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3" r:id="rId4"/>
    <p:sldId id="269" r:id="rId5"/>
    <p:sldId id="257" r:id="rId6"/>
    <p:sldId id="25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9"/>
  </p:normalViewPr>
  <p:slideViewPr>
    <p:cSldViewPr snapToGrid="0">
      <p:cViewPr varScale="1">
        <p:scale>
          <a:sx n="93" d="100"/>
          <a:sy n="93" d="100"/>
        </p:scale>
        <p:origin x="94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12/11/17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12/11/17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12/11/17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reetuts.net/phuong-thuc-get-va-post-trong-php-19.html" TargetMode="Externa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3784600" y="1027113"/>
            <a:ext cx="7998884" cy="1752600"/>
          </a:xfrm>
        </p:spPr>
        <p:txBody>
          <a:bodyPr/>
          <a:lstStyle/>
          <a:p>
            <a:r>
              <a:rPr lang="en-US" smtClean="0"/>
              <a:t>Framework Codeigniter phần 1 </a:t>
            </a:r>
            <a:endParaRPr lang="en-US"/>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vi-VN"/>
              <a:t>Xóa Đường Dẫn Index.php trong codeigniter</a:t>
            </a:r>
          </a:p>
        </p:txBody>
      </p:sp>
      <p:sp>
        <p:nvSpPr>
          <p:cNvPr id="4" name="Rectangle 3"/>
          <p:cNvSpPr/>
          <p:nvPr/>
        </p:nvSpPr>
        <p:spPr>
          <a:xfrm>
            <a:off x="508000" y="1407636"/>
            <a:ext cx="11188700" cy="4662815"/>
          </a:xfrm>
          <a:prstGeom prst="rect">
            <a:avLst/>
          </a:prstGeom>
        </p:spPr>
        <p:txBody>
          <a:bodyPr wrap="square">
            <a:spAutoFit/>
          </a:bodyPr>
          <a:lstStyle/>
          <a:p>
            <a:pPr>
              <a:lnSpc>
                <a:spcPct val="150000"/>
              </a:lnSpc>
            </a:pPr>
            <a:r>
              <a:rPr lang="vi-VN"/>
              <a:t> </a:t>
            </a:r>
            <a:r>
              <a:rPr lang="en-US" smtClean="0"/>
              <a:t>Để </a:t>
            </a:r>
            <a:r>
              <a:rPr lang="vi-VN" smtClean="0"/>
              <a:t>bỏ </a:t>
            </a:r>
            <a:r>
              <a:rPr lang="vi-VN"/>
              <a:t>file index.php trên đường dẫn url trong codeigniter bạn làm như sau:</a:t>
            </a:r>
            <a:br>
              <a:rPr lang="vi-VN"/>
            </a:br>
            <a:r>
              <a:rPr lang="vi-VN"/>
              <a:t>Tạo file .htaccess cùng cấp với file index.php, tức là ở ngoài cùng, sau đó copy nội dung này vào</a:t>
            </a:r>
            <a:r>
              <a:rPr lang="vi-VN" smtClean="0"/>
              <a:t>.</a:t>
            </a:r>
            <a:br>
              <a:rPr lang="vi-VN" smtClean="0"/>
            </a:br>
            <a:r>
              <a:rPr lang="vi-VN" smtClean="0"/>
              <a:t> </a:t>
            </a:r>
            <a:endParaRPr lang="vi-VN"/>
          </a:p>
          <a:p>
            <a:pPr>
              <a:lnSpc>
                <a:spcPct val="150000"/>
              </a:lnSpc>
            </a:pPr>
            <a:r>
              <a:rPr lang="vi-VN">
                <a:solidFill>
                  <a:srgbClr val="FF0000"/>
                </a:solidFill>
              </a:rPr>
              <a:t>Options +FollowSymlinks</a:t>
            </a:r>
            <a:br>
              <a:rPr lang="vi-VN">
                <a:solidFill>
                  <a:srgbClr val="FF0000"/>
                </a:solidFill>
              </a:rPr>
            </a:br>
            <a:r>
              <a:rPr lang="vi-VN">
                <a:solidFill>
                  <a:srgbClr val="FF0000"/>
                </a:solidFill>
              </a:rPr>
              <a:t>RewriteEngine on</a:t>
            </a:r>
            <a:br>
              <a:rPr lang="vi-VN">
                <a:solidFill>
                  <a:srgbClr val="FF0000"/>
                </a:solidFill>
              </a:rPr>
            </a:br>
            <a:r>
              <a:rPr lang="vi-VN">
                <a:solidFill>
                  <a:srgbClr val="FF0000"/>
                </a:solidFill>
              </a:rPr>
              <a:t>RewriteCond %{REQUEST_FILENAME} !-f</a:t>
            </a:r>
            <a:br>
              <a:rPr lang="vi-VN">
                <a:solidFill>
                  <a:srgbClr val="FF0000"/>
                </a:solidFill>
              </a:rPr>
            </a:br>
            <a:r>
              <a:rPr lang="vi-VN">
                <a:solidFill>
                  <a:srgbClr val="FF0000"/>
                </a:solidFill>
              </a:rPr>
              <a:t>RewriteCond %{REQUEST_FILENAME} !-d</a:t>
            </a:r>
            <a:br>
              <a:rPr lang="vi-VN">
                <a:solidFill>
                  <a:srgbClr val="FF0000"/>
                </a:solidFill>
              </a:rPr>
            </a:br>
            <a:r>
              <a:rPr lang="vi-VN">
                <a:solidFill>
                  <a:srgbClr val="FF0000"/>
                </a:solidFill>
              </a:rPr>
              <a:t>RewriteRule ^(.+)/?$ index.php/$1 [L</a:t>
            </a:r>
            <a:r>
              <a:rPr lang="vi-VN" smtClean="0">
                <a:solidFill>
                  <a:srgbClr val="FF0000"/>
                </a:solidFill>
              </a:rPr>
              <a:t>]</a:t>
            </a:r>
            <a:endParaRPr lang="en-US" smtClean="0">
              <a:solidFill>
                <a:srgbClr val="FF0000"/>
              </a:solidFill>
            </a:endParaRPr>
          </a:p>
          <a:p>
            <a:pPr>
              <a:lnSpc>
                <a:spcPct val="150000"/>
              </a:lnSpc>
            </a:pPr>
            <a:endParaRPr lang="vi-VN"/>
          </a:p>
          <a:p>
            <a:pPr>
              <a:lnSpc>
                <a:spcPct val="150000"/>
              </a:lnSpc>
            </a:pPr>
            <a:r>
              <a:rPr lang="vi-VN"/>
              <a:t>Sau đó bạn ra trình duyệt gõ URL “</a:t>
            </a:r>
            <a:r>
              <a:rPr lang="vi-VN" i="1"/>
              <a:t>localhost/codeigniter/hello/other”</a:t>
            </a:r>
            <a:r>
              <a:rPr lang="vi-VN"/>
              <a:t> thì CI tự động hiểu và gọi đến Controller </a:t>
            </a:r>
            <a:r>
              <a:rPr lang="vi-VN" b="1"/>
              <a:t>Hello</a:t>
            </a:r>
            <a:r>
              <a:rPr lang="vi-VN"/>
              <a:t> và hàm (Action) </a:t>
            </a:r>
            <a:r>
              <a:rPr lang="vi-VN" b="1"/>
              <a:t>other</a:t>
            </a:r>
            <a:endParaRPr lang="vi-VN"/>
          </a:p>
        </p:txBody>
      </p:sp>
    </p:spTree>
    <p:extLst>
      <p:ext uri="{BB962C8B-B14F-4D97-AF65-F5344CB8AC3E}">
        <p14:creationId xmlns:p14="http://schemas.microsoft.com/office/powerpoint/2010/main" val="266594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Tạo Mới Một View Trong Codeigniter</a:t>
            </a:r>
          </a:p>
        </p:txBody>
      </p:sp>
      <p:sp>
        <p:nvSpPr>
          <p:cNvPr id="4" name="Rectangle 3"/>
          <p:cNvSpPr/>
          <p:nvPr/>
        </p:nvSpPr>
        <p:spPr>
          <a:xfrm>
            <a:off x="508000" y="1407636"/>
            <a:ext cx="11188700" cy="872034"/>
          </a:xfrm>
          <a:prstGeom prst="rect">
            <a:avLst/>
          </a:prstGeom>
        </p:spPr>
        <p:txBody>
          <a:bodyPr wrap="square">
            <a:spAutoFit/>
          </a:bodyPr>
          <a:lstStyle/>
          <a:p>
            <a:pPr marL="285750" indent="-285750">
              <a:lnSpc>
                <a:spcPct val="150000"/>
              </a:lnSpc>
              <a:buFont typeface="Arial" pitchFamily="34" charset="0"/>
              <a:buChar char="•"/>
            </a:pPr>
            <a:r>
              <a:rPr lang="vi-VN"/>
              <a:t>Trong Codeigniter tất cả các Views đều được đặt trong thư mục application/views. Các bạn vào folder đó tạo một file tên là login_view.php, trong view các bạn tạo một form login như sau:</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2279670"/>
            <a:ext cx="9099550" cy="444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3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Load View Trong Controller</a:t>
            </a:r>
          </a:p>
        </p:txBody>
      </p:sp>
      <p:sp>
        <p:nvSpPr>
          <p:cNvPr id="4" name="Rectangle 3"/>
          <p:cNvSpPr/>
          <p:nvPr/>
        </p:nvSpPr>
        <p:spPr>
          <a:xfrm>
            <a:off x="508000" y="1407636"/>
            <a:ext cx="11188700" cy="923330"/>
          </a:xfrm>
          <a:prstGeom prst="rect">
            <a:avLst/>
          </a:prstGeom>
        </p:spPr>
        <p:txBody>
          <a:bodyPr wrap="square">
            <a:spAutoFit/>
          </a:bodyPr>
          <a:lstStyle/>
          <a:p>
            <a:pPr marL="285750" indent="-285750">
              <a:buFont typeface="Arial" pitchFamily="34" charset="0"/>
              <a:buChar char="•"/>
            </a:pPr>
            <a:r>
              <a:rPr lang="vi-VN" b="1"/>
              <a:t>Load View:</a:t>
            </a:r>
          </a:p>
          <a:p>
            <a:r>
              <a:rPr lang="vi-VN"/>
              <a:t>Sau khi có view login_view.php ở trên, bạn vào tạo một controller mới với tên là Login có nội dung như sau:</a:t>
            </a:r>
            <a:br>
              <a:rPr lang="vi-VN"/>
            </a:br>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330966"/>
            <a:ext cx="6795097" cy="394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26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Load View Trong Controller</a:t>
            </a:r>
          </a:p>
        </p:txBody>
      </p:sp>
      <p:sp>
        <p:nvSpPr>
          <p:cNvPr id="4" name="Rectangle 3"/>
          <p:cNvSpPr/>
          <p:nvPr/>
        </p:nvSpPr>
        <p:spPr>
          <a:xfrm>
            <a:off x="508000" y="1407636"/>
            <a:ext cx="11188700" cy="923330"/>
          </a:xfrm>
          <a:prstGeom prst="rect">
            <a:avLst/>
          </a:prstGeom>
        </p:spPr>
        <p:txBody>
          <a:bodyPr wrap="square">
            <a:spAutoFit/>
          </a:bodyPr>
          <a:lstStyle/>
          <a:p>
            <a:pPr marL="285750" indent="-285750">
              <a:buFont typeface="Arial" pitchFamily="34" charset="0"/>
              <a:buChar char="•"/>
            </a:pPr>
            <a:r>
              <a:rPr lang="en-US" b="1"/>
              <a:t>Load Nhiều </a:t>
            </a:r>
            <a:r>
              <a:rPr lang="en-US" b="1" smtClean="0"/>
              <a:t>View</a:t>
            </a:r>
            <a:r>
              <a:rPr lang="vi-VN" b="1" smtClean="0"/>
              <a:t>:</a:t>
            </a:r>
          </a:p>
          <a:p>
            <a:r>
              <a:rPr lang="en-US"/>
              <a:t>Để load nhiều view bạn chỉ cần dùng cú pháp load view nhiều lần, ví dụ</a:t>
            </a:r>
            <a:r>
              <a:rPr lang="en-US" smtClean="0"/>
              <a:t>:</a:t>
            </a:r>
            <a:r>
              <a:rPr lang="vi-VN"/>
              <a:t/>
            </a:r>
            <a:br>
              <a:rPr lang="vi-VN"/>
            </a:br>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162175"/>
            <a:ext cx="5165726" cy="243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07999" y="4805402"/>
            <a:ext cx="3141245" cy="369332"/>
          </a:xfrm>
          <a:prstGeom prst="rect">
            <a:avLst/>
          </a:prstGeom>
        </p:spPr>
        <p:txBody>
          <a:bodyPr wrap="none">
            <a:spAutoFit/>
          </a:bodyPr>
          <a:lstStyle/>
          <a:p>
            <a:pPr marL="285750" indent="-285750">
              <a:buFont typeface="Arial" pitchFamily="34" charset="0"/>
              <a:buChar char="•"/>
            </a:pPr>
            <a:r>
              <a:rPr lang="en-US" b="1" dirty="0"/>
              <a:t>Load View </a:t>
            </a:r>
            <a:r>
              <a:rPr lang="en-US" b="1" dirty="0" err="1"/>
              <a:t>Ở</a:t>
            </a:r>
            <a:r>
              <a:rPr lang="en-US" b="1" dirty="0"/>
              <a:t> Sub Folder</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227668"/>
            <a:ext cx="5236008" cy="93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36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Load View Trong Controller</a:t>
            </a:r>
          </a:p>
        </p:txBody>
      </p:sp>
      <p:sp>
        <p:nvSpPr>
          <p:cNvPr id="4" name="Rectangle 3"/>
          <p:cNvSpPr/>
          <p:nvPr/>
        </p:nvSpPr>
        <p:spPr>
          <a:xfrm>
            <a:off x="508000" y="1407636"/>
            <a:ext cx="11188700" cy="1200329"/>
          </a:xfrm>
          <a:prstGeom prst="rect">
            <a:avLst/>
          </a:prstGeom>
        </p:spPr>
        <p:txBody>
          <a:bodyPr wrap="square">
            <a:spAutoFit/>
          </a:bodyPr>
          <a:lstStyle/>
          <a:p>
            <a:pPr marL="285750" indent="-285750">
              <a:buFont typeface="Arial" pitchFamily="34" charset="0"/>
              <a:buChar char="•"/>
            </a:pPr>
            <a:r>
              <a:rPr lang="en-US" b="1"/>
              <a:t>Truyền Dữ Liệu Qua View</a:t>
            </a:r>
          </a:p>
          <a:p>
            <a:r>
              <a:rPr lang="vi-VN"/>
              <a:t>Để truyền dữ liệu qua view thì tất cả dữ liệu bạn phải đưa vào một </a:t>
            </a:r>
            <a:r>
              <a:rPr lang="vi-VN" b="1"/>
              <a:t>mảng kết hợp</a:t>
            </a:r>
            <a:r>
              <a:rPr lang="vi-VN"/>
              <a:t> $data, Controller sẽ tự động tạo các biến bên view tương ứng với các key và các value trong mảng $data đó. Mỗi dữ liệu có thể ở các kiểu như: float, double, int, string, object, array.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4" y="2607965"/>
            <a:ext cx="5343525" cy="403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82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Load Model Trong Codeigniter</a:t>
            </a:r>
          </a:p>
        </p:txBody>
      </p:sp>
      <p:sp>
        <p:nvSpPr>
          <p:cNvPr id="4" name="Rectangle 3"/>
          <p:cNvSpPr/>
          <p:nvPr/>
        </p:nvSpPr>
        <p:spPr>
          <a:xfrm>
            <a:off x="508000" y="1407636"/>
            <a:ext cx="11188700" cy="923330"/>
          </a:xfrm>
          <a:prstGeom prst="rect">
            <a:avLst/>
          </a:prstGeom>
        </p:spPr>
        <p:txBody>
          <a:bodyPr wrap="square">
            <a:spAutoFit/>
          </a:bodyPr>
          <a:lstStyle/>
          <a:p>
            <a:pPr marL="285750" indent="-285750">
              <a:buFont typeface="Arial" pitchFamily="34" charset="0"/>
              <a:buChar char="•"/>
            </a:pPr>
            <a:r>
              <a:rPr lang="en-US" b="1" dirty="0" err="1"/>
              <a:t>Cấu</a:t>
            </a:r>
            <a:r>
              <a:rPr lang="en-US" b="1" dirty="0"/>
              <a:t> </a:t>
            </a:r>
            <a:r>
              <a:rPr lang="en-US" b="1" dirty="0" err="1"/>
              <a:t>Hình</a:t>
            </a:r>
            <a:r>
              <a:rPr lang="en-US" b="1" dirty="0"/>
              <a:t> </a:t>
            </a:r>
            <a:r>
              <a:rPr lang="en-US" b="1" dirty="0" smtClean="0"/>
              <a:t>Database</a:t>
            </a:r>
          </a:p>
          <a:p>
            <a:r>
              <a:rPr lang="vi-VN" dirty="0"/>
              <a:t>Trong Codeigniter để kết nối với Database chúng ta phải cấu hình thông tin cho đúng. Bạn ở file application/config/database.phpsau đó kéo xuống bên dưới chỉnh lại một số thông tin sau:</a:t>
            </a:r>
            <a:endParaRPr lang="en-US"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2330966"/>
            <a:ext cx="8976446" cy="427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03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Tạo Mới Một Model Trong Codeigniter</a:t>
            </a:r>
          </a:p>
        </p:txBody>
      </p:sp>
      <p:sp>
        <p:nvSpPr>
          <p:cNvPr id="4" name="Rectangle 3"/>
          <p:cNvSpPr/>
          <p:nvPr/>
        </p:nvSpPr>
        <p:spPr>
          <a:xfrm>
            <a:off x="508000" y="1407636"/>
            <a:ext cx="11188700" cy="646331"/>
          </a:xfrm>
          <a:prstGeom prst="rect">
            <a:avLst/>
          </a:prstGeom>
        </p:spPr>
        <p:txBody>
          <a:bodyPr wrap="square">
            <a:spAutoFit/>
          </a:bodyPr>
          <a:lstStyle/>
          <a:p>
            <a:pPr marL="285750" indent="-285750">
              <a:buFont typeface="Arial" pitchFamily="34" charset="0"/>
              <a:buChar char="•"/>
            </a:pPr>
            <a:r>
              <a:rPr lang="vi-VN" dirty="0"/>
              <a:t>Tất cả các file model đều nằm trong thư mục application/models nên bạn vào đó tạo một file </a:t>
            </a:r>
            <a:r>
              <a:rPr lang="vi-VN" dirty="0" smtClean="0"/>
              <a:t>Users_model.php</a:t>
            </a:r>
            <a:r>
              <a:rPr lang="vi-VN" dirty="0"/>
              <a:t> có nội dung như sau:</a:t>
            </a:r>
            <a:endParaRPr lang="en-US" b="1" dirty="0"/>
          </a:p>
        </p:txBody>
      </p:sp>
      <p:sp>
        <p:nvSpPr>
          <p:cNvPr id="3" name="Rectangle 2"/>
          <p:cNvSpPr/>
          <p:nvPr/>
        </p:nvSpPr>
        <p:spPr>
          <a:xfrm>
            <a:off x="1003300" y="5128736"/>
            <a:ext cx="8788400" cy="1200329"/>
          </a:xfrm>
          <a:prstGeom prst="rect">
            <a:avLst/>
          </a:prstGeom>
        </p:spPr>
        <p:txBody>
          <a:bodyPr wrap="square">
            <a:spAutoFit/>
          </a:bodyPr>
          <a:lstStyle/>
          <a:p>
            <a:r>
              <a:rPr lang="en-US" dirty="0" smtClean="0"/>
              <a:t>T</a:t>
            </a:r>
            <a:r>
              <a:rPr lang="vi-VN" dirty="0" smtClean="0"/>
              <a:t>rong </a:t>
            </a:r>
            <a:r>
              <a:rPr lang="vi-VN" dirty="0"/>
              <a:t>đó </a:t>
            </a:r>
            <a:r>
              <a:rPr lang="vi-VN" dirty="0" smtClean="0"/>
              <a:t>Users_model </a:t>
            </a:r>
            <a:r>
              <a:rPr lang="vi-VN" dirty="0"/>
              <a:t>là tên model của bạn, nó phải giống với tên file </a:t>
            </a:r>
            <a:r>
              <a:rPr lang="vi-VN" dirty="0" smtClean="0"/>
              <a:t>Users_model.php </a:t>
            </a:r>
            <a:r>
              <a:rPr lang="vi-VN" dirty="0"/>
              <a:t>và ký tự đầu tiên phải ghi hoa. Mọi model đều phải kế thừa lớp CI_Model  thì mới hoạt động được. Vậy là bạn đã tạo xong model</a:t>
            </a:r>
            <a:r>
              <a:rPr lang="vi-VN"/>
              <a:t> </a:t>
            </a:r>
            <a:r>
              <a:rPr lang="vi-VN" b="1" smtClean="0"/>
              <a:t>Users_model</a:t>
            </a:r>
            <a:r>
              <a:rPr lang="vi-VN" dirty="0"/>
              <a:t> rồi đó.</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18" y="2220551"/>
            <a:ext cx="5818909" cy="2741601"/>
          </a:xfrm>
          <a:prstGeom prst="rect">
            <a:avLst/>
          </a:prstGeom>
        </p:spPr>
      </p:pic>
    </p:spTree>
    <p:extLst>
      <p:ext uri="{BB962C8B-B14F-4D97-AF65-F5344CB8AC3E}">
        <p14:creationId xmlns:p14="http://schemas.microsoft.com/office/powerpoint/2010/main" val="97702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Load Model Trong Controller</a:t>
            </a:r>
          </a:p>
        </p:txBody>
      </p:sp>
      <p:sp>
        <p:nvSpPr>
          <p:cNvPr id="4" name="Rectangle 3"/>
          <p:cNvSpPr/>
          <p:nvPr/>
        </p:nvSpPr>
        <p:spPr>
          <a:xfrm>
            <a:off x="508000" y="1407636"/>
            <a:ext cx="11188700" cy="646331"/>
          </a:xfrm>
          <a:prstGeom prst="rect">
            <a:avLst/>
          </a:prstGeom>
        </p:spPr>
        <p:txBody>
          <a:bodyPr wrap="square">
            <a:spAutoFit/>
          </a:bodyPr>
          <a:lstStyle/>
          <a:p>
            <a:pPr marL="285750" indent="-285750">
              <a:buFont typeface="Arial" pitchFamily="34" charset="0"/>
              <a:buChar char="•"/>
            </a:pPr>
            <a:r>
              <a:rPr lang="vi-VN"/>
              <a:t>Để load model trong controller ta dùng cú pháp: </a:t>
            </a:r>
            <a:r>
              <a:rPr lang="vi-VN" b="1"/>
              <a:t>$this-&gt;load-&gt;model(‘ten_model’)</a:t>
            </a:r>
            <a:r>
              <a:rPr lang="vi-VN"/>
              <a:t>, và để gọi các hàm trong model ta dùng cú pháp:</a:t>
            </a:r>
            <a:r>
              <a:rPr lang="vi-VN" b="1"/>
              <a:t> $this-&gt;ten_model-&gt;ham()</a:t>
            </a:r>
            <a:r>
              <a:rPr lang="vi-VN"/>
              <a:t>.</a:t>
            </a:r>
            <a:endParaRPr lang="en-US" b="1"/>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8" y="2320666"/>
            <a:ext cx="7764356" cy="380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07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Load Model Trong Controller</a:t>
            </a:r>
          </a:p>
        </p:txBody>
      </p:sp>
      <p:sp>
        <p:nvSpPr>
          <p:cNvPr id="4" name="Rectangle 3"/>
          <p:cNvSpPr/>
          <p:nvPr/>
        </p:nvSpPr>
        <p:spPr>
          <a:xfrm>
            <a:off x="508000" y="1407636"/>
            <a:ext cx="11188700" cy="2949525"/>
          </a:xfrm>
          <a:prstGeom prst="rect">
            <a:avLst/>
          </a:prstGeom>
        </p:spPr>
        <p:txBody>
          <a:bodyPr wrap="square">
            <a:spAutoFit/>
          </a:bodyPr>
          <a:lstStyle/>
          <a:p>
            <a:pPr marL="285750" indent="-285750">
              <a:lnSpc>
                <a:spcPct val="150000"/>
              </a:lnSpc>
              <a:buFont typeface="Arial" pitchFamily="34" charset="0"/>
              <a:buChar char="•"/>
            </a:pPr>
            <a:r>
              <a:rPr lang="vi-VN"/>
              <a:t>Trong ứng dụng nếu một model nào đó luôn luôn sử dụng thì bạn có thể dùng chức năng Autoload của Codeigniter, bạn mở file </a:t>
            </a:r>
            <a:r>
              <a:rPr lang="vi-VN" b="1"/>
              <a:t>application/config/autoload.php</a:t>
            </a:r>
            <a:r>
              <a:rPr lang="vi-VN"/>
              <a:t> và tìm đến dòng (hình như dòng cuối cùng) </a:t>
            </a:r>
            <a:r>
              <a:rPr lang="vi-VN" b="1"/>
              <a:t>$autoload['model'] = array(), </a:t>
            </a:r>
            <a:r>
              <a:rPr lang="vi-VN"/>
              <a:t>sau đó bạn thêm model bạn cần load vào, ví dụ tôi thêm model news_model: </a:t>
            </a:r>
            <a:r>
              <a:rPr lang="vi-VN" b="1"/>
              <a:t>$autoload['model'] = array(‘news_model</a:t>
            </a:r>
            <a:r>
              <a:rPr lang="vi-VN" b="1" smtClean="0"/>
              <a:t>’)</a:t>
            </a:r>
            <a:r>
              <a:rPr lang="vi-VN" smtClean="0"/>
              <a:t>.</a:t>
            </a:r>
            <a:endParaRPr lang="en-US" smtClean="0"/>
          </a:p>
          <a:p>
            <a:pPr marL="285750" indent="-285750">
              <a:lnSpc>
                <a:spcPct val="150000"/>
              </a:lnSpc>
              <a:buFont typeface="Arial" pitchFamily="34" charset="0"/>
              <a:buChar char="•"/>
            </a:pPr>
            <a:r>
              <a:rPr lang="vi-VN"/>
              <a:t>Sau khi thêm model vào autoload thì ở controller bạn chỉ cần sử dụng nó mà không cần phải load model đó ra</a:t>
            </a:r>
            <a:br>
              <a:rPr lang="vi-VN"/>
            </a:br>
            <a:endParaRPr lang="en-US" b="1"/>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599" y="3846513"/>
            <a:ext cx="7536553" cy="269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79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Tree>
    <p:extLst>
      <p:ext uri="{BB962C8B-B14F-4D97-AF65-F5344CB8AC3E}">
        <p14:creationId xmlns:p14="http://schemas.microsoft.com/office/powerpoint/2010/main" val="31117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MVC</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572327" y="1847976"/>
            <a:ext cx="6336145" cy="4476624"/>
          </a:xfrm>
          <a:prstGeom prst="rect">
            <a:avLst/>
          </a:prstGeom>
        </p:spPr>
      </p:pic>
    </p:spTree>
    <p:extLst>
      <p:ext uri="{BB962C8B-B14F-4D97-AF65-F5344CB8AC3E}">
        <p14:creationId xmlns:p14="http://schemas.microsoft.com/office/powerpoint/2010/main" val="179289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MVC</a:t>
            </a:r>
            <a:endParaRPr lang="en-US" dirty="0"/>
          </a:p>
        </p:txBody>
      </p:sp>
      <p:pic>
        <p:nvPicPr>
          <p:cNvPr id="4" name="Content Placeholder 3"/>
          <p:cNvPicPr>
            <a:picLocks noGrp="1" noChangeAspect="1"/>
          </p:cNvPicPr>
          <p:nvPr>
            <p:ph idx="1"/>
          </p:nvPr>
        </p:nvPicPr>
        <p:blipFill>
          <a:blip r:embed="rId2"/>
          <a:stretch>
            <a:fillRect/>
          </a:stretch>
        </p:blipFill>
        <p:spPr>
          <a:xfrm>
            <a:off x="3703859" y="1628023"/>
            <a:ext cx="4485918" cy="4648200"/>
          </a:xfrm>
          <a:prstGeom prst="rect">
            <a:avLst/>
          </a:prstGeom>
        </p:spPr>
      </p:pic>
    </p:spTree>
    <p:extLst>
      <p:ext uri="{BB962C8B-B14F-4D97-AF65-F5344CB8AC3E}">
        <p14:creationId xmlns:p14="http://schemas.microsoft.com/office/powerpoint/2010/main" val="1383090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mtClean="0"/>
              <a:t>Giới thiệu </a:t>
            </a:r>
            <a:endParaRPr lang="en-US"/>
          </a:p>
        </p:txBody>
      </p:sp>
      <p:sp>
        <p:nvSpPr>
          <p:cNvPr id="3" name="Content Placeholder 2"/>
          <p:cNvSpPr>
            <a:spLocks noGrp="1"/>
          </p:cNvSpPr>
          <p:nvPr>
            <p:ph idx="1"/>
          </p:nvPr>
        </p:nvSpPr>
        <p:spPr/>
        <p:txBody>
          <a:bodyPr/>
          <a:lstStyle/>
          <a:p>
            <a:r>
              <a:rPr lang="vi-VN" dirty="0" smtClean="0"/>
              <a:t>Frameworks </a:t>
            </a:r>
            <a:r>
              <a:rPr lang="vi-VN" dirty="0"/>
              <a:t>đơn giản và dễ học nhất mà ai cũng biết đó là Codeigniter, đây là một framework được xây dựng từ mô hình MVC có ưu điểm là chạy nhanh, dễ học cho người mới tìm hiểu MVC Framework. Codeigniter Framework còn viết tắt là CI Framework</a:t>
            </a:r>
            <a:r>
              <a:rPr lang="vi-VN" dirty="0" smtClean="0"/>
              <a:t>.</a:t>
            </a:r>
            <a:endParaRPr lang="en-US" b="1" dirty="0" smtClean="0"/>
          </a:p>
          <a:p>
            <a:r>
              <a:rPr lang="en-US" dirty="0" smtClean="0"/>
              <a:t>Download </a:t>
            </a:r>
            <a:r>
              <a:rPr lang="en-US" dirty="0" err="1"/>
              <a:t>Và</a:t>
            </a:r>
            <a:r>
              <a:rPr lang="en-US" dirty="0"/>
              <a:t> </a:t>
            </a:r>
            <a:r>
              <a:rPr lang="en-US" dirty="0" err="1"/>
              <a:t>Cài</a:t>
            </a:r>
            <a:r>
              <a:rPr lang="en-US" dirty="0"/>
              <a:t> </a:t>
            </a:r>
            <a:r>
              <a:rPr lang="en-US" dirty="0" err="1"/>
              <a:t>Đặt</a:t>
            </a:r>
            <a:endParaRPr lang="en-US" dirty="0"/>
          </a:p>
          <a:p>
            <a:pPr lvl="1"/>
            <a:r>
              <a:rPr lang="vi-VN" sz="2000" dirty="0" smtClean="0"/>
              <a:t>Trước </a:t>
            </a:r>
            <a:r>
              <a:rPr lang="vi-VN" sz="2000" dirty="0"/>
              <a:t>tiên bạn vào </a:t>
            </a:r>
            <a:r>
              <a:rPr lang="en-US" sz="2000" dirty="0">
                <a:solidFill>
                  <a:srgbClr val="FF0000"/>
                </a:solidFill>
              </a:rPr>
              <a:t>https://</a:t>
            </a:r>
            <a:r>
              <a:rPr lang="en-US" sz="2000" dirty="0" err="1">
                <a:solidFill>
                  <a:srgbClr val="FF0000"/>
                </a:solidFill>
              </a:rPr>
              <a:t>github.com</a:t>
            </a:r>
            <a:r>
              <a:rPr lang="en-US" sz="2000" dirty="0">
                <a:solidFill>
                  <a:srgbClr val="FF0000"/>
                </a:solidFill>
              </a:rPr>
              <a:t>/</a:t>
            </a:r>
            <a:r>
              <a:rPr lang="en-US" sz="2000" dirty="0" err="1">
                <a:solidFill>
                  <a:srgbClr val="FF0000"/>
                </a:solidFill>
              </a:rPr>
              <a:t>bcit</a:t>
            </a:r>
            <a:r>
              <a:rPr lang="en-US" sz="2000" dirty="0">
                <a:solidFill>
                  <a:srgbClr val="FF0000"/>
                </a:solidFill>
              </a:rPr>
              <a:t>-ci/</a:t>
            </a:r>
            <a:r>
              <a:rPr lang="en-US" sz="2000" dirty="0" err="1">
                <a:solidFill>
                  <a:srgbClr val="FF0000"/>
                </a:solidFill>
              </a:rPr>
              <a:t>CodeIgniter</a:t>
            </a:r>
            <a:r>
              <a:rPr lang="en-US" sz="2000" dirty="0">
                <a:solidFill>
                  <a:srgbClr val="FF0000"/>
                </a:solidFill>
              </a:rPr>
              <a:t>/archive/3.1.6.zip </a:t>
            </a:r>
            <a:r>
              <a:rPr lang="vi-VN" sz="2000" dirty="0" smtClean="0"/>
              <a:t>để </a:t>
            </a:r>
            <a:r>
              <a:rPr lang="vi-VN" sz="2000" dirty="0"/>
              <a:t>download source (chọn version 3.x</a:t>
            </a:r>
            <a:r>
              <a:rPr lang="vi-VN" sz="2000" dirty="0" smtClean="0"/>
              <a:t>).</a:t>
            </a:r>
            <a:endParaRPr lang="en-US" sz="2000" dirty="0" smtClean="0"/>
          </a:p>
          <a:p>
            <a:pPr lvl="1"/>
            <a:r>
              <a:rPr lang="vi-VN" sz="2000" dirty="0" smtClean="0"/>
              <a:t>Sau </a:t>
            </a:r>
            <a:r>
              <a:rPr lang="vi-VN" sz="2000" dirty="0"/>
              <a:t>khi download xong bạn sẽ có được 1 file nén </a:t>
            </a:r>
            <a:r>
              <a:rPr lang="vi-VN" sz="2000" dirty="0" smtClean="0"/>
              <a:t>.zip, </a:t>
            </a:r>
            <a:r>
              <a:rPr lang="vi-VN" sz="2000" dirty="0"/>
              <a:t>bạn vào folder </a:t>
            </a:r>
            <a:r>
              <a:rPr lang="vi-VN" sz="2000" b="1" dirty="0" smtClean="0"/>
              <a:t>WWW/htdocs</a:t>
            </a:r>
            <a:r>
              <a:rPr lang="vi-VN" sz="2000" b="1" dirty="0"/>
              <a:t> </a:t>
            </a:r>
            <a:r>
              <a:rPr lang="vi-VN" sz="2000" dirty="0"/>
              <a:t>của Web Server tạo một folder mới tên là Codeigniter sau đó copy file vừa download vào trong folder mới tạo này và giải nén tại đó</a:t>
            </a:r>
            <a:r>
              <a:rPr lang="vi-VN" sz="2000" dirty="0" smtClean="0"/>
              <a:t>.</a:t>
            </a:r>
            <a:endParaRPr lang="en-US" sz="2000" dirty="0" smtClean="0"/>
          </a:p>
          <a:p>
            <a:pPr lvl="1"/>
            <a:r>
              <a:rPr lang="vi-VN" sz="2000" dirty="0" smtClean="0"/>
              <a:t>Sau </a:t>
            </a:r>
            <a:r>
              <a:rPr lang="vi-VN" sz="2000" dirty="0"/>
              <a:t>khi giải nén các bạn ra trình duyệt gõ localhost/codeigniter, nếu có kết quả </a:t>
            </a:r>
            <a:r>
              <a:rPr lang="vi-VN" dirty="0"/>
              <a:t>xuất hiện thì bạn đã cài đặt thành công, ngược lại bạn cài đặt bị lỗi</a:t>
            </a:r>
            <a:r>
              <a:rPr lang="vi-VN" dirty="0" smtClean="0"/>
              <a:t>.</a:t>
            </a:r>
            <a:endParaRPr lang="en-US" dirty="0"/>
          </a:p>
        </p:txBody>
      </p:sp>
    </p:spTree>
    <p:extLst>
      <p:ext uri="{BB962C8B-B14F-4D97-AF65-F5344CB8AC3E}">
        <p14:creationId xmlns:p14="http://schemas.microsoft.com/office/powerpoint/2010/main" val="69366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288EF-D08F-44DF-B412-4E49D6383176}"/>
              </a:ext>
            </a:extLst>
          </p:cNvPr>
          <p:cNvSpPr>
            <a:spLocks noGrp="1"/>
          </p:cNvSpPr>
          <p:nvPr>
            <p:ph type="title"/>
          </p:nvPr>
        </p:nvSpPr>
        <p:spPr>
          <a:xfrm>
            <a:off x="609600" y="609601"/>
            <a:ext cx="9626600" cy="487363"/>
          </a:xfrm>
        </p:spPr>
        <p:txBody>
          <a:bodyPr/>
          <a:lstStyle/>
          <a:p>
            <a:r>
              <a:rPr lang="en-US"/>
              <a:t>Cấu Trúc Folder Codeigniter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244600"/>
            <a:ext cx="5634037" cy="540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86500" y="1346200"/>
            <a:ext cx="4711700" cy="4247317"/>
          </a:xfrm>
          <a:prstGeom prst="rect">
            <a:avLst/>
          </a:prstGeom>
          <a:noFill/>
        </p:spPr>
        <p:txBody>
          <a:bodyPr wrap="square" rtlCol="0">
            <a:spAutoFit/>
          </a:bodyPr>
          <a:lstStyle/>
          <a:p>
            <a:pPr marL="285750" indent="-285750">
              <a:buFont typeface="Arial" pitchFamily="34" charset="0"/>
              <a:buChar char="•"/>
            </a:pPr>
            <a:r>
              <a:rPr lang="vi-VN"/>
              <a:t>Trong đó folder System là bộ core của CI, chúng ta không được đụng </a:t>
            </a:r>
            <a:r>
              <a:rPr lang="vi-VN" smtClean="0"/>
              <a:t>tới, </a:t>
            </a:r>
            <a:r>
              <a:rPr lang="vi-VN"/>
              <a:t>chỉ được phép gọi ra và </a:t>
            </a:r>
            <a:r>
              <a:rPr lang="vi-VN" smtClean="0"/>
              <a:t>xài.</a:t>
            </a:r>
            <a:r>
              <a:rPr lang="vi-VN"/>
              <a:t/>
            </a:r>
            <a:br>
              <a:rPr lang="vi-VN"/>
            </a:br>
            <a:endParaRPr lang="en-US" smtClean="0"/>
          </a:p>
          <a:p>
            <a:pPr marL="285750" indent="-285750">
              <a:buFont typeface="Arial" pitchFamily="34" charset="0"/>
              <a:buChar char="•"/>
            </a:pPr>
            <a:r>
              <a:rPr lang="vi-VN" smtClean="0"/>
              <a:t>Folder </a:t>
            </a:r>
            <a:r>
              <a:rPr lang="vi-VN"/>
              <a:t>user_guide chỉ là folder document, các bạn xóa nó đi vì không cần thiết cho ứng dụng, nếu các bạn muốn để lại tham khảo thì cũng không sao</a:t>
            </a:r>
            <a:r>
              <a:rPr lang="vi-VN" smtClean="0"/>
              <a:t>.</a:t>
            </a:r>
            <a:endParaRPr lang="en-US" smtClean="0"/>
          </a:p>
          <a:p>
            <a:endParaRPr lang="en-US" smtClean="0"/>
          </a:p>
          <a:p>
            <a:pPr marL="285750" indent="-285750">
              <a:buFont typeface="Arial" pitchFamily="34" charset="0"/>
              <a:buChar char="•"/>
            </a:pPr>
            <a:r>
              <a:rPr lang="vi-VN" smtClean="0"/>
              <a:t>Folder </a:t>
            </a:r>
            <a:r>
              <a:rPr lang="vi-VN"/>
              <a:t>Application là folder chứa source web trong quá trình mình phát triển. Mọi file đều nằm trong folder này và tùy vào loại file mà lưu những vị trí khác nhau. Ở những bài tới tôi sẽ hướng dẫn các bạn sau.</a:t>
            </a:r>
            <a:endParaRPr lang="en-US"/>
          </a:p>
        </p:txBody>
      </p:sp>
    </p:spTree>
    <p:extLst>
      <p:ext uri="{BB962C8B-B14F-4D97-AF65-F5344CB8AC3E}">
        <p14:creationId xmlns:p14="http://schemas.microsoft.com/office/powerpoint/2010/main" val="152982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Tạo Controller Trong Codeigniter</a:t>
            </a:r>
          </a:p>
        </p:txBody>
      </p:sp>
      <p:sp>
        <p:nvSpPr>
          <p:cNvPr id="4" name="Rectangle 3"/>
          <p:cNvSpPr/>
          <p:nvPr/>
        </p:nvSpPr>
        <p:spPr>
          <a:xfrm>
            <a:off x="508000" y="1407636"/>
            <a:ext cx="11188700" cy="923330"/>
          </a:xfrm>
          <a:prstGeom prst="rect">
            <a:avLst/>
          </a:prstGeom>
        </p:spPr>
        <p:txBody>
          <a:bodyPr wrap="square">
            <a:spAutoFit/>
          </a:bodyPr>
          <a:lstStyle/>
          <a:p>
            <a:r>
              <a:rPr lang="vi-VN"/>
              <a:t>Tất cả các controller trong codeigniter đều được đặt trong thư mục </a:t>
            </a:r>
            <a:r>
              <a:rPr lang="vi-VN" b="1"/>
              <a:t>Application/Controllers </a:t>
            </a:r>
            <a:r>
              <a:rPr lang="vi-VN"/>
              <a:t>của CI. Mặc định khi cài đặt CI đã tạo một controller tên là </a:t>
            </a:r>
            <a:r>
              <a:rPr lang="vi-VN" b="1"/>
              <a:t>welcom.php</a:t>
            </a:r>
            <a:r>
              <a:rPr lang="vi-VN"/>
              <a:t>, bạn xóa file này đi và tạo một file </a:t>
            </a:r>
            <a:r>
              <a:rPr lang="vi-VN" b="1"/>
              <a:t>hello.php</a:t>
            </a:r>
            <a:r>
              <a:rPr lang="vi-VN"/>
              <a:t> và điền nội dung vào là:</a:t>
            </a:r>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038" y="2295524"/>
            <a:ext cx="5490415"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04900" y="5939135"/>
            <a:ext cx="9359900" cy="646331"/>
          </a:xfrm>
          <a:prstGeom prst="rect">
            <a:avLst/>
          </a:prstGeom>
        </p:spPr>
        <p:txBody>
          <a:bodyPr wrap="square">
            <a:spAutoFit/>
          </a:bodyPr>
          <a:lstStyle/>
          <a:p>
            <a:r>
              <a:rPr lang="en-US" smtClean="0"/>
              <a:t>Bây </a:t>
            </a:r>
            <a:r>
              <a:rPr lang="vi-VN" smtClean="0"/>
              <a:t>giờ </a:t>
            </a:r>
            <a:r>
              <a:rPr lang="vi-VN"/>
              <a:t>bạn ra trình duyệt gõ đường dẫn “</a:t>
            </a:r>
            <a:r>
              <a:rPr lang="vi-VN" i="1"/>
              <a:t>localhost/codeigniter/index.php/hello/other</a:t>
            </a:r>
            <a:r>
              <a:rPr lang="vi-VN"/>
              <a:t>” màn hình se xuất hiện dòng </a:t>
            </a:r>
            <a:r>
              <a:rPr lang="vi-VN" smtClean="0"/>
              <a:t>“</a:t>
            </a:r>
            <a:r>
              <a:rPr lang="en-US" i="1" smtClean="0"/>
              <a:t>Fast Track SE </a:t>
            </a:r>
            <a:r>
              <a:rPr lang="vi-VN" i="1" smtClean="0"/>
              <a:t>Other </a:t>
            </a:r>
            <a:r>
              <a:rPr lang="vi-VN" i="1"/>
              <a:t>Controller</a:t>
            </a:r>
            <a:r>
              <a:rPr lang="vi-VN"/>
              <a:t>”.</a:t>
            </a:r>
            <a:endParaRPr lang="en-US"/>
          </a:p>
        </p:txBody>
      </p:sp>
    </p:spTree>
    <p:extLst>
      <p:ext uri="{BB962C8B-B14F-4D97-AF65-F5344CB8AC3E}">
        <p14:creationId xmlns:p14="http://schemas.microsoft.com/office/powerpoint/2010/main" val="1492254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Truyền Biến Vào Controller</a:t>
            </a:r>
          </a:p>
        </p:txBody>
      </p:sp>
      <p:sp>
        <p:nvSpPr>
          <p:cNvPr id="4" name="Rectangle 3"/>
          <p:cNvSpPr/>
          <p:nvPr/>
        </p:nvSpPr>
        <p:spPr>
          <a:xfrm>
            <a:off x="508000" y="1407636"/>
            <a:ext cx="11188700" cy="1477328"/>
          </a:xfrm>
          <a:prstGeom prst="rect">
            <a:avLst/>
          </a:prstGeom>
        </p:spPr>
        <p:txBody>
          <a:bodyPr wrap="square">
            <a:spAutoFit/>
          </a:bodyPr>
          <a:lstStyle/>
          <a:p>
            <a:r>
              <a:rPr lang="vi-VN"/>
              <a:t>Trong </a:t>
            </a:r>
            <a:r>
              <a:rPr lang="vi-VN" b="1"/>
              <a:t>mô hình MVC của các Framwork</a:t>
            </a:r>
            <a:r>
              <a:rPr lang="vi-VN"/>
              <a:t>, biến truyền vào theo </a:t>
            </a:r>
            <a:r>
              <a:rPr lang="vi-VN">
                <a:hlinkClick r:id="rId2" tooltip="phương thức get"/>
              </a:rPr>
              <a:t>phương thức GET</a:t>
            </a:r>
            <a:r>
              <a:rPr lang="vi-VN"/>
              <a:t> đều có dạng “</a:t>
            </a:r>
            <a:r>
              <a:rPr lang="vi-VN" i="1"/>
              <a:t>domain.com/controller/action/parameter1/parameter2/…</a:t>
            </a:r>
            <a:r>
              <a:rPr lang="vi-VN"/>
              <a:t>”,  Trong Codeigniter cũng vậy để truyền biến vào Controller bạn  sẽ có đường dẫn là “</a:t>
            </a:r>
            <a:r>
              <a:rPr lang="vi-VN" i="1"/>
              <a:t>domain.com/index.php/controller/action/parameter1/parameter2/…</a:t>
            </a:r>
            <a:r>
              <a:rPr lang="vi-VN"/>
              <a:t>” Trong hàm (Action) của controller ta sẽ nhận nó bằng cách truyền những biến có vị trí tương ứng với từng parameter trên url.</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4" y="2884964"/>
            <a:ext cx="506432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57474" y="4962436"/>
            <a:ext cx="6981826" cy="923330"/>
          </a:xfrm>
          <a:prstGeom prst="rect">
            <a:avLst/>
          </a:prstGeom>
        </p:spPr>
        <p:txBody>
          <a:bodyPr wrap="square">
            <a:spAutoFit/>
          </a:bodyPr>
          <a:lstStyle/>
          <a:p>
            <a:r>
              <a:rPr lang="en-US" smtClean="0"/>
              <a:t>Gõ </a:t>
            </a:r>
            <a:r>
              <a:rPr lang="vi-VN" smtClean="0"/>
              <a:t>đường </a:t>
            </a:r>
            <a:r>
              <a:rPr lang="vi-VN"/>
              <a:t>dẫn “</a:t>
            </a:r>
            <a:r>
              <a:rPr lang="vi-VN" i="1"/>
              <a:t>localhost/codeigniter/index.php/hello/index/Hello Codeigniter Newbie</a:t>
            </a:r>
            <a:r>
              <a:rPr lang="vi-VN" b="1"/>
              <a:t>“ </a:t>
            </a:r>
            <a:r>
              <a:rPr lang="vi-VN"/>
              <a:t> thì màn hình sẽ xuất hiện chữ </a:t>
            </a:r>
            <a:r>
              <a:rPr lang="vi-VN" smtClean="0"/>
              <a:t>“</a:t>
            </a:r>
            <a:r>
              <a:rPr lang="en-US" i="1" smtClean="0"/>
              <a:t>Fasttrack.edu.vn </a:t>
            </a:r>
            <a:r>
              <a:rPr lang="vi-VN" i="1" smtClean="0"/>
              <a:t>Hello </a:t>
            </a:r>
            <a:r>
              <a:rPr lang="vi-VN" i="1"/>
              <a:t>Codeigniter</a:t>
            </a:r>
            <a:r>
              <a:rPr lang="vi-VN"/>
              <a:t>”</a:t>
            </a:r>
            <a:endParaRPr lang="en-US"/>
          </a:p>
        </p:txBody>
      </p:sp>
    </p:spTree>
    <p:extLst>
      <p:ext uri="{BB962C8B-B14F-4D97-AF65-F5344CB8AC3E}">
        <p14:creationId xmlns:p14="http://schemas.microsoft.com/office/powerpoint/2010/main" val="789911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Xác Định Controller Mặc Định</a:t>
            </a:r>
          </a:p>
        </p:txBody>
      </p:sp>
      <p:sp>
        <p:nvSpPr>
          <p:cNvPr id="4" name="Rectangle 3"/>
          <p:cNvSpPr/>
          <p:nvPr/>
        </p:nvSpPr>
        <p:spPr>
          <a:xfrm>
            <a:off x="508000" y="1407636"/>
            <a:ext cx="11188700" cy="2862322"/>
          </a:xfrm>
          <a:prstGeom prst="rect">
            <a:avLst/>
          </a:prstGeom>
        </p:spPr>
        <p:txBody>
          <a:bodyPr wrap="square">
            <a:spAutoFit/>
          </a:bodyPr>
          <a:lstStyle/>
          <a:p>
            <a:pPr>
              <a:lnSpc>
                <a:spcPct val="200000"/>
              </a:lnSpc>
            </a:pPr>
            <a:r>
              <a:rPr lang="vi-VN" b="1"/>
              <a:t>Controller mặc định </a:t>
            </a:r>
            <a:r>
              <a:rPr lang="vi-VN"/>
              <a:t>là controller sẽ được gọi khi trên url bạn không gọi đến một controller nào. Bạn vào file</a:t>
            </a:r>
            <a:r>
              <a:rPr lang="vi-VN" b="1"/>
              <a:t>application/config/routes.php</a:t>
            </a:r>
            <a:r>
              <a:rPr lang="vi-VN"/>
              <a:t> kéo xuống phía dưới tìm đến dòng $route['default_controller'] = “welcome”;.Tại đây bạn sửa giá trị của biến $route['default_controller'] thành tên controller mà bạn muốn chạy mặc định, ví dụ tôi sẽ sửa thành $route['default_controller'] = “hello/other”; sau đó ra trình duyệt gõ đường dẫn </a:t>
            </a:r>
            <a:r>
              <a:rPr lang="vi-VN" b="1"/>
              <a:t>“localhost/codeigniter”</a:t>
            </a:r>
            <a:r>
              <a:rPr lang="vi-VN"/>
              <a:t> thì mặc định nó sẽ chạy đến controller </a:t>
            </a:r>
            <a:r>
              <a:rPr lang="vi-VN" b="1"/>
              <a:t>“hello/other”</a:t>
            </a:r>
            <a:r>
              <a:rPr lang="vi-VN"/>
              <a:t>.</a:t>
            </a:r>
            <a:endParaRPr lang="en-US"/>
          </a:p>
        </p:txBody>
      </p:sp>
    </p:spTree>
    <p:extLst>
      <p:ext uri="{BB962C8B-B14F-4D97-AF65-F5344CB8AC3E}">
        <p14:creationId xmlns:p14="http://schemas.microsoft.com/office/powerpoint/2010/main" val="250591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AF86F-0570-4427-B3D6-B22F8A34B530}"/>
              </a:ext>
            </a:extLst>
          </p:cNvPr>
          <p:cNvSpPr>
            <a:spLocks noGrp="1"/>
          </p:cNvSpPr>
          <p:nvPr>
            <p:ph type="title"/>
          </p:nvPr>
        </p:nvSpPr>
        <p:spPr>
          <a:xfrm>
            <a:off x="444500" y="609601"/>
            <a:ext cx="9715500" cy="487363"/>
          </a:xfrm>
        </p:spPr>
        <p:txBody>
          <a:bodyPr/>
          <a:lstStyle/>
          <a:p>
            <a:r>
              <a:rPr lang="en-US"/>
              <a:t> Hàm Khởi Tạo</a:t>
            </a:r>
          </a:p>
        </p:txBody>
      </p:sp>
      <p:sp>
        <p:nvSpPr>
          <p:cNvPr id="4" name="Rectangle 3"/>
          <p:cNvSpPr/>
          <p:nvPr/>
        </p:nvSpPr>
        <p:spPr>
          <a:xfrm>
            <a:off x="508000" y="1407636"/>
            <a:ext cx="11188700" cy="1754326"/>
          </a:xfrm>
          <a:prstGeom prst="rect">
            <a:avLst/>
          </a:prstGeom>
        </p:spPr>
        <p:txBody>
          <a:bodyPr wrap="square">
            <a:spAutoFit/>
          </a:bodyPr>
          <a:lstStyle/>
          <a:p>
            <a:pPr marL="285750" indent="-285750">
              <a:lnSpc>
                <a:spcPct val="200000"/>
              </a:lnSpc>
              <a:buFont typeface="Arial" pitchFamily="34" charset="0"/>
              <a:buChar char="•"/>
            </a:pPr>
            <a:r>
              <a:rPr lang="vi-VN"/>
              <a:t>Trong PHP hàm khởi tạo được quy ước là đặt trùng tên với tên Lớp hoặc là bạn đặt tên </a:t>
            </a:r>
            <a:r>
              <a:rPr lang="vi-VN" b="1"/>
              <a:t>__construct</a:t>
            </a:r>
            <a:r>
              <a:rPr lang="vi-VN" b="1" smtClean="0"/>
              <a:t>().</a:t>
            </a:r>
            <a:endParaRPr lang="en-US" b="1" smtClean="0"/>
          </a:p>
          <a:p>
            <a:pPr marL="285750" indent="-285750">
              <a:lnSpc>
                <a:spcPct val="200000"/>
              </a:lnSpc>
              <a:buFont typeface="Arial" pitchFamily="34" charset="0"/>
              <a:buChar char="•"/>
            </a:pPr>
            <a:r>
              <a:rPr lang="vi-VN"/>
              <a:t>Trong lập trình hướng đối tượng thì tất cả các lớp đối tượng có hàm khởi tạo, hàm này sẽ chạy đầu tiên khi bạn khởi tạo một đối tượng mới.</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63" y="2649538"/>
            <a:ext cx="5735637" cy="404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620665"/>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docProps/app.xml><?xml version="1.0" encoding="utf-8"?>
<Properties xmlns="http://schemas.openxmlformats.org/officeDocument/2006/extended-properties" xmlns:vt="http://schemas.openxmlformats.org/officeDocument/2006/docPropsVTypes">
  <TotalTime>404</TotalTime>
  <Words>421</Words>
  <Application>Microsoft Macintosh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Wingdings</vt:lpstr>
      <vt:lpstr>Arial</vt:lpstr>
      <vt:lpstr>cdb2004213l</vt:lpstr>
      <vt:lpstr>Framework Codeigniter phần 1 </vt:lpstr>
      <vt:lpstr>Mô hình MVC</vt:lpstr>
      <vt:lpstr>Mô hình MVC</vt:lpstr>
      <vt:lpstr>Giới thiệu </vt:lpstr>
      <vt:lpstr>Cấu Trúc Folder Codeigniter</vt:lpstr>
      <vt:lpstr>Tạo Controller Trong Codeigniter</vt:lpstr>
      <vt:lpstr>Truyền Biến Vào Controller</vt:lpstr>
      <vt:lpstr> Xác Định Controller Mặc Định</vt:lpstr>
      <vt:lpstr> Hàm Khởi Tạo</vt:lpstr>
      <vt:lpstr>Xóa Đường Dẫn Index.php trong codeigniter</vt:lpstr>
      <vt:lpstr>Tạo Mới Một View Trong Codeigniter</vt:lpstr>
      <vt:lpstr> Load View Trong Controller</vt:lpstr>
      <vt:lpstr> Load View Trong Controller</vt:lpstr>
      <vt:lpstr> Load View Trong Controller</vt:lpstr>
      <vt:lpstr> Load Model Trong Codeigniter</vt:lpstr>
      <vt:lpstr>Tạo Mới Một Model Trong Codeigniter</vt:lpstr>
      <vt:lpstr>Load Model Trong Controller</vt:lpstr>
      <vt:lpstr>Load Model Trong Controller</vt:lpstr>
      <vt:lpstr>Q&amp;A</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72</cp:revision>
  <cp:lastPrinted>2017-12-11T03:33:20Z</cp:lastPrinted>
  <dcterms:modified xsi:type="dcterms:W3CDTF">2017-12-11T03:43:23Z</dcterms:modified>
</cp:coreProperties>
</file>