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04" r:id="rId3"/>
    <p:sldId id="305" r:id="rId4"/>
    <p:sldId id="269"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282"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F1F6B6-98EF-4801-B02C-3AF7DBC823BA}" type="datetimeFigureOut">
              <a:rPr lang="en-US" smtClean="0"/>
              <a:t>11/30/2017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4EFF3F-C121-42B0-A1B4-F381493E2C61}" type="slidenum">
              <a:rPr lang="en-US" smtClean="0"/>
              <a:t>‹#›</a:t>
            </a:fld>
            <a:endParaRPr lang="en-US"/>
          </a:p>
        </p:txBody>
      </p:sp>
    </p:spTree>
    <p:extLst>
      <p:ext uri="{BB962C8B-B14F-4D97-AF65-F5344CB8AC3E}">
        <p14:creationId xmlns:p14="http://schemas.microsoft.com/office/powerpoint/2010/main" val="900774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EFF3F-C121-42B0-A1B4-F381493E2C61}" type="slidenum">
              <a:rPr lang="en-US" smtClean="0"/>
              <a:t>16</a:t>
            </a:fld>
            <a:endParaRPr lang="en-US"/>
          </a:p>
        </p:txBody>
      </p:sp>
    </p:spTree>
    <p:extLst>
      <p:ext uri="{BB962C8B-B14F-4D97-AF65-F5344CB8AC3E}">
        <p14:creationId xmlns:p14="http://schemas.microsoft.com/office/powerpoint/2010/main" val="340458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EFF3F-C121-42B0-A1B4-F381493E2C61}" type="slidenum">
              <a:rPr lang="en-US" smtClean="0"/>
              <a:t>17</a:t>
            </a:fld>
            <a:endParaRPr lang="en-US"/>
          </a:p>
        </p:txBody>
      </p:sp>
    </p:spTree>
    <p:extLst>
      <p:ext uri="{BB962C8B-B14F-4D97-AF65-F5344CB8AC3E}">
        <p14:creationId xmlns:p14="http://schemas.microsoft.com/office/powerpoint/2010/main" val="340458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EFF3F-C121-42B0-A1B4-F381493E2C61}" type="slidenum">
              <a:rPr lang="en-US" smtClean="0"/>
              <a:t>18</a:t>
            </a:fld>
            <a:endParaRPr lang="en-US"/>
          </a:p>
        </p:txBody>
      </p:sp>
    </p:spTree>
    <p:extLst>
      <p:ext uri="{BB962C8B-B14F-4D97-AF65-F5344CB8AC3E}">
        <p14:creationId xmlns:p14="http://schemas.microsoft.com/office/powerpoint/2010/main" val="340458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EFF3F-C121-42B0-A1B4-F381493E2C61}" type="slidenum">
              <a:rPr lang="en-US" smtClean="0"/>
              <a:t>19</a:t>
            </a:fld>
            <a:endParaRPr lang="en-US"/>
          </a:p>
        </p:txBody>
      </p:sp>
    </p:spTree>
    <p:extLst>
      <p:ext uri="{BB962C8B-B14F-4D97-AF65-F5344CB8AC3E}">
        <p14:creationId xmlns:p14="http://schemas.microsoft.com/office/powerpoint/2010/main" val="340458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EFF3F-C121-42B0-A1B4-F381493E2C61}" type="slidenum">
              <a:rPr lang="en-US" smtClean="0"/>
              <a:t>20</a:t>
            </a:fld>
            <a:endParaRPr lang="en-US"/>
          </a:p>
        </p:txBody>
      </p:sp>
    </p:spTree>
    <p:extLst>
      <p:ext uri="{BB962C8B-B14F-4D97-AF65-F5344CB8AC3E}">
        <p14:creationId xmlns:p14="http://schemas.microsoft.com/office/powerpoint/2010/main" val="3404585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EFF3F-C121-42B0-A1B4-F381493E2C61}" type="slidenum">
              <a:rPr lang="en-US" smtClean="0"/>
              <a:t>21</a:t>
            </a:fld>
            <a:endParaRPr lang="en-US"/>
          </a:p>
        </p:txBody>
      </p:sp>
    </p:spTree>
    <p:extLst>
      <p:ext uri="{BB962C8B-B14F-4D97-AF65-F5344CB8AC3E}">
        <p14:creationId xmlns:p14="http://schemas.microsoft.com/office/powerpoint/2010/main" val="340458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EFF3F-C121-42B0-A1B4-F381493E2C61}" type="slidenum">
              <a:rPr lang="en-US" smtClean="0"/>
              <a:t>22</a:t>
            </a:fld>
            <a:endParaRPr lang="en-US"/>
          </a:p>
        </p:txBody>
      </p:sp>
    </p:spTree>
    <p:extLst>
      <p:ext uri="{BB962C8B-B14F-4D97-AF65-F5344CB8AC3E}">
        <p14:creationId xmlns:p14="http://schemas.microsoft.com/office/powerpoint/2010/main" val="340458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EFF3F-C121-42B0-A1B4-F381493E2C61}" type="slidenum">
              <a:rPr lang="en-US" smtClean="0"/>
              <a:t>23</a:t>
            </a:fld>
            <a:endParaRPr lang="en-US"/>
          </a:p>
        </p:txBody>
      </p:sp>
    </p:spTree>
    <p:extLst>
      <p:ext uri="{BB962C8B-B14F-4D97-AF65-F5344CB8AC3E}">
        <p14:creationId xmlns:p14="http://schemas.microsoft.com/office/powerpoint/2010/main" val="3404585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11/30/2017</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11/30/2017</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11/30/2017</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78662F-EDBC-4C28-B7E4-37015F631B13}"/>
              </a:ext>
            </a:extLst>
          </p:cNvPr>
          <p:cNvSpPr>
            <a:spLocks noGrp="1"/>
          </p:cNvSpPr>
          <p:nvPr>
            <p:ph type="ctrTitle"/>
          </p:nvPr>
        </p:nvSpPr>
        <p:spPr>
          <a:xfrm>
            <a:off x="3784600" y="1027113"/>
            <a:ext cx="7998884" cy="1752600"/>
          </a:xfrm>
        </p:spPr>
        <p:txBody>
          <a:bodyPr/>
          <a:lstStyle/>
          <a:p>
            <a:r>
              <a:rPr lang="en-US" smtClean="0"/>
              <a:t>Framework Codeigniter phần 2 </a:t>
            </a:r>
            <a:endParaRPr lang="en-US"/>
          </a:p>
        </p:txBody>
      </p:sp>
      <p:sp>
        <p:nvSpPr>
          <p:cNvPr id="3" name="Subtitle 2">
            <a:extLst>
              <a:ext uri="{FF2B5EF4-FFF2-40B4-BE49-F238E27FC236}">
                <a16:creationId xmlns="" xmlns:a16="http://schemas.microsoft.com/office/drawing/2014/main" id="{A5E323BD-2097-4A56-816A-9F17DCC6C454}"/>
              </a:ext>
            </a:extLst>
          </p:cNvPr>
          <p:cNvSpPr>
            <a:spLocks noGrp="1"/>
          </p:cNvSpPr>
          <p:nvPr>
            <p:ph type="subTitle" idx="1"/>
          </p:nvPr>
        </p:nvSpPr>
        <p:spPr/>
        <p:txBody>
          <a:bodyPr/>
          <a:lstStyle/>
          <a:p>
            <a:r>
              <a:rPr lang="en-US" smtClean="0"/>
              <a:t> </a:t>
            </a:r>
            <a:endParaRPr lang="en-US"/>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a:t>Load Library pagination</a:t>
            </a:r>
          </a:p>
        </p:txBody>
      </p:sp>
      <p:sp>
        <p:nvSpPr>
          <p:cNvPr id="3" name="Content Placeholder 2"/>
          <p:cNvSpPr>
            <a:spLocks noGrp="1"/>
          </p:cNvSpPr>
          <p:nvPr>
            <p:ph idx="1"/>
          </p:nvPr>
        </p:nvSpPr>
        <p:spPr/>
        <p:txBody>
          <a:bodyPr/>
          <a:lstStyle/>
          <a:p>
            <a:r>
              <a:rPr lang="en-US" smtClean="0"/>
              <a:t>Sau đó config các giá trị cơ bản</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559050"/>
            <a:ext cx="11448636"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35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a:t>Load Library pagination</a:t>
            </a:r>
          </a:p>
        </p:txBody>
      </p:sp>
      <p:sp>
        <p:nvSpPr>
          <p:cNvPr id="3" name="Content Placeholder 2"/>
          <p:cNvSpPr>
            <a:spLocks noGrp="1"/>
          </p:cNvSpPr>
          <p:nvPr>
            <p:ph idx="1"/>
          </p:nvPr>
        </p:nvSpPr>
        <p:spPr/>
        <p:txBody>
          <a:bodyPr/>
          <a:lstStyle/>
          <a:p>
            <a:r>
              <a:rPr lang="en-US" smtClean="0"/>
              <a:t>Sử dụng pagination </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4" y="2287588"/>
            <a:ext cx="9987539" cy="341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7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dirty="0" smtClean="0"/>
              <a:t>Helper </a:t>
            </a:r>
            <a:r>
              <a:rPr lang="en-US" dirty="0" err="1"/>
              <a:t>Url</a:t>
            </a:r>
            <a:r>
              <a:rPr lang="en-US" dirty="0"/>
              <a:t> </a:t>
            </a:r>
            <a:r>
              <a:rPr lang="en-US" dirty="0" err="1"/>
              <a:t>Và</a:t>
            </a:r>
            <a:r>
              <a:rPr lang="en-US" dirty="0"/>
              <a:t> Form </a:t>
            </a:r>
            <a:r>
              <a:rPr lang="en-US" dirty="0" err="1"/>
              <a:t>Trong</a:t>
            </a:r>
            <a:r>
              <a:rPr lang="en-US" dirty="0"/>
              <a:t> </a:t>
            </a:r>
            <a:r>
              <a:rPr lang="en-US" dirty="0" err="1"/>
              <a:t>Codeigniter</a:t>
            </a:r>
            <a:endParaRPr lang="en-US" dirty="0"/>
          </a:p>
        </p:txBody>
      </p:sp>
      <p:sp>
        <p:nvSpPr>
          <p:cNvPr id="3" name="Content Placeholder 2"/>
          <p:cNvSpPr>
            <a:spLocks noGrp="1"/>
          </p:cNvSpPr>
          <p:nvPr>
            <p:ph idx="1"/>
          </p:nvPr>
        </p:nvSpPr>
        <p:spPr/>
        <p:txBody>
          <a:bodyPr/>
          <a:lstStyle/>
          <a:p>
            <a:r>
              <a:rPr lang="en-US" b="1"/>
              <a:t>Load </a:t>
            </a:r>
            <a:r>
              <a:rPr lang="en-US" b="1" smtClean="0"/>
              <a:t>Helper</a:t>
            </a:r>
          </a:p>
          <a:p>
            <a:pPr lvl="1"/>
            <a:r>
              <a:rPr lang="vi-VN"/>
              <a:t>Cũng giống như library, để có thể sử dụng tất cả các hàm trong các helper thì việc đầu tiên chúng ta phải gọi chúng ra, và dĩ nhiên là phải gọi ngay constructor trong controller để có thể tái sử dụng helper đó với toàn bộ action, có 2 cách để load </a:t>
            </a:r>
            <a:r>
              <a:rPr lang="vi-VN" smtClean="0"/>
              <a:t>helper</a:t>
            </a:r>
            <a:r>
              <a:rPr lang="en-US" smtClean="0"/>
              <a:t>:</a:t>
            </a:r>
            <a:endParaRPr lang="en-US" b="1"/>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3921124"/>
            <a:ext cx="9294178"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45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smtClean="0"/>
              <a:t>Helper </a:t>
            </a:r>
            <a:r>
              <a:rPr lang="en-US"/>
              <a:t>Url Và Form Trong Codeigniter</a:t>
            </a:r>
          </a:p>
        </p:txBody>
      </p:sp>
      <p:sp>
        <p:nvSpPr>
          <p:cNvPr id="3" name="Content Placeholder 2"/>
          <p:cNvSpPr>
            <a:spLocks noGrp="1"/>
          </p:cNvSpPr>
          <p:nvPr>
            <p:ph idx="1"/>
          </p:nvPr>
        </p:nvSpPr>
        <p:spPr/>
        <p:txBody>
          <a:bodyPr/>
          <a:lstStyle/>
          <a:p>
            <a:pPr>
              <a:lnSpc>
                <a:spcPct val="150000"/>
              </a:lnSpc>
            </a:pPr>
            <a:r>
              <a:rPr lang="en-US" sz="2800" b="1"/>
              <a:t>Url </a:t>
            </a:r>
            <a:r>
              <a:rPr lang="en-US" sz="2800" b="1" smtClean="0"/>
              <a:t>Helper</a:t>
            </a:r>
          </a:p>
          <a:p>
            <a:pPr lvl="1">
              <a:lnSpc>
                <a:spcPct val="150000"/>
              </a:lnSpc>
            </a:pPr>
            <a:r>
              <a:rPr lang="en-US" sz="2400" b="1" smtClean="0"/>
              <a:t>Một số url helper thông dụng</a:t>
            </a:r>
          </a:p>
          <a:p>
            <a:pPr lvl="2">
              <a:lnSpc>
                <a:spcPct val="150000"/>
              </a:lnSpc>
            </a:pPr>
            <a:r>
              <a:rPr lang="vi-VN" sz="2000"/>
              <a:t>base_url(): Chỉ định đường dẫn tuyệt đối, khai báo trong file config.php.</a:t>
            </a:r>
          </a:p>
          <a:p>
            <a:pPr lvl="2">
              <a:lnSpc>
                <a:spcPct val="150000"/>
              </a:lnSpc>
            </a:pPr>
            <a:r>
              <a:rPr lang="vi-VN" sz="2000"/>
              <a:t>site_url(): Nó gần giống với base_url./li&gt;</a:t>
            </a:r>
          </a:p>
          <a:p>
            <a:pPr lvl="2">
              <a:lnSpc>
                <a:spcPct val="150000"/>
              </a:lnSpc>
            </a:pPr>
            <a:r>
              <a:rPr lang="vi-VN" sz="2000"/>
              <a:t>anchor(): Khai báo một đường link -&gt; echo anchor(‘news/local/123′, ‘My News’, ‘title=”News title”‘).</a:t>
            </a:r>
          </a:p>
          <a:p>
            <a:pPr lvl="2">
              <a:lnSpc>
                <a:spcPct val="150000"/>
              </a:lnSpc>
            </a:pPr>
            <a:r>
              <a:rPr lang="vi-VN" sz="2000"/>
              <a:t>url_title(): Hỗ trợ Url Friendly dạng hom-nay-troi-co-mua.</a:t>
            </a:r>
          </a:p>
          <a:p>
            <a:pPr lvl="2">
              <a:lnSpc>
                <a:spcPct val="150000"/>
              </a:lnSpc>
            </a:pPr>
            <a:r>
              <a:rPr lang="vi-VN" sz="2000"/>
              <a:t>redirect(): Hỗ trợ chuyển sang một trang được chỉ định.</a:t>
            </a:r>
          </a:p>
          <a:p>
            <a:pPr lvl="1"/>
            <a:endParaRPr lang="en-US" b="1"/>
          </a:p>
        </p:txBody>
      </p:sp>
    </p:spTree>
    <p:extLst>
      <p:ext uri="{BB962C8B-B14F-4D97-AF65-F5344CB8AC3E}">
        <p14:creationId xmlns:p14="http://schemas.microsoft.com/office/powerpoint/2010/main" val="210391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smtClean="0"/>
              <a:t>Helper </a:t>
            </a:r>
            <a:r>
              <a:rPr lang="en-US"/>
              <a:t>Url Và Form Trong Codeigniter</a:t>
            </a:r>
          </a:p>
        </p:txBody>
      </p:sp>
      <p:sp>
        <p:nvSpPr>
          <p:cNvPr id="3" name="Content Placeholder 2"/>
          <p:cNvSpPr>
            <a:spLocks noGrp="1"/>
          </p:cNvSpPr>
          <p:nvPr>
            <p:ph idx="1"/>
          </p:nvPr>
        </p:nvSpPr>
        <p:spPr/>
        <p:txBody>
          <a:bodyPr/>
          <a:lstStyle/>
          <a:p>
            <a:pPr>
              <a:lnSpc>
                <a:spcPct val="150000"/>
              </a:lnSpc>
            </a:pPr>
            <a:r>
              <a:rPr lang="en-US" sz="2800" b="1" smtClean="0"/>
              <a:t>Form helper</a:t>
            </a:r>
          </a:p>
          <a:p>
            <a:pPr lvl="1">
              <a:lnSpc>
                <a:spcPct val="150000"/>
              </a:lnSpc>
            </a:pPr>
            <a:r>
              <a:rPr lang="en-US" sz="2400" b="1" smtClean="0"/>
              <a:t>Khai báo</a:t>
            </a:r>
          </a:p>
          <a:p>
            <a:pPr lvl="1"/>
            <a:endParaRPr lang="en-US" b="1"/>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3000374"/>
            <a:ext cx="6979886"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53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smtClean="0"/>
              <a:t>Helper </a:t>
            </a:r>
            <a:r>
              <a:rPr lang="en-US"/>
              <a:t>Url Và Form Trong Codeigniter</a:t>
            </a:r>
          </a:p>
        </p:txBody>
      </p:sp>
      <p:sp>
        <p:nvSpPr>
          <p:cNvPr id="3" name="Content Placeholder 2"/>
          <p:cNvSpPr>
            <a:spLocks noGrp="1"/>
          </p:cNvSpPr>
          <p:nvPr>
            <p:ph idx="1"/>
          </p:nvPr>
        </p:nvSpPr>
        <p:spPr/>
        <p:txBody>
          <a:bodyPr/>
          <a:lstStyle/>
          <a:p>
            <a:pPr lvl="1"/>
            <a:r>
              <a:rPr lang="en-US" b="1" smtClean="0"/>
              <a:t>Các thẻ trong form helper</a:t>
            </a:r>
          </a:p>
          <a:p>
            <a:pPr lvl="2"/>
            <a:r>
              <a:rPr lang="vi-VN" b="1"/>
              <a:t>form_open:</a:t>
            </a:r>
            <a:r>
              <a:rPr lang="vi-VN"/>
              <a:t> Mở thẻ </a:t>
            </a:r>
            <a:r>
              <a:rPr lang="vi-VN" smtClean="0"/>
              <a:t>form.</a:t>
            </a:r>
            <a:endParaRPr lang="en-US" smtClean="0"/>
          </a:p>
          <a:p>
            <a:pPr lvl="2"/>
            <a:r>
              <a:rPr lang="vi-VN" b="1" smtClean="0"/>
              <a:t>form_close</a:t>
            </a:r>
            <a:r>
              <a:rPr lang="vi-VN" b="1"/>
              <a:t>:</a:t>
            </a:r>
            <a:r>
              <a:rPr lang="vi-VN"/>
              <a:t> Đỏng thẻ </a:t>
            </a:r>
            <a:r>
              <a:rPr lang="vi-VN" smtClean="0"/>
              <a:t>form.</a:t>
            </a:r>
            <a:endParaRPr lang="en-US" smtClean="0"/>
          </a:p>
          <a:p>
            <a:pPr lvl="2"/>
            <a:r>
              <a:rPr lang="vi-VN" b="1" smtClean="0"/>
              <a:t>form_input</a:t>
            </a:r>
            <a:r>
              <a:rPr lang="vi-VN" b="1"/>
              <a:t>:</a:t>
            </a:r>
            <a:r>
              <a:rPr lang="vi-VN"/>
              <a:t> Tạo thẻ input với type là </a:t>
            </a:r>
            <a:r>
              <a:rPr lang="vi-VN" smtClean="0"/>
              <a:t>text.</a:t>
            </a:r>
            <a:endParaRPr lang="en-US" smtClean="0"/>
          </a:p>
          <a:p>
            <a:pPr lvl="2"/>
            <a:r>
              <a:rPr lang="vi-VN" b="1" smtClean="0"/>
              <a:t>form_label</a:t>
            </a:r>
            <a:r>
              <a:rPr lang="vi-VN" b="1"/>
              <a:t>:</a:t>
            </a:r>
            <a:r>
              <a:rPr lang="vi-VN"/>
              <a:t> Tương đương với thẻ label trong </a:t>
            </a:r>
            <a:r>
              <a:rPr lang="vi-VN" smtClean="0"/>
              <a:t>html.</a:t>
            </a:r>
            <a:endParaRPr lang="en-US" smtClean="0"/>
          </a:p>
          <a:p>
            <a:pPr lvl="2"/>
            <a:r>
              <a:rPr lang="vi-VN" b="1" smtClean="0"/>
              <a:t>form_password</a:t>
            </a:r>
            <a:r>
              <a:rPr lang="vi-VN" b="1"/>
              <a:t>:</a:t>
            </a:r>
            <a:r>
              <a:rPr lang="vi-VN"/>
              <a:t> Thẻ input với type là </a:t>
            </a:r>
            <a:r>
              <a:rPr lang="vi-VN" smtClean="0"/>
              <a:t>password.</a:t>
            </a:r>
            <a:endParaRPr lang="en-US" smtClean="0"/>
          </a:p>
          <a:p>
            <a:pPr lvl="2"/>
            <a:r>
              <a:rPr lang="vi-VN" b="1" smtClean="0"/>
              <a:t>form_upload</a:t>
            </a:r>
            <a:r>
              <a:rPr lang="vi-VN" b="1"/>
              <a:t>:</a:t>
            </a:r>
            <a:r>
              <a:rPr lang="vi-VN"/>
              <a:t> Thẻ input với tyle là </a:t>
            </a:r>
            <a:r>
              <a:rPr lang="vi-VN" smtClean="0"/>
              <a:t>file</a:t>
            </a:r>
            <a:endParaRPr lang="en-US" smtClean="0"/>
          </a:p>
          <a:p>
            <a:pPr lvl="2"/>
            <a:r>
              <a:rPr lang="vi-VN" b="1" smtClean="0"/>
              <a:t>form_textarea</a:t>
            </a:r>
            <a:r>
              <a:rPr lang="vi-VN" b="1"/>
              <a:t>:</a:t>
            </a:r>
            <a:r>
              <a:rPr lang="vi-VN"/>
              <a:t> Thẻ </a:t>
            </a:r>
            <a:r>
              <a:rPr lang="vi-VN" smtClean="0"/>
              <a:t>textarea.</a:t>
            </a:r>
            <a:endParaRPr lang="en-US" smtClean="0"/>
          </a:p>
          <a:p>
            <a:pPr lvl="2"/>
            <a:r>
              <a:rPr lang="vi-VN" b="1" smtClean="0"/>
              <a:t>form_dropdown</a:t>
            </a:r>
            <a:r>
              <a:rPr lang="vi-VN" b="1"/>
              <a:t>: </a:t>
            </a:r>
            <a:r>
              <a:rPr lang="vi-VN"/>
              <a:t>Thẻ select option trong </a:t>
            </a:r>
            <a:r>
              <a:rPr lang="vi-VN" smtClean="0"/>
              <a:t>form.</a:t>
            </a:r>
            <a:endParaRPr lang="en-US" smtClean="0"/>
          </a:p>
          <a:p>
            <a:pPr lvl="2"/>
            <a:r>
              <a:rPr lang="vi-VN" b="1" smtClean="0"/>
              <a:t>form_radio</a:t>
            </a:r>
            <a:r>
              <a:rPr lang="vi-VN" b="1"/>
              <a:t>:</a:t>
            </a:r>
            <a:r>
              <a:rPr lang="vi-VN"/>
              <a:t> Thẻ tạo nút chọn trong </a:t>
            </a:r>
            <a:r>
              <a:rPr lang="vi-VN" smtClean="0"/>
              <a:t>form.</a:t>
            </a:r>
            <a:endParaRPr lang="en-US" smtClean="0"/>
          </a:p>
          <a:p>
            <a:pPr lvl="2"/>
            <a:r>
              <a:rPr lang="vi-VN" b="1" smtClean="0"/>
              <a:t>form_submit</a:t>
            </a:r>
            <a:r>
              <a:rPr lang="vi-VN" b="1"/>
              <a:t>:</a:t>
            </a:r>
            <a:r>
              <a:rPr lang="vi-VN"/>
              <a:t> Thẻ input với type là </a:t>
            </a:r>
            <a:r>
              <a:rPr lang="vi-VN" smtClean="0"/>
              <a:t>submit.</a:t>
            </a:r>
            <a:endParaRPr lang="en-US" smtClean="0"/>
          </a:p>
          <a:p>
            <a:pPr lvl="2"/>
            <a:r>
              <a:rPr lang="vi-VN" b="1" smtClean="0"/>
              <a:t>form_fieldset</a:t>
            </a:r>
            <a:r>
              <a:rPr lang="vi-VN" b="1"/>
              <a:t>:</a:t>
            </a:r>
            <a:r>
              <a:rPr lang="vi-VN"/>
              <a:t> Thẻ mở fieldset trong </a:t>
            </a:r>
            <a:r>
              <a:rPr lang="vi-VN" smtClean="0"/>
              <a:t>form.</a:t>
            </a:r>
            <a:endParaRPr lang="en-US" smtClean="0"/>
          </a:p>
          <a:p>
            <a:pPr lvl="2"/>
            <a:r>
              <a:rPr lang="vi-VN" b="1" smtClean="0"/>
              <a:t>form_fieldset_close</a:t>
            </a:r>
            <a:r>
              <a:rPr lang="vi-VN" b="1"/>
              <a:t>: </a:t>
            </a:r>
            <a:r>
              <a:rPr lang="vi-VN"/>
              <a:t>Thẻ đóng fieldset trong form.</a:t>
            </a:r>
            <a:endParaRPr lang="en-US" b="1"/>
          </a:p>
        </p:txBody>
      </p:sp>
    </p:spTree>
    <p:extLst>
      <p:ext uri="{BB962C8B-B14F-4D97-AF65-F5344CB8AC3E}">
        <p14:creationId xmlns:p14="http://schemas.microsoft.com/office/powerpoint/2010/main" val="414251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smtClean="0"/>
              <a:t>Helper </a:t>
            </a:r>
            <a:r>
              <a:rPr lang="en-US"/>
              <a:t>Url Và Form Trong Codeigniter</a:t>
            </a:r>
          </a:p>
        </p:txBody>
      </p:sp>
      <p:sp>
        <p:nvSpPr>
          <p:cNvPr id="3" name="Content Placeholder 2"/>
          <p:cNvSpPr>
            <a:spLocks noGrp="1"/>
          </p:cNvSpPr>
          <p:nvPr>
            <p:ph idx="1"/>
          </p:nvPr>
        </p:nvSpPr>
        <p:spPr/>
        <p:txBody>
          <a:bodyPr/>
          <a:lstStyle/>
          <a:p>
            <a:r>
              <a:rPr lang="en-US" b="1" smtClean="0"/>
              <a:t>Một số helper thông dụng	</a:t>
            </a:r>
          </a:p>
          <a:p>
            <a:pPr lvl="1"/>
            <a:r>
              <a:rPr lang="en-US"/>
              <a:t>CAPTCHA </a:t>
            </a:r>
            <a:r>
              <a:rPr lang="en-US" smtClean="0"/>
              <a:t>Helper</a:t>
            </a:r>
          </a:p>
          <a:p>
            <a:pPr lvl="1"/>
            <a:r>
              <a:rPr lang="en-US" smtClean="0"/>
              <a:t>Date Helper</a:t>
            </a:r>
          </a:p>
          <a:p>
            <a:pPr lvl="1"/>
            <a:r>
              <a:rPr lang="en-US" smtClean="0"/>
              <a:t>Download Helper</a:t>
            </a:r>
          </a:p>
          <a:p>
            <a:pPr lvl="1"/>
            <a:r>
              <a:rPr lang="en-US" smtClean="0"/>
              <a:t>Email Helper</a:t>
            </a:r>
          </a:p>
          <a:p>
            <a:pPr lvl="1"/>
            <a:r>
              <a:rPr lang="en-US" smtClean="0"/>
              <a:t>HTML Helper</a:t>
            </a:r>
          </a:p>
          <a:p>
            <a:pPr lvl="1"/>
            <a:r>
              <a:rPr lang="en-US" smtClean="0"/>
              <a:t>Language Helper</a:t>
            </a:r>
          </a:p>
          <a:p>
            <a:pPr lvl="1"/>
            <a:r>
              <a:rPr lang="en-US" smtClean="0"/>
              <a:t>Security Helper</a:t>
            </a:r>
          </a:p>
          <a:p>
            <a:pPr lvl="1"/>
            <a:r>
              <a:rPr lang="en-US" smtClean="0"/>
              <a:t>Text Helper</a:t>
            </a:r>
          </a:p>
          <a:p>
            <a:pPr lvl="1"/>
            <a:r>
              <a:rPr lang="en-US" smtClean="0"/>
              <a:t>String </a:t>
            </a:r>
            <a:r>
              <a:rPr lang="en-US"/>
              <a:t>Helper</a:t>
            </a:r>
          </a:p>
          <a:p>
            <a:pPr marL="0" indent="0">
              <a:buNone/>
            </a:pPr>
            <a:r>
              <a:rPr lang="en-US"/>
              <a:t/>
            </a:r>
            <a:br>
              <a:rPr lang="en-US"/>
            </a:br>
            <a:endParaRPr lang="en-US" b="1" smtClean="0"/>
          </a:p>
        </p:txBody>
      </p:sp>
    </p:spTree>
    <p:extLst>
      <p:ext uri="{BB962C8B-B14F-4D97-AF65-F5344CB8AC3E}">
        <p14:creationId xmlns:p14="http://schemas.microsoft.com/office/powerpoint/2010/main" val="114488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dirty="0"/>
              <a:t>Load library form validation</a:t>
            </a:r>
          </a:p>
        </p:txBody>
      </p:sp>
      <p:sp>
        <p:nvSpPr>
          <p:cNvPr id="3" name="Content Placeholder 2"/>
          <p:cNvSpPr>
            <a:spLocks noGrp="1"/>
          </p:cNvSpPr>
          <p:nvPr>
            <p:ph idx="1"/>
          </p:nvPr>
        </p:nvSpPr>
        <p:spPr/>
        <p:txBody>
          <a:bodyPr/>
          <a:lstStyle/>
          <a:p>
            <a:r>
              <a:rPr lang="en-US" smtClean="0"/>
              <a:t>Cách set rules trong codeigniter</a:t>
            </a:r>
          </a:p>
          <a:p>
            <a:endParaRPr lang="en-US"/>
          </a:p>
          <a:p>
            <a:endParaRPr lang="en-US" smtClean="0"/>
          </a:p>
          <a:p>
            <a:r>
              <a:rPr lang="en-US" smtClean="0"/>
              <a:t>Danh sách các rule cơ bản</a:t>
            </a:r>
          </a:p>
          <a:p>
            <a:pPr lvl="1"/>
            <a:r>
              <a:rPr lang="vi-VN" b="1"/>
              <a:t>required: </a:t>
            </a:r>
            <a:r>
              <a:rPr lang="vi-VN"/>
              <a:t>Yêu cầu phải nhập liệu không được để trống</a:t>
            </a:r>
          </a:p>
          <a:p>
            <a:pPr lvl="1"/>
            <a:r>
              <a:rPr lang="vi-VN" b="1"/>
              <a:t>matches: </a:t>
            </a:r>
            <a:r>
              <a:rPr lang="vi-VN"/>
              <a:t>Yêu cầu password phải trùng khớp nhau</a:t>
            </a:r>
          </a:p>
          <a:p>
            <a:pPr lvl="1"/>
            <a:r>
              <a:rPr lang="vi-VN" b="1"/>
              <a:t>min_length: </a:t>
            </a:r>
            <a:r>
              <a:rPr lang="vi-VN"/>
              <a:t>Giới hạn bao nhiêu ký tự khi nhập vào</a:t>
            </a:r>
          </a:p>
          <a:p>
            <a:pPr lvl="1"/>
            <a:r>
              <a:rPr lang="vi-VN" b="1"/>
              <a:t>max_length: </a:t>
            </a:r>
            <a:r>
              <a:rPr lang="vi-VN"/>
              <a:t>Giới hạn bao nhiêu ký tự khi nhập vào</a:t>
            </a:r>
          </a:p>
          <a:p>
            <a:pPr lvl="1"/>
            <a:r>
              <a:rPr lang="vi-VN" b="1"/>
              <a:t>numeric: </a:t>
            </a:r>
            <a:r>
              <a:rPr lang="vi-VN"/>
              <a:t>Yêu cầu trong textbox phải nhập liệu là con số</a:t>
            </a:r>
          </a:p>
          <a:p>
            <a:pPr lvl="1"/>
            <a:r>
              <a:rPr lang="vi-VN" b="1"/>
              <a:t>valid_email: </a:t>
            </a:r>
            <a:r>
              <a:rPr lang="vi-VN"/>
              <a:t>Email nhập liệu bắt buộc phải đúng định dạng</a:t>
            </a:r>
          </a:p>
          <a:p>
            <a:pPr lvl="1"/>
            <a:r>
              <a:rPr lang="vi-VN" b="1"/>
              <a:t>xss_clean: </a:t>
            </a:r>
            <a:r>
              <a:rPr lang="vi-VN"/>
              <a:t>Xóa XSS của input, bảo mật</a:t>
            </a:r>
          </a:p>
          <a:p>
            <a:pPr marL="0" indent="0">
              <a:buNone/>
            </a:pPr>
            <a:r>
              <a:rPr lang="en-US"/>
              <a:t/>
            </a:r>
            <a:br>
              <a:rPr lang="en-US"/>
            </a:br>
            <a:endParaRPr lang="en-US" b="1"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2263774"/>
            <a:ext cx="8964011"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729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a:t>Load library form validation</a:t>
            </a:r>
          </a:p>
        </p:txBody>
      </p:sp>
      <p:sp>
        <p:nvSpPr>
          <p:cNvPr id="3" name="Content Placeholder 2"/>
          <p:cNvSpPr>
            <a:spLocks noGrp="1"/>
          </p:cNvSpPr>
          <p:nvPr>
            <p:ph idx="1"/>
          </p:nvPr>
        </p:nvSpPr>
        <p:spPr/>
        <p:txBody>
          <a:bodyPr/>
          <a:lstStyle/>
          <a:p>
            <a:r>
              <a:rPr lang="en-US" smtClean="0"/>
              <a:t>Cách set rules trong codeigniter</a:t>
            </a:r>
          </a:p>
          <a:p>
            <a:endParaRPr lang="en-US"/>
          </a:p>
          <a:p>
            <a:endParaRPr lang="en-US" smtClean="0"/>
          </a:p>
          <a:p>
            <a:r>
              <a:rPr lang="en-US" smtClean="0"/>
              <a:t>Danh sách các rule cơ bản</a:t>
            </a:r>
          </a:p>
          <a:p>
            <a:pPr lvl="1"/>
            <a:r>
              <a:rPr lang="vi-VN" b="1"/>
              <a:t>required: </a:t>
            </a:r>
            <a:r>
              <a:rPr lang="vi-VN"/>
              <a:t>Yêu cầu phải nhập liệu không được để trống</a:t>
            </a:r>
          </a:p>
          <a:p>
            <a:pPr lvl="1"/>
            <a:r>
              <a:rPr lang="vi-VN" b="1"/>
              <a:t>matches: </a:t>
            </a:r>
            <a:r>
              <a:rPr lang="vi-VN"/>
              <a:t>Yêu cầu password phải trùng khớp nhau</a:t>
            </a:r>
          </a:p>
          <a:p>
            <a:pPr lvl="1"/>
            <a:r>
              <a:rPr lang="vi-VN" b="1"/>
              <a:t>min_length: </a:t>
            </a:r>
            <a:r>
              <a:rPr lang="vi-VN"/>
              <a:t>Giới hạn bao nhiêu ký tự khi nhập vào</a:t>
            </a:r>
          </a:p>
          <a:p>
            <a:pPr lvl="1"/>
            <a:r>
              <a:rPr lang="vi-VN" b="1"/>
              <a:t>max_length: </a:t>
            </a:r>
            <a:r>
              <a:rPr lang="vi-VN"/>
              <a:t>Giới hạn bao nhiêu ký tự khi nhập vào</a:t>
            </a:r>
          </a:p>
          <a:p>
            <a:pPr lvl="1"/>
            <a:r>
              <a:rPr lang="vi-VN" b="1"/>
              <a:t>numeric: </a:t>
            </a:r>
            <a:r>
              <a:rPr lang="vi-VN"/>
              <a:t>Yêu cầu trong textbox phải nhập liệu là con số</a:t>
            </a:r>
          </a:p>
          <a:p>
            <a:pPr lvl="1"/>
            <a:r>
              <a:rPr lang="vi-VN" b="1"/>
              <a:t>valid_email: </a:t>
            </a:r>
            <a:r>
              <a:rPr lang="vi-VN"/>
              <a:t>Email nhập liệu bắt buộc phải đúng định dạng</a:t>
            </a:r>
          </a:p>
          <a:p>
            <a:pPr lvl="1"/>
            <a:r>
              <a:rPr lang="vi-VN" b="1"/>
              <a:t>xss_clean: </a:t>
            </a:r>
            <a:r>
              <a:rPr lang="vi-VN"/>
              <a:t>Xóa XSS của input, bảo mật</a:t>
            </a:r>
          </a:p>
          <a:p>
            <a:pPr marL="0" indent="0">
              <a:buNone/>
            </a:pPr>
            <a:r>
              <a:rPr lang="en-US"/>
              <a:t/>
            </a:r>
            <a:br>
              <a:rPr lang="en-US"/>
            </a:br>
            <a:endParaRPr lang="en-US" b="1"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2263774"/>
            <a:ext cx="8964011"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99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a:t>Load library form validation</a:t>
            </a:r>
          </a:p>
        </p:txBody>
      </p:sp>
      <p:sp>
        <p:nvSpPr>
          <p:cNvPr id="3" name="Content Placeholder 2"/>
          <p:cNvSpPr>
            <a:spLocks noGrp="1"/>
          </p:cNvSpPr>
          <p:nvPr>
            <p:ph idx="1"/>
          </p:nvPr>
        </p:nvSpPr>
        <p:spPr/>
        <p:txBody>
          <a:bodyPr/>
          <a:lstStyle/>
          <a:p>
            <a:pPr marL="0" indent="0">
              <a:buNone/>
            </a:pPr>
            <a:r>
              <a:rPr lang="en-US" i="1" u="sng" smtClean="0"/>
              <a:t>Ví dụ :</a:t>
            </a:r>
            <a:endParaRPr lang="en-US" b="1" i="1" u="sng"/>
          </a:p>
          <a:p>
            <a:pPr lvl="1"/>
            <a:r>
              <a:rPr lang="en-US" smtClean="0"/>
              <a:t>Tại controller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4" y="2562224"/>
            <a:ext cx="7204903"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23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BAF86F-0570-4427-B3D6-B22F8A34B530}"/>
              </a:ext>
            </a:extLst>
          </p:cNvPr>
          <p:cNvSpPr>
            <a:spLocks noGrp="1"/>
          </p:cNvSpPr>
          <p:nvPr>
            <p:ph type="title"/>
          </p:nvPr>
        </p:nvSpPr>
        <p:spPr>
          <a:xfrm>
            <a:off x="444500" y="609601"/>
            <a:ext cx="9715500" cy="487363"/>
          </a:xfrm>
        </p:spPr>
        <p:txBody>
          <a:bodyPr/>
          <a:lstStyle/>
          <a:p>
            <a:r>
              <a:rPr lang="en-US"/>
              <a:t> Load Library Session Trong Codeigniter</a:t>
            </a:r>
          </a:p>
        </p:txBody>
      </p:sp>
      <p:sp>
        <p:nvSpPr>
          <p:cNvPr id="3" name="Rectangle 2"/>
          <p:cNvSpPr/>
          <p:nvPr/>
        </p:nvSpPr>
        <p:spPr>
          <a:xfrm>
            <a:off x="913364" y="1459468"/>
            <a:ext cx="3112536" cy="369332"/>
          </a:xfrm>
          <a:prstGeom prst="rect">
            <a:avLst/>
          </a:prstGeom>
        </p:spPr>
        <p:txBody>
          <a:bodyPr wrap="square">
            <a:spAutoFit/>
          </a:bodyPr>
          <a:lstStyle/>
          <a:p>
            <a:pPr marL="285750" indent="-285750">
              <a:buFont typeface="Arial" pitchFamily="34" charset="0"/>
              <a:buChar char="•"/>
            </a:pPr>
            <a:r>
              <a:rPr lang="en-US" b="1" smtClean="0"/>
              <a:t>Hàm </a:t>
            </a:r>
            <a:r>
              <a:rPr lang="en-US" b="1"/>
              <a:t>Khởi tạo </a:t>
            </a:r>
            <a:r>
              <a:rPr lang="en-US" b="1" smtClean="0"/>
              <a:t>Session</a:t>
            </a:r>
            <a:endParaRPr lang="en-US" b="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288" y="1879600"/>
            <a:ext cx="83248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85876" y="2830036"/>
            <a:ext cx="723275" cy="369332"/>
          </a:xfrm>
          <a:prstGeom prst="rect">
            <a:avLst/>
          </a:prstGeom>
        </p:spPr>
        <p:txBody>
          <a:bodyPr wrap="none">
            <a:spAutoFit/>
          </a:bodyPr>
          <a:lstStyle/>
          <a:p>
            <a:r>
              <a:rPr lang="en-US" i="1" u="sng" smtClean="0"/>
              <a:t>Ví dụ</a:t>
            </a:r>
            <a:endParaRPr lang="en-US" i="1" u="sng"/>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3316288"/>
            <a:ext cx="5563538" cy="171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69580" y="5149334"/>
            <a:ext cx="1079142" cy="369332"/>
          </a:xfrm>
          <a:prstGeom prst="rect">
            <a:avLst/>
          </a:prstGeom>
        </p:spPr>
        <p:txBody>
          <a:bodyPr wrap="none">
            <a:spAutoFit/>
          </a:bodyPr>
          <a:lstStyle/>
          <a:p>
            <a:r>
              <a:rPr lang="en-US"/>
              <a:t>khởi tạo </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287" y="5640388"/>
            <a:ext cx="5733445"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775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a:t>Load library form validation</a:t>
            </a:r>
          </a:p>
        </p:txBody>
      </p:sp>
      <p:sp>
        <p:nvSpPr>
          <p:cNvPr id="3" name="Content Placeholder 2"/>
          <p:cNvSpPr>
            <a:spLocks noGrp="1"/>
          </p:cNvSpPr>
          <p:nvPr>
            <p:ph idx="1"/>
          </p:nvPr>
        </p:nvSpPr>
        <p:spPr/>
        <p:txBody>
          <a:bodyPr/>
          <a:lstStyle/>
          <a:p>
            <a:pPr lvl="1"/>
            <a:r>
              <a:rPr lang="en-US" smtClean="0"/>
              <a:t>Tại view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963" y="1308100"/>
            <a:ext cx="3157537"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757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a:t>Load library form validation</a:t>
            </a:r>
          </a:p>
        </p:txBody>
      </p:sp>
      <p:sp>
        <p:nvSpPr>
          <p:cNvPr id="3" name="Content Placeholder 2"/>
          <p:cNvSpPr>
            <a:spLocks noGrp="1"/>
          </p:cNvSpPr>
          <p:nvPr>
            <p:ph idx="1"/>
          </p:nvPr>
        </p:nvSpPr>
        <p:spPr/>
        <p:txBody>
          <a:bodyPr/>
          <a:lstStyle/>
          <a:p>
            <a:pPr lvl="1"/>
            <a:r>
              <a:rPr lang="en-US" smtClean="0"/>
              <a:t>Tại view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649" y="2028824"/>
            <a:ext cx="9083531"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891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a:t>Load library form validation</a:t>
            </a:r>
          </a:p>
        </p:txBody>
      </p:sp>
      <p:sp>
        <p:nvSpPr>
          <p:cNvPr id="3" name="Content Placeholder 2"/>
          <p:cNvSpPr>
            <a:spLocks noGrp="1"/>
          </p:cNvSpPr>
          <p:nvPr>
            <p:ph idx="1"/>
          </p:nvPr>
        </p:nvSpPr>
        <p:spPr/>
        <p:txBody>
          <a:bodyPr/>
          <a:lstStyle/>
          <a:p>
            <a:pPr lvl="1"/>
            <a:r>
              <a:rPr lang="en-US" smtClean="0"/>
              <a:t>Sau đó quay lại </a:t>
            </a:r>
            <a:r>
              <a:rPr lang="en-US"/>
              <a:t>FormController </a:t>
            </a:r>
            <a:r>
              <a:rPr lang="en-US" smtClean="0"/>
              <a:t> xử lý validation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38" y="2170113"/>
            <a:ext cx="9327611" cy="435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16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330200" y="609601"/>
            <a:ext cx="9563100" cy="571499"/>
          </a:xfrm>
        </p:spPr>
        <p:txBody>
          <a:bodyPr/>
          <a:lstStyle/>
          <a:p>
            <a:r>
              <a:rPr lang="en-US" dirty="0" err="1"/>
              <a:t>Việt</a:t>
            </a:r>
            <a:r>
              <a:rPr lang="en-US" dirty="0"/>
              <a:t> </a:t>
            </a:r>
            <a:r>
              <a:rPr lang="en-US" dirty="0" err="1"/>
              <a:t>hóa</a:t>
            </a:r>
            <a:r>
              <a:rPr lang="en-US" dirty="0"/>
              <a:t> language form validation</a:t>
            </a:r>
          </a:p>
        </p:txBody>
      </p:sp>
      <p:sp>
        <p:nvSpPr>
          <p:cNvPr id="3" name="Content Placeholder 2"/>
          <p:cNvSpPr>
            <a:spLocks noGrp="1"/>
          </p:cNvSpPr>
          <p:nvPr>
            <p:ph idx="1"/>
          </p:nvPr>
        </p:nvSpPr>
        <p:spPr/>
        <p:txBody>
          <a:bodyPr/>
          <a:lstStyle/>
          <a:p>
            <a:pPr lvl="1"/>
            <a:r>
              <a:rPr lang="en-US" sz="1800" b="1" smtClean="0"/>
              <a:t>Vào thư mục system/language/form_validation.php</a:t>
            </a:r>
            <a:endParaRPr lang="en-US" sz="1800" b="1"/>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4" y="2057400"/>
            <a:ext cx="7252959"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57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Assignment</a:t>
            </a:r>
            <a:endParaRPr lang="en-US"/>
          </a:p>
        </p:txBody>
      </p:sp>
      <p:sp>
        <p:nvSpPr>
          <p:cNvPr id="3" name="Content Placeholder 2"/>
          <p:cNvSpPr>
            <a:spLocks noGrp="1"/>
          </p:cNvSpPr>
          <p:nvPr>
            <p:ph idx="1"/>
          </p:nvPr>
        </p:nvSpPr>
        <p:spPr/>
        <p:txBody>
          <a:bodyPr/>
          <a:lstStyle/>
          <a:p>
            <a:pPr marL="69850">
              <a:spcBef>
                <a:spcPts val="100"/>
              </a:spcBef>
            </a:pPr>
            <a:r>
              <a:rPr lang="en-US" smtClean="0">
                <a:latin typeface="Times New Roman"/>
                <a:cs typeface="Times New Roman"/>
              </a:rPr>
              <a:t>Sử dụng codeigniter</a:t>
            </a:r>
          </a:p>
          <a:p>
            <a:pPr marL="406400" lvl="1">
              <a:spcBef>
                <a:spcPts val="100"/>
              </a:spcBef>
            </a:pPr>
            <a:r>
              <a:rPr lang="en-US" smtClean="0">
                <a:latin typeface="Times New Roman"/>
                <a:cs typeface="Times New Roman"/>
              </a:rPr>
              <a:t>Tạo database fasttrackse , trong đó có table users gồm : id , username và password	</a:t>
            </a:r>
          </a:p>
          <a:p>
            <a:pPr marL="412750" lvl="1">
              <a:spcBef>
                <a:spcPts val="100"/>
              </a:spcBef>
            </a:pPr>
            <a:r>
              <a:rPr lang="en-US" smtClean="0">
                <a:latin typeface="Times New Roman"/>
                <a:cs typeface="Times New Roman"/>
              </a:rPr>
              <a:t>Tạo file tạo UserModel , LoginController, HomeController  </a:t>
            </a:r>
            <a:r>
              <a:rPr lang="en-US">
                <a:latin typeface="Times New Roman"/>
                <a:cs typeface="Times New Roman"/>
              </a:rPr>
              <a:t>và code chức năng đăng </a:t>
            </a:r>
            <a:r>
              <a:rPr lang="en-US" smtClean="0">
                <a:latin typeface="Times New Roman"/>
                <a:cs typeface="Times New Roman"/>
              </a:rPr>
              <a:t>nhập</a:t>
            </a:r>
          </a:p>
          <a:p>
            <a:pPr marL="412750" lvl="1">
              <a:spcBef>
                <a:spcPts val="100"/>
              </a:spcBef>
            </a:pPr>
            <a:r>
              <a:rPr lang="en-US" smtClean="0">
                <a:latin typeface="Times New Roman"/>
                <a:cs typeface="Times New Roman"/>
              </a:rPr>
              <a:t>Validation dữ liệu form:</a:t>
            </a:r>
          </a:p>
          <a:p>
            <a:pPr marL="812800" lvl="2">
              <a:spcBef>
                <a:spcPts val="100"/>
              </a:spcBef>
            </a:pPr>
            <a:r>
              <a:rPr lang="en-US" smtClean="0">
                <a:latin typeface="Times New Roman"/>
                <a:cs typeface="Times New Roman"/>
              </a:rPr>
              <a:t>Username , password phải bắt buộc nhập</a:t>
            </a:r>
          </a:p>
          <a:p>
            <a:pPr marL="812800" lvl="2">
              <a:spcBef>
                <a:spcPts val="100"/>
              </a:spcBef>
            </a:pPr>
            <a:r>
              <a:rPr lang="en-US" smtClean="0">
                <a:latin typeface="Times New Roman"/>
                <a:cs typeface="Times New Roman"/>
              </a:rPr>
              <a:t>Username,password không được nhỏ hơn 6 kí tự</a:t>
            </a:r>
            <a:endParaRPr lang="en-US">
              <a:latin typeface="Times New Roman"/>
              <a:cs typeface="Times New Roman"/>
            </a:endParaRPr>
          </a:p>
          <a:p>
            <a:pPr marL="412750" lvl="1">
              <a:spcBef>
                <a:spcPts val="100"/>
              </a:spcBef>
            </a:pPr>
            <a:r>
              <a:rPr lang="en-US">
                <a:latin typeface="Times New Roman"/>
                <a:cs typeface="Times New Roman"/>
              </a:rPr>
              <a:t>Kiểm tra đăng nhập bằng </a:t>
            </a:r>
            <a:r>
              <a:rPr lang="en-US" smtClean="0">
                <a:latin typeface="Times New Roman"/>
                <a:cs typeface="Times New Roman"/>
              </a:rPr>
              <a:t>cách kết nối vào table users lấy các thông tin username và password </a:t>
            </a:r>
          </a:p>
          <a:p>
            <a:pPr marL="412750" lvl="1">
              <a:spcBef>
                <a:spcPts val="100"/>
              </a:spcBef>
            </a:pPr>
            <a:r>
              <a:rPr lang="en-US" smtClean="0">
                <a:latin typeface="Times New Roman"/>
                <a:cs typeface="Times New Roman"/>
              </a:rPr>
              <a:t>Nếu </a:t>
            </a:r>
            <a:r>
              <a:rPr lang="en-US">
                <a:latin typeface="Times New Roman"/>
                <a:cs typeface="Times New Roman"/>
              </a:rPr>
              <a:t>đăng nhập thành công thì redirect đến trang home.php </a:t>
            </a:r>
          </a:p>
          <a:p>
            <a:pPr marL="412750" lvl="1">
              <a:spcBef>
                <a:spcPts val="100"/>
              </a:spcBef>
            </a:pPr>
            <a:r>
              <a:rPr lang="en-US">
                <a:latin typeface="Times New Roman"/>
                <a:cs typeface="Times New Roman"/>
              </a:rPr>
              <a:t>Nếu người dùng chưa đăng nhập mà vào trang </a:t>
            </a:r>
            <a:r>
              <a:rPr lang="en-US" smtClean="0">
                <a:latin typeface="Times New Roman"/>
                <a:cs typeface="Times New Roman"/>
              </a:rPr>
              <a:t>home.php </a:t>
            </a:r>
            <a:r>
              <a:rPr lang="en-US">
                <a:latin typeface="Times New Roman"/>
                <a:cs typeface="Times New Roman"/>
              </a:rPr>
              <a:t>thì phải tự động redirect đến trang login.php</a:t>
            </a:r>
          </a:p>
        </p:txBody>
      </p:sp>
    </p:spTree>
    <p:extLst>
      <p:ext uri="{BB962C8B-B14F-4D97-AF65-F5344CB8AC3E}">
        <p14:creationId xmlns:p14="http://schemas.microsoft.com/office/powerpoint/2010/main" val="311179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BAF86F-0570-4427-B3D6-B22F8A34B530}"/>
              </a:ext>
            </a:extLst>
          </p:cNvPr>
          <p:cNvSpPr>
            <a:spLocks noGrp="1"/>
          </p:cNvSpPr>
          <p:nvPr>
            <p:ph type="title"/>
          </p:nvPr>
        </p:nvSpPr>
        <p:spPr>
          <a:xfrm>
            <a:off x="444500" y="609601"/>
            <a:ext cx="9715500" cy="487363"/>
          </a:xfrm>
        </p:spPr>
        <p:txBody>
          <a:bodyPr/>
          <a:lstStyle/>
          <a:p>
            <a:r>
              <a:rPr lang="en-US"/>
              <a:t> Load Library Session Trong Codeigniter</a:t>
            </a:r>
          </a:p>
        </p:txBody>
      </p:sp>
      <p:sp>
        <p:nvSpPr>
          <p:cNvPr id="3" name="Rectangle 2"/>
          <p:cNvSpPr/>
          <p:nvPr/>
        </p:nvSpPr>
        <p:spPr>
          <a:xfrm>
            <a:off x="913364" y="1459468"/>
            <a:ext cx="3112536" cy="369332"/>
          </a:xfrm>
          <a:prstGeom prst="rect">
            <a:avLst/>
          </a:prstGeom>
        </p:spPr>
        <p:txBody>
          <a:bodyPr wrap="square">
            <a:spAutoFit/>
          </a:bodyPr>
          <a:lstStyle/>
          <a:p>
            <a:pPr marL="285750" indent="-285750">
              <a:buFont typeface="Arial" pitchFamily="34" charset="0"/>
              <a:buChar char="•"/>
            </a:pPr>
            <a:r>
              <a:rPr lang="en-US" b="1" smtClean="0"/>
              <a:t>Sử dụng session</a:t>
            </a:r>
            <a:endParaRPr lang="en-US" b="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6" y="1843088"/>
            <a:ext cx="7373692"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913364" y="2983468"/>
            <a:ext cx="3112536" cy="369332"/>
          </a:xfrm>
          <a:prstGeom prst="rect">
            <a:avLst/>
          </a:prstGeom>
        </p:spPr>
        <p:txBody>
          <a:bodyPr wrap="square">
            <a:spAutoFit/>
          </a:bodyPr>
          <a:lstStyle/>
          <a:p>
            <a:pPr marL="285750" indent="-285750">
              <a:buFont typeface="Arial" pitchFamily="34" charset="0"/>
              <a:buChar char="•"/>
            </a:pPr>
            <a:r>
              <a:rPr lang="en-US" b="1" smtClean="0"/>
              <a:t>Hàm hủy một session</a:t>
            </a:r>
            <a:endParaRPr lang="en-US" b="1"/>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6" y="3429000"/>
            <a:ext cx="753070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6" y="4837667"/>
            <a:ext cx="7463086" cy="77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913363" y="4405868"/>
            <a:ext cx="3112536" cy="369332"/>
          </a:xfrm>
          <a:prstGeom prst="rect">
            <a:avLst/>
          </a:prstGeom>
        </p:spPr>
        <p:txBody>
          <a:bodyPr wrap="square">
            <a:spAutoFit/>
          </a:bodyPr>
          <a:lstStyle/>
          <a:p>
            <a:pPr marL="285750" indent="-285750">
              <a:buFont typeface="Arial" pitchFamily="34" charset="0"/>
              <a:buChar char="•"/>
            </a:pPr>
            <a:r>
              <a:rPr lang="en-US" b="1" smtClean="0"/>
              <a:t>Hàm hủy tất cả session</a:t>
            </a:r>
            <a:endParaRPr lang="en-US" b="1"/>
          </a:p>
        </p:txBody>
      </p:sp>
    </p:spTree>
    <p:extLst>
      <p:ext uri="{BB962C8B-B14F-4D97-AF65-F5344CB8AC3E}">
        <p14:creationId xmlns:p14="http://schemas.microsoft.com/office/powerpoint/2010/main" val="128756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a:t>Load library database</a:t>
            </a:r>
          </a:p>
        </p:txBody>
      </p:sp>
      <p:sp>
        <p:nvSpPr>
          <p:cNvPr id="3" name="Content Placeholder 2"/>
          <p:cNvSpPr>
            <a:spLocks noGrp="1"/>
          </p:cNvSpPr>
          <p:nvPr>
            <p:ph idx="1"/>
          </p:nvPr>
        </p:nvSpPr>
        <p:spPr/>
        <p:txBody>
          <a:bodyPr/>
          <a:lstStyle/>
          <a:p>
            <a:r>
              <a:rPr lang="en-US" smtClean="0"/>
              <a:t>Đầu tiên </a:t>
            </a:r>
            <a:r>
              <a:rPr lang="vi-VN"/>
              <a:t>cần phải khai báo database ở trong thư mục </a:t>
            </a:r>
            <a:r>
              <a:rPr lang="vi-VN" i="1" smtClean="0"/>
              <a:t>application/config/database.php</a:t>
            </a:r>
            <a:endParaRPr lang="en-US"/>
          </a:p>
          <a:p>
            <a:r>
              <a:rPr lang="en-US" smtClean="0"/>
              <a:t>Sau đó sử dụng trong các Model </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3101975"/>
            <a:ext cx="5753100" cy="28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66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a:t>Thao tác Database</a:t>
            </a:r>
          </a:p>
        </p:txBody>
      </p:sp>
      <p:sp>
        <p:nvSpPr>
          <p:cNvPr id="3" name="Content Placeholder 2"/>
          <p:cNvSpPr>
            <a:spLocks noGrp="1"/>
          </p:cNvSpPr>
          <p:nvPr>
            <p:ph idx="1"/>
          </p:nvPr>
        </p:nvSpPr>
        <p:spPr/>
        <p:txBody>
          <a:bodyPr/>
          <a:lstStyle/>
          <a:p>
            <a:r>
              <a:rPr lang="en-US" smtClean="0"/>
              <a:t>Select dữ liệu từ phương thức query </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799" y="2228850"/>
            <a:ext cx="9186333"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83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a:t>Thao tác Database</a:t>
            </a:r>
          </a:p>
        </p:txBody>
      </p:sp>
      <p:sp>
        <p:nvSpPr>
          <p:cNvPr id="3" name="Content Placeholder 2"/>
          <p:cNvSpPr>
            <a:spLocks noGrp="1"/>
          </p:cNvSpPr>
          <p:nvPr>
            <p:ph idx="1"/>
          </p:nvPr>
        </p:nvSpPr>
        <p:spPr/>
        <p:txBody>
          <a:bodyPr/>
          <a:lstStyle/>
          <a:p>
            <a:r>
              <a:rPr lang="en-US" smtClean="0"/>
              <a:t>Thêm dữ liệu vào cơ sở dữ liệu bằng cách dùng phương thức insert()</a:t>
            </a:r>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2343150"/>
            <a:ext cx="7120643"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04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a:t>Thao tác Database</a:t>
            </a:r>
          </a:p>
        </p:txBody>
      </p:sp>
      <p:sp>
        <p:nvSpPr>
          <p:cNvPr id="3" name="Content Placeholder 2"/>
          <p:cNvSpPr>
            <a:spLocks noGrp="1"/>
          </p:cNvSpPr>
          <p:nvPr>
            <p:ph idx="1"/>
          </p:nvPr>
        </p:nvSpPr>
        <p:spPr/>
        <p:txBody>
          <a:bodyPr/>
          <a:lstStyle/>
          <a:p>
            <a:r>
              <a:rPr lang="en-US" smtClean="0"/>
              <a:t>Cập nhật cơ sở dữ liệu bằng cách dùng phương thức update()</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650" y="2171700"/>
            <a:ext cx="6343650" cy="431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87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a:t>Thao tác Database</a:t>
            </a:r>
          </a:p>
        </p:txBody>
      </p:sp>
      <p:sp>
        <p:nvSpPr>
          <p:cNvPr id="3" name="Content Placeholder 2"/>
          <p:cNvSpPr>
            <a:spLocks noGrp="1"/>
          </p:cNvSpPr>
          <p:nvPr>
            <p:ph idx="1"/>
          </p:nvPr>
        </p:nvSpPr>
        <p:spPr/>
        <p:txBody>
          <a:bodyPr/>
          <a:lstStyle/>
          <a:p>
            <a:r>
              <a:rPr lang="en-US" smtClean="0"/>
              <a:t>Xóa bản ghi trong cơ sở dữ liệu bằng cách dùng phương thức delete()</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2330450"/>
            <a:ext cx="7704463"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26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a:t>Load Library pagination</a:t>
            </a:r>
          </a:p>
        </p:txBody>
      </p:sp>
      <p:sp>
        <p:nvSpPr>
          <p:cNvPr id="3" name="Content Placeholder 2"/>
          <p:cNvSpPr>
            <a:spLocks noGrp="1"/>
          </p:cNvSpPr>
          <p:nvPr>
            <p:ph idx="1"/>
          </p:nvPr>
        </p:nvSpPr>
        <p:spPr/>
        <p:txBody>
          <a:bodyPr/>
          <a:lstStyle/>
          <a:p>
            <a:r>
              <a:rPr lang="en-US" smtClean="0"/>
              <a:t>Sử dụng Helper url trong Controller</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2298700"/>
            <a:ext cx="7163628"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2140695"/>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414</Words>
  <Application>Microsoft Office PowerPoint</Application>
  <PresentationFormat>Widescreen</PresentationFormat>
  <Paragraphs>122</Paragraphs>
  <Slides>24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cdb2004213l</vt:lpstr>
      <vt:lpstr>Framework Codeigniter phần 2 </vt:lpstr>
      <vt:lpstr> Load Library Session Trong Codeigniter</vt:lpstr>
      <vt:lpstr> Load Library Session Trong Codeigniter</vt:lpstr>
      <vt:lpstr>Load library database</vt:lpstr>
      <vt:lpstr>Thao tác Database</vt:lpstr>
      <vt:lpstr>Thao tác Database</vt:lpstr>
      <vt:lpstr>Thao tác Database</vt:lpstr>
      <vt:lpstr>Thao tác Database</vt:lpstr>
      <vt:lpstr>Load Library pagination</vt:lpstr>
      <vt:lpstr>Load Library pagination</vt:lpstr>
      <vt:lpstr>Load Library pagination</vt:lpstr>
      <vt:lpstr>Helper Url Và Form Trong Codeigniter</vt:lpstr>
      <vt:lpstr>Helper Url Và Form Trong Codeigniter</vt:lpstr>
      <vt:lpstr>Helper Url Và Form Trong Codeigniter</vt:lpstr>
      <vt:lpstr>Helper Url Và Form Trong Codeigniter</vt:lpstr>
      <vt:lpstr>Helper Url Và Form Trong Codeigniter</vt:lpstr>
      <vt:lpstr>Load library form validation</vt:lpstr>
      <vt:lpstr>Load library form validation</vt:lpstr>
      <vt:lpstr>Load library form validation</vt:lpstr>
      <vt:lpstr>Load library form validation</vt:lpstr>
      <vt:lpstr>Load library form validation</vt:lpstr>
      <vt:lpstr>Load library form validation</vt:lpstr>
      <vt:lpstr>Việt hóa language form validation</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92</cp:revision>
  <dcterms:modified xsi:type="dcterms:W3CDTF">2017-11-29T17:15:33Z</dcterms:modified>
</cp:coreProperties>
</file>