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9" r:id="rId3"/>
    <p:sldId id="304" r:id="rId4"/>
    <p:sldId id="305" r:id="rId5"/>
    <p:sldId id="306" r:id="rId6"/>
    <p:sldId id="307" r:id="rId7"/>
    <p:sldId id="282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936" y="-2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1F6B6-98EF-4801-B02C-3AF7DBC823BA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EFF3F-C121-42B0-A1B4-F381493E2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74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89084" y="1027113"/>
            <a:ext cx="5994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11/25/2017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1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78662F-EDBC-4C28-B7E4-37015F63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600" y="1027113"/>
            <a:ext cx="7998884" cy="1752600"/>
          </a:xfrm>
        </p:spPr>
        <p:txBody>
          <a:bodyPr/>
          <a:lstStyle/>
          <a:p>
            <a:r>
              <a:rPr lang="en-US" dirty="0" smtClean="0"/>
              <a:t>Framework </a:t>
            </a:r>
            <a:r>
              <a:rPr lang="en-US" dirty="0" err="1" smtClean="0"/>
              <a:t>Codeigniter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smtClean="0"/>
              <a:t>3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5E323BD-2097-4A56-816A-9F17DCC6C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1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1">
              <a:spcBef>
                <a:spcPts val="100"/>
              </a:spcBef>
            </a:pPr>
            <a:r>
              <a:rPr lang="en-US" dirty="0" err="1"/>
              <a:t>Vào</a:t>
            </a:r>
            <a:r>
              <a:rPr lang="en-US" dirty="0"/>
              <a:t> folder </a:t>
            </a:r>
            <a:r>
              <a:rPr lang="en-US" b="1" i="1" dirty="0"/>
              <a:t>application/</a:t>
            </a:r>
            <a:r>
              <a:rPr lang="en-US" b="1" i="1" dirty="0" err="1"/>
              <a:t>config</a:t>
            </a:r>
            <a:r>
              <a:rPr lang="en-US" b="1" i="1" dirty="0"/>
              <a:t>/</a:t>
            </a:r>
            <a:r>
              <a:rPr lang="en-US" b="1" i="1" dirty="0" err="1"/>
              <a:t>database.php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crud add - update - edit user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74" y="2184718"/>
            <a:ext cx="5742305" cy="4276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365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1">
              <a:spcBef>
                <a:spcPts val="100"/>
              </a:spcBef>
            </a:pPr>
            <a:r>
              <a:rPr lang="en-US" dirty="0" err="1"/>
              <a:t>Vào</a:t>
            </a:r>
            <a:r>
              <a:rPr lang="en-US" dirty="0"/>
              <a:t> folder </a:t>
            </a:r>
            <a:r>
              <a:rPr lang="en-US" b="1" i="1" dirty="0" smtClean="0"/>
              <a:t>application/</a:t>
            </a:r>
            <a:r>
              <a:rPr lang="en-US" b="1" i="1" dirty="0" err="1" smtClean="0"/>
              <a:t>config</a:t>
            </a:r>
            <a:r>
              <a:rPr lang="en-US" b="1" i="1" dirty="0" smtClean="0"/>
              <a:t>/</a:t>
            </a:r>
            <a:r>
              <a:rPr lang="en-US" b="1" i="1" dirty="0" err="1" smtClean="0"/>
              <a:t>autoload.php</a:t>
            </a:r>
            <a:endParaRPr lang="en-US" b="1" i="1" dirty="0" smtClean="0"/>
          </a:p>
          <a:p>
            <a:pPr marL="469900" lvl="1">
              <a:spcBef>
                <a:spcPts val="100"/>
              </a:spcBef>
            </a:pPr>
            <a:endParaRPr lang="en-US" b="1" i="1" dirty="0">
              <a:latin typeface="Times New Roman"/>
              <a:cs typeface="Times New Roman"/>
            </a:endParaRPr>
          </a:p>
          <a:p>
            <a:pPr marL="469900" lvl="1">
              <a:spcBef>
                <a:spcPts val="100"/>
              </a:spcBef>
            </a:pPr>
            <a:endParaRPr lang="en-US" b="1" i="1" dirty="0" smtClean="0">
              <a:latin typeface="Times New Roman"/>
              <a:cs typeface="Times New Roman"/>
            </a:endParaRPr>
          </a:p>
          <a:p>
            <a:pPr marL="69850">
              <a:spcBef>
                <a:spcPts val="100"/>
              </a:spcBef>
            </a:pP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smtClean="0"/>
              <a:t>master </a:t>
            </a:r>
            <a:r>
              <a:rPr lang="en-US" b="1" dirty="0"/>
              <a:t>layout:</a:t>
            </a:r>
          </a:p>
          <a:p>
            <a:pPr marL="469900" lvl="1">
              <a:spcBef>
                <a:spcPts val="100"/>
              </a:spcBef>
            </a:pPr>
            <a:r>
              <a:rPr lang="en-US" dirty="0" err="1" smtClean="0">
                <a:latin typeface="Times New Roman"/>
                <a:cs typeface="Times New Roman"/>
              </a:rPr>
              <a:t>Vào</a:t>
            </a:r>
            <a:r>
              <a:rPr lang="en-US" dirty="0" smtClean="0">
                <a:latin typeface="Times New Roman"/>
                <a:cs typeface="Times New Roman"/>
              </a:rPr>
              <a:t> folder </a:t>
            </a:r>
            <a:br>
              <a:rPr lang="en-US" dirty="0" smtClean="0">
                <a:latin typeface="Times New Roman"/>
                <a:cs typeface="Times New Roman"/>
              </a:rPr>
            </a:br>
            <a:r>
              <a:rPr lang="en-US" sz="2000" b="1" dirty="0" smtClean="0"/>
              <a:t>application/views/user/</a:t>
            </a:r>
            <a:r>
              <a:rPr lang="en-US" sz="2000" b="1" dirty="0" err="1" smtClean="0"/>
              <a:t>User.php</a:t>
            </a:r>
            <a:endParaRPr lang="en-US" sz="2000" b="1" dirty="0" smtClean="0"/>
          </a:p>
          <a:p>
            <a:pPr marL="469900" lvl="1">
              <a:spcBef>
                <a:spcPts val="100"/>
              </a:spcBef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crud add - update - edit user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505" y="2153284"/>
            <a:ext cx="8187938" cy="51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0" y="2794494"/>
            <a:ext cx="5575932" cy="4063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9478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1">
              <a:spcBef>
                <a:spcPts val="100"/>
              </a:spcBef>
            </a:pPr>
            <a:r>
              <a:rPr lang="en-US" dirty="0" err="1" smtClean="0">
                <a:latin typeface="Times New Roman"/>
                <a:cs typeface="Times New Roman"/>
              </a:rPr>
              <a:t>Vào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views/user/</a:t>
            </a:r>
            <a:r>
              <a:rPr lang="en-US" b="1" dirty="0" err="1" smtClean="0">
                <a:latin typeface="Times New Roman"/>
                <a:cs typeface="Times New Roman"/>
              </a:rPr>
              <a:t>main.php</a:t>
            </a:r>
            <a:endParaRPr lang="en-US" b="1" dirty="0" smtClean="0">
              <a:latin typeface="Times New Roman"/>
              <a:cs typeface="Times New Roman"/>
            </a:endParaRPr>
          </a:p>
          <a:p>
            <a:pPr marL="469900" lvl="1">
              <a:spcBef>
                <a:spcPts val="100"/>
              </a:spcBef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crud add - update - edit user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03090" y="1684020"/>
            <a:ext cx="5744460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3143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1">
              <a:spcBef>
                <a:spcPts val="100"/>
              </a:spcBef>
            </a:pPr>
            <a:r>
              <a:rPr lang="en-US" dirty="0" err="1" smtClean="0">
                <a:latin typeface="Times New Roman"/>
                <a:cs typeface="Times New Roman"/>
              </a:rPr>
              <a:t>Tạo</a:t>
            </a:r>
            <a:r>
              <a:rPr lang="en-US" dirty="0" smtClean="0">
                <a:latin typeface="Times New Roman"/>
                <a:cs typeface="Times New Roman"/>
              </a:rPr>
              <a:t> model </a:t>
            </a:r>
            <a:r>
              <a:rPr lang="en-US" b="1" dirty="0" smtClean="0">
                <a:latin typeface="Times New Roman"/>
                <a:cs typeface="Times New Roman"/>
              </a:rPr>
              <a:t>user </a:t>
            </a:r>
            <a:r>
              <a:rPr lang="en-US" dirty="0" err="1" smtClean="0">
                <a:latin typeface="Times New Roman"/>
                <a:cs typeface="Times New Roman"/>
              </a:rPr>
              <a:t>với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các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hàm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như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sau</a:t>
            </a:r>
            <a:r>
              <a:rPr lang="en-US" dirty="0" smtClean="0">
                <a:latin typeface="Times New Roman"/>
                <a:cs typeface="Times New Roman"/>
              </a:rPr>
              <a:t>:	</a:t>
            </a:r>
            <a:endParaRPr lang="en-US" b="1" dirty="0" smtClean="0">
              <a:latin typeface="Times New Roman"/>
              <a:cs typeface="Times New Roman"/>
            </a:endParaRPr>
          </a:p>
          <a:p>
            <a:pPr marL="469900" lvl="1">
              <a:spcBef>
                <a:spcPts val="100"/>
              </a:spcBef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crud add - update - edit user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2224723"/>
            <a:ext cx="6715326" cy="4308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903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1">
              <a:spcBef>
                <a:spcPts val="100"/>
              </a:spcBef>
            </a:pPr>
            <a:r>
              <a:rPr lang="en-US" dirty="0" err="1" smtClean="0">
                <a:latin typeface="Times New Roman"/>
                <a:cs typeface="Times New Roman"/>
              </a:rPr>
              <a:t>Vào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views/user/</a:t>
            </a:r>
            <a:r>
              <a:rPr lang="en-US" b="1" dirty="0" err="1" smtClean="0">
                <a:latin typeface="Times New Roman"/>
                <a:cs typeface="Times New Roman"/>
              </a:rPr>
              <a:t>index.php</a:t>
            </a:r>
            <a:r>
              <a:rPr lang="en-US" b="1" dirty="0" smtClean="0">
                <a:latin typeface="Times New Roman"/>
                <a:cs typeface="Times New Roman"/>
              </a:rPr>
              <a:t/>
            </a:r>
            <a:br>
              <a:rPr lang="en-US" b="1" dirty="0" smtClean="0">
                <a:latin typeface="Times New Roman"/>
                <a:cs typeface="Times New Roman"/>
              </a:rPr>
            </a:b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tạo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danh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sách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các</a:t>
            </a:r>
            <a:r>
              <a:rPr lang="en-US" dirty="0" smtClean="0">
                <a:latin typeface="Times New Roman"/>
                <a:cs typeface="Times New Roman"/>
              </a:rPr>
              <a:t> user:	</a:t>
            </a:r>
            <a:endParaRPr lang="en-US" b="1" dirty="0" smtClean="0">
              <a:latin typeface="Times New Roman"/>
              <a:cs typeface="Times New Roman"/>
            </a:endParaRPr>
          </a:p>
          <a:p>
            <a:pPr marL="469900" lvl="1">
              <a:spcBef>
                <a:spcPts val="100"/>
              </a:spcBef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crud add - update - edit user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405" y="1416050"/>
            <a:ext cx="6886554" cy="5360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77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1">
              <a:spcBef>
                <a:spcPts val="100"/>
              </a:spcBef>
            </a:pPr>
            <a:r>
              <a:rPr lang="en-US" dirty="0" err="1" smtClean="0">
                <a:latin typeface="Times New Roman"/>
                <a:cs typeface="Times New Roman"/>
              </a:rPr>
              <a:t>Tạo</a:t>
            </a:r>
            <a:r>
              <a:rPr lang="en-US" dirty="0" smtClean="0">
                <a:latin typeface="Times New Roman"/>
                <a:cs typeface="Times New Roman"/>
              </a:rPr>
              <a:t> model </a:t>
            </a:r>
            <a:r>
              <a:rPr lang="en-US" b="1" dirty="0" smtClean="0">
                <a:latin typeface="Times New Roman"/>
                <a:cs typeface="Times New Roman"/>
              </a:rPr>
              <a:t>user </a:t>
            </a:r>
            <a:r>
              <a:rPr lang="en-US" dirty="0" err="1" smtClean="0">
                <a:latin typeface="Times New Roman"/>
                <a:cs typeface="Times New Roman"/>
              </a:rPr>
              <a:t>với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các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hàm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như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sau</a:t>
            </a:r>
            <a:r>
              <a:rPr lang="en-US" dirty="0" smtClean="0">
                <a:latin typeface="Times New Roman"/>
                <a:cs typeface="Times New Roman"/>
              </a:rPr>
              <a:t>:	</a:t>
            </a:r>
            <a:endParaRPr lang="en-US" b="1" dirty="0" smtClean="0">
              <a:latin typeface="Times New Roman"/>
              <a:cs typeface="Times New Roman"/>
            </a:endParaRPr>
          </a:p>
          <a:p>
            <a:pPr marL="469900" lvl="1">
              <a:spcBef>
                <a:spcPts val="100"/>
              </a:spcBef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crud add - update - edit user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2224723"/>
            <a:ext cx="6715326" cy="4308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258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850">
              <a:lnSpc>
                <a:spcPct val="200000"/>
              </a:lnSpc>
              <a:spcBef>
                <a:spcPts val="100"/>
              </a:spcBef>
            </a:pPr>
            <a:r>
              <a:rPr lang="en-US" dirty="0" err="1" smtClean="0">
                <a:latin typeface="Times New Roman"/>
                <a:cs typeface="Times New Roman"/>
              </a:rPr>
              <a:t>Tiếp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tục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hoàn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thiện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các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chức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năng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còn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lại</a:t>
            </a:r>
            <a:r>
              <a:rPr lang="en-US" dirty="0" smtClean="0">
                <a:latin typeface="Times New Roman"/>
                <a:cs typeface="Times New Roman"/>
              </a:rPr>
              <a:t>:	</a:t>
            </a:r>
            <a:endParaRPr lang="en-US" b="1" dirty="0" smtClean="0">
              <a:latin typeface="Times New Roman"/>
              <a:cs typeface="Times New Roman"/>
            </a:endParaRPr>
          </a:p>
          <a:p>
            <a:pPr marL="469900" lvl="1">
              <a:lnSpc>
                <a:spcPct val="200000"/>
              </a:lnSpc>
              <a:spcBef>
                <a:spcPts val="100"/>
              </a:spcBef>
            </a:pPr>
            <a:r>
              <a:rPr lang="en-US" dirty="0" err="1" smtClean="0">
                <a:latin typeface="Times New Roman"/>
                <a:cs typeface="Times New Roman"/>
              </a:rPr>
              <a:t>Câu</a:t>
            </a:r>
            <a:r>
              <a:rPr lang="en-US" dirty="0" smtClean="0">
                <a:latin typeface="Times New Roman"/>
                <a:cs typeface="Times New Roman"/>
              </a:rPr>
              <a:t> 1 (25đ) : </a:t>
            </a:r>
            <a:r>
              <a:rPr lang="en-US" dirty="0" err="1" smtClean="0">
                <a:latin typeface="Times New Roman"/>
                <a:cs typeface="Times New Roman"/>
              </a:rPr>
              <a:t>Viết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chức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năng</a:t>
            </a:r>
            <a:r>
              <a:rPr lang="en-US" dirty="0" smtClean="0">
                <a:latin typeface="Times New Roman"/>
                <a:cs typeface="Times New Roman"/>
              </a:rPr>
              <a:t> create user</a:t>
            </a:r>
          </a:p>
          <a:p>
            <a:pPr marL="469900" lvl="1">
              <a:lnSpc>
                <a:spcPct val="200000"/>
              </a:lnSpc>
              <a:spcBef>
                <a:spcPts val="100"/>
              </a:spcBef>
            </a:pPr>
            <a:r>
              <a:rPr lang="en-US" dirty="0" err="1" smtClean="0">
                <a:latin typeface="Times New Roman"/>
                <a:cs typeface="Times New Roman"/>
              </a:rPr>
              <a:t>Câu</a:t>
            </a:r>
            <a:r>
              <a:rPr lang="en-US" dirty="0" smtClean="0">
                <a:latin typeface="Times New Roman"/>
                <a:cs typeface="Times New Roman"/>
              </a:rPr>
              <a:t> 2 (25đ) : </a:t>
            </a:r>
            <a:r>
              <a:rPr lang="en-US" dirty="0" err="1" smtClean="0">
                <a:latin typeface="Times New Roman"/>
                <a:cs typeface="Times New Roman"/>
              </a:rPr>
              <a:t>Viết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chức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năng</a:t>
            </a:r>
            <a:r>
              <a:rPr lang="en-US" dirty="0" smtClean="0">
                <a:latin typeface="Times New Roman"/>
                <a:cs typeface="Times New Roman"/>
              </a:rPr>
              <a:t> edit user</a:t>
            </a:r>
          </a:p>
          <a:p>
            <a:pPr marL="469900" lvl="1">
              <a:lnSpc>
                <a:spcPct val="200000"/>
              </a:lnSpc>
              <a:spcBef>
                <a:spcPts val="100"/>
              </a:spcBef>
            </a:pPr>
            <a:r>
              <a:rPr lang="en-US" dirty="0" err="1" smtClean="0">
                <a:latin typeface="Times New Roman"/>
                <a:cs typeface="Times New Roman"/>
              </a:rPr>
              <a:t>Câu</a:t>
            </a:r>
            <a:r>
              <a:rPr lang="en-US" dirty="0" smtClean="0">
                <a:latin typeface="Times New Roman"/>
                <a:cs typeface="Times New Roman"/>
              </a:rPr>
              <a:t> 3 (25đ) : </a:t>
            </a:r>
            <a:r>
              <a:rPr lang="en-US" dirty="0" err="1" smtClean="0">
                <a:latin typeface="Times New Roman"/>
                <a:cs typeface="Times New Roman"/>
              </a:rPr>
              <a:t>Viết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chức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năng</a:t>
            </a:r>
            <a:r>
              <a:rPr lang="en-US" dirty="0" smtClean="0">
                <a:latin typeface="Times New Roman"/>
                <a:cs typeface="Times New Roman"/>
              </a:rPr>
              <a:t> delete user</a:t>
            </a:r>
          </a:p>
          <a:p>
            <a:pPr marL="469900" lvl="1">
              <a:lnSpc>
                <a:spcPct val="200000"/>
              </a:lnSpc>
              <a:spcBef>
                <a:spcPts val="100"/>
              </a:spcBef>
            </a:pPr>
            <a:r>
              <a:rPr lang="en-US" dirty="0" err="1" smtClean="0">
                <a:latin typeface="Times New Roman"/>
                <a:cs typeface="Times New Roman"/>
              </a:rPr>
              <a:t>Câu</a:t>
            </a:r>
            <a:r>
              <a:rPr lang="en-US" dirty="0" smtClean="0">
                <a:latin typeface="Times New Roman"/>
                <a:cs typeface="Times New Roman"/>
              </a:rPr>
              <a:t> 4 (25đ) : </a:t>
            </a:r>
            <a:r>
              <a:rPr lang="en-US" dirty="0" err="1" smtClean="0">
                <a:latin typeface="Times New Roman"/>
                <a:cs typeface="Times New Roman"/>
              </a:rPr>
              <a:t>Thêm</a:t>
            </a:r>
            <a:r>
              <a:rPr lang="en-US" dirty="0" smtClean="0">
                <a:latin typeface="Times New Roman"/>
                <a:cs typeface="Times New Roman"/>
              </a:rPr>
              <a:t> 1 input text search </a:t>
            </a:r>
            <a:r>
              <a:rPr lang="en-US" dirty="0" err="1" smtClean="0">
                <a:latin typeface="Times New Roman"/>
                <a:cs typeface="Times New Roman"/>
              </a:rPr>
              <a:t>và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tạo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chức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năng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tìm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kiếm</a:t>
            </a:r>
            <a:r>
              <a:rPr lang="en-US" dirty="0" smtClean="0">
                <a:latin typeface="Times New Roman"/>
                <a:cs typeface="Times New Roman"/>
              </a:rPr>
              <a:t> user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master layout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codeigniter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 smtClean="0"/>
              <a:t>hành</a:t>
            </a:r>
            <a:r>
              <a:rPr lang="en-US" b="1" dirty="0" smtClean="0"/>
              <a:t> </a:t>
            </a:r>
            <a:r>
              <a:rPr lang="en-US" b="1" dirty="0"/>
              <a:t>master layout -</a:t>
            </a:r>
            <a:r>
              <a:rPr lang="en-US" b="1" dirty="0" err="1"/>
              <a:t>xây</a:t>
            </a:r>
            <a:r>
              <a:rPr lang="en-US" b="1" dirty="0"/>
              <a:t> </a:t>
            </a:r>
            <a:r>
              <a:rPr lang="en-US" b="1" dirty="0" err="1"/>
              <a:t>dựng</a:t>
            </a:r>
            <a:r>
              <a:rPr lang="en-US" b="1" dirty="0"/>
              <a:t> layout admin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V</a:t>
            </a:r>
            <a:r>
              <a:rPr lang="vi-VN" dirty="0" smtClean="0"/>
              <a:t>ào </a:t>
            </a:r>
            <a:r>
              <a:rPr lang="vi-VN" dirty="0"/>
              <a:t>folder </a:t>
            </a:r>
            <a:r>
              <a:rPr lang="vi-VN" b="1" dirty="0" smtClean="0"/>
              <a:t>application/view</a:t>
            </a:r>
            <a:r>
              <a:rPr lang="vi-VN" dirty="0" smtClean="0"/>
              <a:t>s</a:t>
            </a:r>
            <a:r>
              <a:rPr lang="en-US" dirty="0" smtClean="0"/>
              <a:t> </a:t>
            </a:r>
            <a:r>
              <a:rPr lang="vi-VN" dirty="0" smtClean="0"/>
              <a:t>tạo </a:t>
            </a:r>
            <a:r>
              <a:rPr lang="vi-VN" dirty="0"/>
              <a:t>ra 2 folder là </a:t>
            </a:r>
            <a:r>
              <a:rPr lang="vi-VN" b="1" dirty="0"/>
              <a:t>admin</a:t>
            </a:r>
            <a:r>
              <a:rPr lang="vi-VN" dirty="0"/>
              <a:t> &amp; </a:t>
            </a:r>
            <a:r>
              <a:rPr lang="vi-VN" b="1" dirty="0" smtClean="0"/>
              <a:t>home</a:t>
            </a:r>
            <a:r>
              <a:rPr lang="en-US" dirty="0" smtClean="0"/>
              <a:t> </a:t>
            </a:r>
            <a:r>
              <a:rPr lang="vi-VN" dirty="0" smtClean="0"/>
              <a:t>trong </a:t>
            </a:r>
            <a:r>
              <a:rPr lang="vi-VN" dirty="0"/>
              <a:t>mỗi folder sẽ có một file tên là </a:t>
            </a:r>
            <a:r>
              <a:rPr lang="vi-VN" b="1" dirty="0"/>
              <a:t>main.php</a:t>
            </a:r>
            <a:r>
              <a:rPr lang="vi-VN" dirty="0"/>
              <a:t>, đó là file master đấy các bạn, kèm theo đó tôi sè tạo thêm 2 file </a:t>
            </a:r>
            <a:r>
              <a:rPr lang="vi-VN" b="1" dirty="0" smtClean="0"/>
              <a:t>index_view.php</a:t>
            </a:r>
            <a:r>
              <a:rPr lang="en-US" dirty="0" smtClean="0"/>
              <a:t> </a:t>
            </a:r>
            <a:r>
              <a:rPr lang="vi-VN" dirty="0" smtClean="0"/>
              <a:t>cho </a:t>
            </a:r>
            <a:r>
              <a:rPr lang="vi-VN" dirty="0"/>
              <a:t>từng folder, đây sẽ là 2 file hiển thị view trong action </a:t>
            </a:r>
            <a:r>
              <a:rPr lang="vi-VN" b="1" dirty="0"/>
              <a:t>admin</a:t>
            </a:r>
            <a:r>
              <a:rPr lang="vi-VN" dirty="0"/>
              <a:t> &amp; </a:t>
            </a:r>
            <a:r>
              <a:rPr lang="vi-VN" b="1" dirty="0"/>
              <a:t>home</a:t>
            </a:r>
            <a:r>
              <a:rPr lang="vi-VN" dirty="0"/>
              <a:t>.</a:t>
            </a:r>
          </a:p>
          <a:p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"/>
          <a:stretch/>
        </p:blipFill>
        <p:spPr bwMode="auto">
          <a:xfrm>
            <a:off x="2590799" y="3586480"/>
            <a:ext cx="7025489" cy="3058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66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master layout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codeigniter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b="1" dirty="0" smtClean="0"/>
              <a:t>admin controller 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action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b="1" dirty="0" smtClean="0"/>
              <a:t>views/</a:t>
            </a:r>
            <a:r>
              <a:rPr lang="en-US" b="1" dirty="0" err="1" smtClean="0"/>
              <a:t>index_view.php</a:t>
            </a:r>
            <a:r>
              <a:rPr lang="en-US" dirty="0" smtClean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sau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35" y="2274888"/>
            <a:ext cx="4109086" cy="279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715" y="5907754"/>
            <a:ext cx="3143885" cy="349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41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master layout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codeigniter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b="1" dirty="0" err="1" smtClean="0"/>
              <a:t>main.php</a:t>
            </a:r>
            <a:r>
              <a:rPr lang="en-US" b="1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3" y="2161223"/>
            <a:ext cx="6854507" cy="4618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3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master layout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codeigniter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hành</a:t>
            </a:r>
            <a:r>
              <a:rPr lang="en-US" b="1" dirty="0"/>
              <a:t> master layout - </a:t>
            </a:r>
            <a:r>
              <a:rPr lang="en-US" b="1" dirty="0" err="1"/>
              <a:t>xây</a:t>
            </a:r>
            <a:r>
              <a:rPr lang="en-US" b="1" dirty="0"/>
              <a:t> </a:t>
            </a:r>
            <a:r>
              <a:rPr lang="en-US" b="1" dirty="0" err="1"/>
              <a:t>dựng</a:t>
            </a:r>
            <a:r>
              <a:rPr lang="en-US" b="1" dirty="0"/>
              <a:t> layout home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home controller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3" y="2682558"/>
            <a:ext cx="5518467" cy="385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678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master layout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codeigniter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3" y="2682558"/>
            <a:ext cx="5518467" cy="385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3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1">
              <a:spcBef>
                <a:spcPts val="100"/>
              </a:spcBef>
            </a:pPr>
            <a:r>
              <a:rPr lang="en-US" dirty="0" err="1" smtClean="0">
                <a:latin typeface="Times New Roman"/>
                <a:cs typeface="Times New Roman"/>
              </a:rPr>
              <a:t>Vào</a:t>
            </a:r>
            <a:r>
              <a:rPr lang="en-US" dirty="0" smtClean="0">
                <a:latin typeface="Times New Roman"/>
                <a:cs typeface="Times New Roman"/>
              </a:rPr>
              <a:t> views/home/</a:t>
            </a:r>
            <a:r>
              <a:rPr lang="en-US" dirty="0" err="1" smtClean="0">
                <a:latin typeface="Times New Roman"/>
                <a:cs typeface="Times New Roman"/>
              </a:rPr>
              <a:t>index_view.php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tạo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nội</a:t>
            </a:r>
            <a:r>
              <a:rPr lang="en-US" dirty="0" smtClean="0">
                <a:latin typeface="Times New Roman"/>
                <a:cs typeface="Times New Roman"/>
              </a:rPr>
              <a:t> dung </a:t>
            </a:r>
            <a:r>
              <a:rPr lang="en-US" dirty="0" err="1" smtClean="0">
                <a:latin typeface="Times New Roman"/>
                <a:cs typeface="Times New Roman"/>
              </a:rPr>
              <a:t>sau</a:t>
            </a:r>
            <a:r>
              <a:rPr lang="en-US" dirty="0" smtClean="0">
                <a:latin typeface="Times New Roman"/>
                <a:cs typeface="Times New Roman"/>
              </a:rPr>
              <a:t>:</a:t>
            </a:r>
          </a:p>
          <a:p>
            <a:pPr marL="469900" lvl="1">
              <a:spcBef>
                <a:spcPts val="100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469900" lvl="1">
              <a:spcBef>
                <a:spcPts val="100"/>
              </a:spcBef>
            </a:pPr>
            <a:endParaRPr lang="en-US" dirty="0" smtClean="0">
              <a:latin typeface="Times New Roman"/>
              <a:cs typeface="Times New Roman"/>
            </a:endParaRPr>
          </a:p>
          <a:p>
            <a:pPr marL="469900" lvl="1">
              <a:spcBef>
                <a:spcPts val="100"/>
              </a:spcBef>
            </a:pPr>
            <a:r>
              <a:rPr lang="en-US" dirty="0" err="1" smtClean="0">
                <a:latin typeface="Times New Roman"/>
                <a:cs typeface="Times New Roman"/>
              </a:rPr>
              <a:t>Vào</a:t>
            </a:r>
            <a:r>
              <a:rPr lang="en-US" dirty="0" smtClean="0">
                <a:latin typeface="Times New Roman"/>
                <a:cs typeface="Times New Roman"/>
              </a:rPr>
              <a:t> views/home/</a:t>
            </a:r>
            <a:r>
              <a:rPr lang="en-US" dirty="0" err="1" smtClean="0">
                <a:latin typeface="Times New Roman"/>
                <a:cs typeface="Times New Roman"/>
              </a:rPr>
              <a:t>main.php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tạo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nội</a:t>
            </a:r>
            <a:r>
              <a:rPr lang="en-US" dirty="0" smtClean="0">
                <a:latin typeface="Times New Roman"/>
                <a:cs typeface="Times New Roman"/>
              </a:rPr>
              <a:t> dung </a:t>
            </a:r>
            <a:r>
              <a:rPr lang="en-US" dirty="0" err="1" smtClean="0">
                <a:latin typeface="Times New Roman"/>
                <a:cs typeface="Times New Roman"/>
              </a:rPr>
              <a:t>sau</a:t>
            </a:r>
            <a:r>
              <a:rPr lang="en-US" dirty="0" smtClean="0">
                <a:latin typeface="Times New Roman"/>
                <a:cs typeface="Times New Roman"/>
              </a:rPr>
              <a:t>:</a:t>
            </a:r>
          </a:p>
          <a:p>
            <a:pPr marL="469900" lvl="1">
              <a:spcBef>
                <a:spcPts val="100"/>
              </a:spcBef>
            </a:pP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75" y="2263934"/>
            <a:ext cx="3339266" cy="475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639" y="3215004"/>
            <a:ext cx="8092049" cy="3287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master layout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codeigniter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9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1">
              <a:spcBef>
                <a:spcPts val="100"/>
              </a:spcBef>
            </a:pPr>
            <a:r>
              <a:rPr lang="en-US" b="1" dirty="0" smtClean="0">
                <a:latin typeface="Times New Roman"/>
                <a:cs typeface="Times New Roman"/>
              </a:rPr>
              <a:t>CRUD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là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khái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niệm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viết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tắt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của</a:t>
            </a:r>
            <a:r>
              <a:rPr lang="en-US" dirty="0" smtClean="0">
                <a:latin typeface="Times New Roman"/>
                <a:cs typeface="Times New Roman"/>
              </a:rPr>
              <a:t> “ </a:t>
            </a:r>
            <a:r>
              <a:rPr lang="en-US" b="1" dirty="0" smtClean="0">
                <a:latin typeface="Times New Roman"/>
                <a:cs typeface="Times New Roman"/>
              </a:rPr>
              <a:t>Create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b="1" dirty="0" smtClean="0">
                <a:latin typeface="Times New Roman"/>
                <a:cs typeface="Times New Roman"/>
              </a:rPr>
              <a:t>Read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b="1" dirty="0" smtClean="0">
                <a:latin typeface="Times New Roman"/>
                <a:cs typeface="Times New Roman"/>
              </a:rPr>
              <a:t>Update</a:t>
            </a:r>
            <a:r>
              <a:rPr lang="en-US" dirty="0" smtClean="0">
                <a:latin typeface="Times New Roman"/>
                <a:cs typeface="Times New Roman"/>
              </a:rPr>
              <a:t> , </a:t>
            </a:r>
            <a:r>
              <a:rPr lang="en-US" b="1" dirty="0" smtClean="0">
                <a:latin typeface="Times New Roman"/>
                <a:cs typeface="Times New Roman"/>
              </a:rPr>
              <a:t>Delete</a:t>
            </a:r>
            <a:r>
              <a:rPr lang="en-US" dirty="0" smtClean="0">
                <a:latin typeface="Times New Roman"/>
                <a:cs typeface="Times New Roman"/>
              </a:rPr>
              <a:t>” .</a:t>
            </a:r>
          </a:p>
          <a:p>
            <a:pPr marL="469900" lvl="1">
              <a:spcBef>
                <a:spcPts val="100"/>
              </a:spcBef>
            </a:pPr>
            <a:r>
              <a:rPr lang="en-US" dirty="0" err="1" smtClean="0">
                <a:latin typeface="Times New Roman"/>
                <a:cs typeface="Times New Roman"/>
              </a:rPr>
              <a:t>Bước</a:t>
            </a:r>
            <a:r>
              <a:rPr lang="en-US" dirty="0" smtClean="0">
                <a:latin typeface="Times New Roman"/>
                <a:cs typeface="Times New Roman"/>
              </a:rPr>
              <a:t> 1 , </a:t>
            </a:r>
            <a:r>
              <a:rPr lang="en-US" dirty="0" err="1">
                <a:cs typeface="Times New Roman"/>
              </a:rPr>
              <a:t>x</a:t>
            </a:r>
            <a:r>
              <a:rPr lang="en-US" dirty="0" err="1" smtClean="0"/>
              <a:t>ây</a:t>
            </a:r>
            <a:r>
              <a:rPr lang="en-US" dirty="0" smtClean="0"/>
              <a:t> </a:t>
            </a:r>
            <a:r>
              <a:rPr lang="en-US" dirty="0" err="1"/>
              <a:t>dựng</a:t>
            </a:r>
            <a:r>
              <a:rPr lang="en-US" dirty="0"/>
              <a:t> database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b="1" dirty="0"/>
              <a:t>crud user:</a:t>
            </a:r>
          </a:p>
          <a:p>
            <a:pPr marL="469900" lvl="1">
              <a:spcBef>
                <a:spcPts val="100"/>
              </a:spcBef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crud add - update - edit user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2573973"/>
            <a:ext cx="10357504" cy="2699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812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1">
              <a:spcBef>
                <a:spcPts val="100"/>
              </a:spcBef>
            </a:pPr>
            <a:r>
              <a:rPr lang="en-US" dirty="0" err="1" smtClean="0">
                <a:latin typeface="Times New Roman"/>
                <a:cs typeface="Times New Roman"/>
              </a:rPr>
              <a:t>Thêm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dữ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liệu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vào</a:t>
            </a:r>
            <a:r>
              <a:rPr lang="en-US" dirty="0" smtClean="0">
                <a:latin typeface="Times New Roman"/>
                <a:cs typeface="Times New Roman"/>
              </a:rPr>
              <a:t> table user</a:t>
            </a:r>
            <a:endParaRPr lang="en-US" dirty="0"/>
          </a:p>
          <a:p>
            <a:pPr marL="469900" lvl="1">
              <a:spcBef>
                <a:spcPts val="100"/>
              </a:spcBef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crud add - update - edit user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13" y="2434908"/>
            <a:ext cx="7195710" cy="3305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180261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FFSE_Template1" id="{D60A9529-804D-8741-A1C7-2203399C0C7C}" vid="{8444D873-0411-E844-BE10-AFA0413C53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250</Words>
  <Application>Microsoft Office PowerPoint</Application>
  <PresentationFormat>Custom</PresentationFormat>
  <Paragraphs>54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cdb2004213l</vt:lpstr>
      <vt:lpstr>Framework Codeigniter phần 3 </vt:lpstr>
      <vt:lpstr>Kỹ thuật master layout trong codeigniter</vt:lpstr>
      <vt:lpstr>Kỹ thuật master layout trong codeigniter</vt:lpstr>
      <vt:lpstr>Kỹ thuật master layout trong codeigniter</vt:lpstr>
      <vt:lpstr>Kỹ thuật master layout trong codeigniter</vt:lpstr>
      <vt:lpstr>Kỹ thuật master layout trong codeigniter</vt:lpstr>
      <vt:lpstr>Kỹ thuật master layout trong codeigniter</vt:lpstr>
      <vt:lpstr>Xây dựng crud add - update - edit user</vt:lpstr>
      <vt:lpstr>Xây dựng crud add - update - edit user</vt:lpstr>
      <vt:lpstr>Xây dựng crud add - update - edit user</vt:lpstr>
      <vt:lpstr>Xây dựng crud add - update - edit user</vt:lpstr>
      <vt:lpstr>Xây dựng crud add - update - edit user</vt:lpstr>
      <vt:lpstr>Xây dựng crud add - update - edit user</vt:lpstr>
      <vt:lpstr>Xây dựng crud add - update - edit user</vt:lpstr>
      <vt:lpstr>Xây dựng crud add - update - edit user</vt:lpstr>
      <vt:lpstr>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LP#0 – Living in Digital World</dc:title>
  <dc:creator>Smile!</dc:creator>
  <cp:lastModifiedBy>Windows User</cp:lastModifiedBy>
  <cp:revision>122</cp:revision>
  <dcterms:modified xsi:type="dcterms:W3CDTF">2017-11-25T07:25:10Z</dcterms:modified>
</cp:coreProperties>
</file>