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90" r:id="rId4"/>
    <p:sldId id="292" r:id="rId5"/>
    <p:sldId id="291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288" r:id="rId15"/>
    <p:sldId id="302" r:id="rId16"/>
    <p:sldId id="301" r:id="rId1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11/30/2017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11/30/2017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11/30/2017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11/30/2017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11/30/2017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11/30/2017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11/30/2017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11/30/2017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11/30/2017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11/30/2017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11/30/2017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11/30/2017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600" y="1027113"/>
            <a:ext cx="7998884" cy="1752600"/>
          </a:xfrm>
        </p:spPr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5E323BD-2097-4A56-816A-9F17DCC6C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514A684-61C5-4691-B1D5-8BE212B4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512300" cy="487363"/>
          </a:xfrm>
        </p:spPr>
        <p:txBody>
          <a:bodyPr/>
          <a:lstStyle/>
          <a:p>
            <a:r>
              <a:rPr lang="en-US" dirty="0" err="1" smtClean="0"/>
              <a:t>Thêm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vi-V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475" y="2211647"/>
            <a:ext cx="5987624" cy="444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5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514A684-61C5-4691-B1D5-8BE212B4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512300" cy="487363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ount($array):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ax($array):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smtClean="0"/>
              <a:t>min($array):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explode(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tách,chuỗi</a:t>
            </a:r>
            <a:r>
              <a:rPr lang="en-US" dirty="0" smtClean="0"/>
              <a:t>):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 smtClean="0"/>
          </a:p>
          <a:p>
            <a:pPr marL="0" indent="0">
              <a:buNone/>
            </a:pPr>
            <a:endParaRPr lang="vi-V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938" y="3574897"/>
            <a:ext cx="6436342" cy="274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71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514A684-61C5-4691-B1D5-8BE212B4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512300" cy="487363"/>
          </a:xfrm>
        </p:spPr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qua </a:t>
            </a:r>
            <a:r>
              <a:rPr lang="en-US" dirty="0" err="1" smtClean="0"/>
              <a:t>mảng</a:t>
            </a:r>
            <a:endParaRPr lang="en-US" dirty="0" smtClean="0"/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vi-V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39" y="2922185"/>
            <a:ext cx="8089160" cy="290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93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514A684-61C5-4691-B1D5-8BE212B4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512300" cy="487363"/>
          </a:xfrm>
        </p:spPr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vi-V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77" y="2435981"/>
            <a:ext cx="8401570" cy="295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13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514A684-61C5-4691-B1D5-8BE212B4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512300" cy="487363"/>
          </a:xfrm>
        </p:spPr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1 (10đ) 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n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n </a:t>
            </a:r>
            <a:r>
              <a:rPr lang="en-US" dirty="0" err="1" smtClean="0"/>
              <a:t>và</a:t>
            </a:r>
            <a:r>
              <a:rPr lang="en-US" dirty="0" smtClean="0"/>
              <a:t> in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( VD: 123 = 1+2+3)</a:t>
            </a:r>
          </a:p>
          <a:p>
            <a:r>
              <a:rPr lang="en-US" dirty="0" err="1" smtClean="0"/>
              <a:t>Bài</a:t>
            </a:r>
            <a:r>
              <a:rPr lang="en-US" dirty="0" smtClean="0"/>
              <a:t> 2 (10đ) </a:t>
            </a:r>
            <a:r>
              <a:rPr lang="en-US" dirty="0"/>
              <a:t>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n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lẻ</a:t>
            </a:r>
            <a:r>
              <a:rPr lang="en-US" dirty="0" smtClean="0"/>
              <a:t> </a:t>
            </a:r>
            <a:r>
              <a:rPr lang="en-US" dirty="0" err="1"/>
              <a:t>trong</a:t>
            </a:r>
            <a:r>
              <a:rPr lang="en-US" dirty="0"/>
              <a:t> n </a:t>
            </a:r>
            <a:r>
              <a:rPr lang="en-US" dirty="0" err="1"/>
              <a:t>và</a:t>
            </a:r>
            <a:r>
              <a:rPr lang="en-US" dirty="0"/>
              <a:t> in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( VD: 123 = </a:t>
            </a:r>
            <a:r>
              <a:rPr lang="en-US" dirty="0" smtClean="0"/>
              <a:t>1+3)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84986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514A684-61C5-4691-B1D5-8BE212B4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512300" cy="487363"/>
          </a:xfrm>
        </p:spPr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3: </a:t>
            </a:r>
            <a:r>
              <a:rPr lang="en-US" dirty="0" smtClean="0"/>
              <a:t>Cho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: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vi-V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662" y="1400175"/>
            <a:ext cx="3077926" cy="530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85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514A684-61C5-4691-B1D5-8BE212B4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512300" cy="487363"/>
          </a:xfrm>
        </p:spPr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Câu</a:t>
            </a:r>
            <a:r>
              <a:rPr lang="en-US" dirty="0" smtClean="0"/>
              <a:t> a (20đ) 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table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key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FFSE1701</a:t>
            </a:r>
          </a:p>
          <a:p>
            <a:pPr lvl="1"/>
            <a:r>
              <a:rPr lang="en-US" dirty="0" err="1" smtClean="0"/>
              <a:t>Câu</a:t>
            </a:r>
            <a:r>
              <a:rPr lang="en-US" dirty="0" smtClean="0"/>
              <a:t> b (20đ) :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1 </a:t>
            </a:r>
            <a:r>
              <a:rPr lang="en-US" dirty="0" err="1" smtClean="0"/>
              <a:t>cột</a:t>
            </a:r>
            <a:r>
              <a:rPr lang="en-US" dirty="0" smtClean="0"/>
              <a:t> “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”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 smtClean="0"/>
          </a:p>
          <a:p>
            <a:pPr lvl="1"/>
            <a:r>
              <a:rPr lang="en-US" dirty="0" err="1" smtClean="0"/>
              <a:t>Câu</a:t>
            </a:r>
            <a:r>
              <a:rPr lang="en-US" dirty="0" smtClean="0"/>
              <a:t> c (20đ) :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1 </a:t>
            </a:r>
            <a:r>
              <a:rPr lang="en-US" dirty="0" err="1" smtClean="0"/>
              <a:t>cột</a:t>
            </a:r>
            <a:r>
              <a:rPr lang="en-US" dirty="0" smtClean="0"/>
              <a:t> “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“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ĐTB &lt; 5 : </a:t>
            </a:r>
            <a:r>
              <a:rPr lang="en-US" dirty="0" err="1" smtClean="0"/>
              <a:t>Yếu</a:t>
            </a:r>
            <a:endParaRPr lang="en-US" dirty="0" smtClean="0"/>
          </a:p>
          <a:p>
            <a:pPr lvl="2"/>
            <a:r>
              <a:rPr lang="en-US" dirty="0" smtClean="0"/>
              <a:t>5 &lt; ĐTB &lt;= 7: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endParaRPr lang="en-US" dirty="0" smtClean="0"/>
          </a:p>
          <a:p>
            <a:pPr lvl="2"/>
            <a:r>
              <a:rPr lang="en-US" dirty="0" smtClean="0"/>
              <a:t> 7&lt; ĐTB &lt;= 8.5: </a:t>
            </a:r>
            <a:r>
              <a:rPr lang="en-US" dirty="0" err="1" smtClean="0"/>
              <a:t>Khá</a:t>
            </a:r>
            <a:endParaRPr lang="en-US" dirty="0" smtClean="0"/>
          </a:p>
          <a:p>
            <a:pPr lvl="2"/>
            <a:r>
              <a:rPr lang="en-US" dirty="0" smtClean="0"/>
              <a:t>ĐTB &gt; 8.5 : </a:t>
            </a:r>
            <a:r>
              <a:rPr lang="en-US" dirty="0" err="1" smtClean="0"/>
              <a:t>Giỏi</a:t>
            </a:r>
            <a:endParaRPr lang="en-US" dirty="0"/>
          </a:p>
          <a:p>
            <a:pPr lvl="1"/>
            <a:r>
              <a:rPr lang="en-US" dirty="0" err="1" smtClean="0"/>
              <a:t>Câu</a:t>
            </a:r>
            <a:r>
              <a:rPr lang="en-US" dirty="0" smtClean="0"/>
              <a:t> d ( 20đ) :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49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399"/>
            <a:ext cx="11023600" cy="476534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,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25"/>
          <a:stretch/>
        </p:blipFill>
        <p:spPr>
          <a:xfrm>
            <a:off x="1282890" y="2583337"/>
            <a:ext cx="7424809" cy="14154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97"/>
          <a:stretch/>
        </p:blipFill>
        <p:spPr>
          <a:xfrm>
            <a:off x="1282890" y="4809622"/>
            <a:ext cx="5104262" cy="182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6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while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399"/>
            <a:ext cx="11023600" cy="4765343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While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(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taị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Chú</a:t>
            </a:r>
            <a:r>
              <a:rPr lang="en-US" dirty="0" smtClean="0"/>
              <a:t> ý :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37" y="3278020"/>
            <a:ext cx="4373852" cy="200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4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while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399"/>
            <a:ext cx="11023600" cy="4765343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259" y="2128871"/>
            <a:ext cx="5718342" cy="386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6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399"/>
            <a:ext cx="11023600" cy="4765343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1 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354" y="2228494"/>
            <a:ext cx="7491342" cy="42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7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399"/>
            <a:ext cx="11023600" cy="4765343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2 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020" y="2213211"/>
            <a:ext cx="6313069" cy="409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7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514A684-61C5-4691-B1D5-8BE212B4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512300" cy="487363"/>
          </a:xfrm>
        </p:spPr>
        <p:txBody>
          <a:bodyPr/>
          <a:lstStyle/>
          <a:p>
            <a:r>
              <a:rPr lang="en-US" dirty="0" smtClean="0"/>
              <a:t>Array : </a:t>
            </a:r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.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vd</a:t>
            </a:r>
            <a:r>
              <a:rPr lang="en-US" dirty="0" smtClean="0"/>
              <a:t>: string , number , array , …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:</a:t>
            </a:r>
            <a:endParaRPr lang="vi-V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231" y="3114674"/>
            <a:ext cx="6836959" cy="353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2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514A684-61C5-4691-B1D5-8BE212B4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512300" cy="487363"/>
          </a:xfrm>
        </p:spPr>
        <p:txBody>
          <a:bodyPr/>
          <a:lstStyle/>
          <a:p>
            <a:r>
              <a:rPr lang="en-US" dirty="0" smtClean="0"/>
              <a:t>Array : </a:t>
            </a:r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:</a:t>
            </a:r>
            <a:endParaRPr lang="vi-V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21" y="2228850"/>
            <a:ext cx="7831917" cy="373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0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514A684-61C5-4691-B1D5-8BE212B4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512300" cy="487363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:</a:t>
            </a:r>
            <a:endParaRPr lang="vi-V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325" y="2308249"/>
            <a:ext cx="7411801" cy="421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78593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434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Wingdings</vt:lpstr>
      <vt:lpstr>cdb2004213l</vt:lpstr>
      <vt:lpstr>PHP cơ bản phần 2</vt:lpstr>
      <vt:lpstr>Vòng lặp for</vt:lpstr>
      <vt:lpstr>Vòng lặp while </vt:lpstr>
      <vt:lpstr>Vòng lặp while </vt:lpstr>
      <vt:lpstr>Vòng lặp</vt:lpstr>
      <vt:lpstr>Vòng lặp</vt:lpstr>
      <vt:lpstr>Array : mảng</vt:lpstr>
      <vt:lpstr>Array : mảng</vt:lpstr>
      <vt:lpstr>In ra cấu trúc mảng</vt:lpstr>
      <vt:lpstr>Thêm, xóa một phần tử trong mảng</vt:lpstr>
      <vt:lpstr>Các hàm thường dùng trong array</vt:lpstr>
      <vt:lpstr>Vòng lặp foreach</vt:lpstr>
      <vt:lpstr>Vòng lặp foreach</vt:lpstr>
      <vt:lpstr>Assignment</vt:lpstr>
      <vt:lpstr>Assignment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Windows User</cp:lastModifiedBy>
  <cp:revision>77</cp:revision>
  <dcterms:modified xsi:type="dcterms:W3CDTF">2017-11-30T04:01:10Z</dcterms:modified>
</cp:coreProperties>
</file>