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6" r:id="rId14"/>
    <p:sldId id="288" r:id="rId15"/>
    <p:sldId id="313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11/24/2017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1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45" y="2260481"/>
            <a:ext cx="6662596" cy="28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session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90" y="2239938"/>
            <a:ext cx="8963452" cy="16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session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86" y="2316920"/>
            <a:ext cx="6985025" cy="41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1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ta </a:t>
            </a:r>
            <a:r>
              <a:rPr lang="en-US" dirty="0" err="1" smtClean="0"/>
              <a:t>dùng</a:t>
            </a:r>
            <a:r>
              <a:rPr lang="en-US" dirty="0" smtClean="0"/>
              <a:t> HEADER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2492"/>
            <a:ext cx="7131382" cy="30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 (5đ) : </a:t>
            </a:r>
            <a:r>
              <a:rPr lang="en-US" dirty="0" smtClean="0"/>
              <a:t>In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2 (5đ) 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10" y="1676400"/>
            <a:ext cx="4682692" cy="213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10" y="4394650"/>
            <a:ext cx="4682692" cy="21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 (20đ) 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0" y="2737797"/>
            <a:ext cx="7551709" cy="33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4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 (70đ)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muahoa.php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session </a:t>
            </a:r>
            <a:r>
              <a:rPr lang="en-US" dirty="0" err="1" smtClean="0"/>
              <a:t>chứa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key </a:t>
            </a:r>
            <a:r>
              <a:rPr lang="en-US" dirty="0" err="1" smtClean="0"/>
              <a:t>là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value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  <a:br>
              <a:rPr lang="en-US" dirty="0" smtClean="0"/>
            </a:br>
            <a:r>
              <a:rPr lang="en-US" dirty="0" err="1" smtClean="0"/>
              <a:t>tenhoa,soluong,dongia</a:t>
            </a:r>
            <a:r>
              <a:rPr lang="en-US" dirty="0" smtClean="0"/>
              <a:t>.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session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giohoa.php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 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ID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655" y="1922060"/>
            <a:ext cx="4017490" cy="31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 (70đ) : </a:t>
            </a:r>
            <a:endParaRPr lang="en-US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giohoa.php</a:t>
            </a:r>
            <a:r>
              <a:rPr lang="en-US" dirty="0" smtClean="0"/>
              <a:t> ,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3" y="2641310"/>
            <a:ext cx="8179773" cy="36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Form 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$_GET </a:t>
            </a:r>
            <a:r>
              <a:rPr lang="en-US" dirty="0" err="1" smtClean="0"/>
              <a:t>và</a:t>
            </a:r>
            <a:r>
              <a:rPr lang="en-US" dirty="0" smtClean="0"/>
              <a:t> $_POST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19" y="1971271"/>
            <a:ext cx="11059174" cy="37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Form 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$_GET </a:t>
            </a:r>
            <a:r>
              <a:rPr lang="en-US" dirty="0" err="1" smtClean="0"/>
              <a:t>và</a:t>
            </a:r>
            <a:r>
              <a:rPr lang="en-US" dirty="0" smtClean="0"/>
              <a:t>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submit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PHP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Action 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form.</a:t>
            </a:r>
          </a:p>
          <a:p>
            <a:pPr lvl="1"/>
            <a:r>
              <a:rPr lang="en-US" dirty="0" smtClean="0"/>
              <a:t>Method 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.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POST </a:t>
            </a:r>
            <a:r>
              <a:rPr lang="en-US" dirty="0" err="1" smtClean="0"/>
              <a:t>và</a:t>
            </a:r>
            <a:r>
              <a:rPr lang="en-US" dirty="0" smtClean="0"/>
              <a:t> GET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Form 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$_GET </a:t>
            </a:r>
            <a:r>
              <a:rPr lang="en-US" dirty="0" err="1" smtClean="0"/>
              <a:t>và</a:t>
            </a:r>
            <a:r>
              <a:rPr lang="en-US" dirty="0" smtClean="0"/>
              <a:t>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$_GET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GET.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URL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URL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25" y="2595278"/>
            <a:ext cx="7775420" cy="37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Form 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$_GET </a:t>
            </a:r>
            <a:r>
              <a:rPr lang="en-US" dirty="0" err="1" smtClean="0"/>
              <a:t>và</a:t>
            </a:r>
            <a:r>
              <a:rPr lang="en-US" dirty="0" smtClean="0"/>
              <a:t>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$_POST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POST.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86" y="2413876"/>
            <a:ext cx="8274428" cy="39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Form 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$_GET </a:t>
            </a:r>
            <a:r>
              <a:rPr lang="en-US" dirty="0" err="1" smtClean="0"/>
              <a:t>và</a:t>
            </a:r>
            <a:r>
              <a:rPr lang="en-US" dirty="0" smtClean="0"/>
              <a:t>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$_REQUEST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form. </a:t>
            </a:r>
            <a:r>
              <a:rPr lang="en-US" dirty="0">
                <a:solidFill>
                  <a:srgbClr val="FF0000"/>
                </a:solidFill>
              </a:rPr>
              <a:t>$_REQUEST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$_GET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$_POST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50" y="2735593"/>
            <a:ext cx="8704336" cy="37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server.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$_SESSION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session.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$_SESSION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$_SESSION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endParaRPr lang="en-US" dirty="0" smtClean="0"/>
          </a:p>
          <a:p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$_SESSION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PHP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session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83" y="2636647"/>
            <a:ext cx="8041998" cy="26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session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8" y="2382635"/>
            <a:ext cx="10614404" cy="32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7269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370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cdb2004213l</vt:lpstr>
      <vt:lpstr>PHP cơ bản phần 3</vt:lpstr>
      <vt:lpstr>Form , cách dùng $_GET và $_POST</vt:lpstr>
      <vt:lpstr>Form , cách dùng $_GET và $_POST</vt:lpstr>
      <vt:lpstr>Form , cách dùng $_GET và $_POST</vt:lpstr>
      <vt:lpstr>Form , cách dùng $_GET và $_POST</vt:lpstr>
      <vt:lpstr>Form , cách dùng $_GET và $_POST</vt:lpstr>
      <vt:lpstr>SESSION</vt:lpstr>
      <vt:lpstr>SESSION</vt:lpstr>
      <vt:lpstr>SESSION</vt:lpstr>
      <vt:lpstr>SESSION</vt:lpstr>
      <vt:lpstr>SESSION</vt:lpstr>
      <vt:lpstr>SESSION</vt:lpstr>
      <vt:lpstr>Lệnh chuyển hướng url</vt:lpstr>
      <vt:lpstr>Assignment</vt:lpstr>
      <vt:lpstr>Assignment</vt:lpstr>
      <vt:lpstr>Assignment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Do Thi Nguyen</cp:lastModifiedBy>
  <cp:revision>91</cp:revision>
  <dcterms:modified xsi:type="dcterms:W3CDTF">2017-11-23T19:46:59Z</dcterms:modified>
</cp:coreProperties>
</file>