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09" r:id="rId13"/>
    <p:sldId id="313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E4A1-B16D-4B44-AD5B-8617CD677902}" type="datetimeFigureOut">
              <a:rPr lang="vi-VN" smtClean="0"/>
              <a:t>30/11/2017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97AD5-C95E-4A2B-A1F4-94E30865E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1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7AD5-C95E-4A2B-A1F4-94E30865E58B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683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7AD5-C95E-4A2B-A1F4-94E30865E58B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27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11/30/2017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tuts.net/web-dong-la-gi-web-tinh-la-gi-34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Require – Include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Sự khác nhau của </a:t>
            </a:r>
            <a:r>
              <a:rPr lang="vi-VN" dirty="0" smtClean="0">
                <a:solidFill>
                  <a:srgbClr val="00B050"/>
                </a:solidFill>
              </a:rPr>
              <a:t>require </a:t>
            </a:r>
            <a:r>
              <a:rPr lang="vi-VN" dirty="0" smtClean="0"/>
              <a:t>và </a:t>
            </a:r>
            <a:r>
              <a:rPr lang="vi-VN" dirty="0" smtClean="0">
                <a:solidFill>
                  <a:srgbClr val="00B050"/>
                </a:solidFill>
              </a:rPr>
              <a:t>include</a:t>
            </a:r>
            <a:r>
              <a:rPr lang="vi-VN" dirty="0" smtClean="0"/>
              <a:t>:</a:t>
            </a:r>
            <a:br>
              <a:rPr lang="vi-VN" dirty="0" smtClean="0"/>
            </a:br>
            <a:r>
              <a:rPr lang="vi-VN" dirty="0"/>
              <a:t>Nếu khi import một file bằng lệnh </a:t>
            </a:r>
            <a:r>
              <a:rPr lang="vi-VN" dirty="0">
                <a:solidFill>
                  <a:srgbClr val="00B050"/>
                </a:solidFill>
              </a:rPr>
              <a:t>require</a:t>
            </a:r>
            <a:r>
              <a:rPr lang="vi-VN" dirty="0"/>
              <a:t> thì nếu chương trình bị lỗi thì lập tức trình biên dịch sẽ dừng và xuất ra thông báo lỗi. Còn nếu sử dụng lệnh </a:t>
            </a:r>
            <a:r>
              <a:rPr lang="vi-VN" dirty="0">
                <a:solidFill>
                  <a:srgbClr val="00B050"/>
                </a:solidFill>
              </a:rPr>
              <a:t>include</a:t>
            </a:r>
            <a:r>
              <a:rPr lang="vi-VN" dirty="0"/>
              <a:t> thì đó chỉ là một cảnh báo nên chương trình vẫn chạy cho đến cuối chương trình</a:t>
            </a:r>
            <a:endParaRPr lang="vi-VN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454" y="3258354"/>
            <a:ext cx="5372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Require – Include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Lệnh </a:t>
            </a:r>
            <a:r>
              <a:rPr lang="vi-VN" dirty="0" smtClean="0">
                <a:solidFill>
                  <a:srgbClr val="00B050"/>
                </a:solidFill>
              </a:rPr>
              <a:t>require_once</a:t>
            </a:r>
            <a:r>
              <a:rPr lang="vi-VN" dirty="0" smtClean="0"/>
              <a:t> và </a:t>
            </a:r>
            <a:r>
              <a:rPr lang="vi-VN" dirty="0" smtClean="0">
                <a:solidFill>
                  <a:srgbClr val="00B050"/>
                </a:solidFill>
              </a:rPr>
              <a:t>include_once</a:t>
            </a:r>
            <a:r>
              <a:rPr lang="vi-VN" dirty="0" smtClean="0"/>
              <a:t>: </a:t>
            </a:r>
            <a:r>
              <a:rPr lang="vi-VN" dirty="0"/>
              <a:t>Lệnh này có chức năng </a:t>
            </a:r>
            <a:r>
              <a:rPr lang="vi-VN" dirty="0" smtClean="0"/>
              <a:t>giống lệnh </a:t>
            </a:r>
            <a:r>
              <a:rPr lang="vi-VN" dirty="0" smtClean="0">
                <a:solidFill>
                  <a:srgbClr val="00B050"/>
                </a:solidFill>
              </a:rPr>
              <a:t>require</a:t>
            </a:r>
            <a:r>
              <a:rPr lang="vi-VN" dirty="0" smtClean="0"/>
              <a:t> hay </a:t>
            </a:r>
            <a:r>
              <a:rPr lang="vi-VN" dirty="0" smtClean="0">
                <a:solidFill>
                  <a:srgbClr val="00B050"/>
                </a:solidFill>
              </a:rPr>
              <a:t>include</a:t>
            </a:r>
            <a:r>
              <a:rPr lang="vi-VN" dirty="0" smtClean="0"/>
              <a:t>, </a:t>
            </a:r>
            <a:r>
              <a:rPr lang="vi-VN" dirty="0"/>
              <a:t>tuy nhiên điểm khác biệt đó là lệnh </a:t>
            </a:r>
            <a:r>
              <a:rPr lang="vi-VN" dirty="0" smtClean="0">
                <a:solidFill>
                  <a:srgbClr val="00B050"/>
                </a:solidFill>
              </a:rPr>
              <a:t>require_once</a:t>
            </a:r>
            <a:r>
              <a:rPr lang="vi-VN" dirty="0" smtClean="0"/>
              <a:t> hay </a:t>
            </a:r>
            <a:r>
              <a:rPr lang="vi-VN" dirty="0" smtClean="0">
                <a:solidFill>
                  <a:srgbClr val="00B050"/>
                </a:solidFill>
              </a:rPr>
              <a:t>include_once</a:t>
            </a:r>
            <a:r>
              <a:rPr lang="vi-VN" dirty="0" smtClean="0"/>
              <a:t> </a:t>
            </a:r>
            <a:r>
              <a:rPr lang="vi-VN" dirty="0"/>
              <a:t>chỉ import đúng một lần, nghĩa là khi bạn sử dụng hai lệnh </a:t>
            </a:r>
            <a:r>
              <a:rPr lang="vi-VN" dirty="0" smtClean="0">
                <a:solidFill>
                  <a:srgbClr val="00B050"/>
                </a:solidFill>
              </a:rPr>
              <a:t>require_once</a:t>
            </a:r>
            <a:r>
              <a:rPr lang="vi-VN" dirty="0" smtClean="0"/>
              <a:t> (</a:t>
            </a:r>
            <a:r>
              <a:rPr lang="vi-VN" dirty="0" smtClean="0">
                <a:solidFill>
                  <a:srgbClr val="00B050"/>
                </a:solidFill>
              </a:rPr>
              <a:t>include_once</a:t>
            </a:r>
            <a:r>
              <a:rPr lang="vi-VN" dirty="0" smtClean="0"/>
              <a:t>) cùng </a:t>
            </a:r>
            <a:r>
              <a:rPr lang="vi-VN" dirty="0"/>
              <a:t>một file thì ở lệnh </a:t>
            </a:r>
            <a:r>
              <a:rPr lang="vi-VN" dirty="0" smtClean="0">
                <a:solidFill>
                  <a:srgbClr val="00B050"/>
                </a:solidFill>
              </a:rPr>
              <a:t>require_once</a:t>
            </a:r>
            <a:r>
              <a:rPr lang="vi-VN" dirty="0" smtClean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B050"/>
                </a:solidFill>
              </a:rPr>
              <a:t>include_once</a:t>
            </a:r>
            <a:r>
              <a:rPr lang="vi-VN" dirty="0"/>
              <a:t>)</a:t>
            </a:r>
            <a:r>
              <a:rPr lang="vi-VN" dirty="0" smtClean="0"/>
              <a:t> </a:t>
            </a:r>
            <a:r>
              <a:rPr lang="vi-VN" dirty="0"/>
              <a:t>thứ hai nó sẽ thấy là đã xử lý rồi nên nó sẽ không thực thi nữa.</a:t>
            </a:r>
            <a:endParaRPr lang="vi-V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56" y="4000500"/>
            <a:ext cx="4359670" cy="1533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82" y="4000500"/>
            <a:ext cx="5080122" cy="1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1 (50đ): </a:t>
            </a:r>
            <a:r>
              <a:rPr lang="en-US" dirty="0" err="1" smtClean="0"/>
              <a:t>Tạo</a:t>
            </a:r>
            <a:r>
              <a:rPr lang="en-US" dirty="0" smtClean="0"/>
              <a:t> form upload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nhấn</a:t>
            </a:r>
            <a:r>
              <a:rPr lang="en-US" sz="2000" dirty="0" smtClean="0"/>
              <a:t> </a:t>
            </a:r>
            <a:r>
              <a:rPr lang="en-US" sz="2000" b="1" dirty="0" smtClean="0"/>
              <a:t>Upload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b="1" dirty="0" smtClean="0"/>
              <a:t>files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bấm</a:t>
            </a:r>
            <a:r>
              <a:rPr lang="en-US" sz="2000" dirty="0" smtClean="0"/>
              <a:t> Upload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: </a:t>
            </a:r>
            <a:br>
              <a:rPr lang="en-US" sz="2000" dirty="0" smtClean="0"/>
            </a:br>
            <a:r>
              <a:rPr lang="en-US" sz="2000" dirty="0" smtClean="0"/>
              <a:t>  “ </a:t>
            </a:r>
            <a:r>
              <a:rPr lang="en-US" sz="2000" b="1" dirty="0" err="1" smtClean="0"/>
              <a:t>Vui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lòng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chọn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ảnh</a:t>
            </a:r>
            <a:r>
              <a:rPr lang="en-US" sz="2000" b="1" dirty="0" smtClean="0"/>
              <a:t> </a:t>
            </a:r>
            <a:r>
              <a:rPr lang="en-US" sz="2000" dirty="0" smtClean="0"/>
              <a:t>“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 -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file </a:t>
            </a:r>
            <a:r>
              <a:rPr lang="en-US" sz="2000" dirty="0" err="1" smtClean="0"/>
              <a:t>khi</a:t>
            </a:r>
            <a:r>
              <a:rPr lang="en-US" sz="2000" dirty="0" smtClean="0"/>
              <a:t> upload </a:t>
            </a:r>
            <a:r>
              <a:rPr lang="en-US" sz="2000" dirty="0" err="1" smtClean="0"/>
              <a:t>lên</a:t>
            </a:r>
            <a:r>
              <a:rPr lang="en-US" sz="2000" dirty="0" smtClean="0"/>
              <a:t> , </a:t>
            </a:r>
            <a:r>
              <a:rPr lang="en-US" sz="2000" dirty="0" err="1" smtClean="0"/>
              <a:t>tên</a:t>
            </a:r>
            <a:r>
              <a:rPr lang="en-US" sz="2000" dirty="0" smtClean="0"/>
              <a:t> file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:”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viên_time.phần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file” (</a:t>
            </a:r>
            <a:r>
              <a:rPr lang="en-US" sz="2000" dirty="0" err="1" smtClean="0"/>
              <a:t>Vd</a:t>
            </a:r>
            <a:r>
              <a:rPr lang="en-US" sz="2000" dirty="0" smtClean="0"/>
              <a:t>: FFSE1701001_1415783786.jpg),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: time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(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giây</a:t>
            </a:r>
            <a:r>
              <a:rPr lang="en-US" sz="2000" dirty="0" smtClean="0"/>
              <a:t> )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upload </a:t>
            </a:r>
            <a:r>
              <a:rPr lang="en-US" sz="2000" dirty="0" err="1" smtClean="0"/>
              <a:t>hình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15" y="2182461"/>
            <a:ext cx="3759529" cy="20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2 (50đ): Cho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/>
              <a:t>a/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 smtClean="0"/>
              <a:t>arHocVien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, </a:t>
            </a:r>
            <a:r>
              <a:rPr lang="en-US" sz="2000" dirty="0" err="1" smtClean="0"/>
              <a:t>với</a:t>
            </a:r>
            <a:r>
              <a:rPr lang="en-US" sz="2000" dirty="0" smtClean="0"/>
              <a:t> key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ID_SV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 b/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( </a:t>
            </a:r>
            <a:r>
              <a:rPr lang="en-US" sz="2000" dirty="0" err="1" smtClean="0"/>
              <a:t>CapChungNhan</a:t>
            </a:r>
            <a:r>
              <a:rPr lang="en-US" sz="2000" dirty="0" smtClean="0"/>
              <a:t> = 1 )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c/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</a:t>
            </a:r>
            <a:r>
              <a:rPr lang="en-US" sz="2000" dirty="0" err="1" smtClean="0"/>
              <a:t>arHocVien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2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ý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d/ </a:t>
            </a:r>
            <a:r>
              <a:rPr lang="en-US" sz="2000" dirty="0" err="1" smtClean="0"/>
              <a:t>Xóa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CapChungNhan</a:t>
            </a:r>
            <a:r>
              <a:rPr lang="en-US" sz="2000" dirty="0" smtClean="0"/>
              <a:t> bang 0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khỏi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d/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29972"/>
              </p:ext>
            </p:extLst>
          </p:nvPr>
        </p:nvGraphicFramePr>
        <p:xfrm>
          <a:off x="951345" y="2382211"/>
          <a:ext cx="9273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28"/>
                <a:gridCol w="3226130"/>
                <a:gridCol w="1410525"/>
                <a:gridCol w="2318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ID_SV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Ten_SV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CapChungNhan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FFSE1701001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FFSE1701002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Huỳnh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FFSE1701003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FFSE1701004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upload </a:t>
            </a:r>
            <a:r>
              <a:rPr lang="en-US" dirty="0" err="1" smtClean="0"/>
              <a:t>được</a:t>
            </a:r>
            <a:r>
              <a:rPr lang="en-US" dirty="0" smtClean="0"/>
              <a:t> file </a:t>
            </a:r>
            <a:r>
              <a:rPr lang="en-US" dirty="0" err="1" smtClean="0"/>
              <a:t>lên</a:t>
            </a:r>
            <a:r>
              <a:rPr lang="en-US" dirty="0" smtClean="0"/>
              <a:t> website </a:t>
            </a:r>
            <a:r>
              <a:rPr lang="en-US" dirty="0" err="1" smtClean="0"/>
              <a:t>thì</a:t>
            </a:r>
            <a:r>
              <a:rPr lang="en-US" dirty="0" smtClean="0"/>
              <a:t> form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Method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POST</a:t>
            </a:r>
          </a:p>
          <a:p>
            <a:pPr lvl="1"/>
            <a:r>
              <a:rPr lang="en-US" dirty="0" smtClean="0"/>
              <a:t>Form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Enctype</a:t>
            </a:r>
            <a:r>
              <a:rPr lang="en-US" dirty="0" smtClean="0">
                <a:solidFill>
                  <a:srgbClr val="FFC000"/>
                </a:solidFill>
              </a:rPr>
              <a:t>=“multipart/form-data”</a:t>
            </a:r>
          </a:p>
          <a:p>
            <a:pPr lvl="1"/>
            <a:r>
              <a:rPr lang="en-US" dirty="0" smtClean="0"/>
              <a:t>File upload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$_FILES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$_FILE[‘file’][‘name’] : 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được</a:t>
            </a:r>
            <a:r>
              <a:rPr lang="en-US" dirty="0" smtClean="0"/>
              <a:t> upload,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2"/>
            <a:r>
              <a:rPr lang="en-US" dirty="0">
                <a:solidFill>
                  <a:srgbClr val="FFC000"/>
                </a:solidFill>
              </a:rPr>
              <a:t>$_FILE[‘file</a:t>
            </a:r>
            <a:r>
              <a:rPr lang="en-US" dirty="0" smtClean="0">
                <a:solidFill>
                  <a:srgbClr val="FFC000"/>
                </a:solidFill>
              </a:rPr>
              <a:t>’][‘type’] </a:t>
            </a:r>
            <a:r>
              <a:rPr lang="en-US" dirty="0">
                <a:solidFill>
                  <a:srgbClr val="FFC000"/>
                </a:solidFill>
              </a:rPr>
              <a:t>:  </a:t>
            </a:r>
            <a:r>
              <a:rPr lang="en-US" dirty="0" err="1" smtClean="0"/>
              <a:t>loại</a:t>
            </a:r>
            <a:r>
              <a:rPr lang="en-US" dirty="0" smtClean="0"/>
              <a:t> file </a:t>
            </a:r>
            <a:r>
              <a:rPr lang="en-US" dirty="0" err="1" smtClean="0"/>
              <a:t>được</a:t>
            </a:r>
            <a:r>
              <a:rPr lang="en-US" dirty="0" smtClean="0"/>
              <a:t> upload</a:t>
            </a:r>
            <a:endParaRPr lang="en-US" dirty="0"/>
          </a:p>
          <a:p>
            <a:pPr lvl="2"/>
            <a:r>
              <a:rPr lang="en-US" dirty="0">
                <a:solidFill>
                  <a:srgbClr val="FFC000"/>
                </a:solidFill>
              </a:rPr>
              <a:t>$_FILE[‘file</a:t>
            </a:r>
            <a:r>
              <a:rPr lang="en-US" dirty="0" smtClean="0">
                <a:solidFill>
                  <a:srgbClr val="FFC000"/>
                </a:solidFill>
              </a:rPr>
              <a:t>’][‘</a:t>
            </a:r>
            <a:r>
              <a:rPr lang="en-US" dirty="0" err="1" smtClean="0">
                <a:solidFill>
                  <a:srgbClr val="FFC000"/>
                </a:solidFill>
              </a:rPr>
              <a:t>tmp_name</a:t>
            </a:r>
            <a:r>
              <a:rPr lang="en-US" dirty="0" smtClean="0">
                <a:solidFill>
                  <a:srgbClr val="FFC000"/>
                </a:solidFill>
              </a:rPr>
              <a:t>’] </a:t>
            </a:r>
            <a:r>
              <a:rPr lang="en-US" dirty="0">
                <a:solidFill>
                  <a:srgbClr val="FFC000"/>
                </a:solidFill>
              </a:rPr>
              <a:t>: 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server 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  <a:p>
            <a:pPr lvl="2"/>
            <a:r>
              <a:rPr lang="en-US" dirty="0">
                <a:solidFill>
                  <a:srgbClr val="FFC000"/>
                </a:solidFill>
              </a:rPr>
              <a:t>$_FILE[‘file</a:t>
            </a:r>
            <a:r>
              <a:rPr lang="en-US" dirty="0" smtClean="0">
                <a:solidFill>
                  <a:srgbClr val="FFC000"/>
                </a:solidFill>
              </a:rPr>
              <a:t>’][‘error’] </a:t>
            </a:r>
            <a:r>
              <a:rPr lang="en-US" dirty="0">
                <a:solidFill>
                  <a:srgbClr val="FFC000"/>
                </a:solidFill>
              </a:rPr>
              <a:t>: 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upload</a:t>
            </a:r>
            <a:endParaRPr lang="en-US" dirty="0"/>
          </a:p>
          <a:p>
            <a:pPr lvl="2"/>
            <a:r>
              <a:rPr lang="en-US" dirty="0">
                <a:solidFill>
                  <a:srgbClr val="FFC000"/>
                </a:solidFill>
              </a:rPr>
              <a:t>$_FILE[‘file</a:t>
            </a:r>
            <a:r>
              <a:rPr lang="en-US" dirty="0" smtClean="0">
                <a:solidFill>
                  <a:srgbClr val="FFC000"/>
                </a:solidFill>
              </a:rPr>
              <a:t>’][‘size’] </a:t>
            </a:r>
            <a:r>
              <a:rPr lang="en-US" dirty="0">
                <a:solidFill>
                  <a:srgbClr val="FFC000"/>
                </a:solidFill>
              </a:rPr>
              <a:t>: 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kilobytes (kb)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51" y="1321998"/>
            <a:ext cx="6541472" cy="55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smtClean="0"/>
              <a:t>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01" y="2438647"/>
            <a:ext cx="6871862" cy="42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01" y="1886094"/>
            <a:ext cx="5635814" cy="44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Ajax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/>
              <a:t>một kỹ thuật viết tắt của chữ </a:t>
            </a:r>
            <a:r>
              <a:rPr lang="vi-VN" i="1" dirty="0"/>
              <a:t>AJAX = Asynchronous JavaScript and XML</a:t>
            </a:r>
            <a:r>
              <a:rPr lang="vi-VN" dirty="0"/>
              <a:t>, đây là một công nghệ giúp chung ta tạo ra những </a:t>
            </a:r>
            <a:r>
              <a:rPr lang="vi-VN" dirty="0">
                <a:hlinkClick r:id="rId2" tooltip="Web động"/>
              </a:rPr>
              <a:t>Web động</a:t>
            </a:r>
            <a:r>
              <a:rPr lang="vi-VN" dirty="0"/>
              <a:t> mà hoàn toàn không reload lại trang nên rất mượt và </a:t>
            </a:r>
            <a:r>
              <a:rPr lang="vi-VN" dirty="0" smtClean="0"/>
              <a:t>đẹp</a:t>
            </a:r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client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, </a:t>
            </a:r>
            <a:r>
              <a:rPr lang="en-US" dirty="0" err="1" smtClean="0"/>
              <a:t>angularjs</a:t>
            </a:r>
            <a:r>
              <a:rPr lang="en-US" dirty="0" smtClean="0"/>
              <a:t> , 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Ajax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 Tìm kiếm tên và in ra bảng</a:t>
            </a:r>
            <a:br>
              <a:rPr lang="en-US" smtClean="0"/>
            </a:br>
            <a:r>
              <a:rPr lang="en-US" smtClean="0"/>
              <a:t> dưới form </a:t>
            </a:r>
            <a:br>
              <a:rPr lang="en-US" smtClean="0"/>
            </a:br>
            <a:r>
              <a:rPr lang="en-US" smtClean="0"/>
              <a:t>  				index.php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30" y="1485900"/>
            <a:ext cx="52101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Ajax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page.php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1676400"/>
            <a:ext cx="6649182" cy="48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Require – Include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Lệnh </a:t>
            </a:r>
            <a:r>
              <a:rPr lang="vi-VN" b="1" dirty="0"/>
              <a:t>require</a:t>
            </a:r>
            <a:r>
              <a:rPr lang="vi-VN" dirty="0"/>
              <a:t>, </a:t>
            </a:r>
            <a:r>
              <a:rPr lang="vi-VN" b="1" dirty="0"/>
              <a:t>require_once</a:t>
            </a:r>
            <a:r>
              <a:rPr lang="vi-VN" dirty="0"/>
              <a:t>, </a:t>
            </a:r>
            <a:r>
              <a:rPr lang="vi-VN" b="1" dirty="0"/>
              <a:t>include</a:t>
            </a:r>
            <a:r>
              <a:rPr lang="vi-VN" dirty="0"/>
              <a:t> và </a:t>
            </a:r>
            <a:r>
              <a:rPr lang="vi-VN" b="1" dirty="0"/>
              <a:t>include_once</a:t>
            </a:r>
            <a:r>
              <a:rPr lang="vi-VN" dirty="0"/>
              <a:t> dùng để import một file PHP A vào một file PHP B với mục đích giúp file PHP B có thể sử dụng được các thư viện trong file PHP </a:t>
            </a:r>
            <a:r>
              <a:rPr lang="vi-VN" dirty="0" smtClean="0"/>
              <a:t>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0" y="3324884"/>
            <a:ext cx="7189671" cy="27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854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434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cdb2004213l</vt:lpstr>
      <vt:lpstr>PHP cơ bản phần 4</vt:lpstr>
      <vt:lpstr>File Upload</vt:lpstr>
      <vt:lpstr>File Upload</vt:lpstr>
      <vt:lpstr>Function</vt:lpstr>
      <vt:lpstr>Function</vt:lpstr>
      <vt:lpstr>Kỹ thuật Ajax trong PHP</vt:lpstr>
      <vt:lpstr>Kỹ thuật Ajax trong PHP</vt:lpstr>
      <vt:lpstr>Kỹ thuật Ajax trong PHP</vt:lpstr>
      <vt:lpstr>Require – Include </vt:lpstr>
      <vt:lpstr>Require – Include </vt:lpstr>
      <vt:lpstr>Require – Include </vt:lpstr>
      <vt:lpstr>Assignment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123</cp:revision>
  <dcterms:modified xsi:type="dcterms:W3CDTF">2017-11-30T06:10:49Z</dcterms:modified>
</cp:coreProperties>
</file>