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3"/>
  </p:notesMasterIdLst>
  <p:sldIdLst>
    <p:sldId id="256" r:id="rId3"/>
    <p:sldId id="257" r:id="rId4"/>
    <p:sldId id="258" r:id="rId5"/>
    <p:sldId id="261" r:id="rId6"/>
    <p:sldId id="262" r:id="rId7"/>
    <p:sldId id="276" r:id="rId8"/>
    <p:sldId id="264" r:id="rId9"/>
    <p:sldId id="269" r:id="rId10"/>
    <p:sldId id="270" r:id="rId11"/>
    <p:sldId id="285" r:id="rId12"/>
    <p:sldId id="286" r:id="rId13"/>
    <p:sldId id="284" r:id="rId14"/>
    <p:sldId id="281" r:id="rId15"/>
    <p:sldId id="282" r:id="rId16"/>
    <p:sldId id="288" r:id="rId17"/>
    <p:sldId id="287" r:id="rId18"/>
    <p:sldId id="279" r:id="rId19"/>
    <p:sldId id="280" r:id="rId20"/>
    <p:sldId id="283" r:id="rId21"/>
    <p:sldId id="289"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0"/>
    <p:restoredTop sz="87611" autoAdjust="0"/>
  </p:normalViewPr>
  <p:slideViewPr>
    <p:cSldViewPr snapToGrid="0">
      <p:cViewPr varScale="1">
        <p:scale>
          <a:sx n="83" d="100"/>
          <a:sy n="83" d="100"/>
        </p:scale>
        <p:origin x="132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c Nghia" userId="S::nghiand@fasttrack.edu.vn::db6e77b3-924d-4b17-ab88-2329a87f9d80" providerId="AD" clId="Web-{7C72286D-FF61-4307-A6A5-5ABA794B535D}"/>
    <pc:docChg chg="addSld modSld">
      <pc:chgData name="Nguyen Duc Nghia" userId="S::nghiand@fasttrack.edu.vn::db6e77b3-924d-4b17-ab88-2329a87f9d80" providerId="AD" clId="Web-{7C72286D-FF61-4307-A6A5-5ABA794B535D}" dt="2018-03-31T07:02:13.679" v="296"/>
      <pc:docMkLst>
        <pc:docMk/>
      </pc:docMkLst>
      <pc:sldChg chg="modSp new">
        <pc:chgData name="Nguyen Duc Nghia" userId="S::nghiand@fasttrack.edu.vn::db6e77b3-924d-4b17-ab88-2329a87f9d80" providerId="AD" clId="Web-{7C72286D-FF61-4307-A6A5-5ABA794B535D}" dt="2018-03-31T07:00:03.608" v="236"/>
        <pc:sldMkLst>
          <pc:docMk/>
          <pc:sldMk cId="2983700546" sldId="283"/>
        </pc:sldMkLst>
        <pc:spChg chg="mod">
          <ac:chgData name="Nguyen Duc Nghia" userId="S::nghiand@fasttrack.edu.vn::db6e77b3-924d-4b17-ab88-2329a87f9d80" providerId="AD" clId="Web-{7C72286D-FF61-4307-A6A5-5ABA794B535D}" dt="2018-03-31T06:52:35.351" v="15"/>
          <ac:spMkLst>
            <pc:docMk/>
            <pc:sldMk cId="2983700546" sldId="283"/>
            <ac:spMk id="2" creationId="{A5ABBE61-78CE-4F47-B072-6246FE9F7FFD}"/>
          </ac:spMkLst>
        </pc:spChg>
        <pc:spChg chg="mod">
          <ac:chgData name="Nguyen Duc Nghia" userId="S::nghiand@fasttrack.edu.vn::db6e77b3-924d-4b17-ab88-2329a87f9d80" providerId="AD" clId="Web-{7C72286D-FF61-4307-A6A5-5ABA794B535D}" dt="2018-03-31T07:00:03.608" v="236"/>
          <ac:spMkLst>
            <pc:docMk/>
            <pc:sldMk cId="2983700546" sldId="283"/>
            <ac:spMk id="3" creationId="{F19E2410-1271-456B-BEC1-899C20471FB3}"/>
          </ac:spMkLst>
        </pc:spChg>
      </pc:sldChg>
      <pc:sldChg chg="modSp new">
        <pc:chgData name="Nguyen Duc Nghia" userId="S::nghiand@fasttrack.edu.vn::db6e77b3-924d-4b17-ab88-2329a87f9d80" providerId="AD" clId="Web-{7C72286D-FF61-4307-A6A5-5ABA794B535D}" dt="2018-03-31T07:02:13.679" v="296"/>
        <pc:sldMkLst>
          <pc:docMk/>
          <pc:sldMk cId="1739517202" sldId="284"/>
        </pc:sldMkLst>
        <pc:spChg chg="mod">
          <ac:chgData name="Nguyen Duc Nghia" userId="S::nghiand@fasttrack.edu.vn::db6e77b3-924d-4b17-ab88-2329a87f9d80" providerId="AD" clId="Web-{7C72286D-FF61-4307-A6A5-5ABA794B535D}" dt="2018-03-31T07:02:13.679" v="296"/>
          <ac:spMkLst>
            <pc:docMk/>
            <pc:sldMk cId="1739517202" sldId="284"/>
            <ac:spMk id="2" creationId="{F3B8CFD9-25C4-4918-807D-3424C4F7B11F}"/>
          </ac:spMkLst>
        </pc:spChg>
        <pc:spChg chg="mod">
          <ac:chgData name="Nguyen Duc Nghia" userId="S::nghiand@fasttrack.edu.vn::db6e77b3-924d-4b17-ab88-2329a87f9d80" providerId="AD" clId="Web-{7C72286D-FF61-4307-A6A5-5ABA794B535D}" dt="2018-03-31T07:01:25.812" v="267"/>
          <ac:spMkLst>
            <pc:docMk/>
            <pc:sldMk cId="1739517202" sldId="284"/>
            <ac:spMk id="3" creationId="{1F416E47-A7CE-4E3C-A0A6-B1915EDB2778}"/>
          </ac:spMkLst>
        </pc:spChg>
      </pc:sldChg>
    </pc:docChg>
  </pc:docChgLst>
  <pc:docChgLst>
    <pc:chgData name="Lam Mai" userId="S::lamm@fasttrack.edu.vn::b4e33fd4-9370-4437-9138-3f93f3f4aadb" providerId="AD" clId="Web-{AB19CBB2-624A-4592-9859-8A9EBDC267B1}"/>
    <pc:docChg chg="addSld modSld">
      <pc:chgData name="Lam Mai" userId="S::lamm@fasttrack.edu.vn::b4e33fd4-9370-4437-9138-3f93f3f4aadb" providerId="AD" clId="Web-{AB19CBB2-624A-4592-9859-8A9EBDC267B1}" dt="2018-08-16T08:34:58.795" v="3" actId="20577"/>
      <pc:docMkLst>
        <pc:docMk/>
      </pc:docMkLst>
      <pc:sldChg chg="modSp new">
        <pc:chgData name="Lam Mai" userId="S::lamm@fasttrack.edu.vn::b4e33fd4-9370-4437-9138-3f93f3f4aadb" providerId="AD" clId="Web-{AB19CBB2-624A-4592-9859-8A9EBDC267B1}" dt="2018-08-16T08:34:58.795" v="3" actId="20577"/>
        <pc:sldMkLst>
          <pc:docMk/>
          <pc:sldMk cId="2213629051" sldId="289"/>
        </pc:sldMkLst>
        <pc:spChg chg="mod">
          <ac:chgData name="Lam Mai" userId="S::lamm@fasttrack.edu.vn::b4e33fd4-9370-4437-9138-3f93f3f4aadb" providerId="AD" clId="Web-{AB19CBB2-624A-4592-9859-8A9EBDC267B1}" dt="2018-08-16T08:34:58.795" v="3" actId="20577"/>
          <ac:spMkLst>
            <pc:docMk/>
            <pc:sldMk cId="2213629051" sldId="289"/>
            <ac:spMk id="2" creationId="{BD7C2ED9-5CAD-4CBA-B04C-44BBEC12B5E9}"/>
          </ac:spMkLst>
        </pc:spChg>
      </pc:sldChg>
    </pc:docChg>
  </pc:docChgLst>
  <pc:docChgLst>
    <pc:chgData name="Cao Le Thanh" userId="29178028-ee21-4ae3-9819-74d33cbb41d3" providerId="ADAL" clId="{2C9C7B0B-D650-CC42-B4E7-1DBABF48B25A}"/>
    <pc:docChg chg="custSel modSld">
      <pc:chgData name="Cao Le Thanh" userId="29178028-ee21-4ae3-9819-74d33cbb41d3" providerId="ADAL" clId="{2C9C7B0B-D650-CC42-B4E7-1DBABF48B25A}" dt="2018-04-01T17:23:16.904" v="111" actId="2711"/>
      <pc:docMkLst>
        <pc:docMk/>
      </pc:docMkLst>
      <pc:sldChg chg="addSp delSp modSp">
        <pc:chgData name="Cao Le Thanh" userId="29178028-ee21-4ae3-9819-74d33cbb41d3" providerId="ADAL" clId="{2C9C7B0B-D650-CC42-B4E7-1DBABF48B25A}" dt="2018-04-01T17:23:16.904" v="111" actId="2711"/>
        <pc:sldMkLst>
          <pc:docMk/>
          <pc:sldMk cId="3651714161" sldId="256"/>
        </pc:sldMkLst>
        <pc:spChg chg="del mod">
          <ac:chgData name="Cao Le Thanh" userId="29178028-ee21-4ae3-9819-74d33cbb41d3" providerId="ADAL" clId="{2C9C7B0B-D650-CC42-B4E7-1DBABF48B25A}" dt="2018-04-01T17:22:25.665" v="9" actId="2711"/>
          <ac:spMkLst>
            <pc:docMk/>
            <pc:sldMk cId="3651714161" sldId="256"/>
            <ac:spMk id="2" creationId="{C878662F-EDBC-4C28-B7E4-37015F631B13}"/>
          </ac:spMkLst>
        </pc:spChg>
        <pc:spChg chg="mod">
          <ac:chgData name="Cao Le Thanh" userId="29178028-ee21-4ae3-9819-74d33cbb41d3" providerId="ADAL" clId="{2C9C7B0B-D650-CC42-B4E7-1DBABF48B25A}" dt="2018-04-01T17:23:16.904" v="111" actId="2711"/>
          <ac:spMkLst>
            <pc:docMk/>
            <pc:sldMk cId="3651714161" sldId="256"/>
            <ac:spMk id="3" creationId="{A5E323BD-2097-4A56-816A-9F17DCC6C454}"/>
          </ac:spMkLst>
        </pc:spChg>
        <pc:spChg chg="add del mod">
          <ac:chgData name="Cao Le Thanh" userId="29178028-ee21-4ae3-9819-74d33cbb41d3" providerId="ADAL" clId="{2C9C7B0B-D650-CC42-B4E7-1DBABF48B25A}" dt="2018-04-01T17:22:25.665" v="9" actId="2711"/>
          <ac:spMkLst>
            <pc:docMk/>
            <pc:sldMk cId="3651714161" sldId="256"/>
            <ac:spMk id="4" creationId="{D02A1EA0-363C-DC44-8975-64FA7E84F7D2}"/>
          </ac:spMkLst>
        </pc:spChg>
        <pc:spChg chg="add del mod">
          <ac:chgData name="Cao Le Thanh" userId="29178028-ee21-4ae3-9819-74d33cbb41d3" providerId="ADAL" clId="{2C9C7B0B-D650-CC42-B4E7-1DBABF48B25A}" dt="2018-04-01T17:23:12.068" v="110" actId="478"/>
          <ac:spMkLst>
            <pc:docMk/>
            <pc:sldMk cId="3651714161" sldId="256"/>
            <ac:spMk id="5" creationId="{A47545C2-020B-AA44-95E5-7BFBFE1BD06D}"/>
          </ac:spMkLst>
        </pc:spChg>
      </pc:sldChg>
      <pc:sldChg chg="modSp">
        <pc:chgData name="Cao Le Thanh" userId="29178028-ee21-4ae3-9819-74d33cbb41d3" providerId="ADAL" clId="{2C9C7B0B-D650-CC42-B4E7-1DBABF48B25A}" dt="2018-04-01T17:21:39.445" v="2" actId="1076"/>
        <pc:sldMkLst>
          <pc:docMk/>
          <pc:sldMk cId="1808546930" sldId="261"/>
        </pc:sldMkLst>
        <pc:picChg chg="mod">
          <ac:chgData name="Cao Le Thanh" userId="29178028-ee21-4ae3-9819-74d33cbb41d3" providerId="ADAL" clId="{2C9C7B0B-D650-CC42-B4E7-1DBABF48B25A}" dt="2018-04-01T17:21:39.445" v="2" actId="1076"/>
          <ac:picMkLst>
            <pc:docMk/>
            <pc:sldMk cId="1808546930" sldId="261"/>
            <ac:picMk id="4" creationId="{00000000-0000-0000-0000-000000000000}"/>
          </ac:picMkLst>
        </pc:picChg>
      </pc:sldChg>
      <pc:sldChg chg="modSp">
        <pc:chgData name="Cao Le Thanh" userId="29178028-ee21-4ae3-9819-74d33cbb41d3" providerId="ADAL" clId="{2C9C7B0B-D650-CC42-B4E7-1DBABF48B25A}" dt="2018-04-01T17:21:48.884" v="3" actId="113"/>
        <pc:sldMkLst>
          <pc:docMk/>
          <pc:sldMk cId="2983700546" sldId="283"/>
        </pc:sldMkLst>
        <pc:spChg chg="mod">
          <ac:chgData name="Cao Le Thanh" userId="29178028-ee21-4ae3-9819-74d33cbb41d3" providerId="ADAL" clId="{2C9C7B0B-D650-CC42-B4E7-1DBABF48B25A}" dt="2018-04-01T17:21:48.884" v="3" actId="113"/>
          <ac:spMkLst>
            <pc:docMk/>
            <pc:sldMk cId="2983700546" sldId="283"/>
            <ac:spMk id="2" creationId="{A5ABBE61-78CE-4F47-B072-6246FE9F7FFD}"/>
          </ac:spMkLst>
        </pc:spChg>
      </pc:sldChg>
      <pc:sldChg chg="modSp">
        <pc:chgData name="Cao Le Thanh" userId="29178028-ee21-4ae3-9819-74d33cbb41d3" providerId="ADAL" clId="{2C9C7B0B-D650-CC42-B4E7-1DBABF48B25A}" dt="2018-04-01T17:22:14.092" v="8" actId="14100"/>
        <pc:sldMkLst>
          <pc:docMk/>
          <pc:sldMk cId="1739517202" sldId="284"/>
        </pc:sldMkLst>
        <pc:spChg chg="mod">
          <ac:chgData name="Cao Le Thanh" userId="29178028-ee21-4ae3-9819-74d33cbb41d3" providerId="ADAL" clId="{2C9C7B0B-D650-CC42-B4E7-1DBABF48B25A}" dt="2018-04-01T17:22:14.092" v="8" actId="14100"/>
          <ac:spMkLst>
            <pc:docMk/>
            <pc:sldMk cId="1739517202" sldId="284"/>
            <ac:spMk id="2" creationId="{F3B8CFD9-25C4-4918-807D-3424C4F7B11F}"/>
          </ac:spMkLst>
        </pc:spChg>
      </pc:sldChg>
    </pc:docChg>
  </pc:docChgLst>
  <pc:docChgLst>
    <pc:chgData name="Nguyen Duc Nghia" userId="S::nghiand@fasttrack.edu.vn::db6e77b3-924d-4b17-ab88-2329a87f9d80" providerId="AD" clId="Web-{4F70C977-E0E0-4A80-A516-6E23F372348B}"/>
    <pc:docChg chg="addSld modSld sldOrd">
      <pc:chgData name="Nguyen Duc Nghia" userId="S::nghiand@fasttrack.edu.vn::db6e77b3-924d-4b17-ab88-2329a87f9d80" providerId="AD" clId="Web-{4F70C977-E0E0-4A80-A516-6E23F372348B}" dt="2018-04-02T02:40:05.625" v="214"/>
      <pc:docMkLst>
        <pc:docMk/>
      </pc:docMkLst>
      <pc:sldChg chg="addSp delSp modSp">
        <pc:chgData name="Nguyen Duc Nghia" userId="S::nghiand@fasttrack.edu.vn::db6e77b3-924d-4b17-ab88-2329a87f9d80" providerId="AD" clId="Web-{4F70C977-E0E0-4A80-A516-6E23F372348B}" dt="2018-04-02T02:29:55.401" v="167"/>
        <pc:sldMkLst>
          <pc:docMk/>
          <pc:sldMk cId="643612410" sldId="282"/>
        </pc:sldMkLst>
        <pc:spChg chg="mod">
          <ac:chgData name="Nguyen Duc Nghia" userId="S::nghiand@fasttrack.edu.vn::db6e77b3-924d-4b17-ab88-2329a87f9d80" providerId="AD" clId="Web-{4F70C977-E0E0-4A80-A516-6E23F372348B}" dt="2018-04-02T02:29:04.572" v="159"/>
          <ac:spMkLst>
            <pc:docMk/>
            <pc:sldMk cId="643612410" sldId="282"/>
            <ac:spMk id="5" creationId="{00000000-0000-0000-0000-000000000000}"/>
          </ac:spMkLst>
        </pc:spChg>
        <pc:picChg chg="del">
          <ac:chgData name="Nguyen Duc Nghia" userId="S::nghiand@fasttrack.edu.vn::db6e77b3-924d-4b17-ab88-2329a87f9d80" providerId="AD" clId="Web-{4F70C977-E0E0-4A80-A516-6E23F372348B}" dt="2018-04-02T02:28:44.525" v="155"/>
          <ac:picMkLst>
            <pc:docMk/>
            <pc:sldMk cId="643612410" sldId="282"/>
            <ac:picMk id="3" creationId="{00000000-0000-0000-0000-000000000000}"/>
          </ac:picMkLst>
        </pc:picChg>
        <pc:picChg chg="add del mod">
          <ac:chgData name="Nguyen Duc Nghia" userId="S::nghiand@fasttrack.edu.vn::db6e77b3-924d-4b17-ab88-2329a87f9d80" providerId="AD" clId="Web-{4F70C977-E0E0-4A80-A516-6E23F372348B}" dt="2018-04-02T02:29:45.338" v="164"/>
          <ac:picMkLst>
            <pc:docMk/>
            <pc:sldMk cId="643612410" sldId="282"/>
            <ac:picMk id="4" creationId="{7DFF6B91-C3AF-45BB-84A5-87A91BDB9DFD}"/>
          </ac:picMkLst>
        </pc:picChg>
        <pc:picChg chg="add mod">
          <ac:chgData name="Nguyen Duc Nghia" userId="S::nghiand@fasttrack.edu.vn::db6e77b3-924d-4b17-ab88-2329a87f9d80" providerId="AD" clId="Web-{4F70C977-E0E0-4A80-A516-6E23F372348B}" dt="2018-04-02T02:29:55.401" v="167"/>
          <ac:picMkLst>
            <pc:docMk/>
            <pc:sldMk cId="643612410" sldId="282"/>
            <ac:picMk id="7" creationId="{54786030-7BD0-42B9-BE56-55D67A00632A}"/>
          </ac:picMkLst>
        </pc:picChg>
      </pc:sldChg>
      <pc:sldChg chg="addSp delSp modSp">
        <pc:chgData name="Nguyen Duc Nghia" userId="S::nghiand@fasttrack.edu.vn::db6e77b3-924d-4b17-ab88-2329a87f9d80" providerId="AD" clId="Web-{4F70C977-E0E0-4A80-A516-6E23F372348B}" dt="2018-04-02T02:40:05.625" v="214"/>
        <pc:sldMkLst>
          <pc:docMk/>
          <pc:sldMk cId="1739517202" sldId="284"/>
        </pc:sldMkLst>
        <pc:spChg chg="mod">
          <ac:chgData name="Nguyen Duc Nghia" userId="S::nghiand@fasttrack.edu.vn::db6e77b3-924d-4b17-ab88-2329a87f9d80" providerId="AD" clId="Web-{4F70C977-E0E0-4A80-A516-6E23F372348B}" dt="2018-04-02T02:40:05.625" v="214"/>
          <ac:spMkLst>
            <pc:docMk/>
            <pc:sldMk cId="1739517202" sldId="284"/>
            <ac:spMk id="2" creationId="{F3B8CFD9-25C4-4918-807D-3424C4F7B11F}"/>
          </ac:spMkLst>
        </pc:spChg>
        <pc:spChg chg="mod">
          <ac:chgData name="Nguyen Duc Nghia" userId="S::nghiand@fasttrack.edu.vn::db6e77b3-924d-4b17-ab88-2329a87f9d80" providerId="AD" clId="Web-{4F70C977-E0E0-4A80-A516-6E23F372348B}" dt="2018-04-02T02:10:29.714" v="26"/>
          <ac:spMkLst>
            <pc:docMk/>
            <pc:sldMk cId="1739517202" sldId="284"/>
            <ac:spMk id="3" creationId="{1F416E47-A7CE-4E3C-A0A6-B1915EDB2778}"/>
          </ac:spMkLst>
        </pc:spChg>
        <pc:picChg chg="del mod">
          <ac:chgData name="Nguyen Duc Nghia" userId="S::nghiand@fasttrack.edu.vn::db6e77b3-924d-4b17-ab88-2329a87f9d80" providerId="AD" clId="Web-{4F70C977-E0E0-4A80-A516-6E23F372348B}" dt="2018-04-02T02:19:40.738" v="59"/>
          <ac:picMkLst>
            <pc:docMk/>
            <pc:sldMk cId="1739517202" sldId="284"/>
            <ac:picMk id="4" creationId="{00000000-0000-0000-0000-000000000000}"/>
          </ac:picMkLst>
        </pc:picChg>
        <pc:picChg chg="add mod">
          <ac:chgData name="Nguyen Duc Nghia" userId="S::nghiand@fasttrack.edu.vn::db6e77b3-924d-4b17-ab88-2329a87f9d80" providerId="AD" clId="Web-{4F70C977-E0E0-4A80-A516-6E23F372348B}" dt="2018-04-02T02:22:39.129" v="65"/>
          <ac:picMkLst>
            <pc:docMk/>
            <pc:sldMk cId="1739517202" sldId="284"/>
            <ac:picMk id="5" creationId="{E445CD54-5B12-45C5-B583-EBDC37090692}"/>
          </ac:picMkLst>
        </pc:picChg>
      </pc:sldChg>
      <pc:sldChg chg="addSp delSp modSp add ord replId">
        <pc:chgData name="Nguyen Duc Nghia" userId="S::nghiand@fasttrack.edu.vn::db6e77b3-924d-4b17-ab88-2329a87f9d80" providerId="AD" clId="Web-{4F70C977-E0E0-4A80-A516-6E23F372348B}" dt="2018-04-02T02:37:55.968" v="201"/>
        <pc:sldMkLst>
          <pc:docMk/>
          <pc:sldMk cId="476329788" sldId="285"/>
        </pc:sldMkLst>
        <pc:spChg chg="mod">
          <ac:chgData name="Nguyen Duc Nghia" userId="S::nghiand@fasttrack.edu.vn::db6e77b3-924d-4b17-ab88-2329a87f9d80" providerId="AD" clId="Web-{4F70C977-E0E0-4A80-A516-6E23F372348B}" dt="2018-04-02T02:07:05.037" v="9"/>
          <ac:spMkLst>
            <pc:docMk/>
            <pc:sldMk cId="476329788" sldId="285"/>
            <ac:spMk id="3" creationId="{1F416E47-A7CE-4E3C-A0A6-B1915EDB2778}"/>
          </ac:spMkLst>
        </pc:spChg>
        <pc:spChg chg="add mod">
          <ac:chgData name="Nguyen Duc Nghia" userId="S::nghiand@fasttrack.edu.vn::db6e77b3-924d-4b17-ab88-2329a87f9d80" providerId="AD" clId="Web-{4F70C977-E0E0-4A80-A516-6E23F372348B}" dt="2018-04-02T02:37:37.390" v="197"/>
          <ac:spMkLst>
            <pc:docMk/>
            <pc:sldMk cId="476329788" sldId="285"/>
            <ac:spMk id="7" creationId="{23FE4B11-D56A-4139-ACC5-B5329AE94201}"/>
          </ac:spMkLst>
        </pc:spChg>
        <pc:picChg chg="del">
          <ac:chgData name="Nguyen Duc Nghia" userId="S::nghiand@fasttrack.edu.vn::db6e77b3-924d-4b17-ab88-2329a87f9d80" providerId="AD" clId="Web-{4F70C977-E0E0-4A80-A516-6E23F372348B}" dt="2018-04-02T02:06:43.459" v="1"/>
          <ac:picMkLst>
            <pc:docMk/>
            <pc:sldMk cId="476329788" sldId="285"/>
            <ac:picMk id="4" creationId="{00000000-0000-0000-0000-000000000000}"/>
          </ac:picMkLst>
        </pc:picChg>
        <pc:picChg chg="add del mod">
          <ac:chgData name="Nguyen Duc Nghia" userId="S::nghiand@fasttrack.edu.vn::db6e77b3-924d-4b17-ab88-2329a87f9d80" providerId="AD" clId="Web-{4F70C977-E0E0-4A80-A516-6E23F372348B}" dt="2018-04-02T02:35:56.639" v="188"/>
          <ac:picMkLst>
            <pc:docMk/>
            <pc:sldMk cId="476329788" sldId="285"/>
            <ac:picMk id="5" creationId="{397B6251-3B27-44A3-B5E3-4DE5F475BD29}"/>
          </ac:picMkLst>
        </pc:picChg>
        <pc:picChg chg="add del mod">
          <ac:chgData name="Nguyen Duc Nghia" userId="S::nghiand@fasttrack.edu.vn::db6e77b3-924d-4b17-ab88-2329a87f9d80" providerId="AD" clId="Web-{4F70C977-E0E0-4A80-A516-6E23F372348B}" dt="2018-04-02T02:37:06.171" v="191"/>
          <ac:picMkLst>
            <pc:docMk/>
            <pc:sldMk cId="476329788" sldId="285"/>
            <ac:picMk id="8" creationId="{A72ADFA9-C4B0-41AD-A4FE-CE67A21CFAF0}"/>
          </ac:picMkLst>
        </pc:picChg>
        <pc:picChg chg="add mod">
          <ac:chgData name="Nguyen Duc Nghia" userId="S::nghiand@fasttrack.edu.vn::db6e77b3-924d-4b17-ab88-2329a87f9d80" providerId="AD" clId="Web-{4F70C977-E0E0-4A80-A516-6E23F372348B}" dt="2018-04-02T02:37:55.968" v="201"/>
          <ac:picMkLst>
            <pc:docMk/>
            <pc:sldMk cId="476329788" sldId="285"/>
            <ac:picMk id="10" creationId="{76EEB272-A38B-4365-9136-2148C79CFC08}"/>
          </ac:picMkLst>
        </pc:picChg>
      </pc:sldChg>
      <pc:sldChg chg="addSp delSp modSp add replId">
        <pc:chgData name="Nguyen Duc Nghia" userId="S::nghiand@fasttrack.edu.vn::db6e77b3-924d-4b17-ab88-2329a87f9d80" providerId="AD" clId="Web-{4F70C977-E0E0-4A80-A516-6E23F372348B}" dt="2018-04-02T02:10:11.057" v="22"/>
        <pc:sldMkLst>
          <pc:docMk/>
          <pc:sldMk cId="1452010922" sldId="286"/>
        </pc:sldMkLst>
        <pc:spChg chg="mod">
          <ac:chgData name="Nguyen Duc Nghia" userId="S::nghiand@fasttrack.edu.vn::db6e77b3-924d-4b17-ab88-2329a87f9d80" providerId="AD" clId="Web-{4F70C977-E0E0-4A80-A516-6E23F372348B}" dt="2018-04-02T02:10:02.073" v="19"/>
          <ac:spMkLst>
            <pc:docMk/>
            <pc:sldMk cId="1452010922" sldId="286"/>
            <ac:spMk id="3" creationId="{1F416E47-A7CE-4E3C-A0A6-B1915EDB2778}"/>
          </ac:spMkLst>
        </pc:spChg>
        <pc:picChg chg="add mod">
          <ac:chgData name="Nguyen Duc Nghia" userId="S::nghiand@fasttrack.edu.vn::db6e77b3-924d-4b17-ab88-2329a87f9d80" providerId="AD" clId="Web-{4F70C977-E0E0-4A80-A516-6E23F372348B}" dt="2018-04-02T02:10:11.057" v="22"/>
          <ac:picMkLst>
            <pc:docMk/>
            <pc:sldMk cId="1452010922" sldId="286"/>
            <ac:picMk id="4" creationId="{FD2BD1D8-A434-4BE0-807F-2386804F9EFB}"/>
          </ac:picMkLst>
        </pc:picChg>
        <pc:picChg chg="del">
          <ac:chgData name="Nguyen Duc Nghia" userId="S::nghiand@fasttrack.edu.vn::db6e77b3-924d-4b17-ab88-2329a87f9d80" providerId="AD" clId="Web-{4F70C977-E0E0-4A80-A516-6E23F372348B}" dt="2018-04-02T02:09:48.979" v="14"/>
          <ac:picMkLst>
            <pc:docMk/>
            <pc:sldMk cId="1452010922" sldId="286"/>
            <ac:picMk id="5" creationId="{397B6251-3B27-44A3-B5E3-4DE5F475BD29}"/>
          </ac:picMkLst>
        </pc:picChg>
      </pc:sldChg>
      <pc:sldChg chg="addSp delSp modSp add replId">
        <pc:chgData name="Nguyen Duc Nghia" userId="S::nghiand@fasttrack.edu.vn::db6e77b3-924d-4b17-ab88-2329a87f9d80" providerId="AD" clId="Web-{4F70C977-E0E0-4A80-A516-6E23F372348B}" dt="2018-04-02T02:31:47.870" v="185"/>
        <pc:sldMkLst>
          <pc:docMk/>
          <pc:sldMk cId="1353368523" sldId="287"/>
        </pc:sldMkLst>
        <pc:spChg chg="mod">
          <ac:chgData name="Nguyen Duc Nghia" userId="S::nghiand@fasttrack.edu.vn::db6e77b3-924d-4b17-ab88-2329a87f9d80" providerId="AD" clId="Web-{4F70C977-E0E0-4A80-A516-6E23F372348B}" dt="2018-04-02T02:15:33.517" v="40"/>
          <ac:spMkLst>
            <pc:docMk/>
            <pc:sldMk cId="1353368523" sldId="287"/>
            <ac:spMk id="2" creationId="{00000000-0000-0000-0000-000000000000}"/>
          </ac:spMkLst>
        </pc:spChg>
        <pc:spChg chg="del mod">
          <ac:chgData name="Nguyen Duc Nghia" userId="S::nghiand@fasttrack.edu.vn::db6e77b3-924d-4b17-ab88-2329a87f9d80" providerId="AD" clId="Web-{4F70C977-E0E0-4A80-A516-6E23F372348B}" dt="2018-04-02T02:15:14.423" v="33"/>
          <ac:spMkLst>
            <pc:docMk/>
            <pc:sldMk cId="1353368523" sldId="287"/>
            <ac:spMk id="5" creationId="{00000000-0000-0000-0000-000000000000}"/>
          </ac:spMkLst>
        </pc:spChg>
        <pc:spChg chg="add del mod">
          <ac:chgData name="Nguyen Duc Nghia" userId="S::nghiand@fasttrack.edu.vn::db6e77b3-924d-4b17-ab88-2329a87f9d80" providerId="AD" clId="Web-{4F70C977-E0E0-4A80-A516-6E23F372348B}" dt="2018-04-02T02:15:17.938" v="34"/>
          <ac:spMkLst>
            <pc:docMk/>
            <pc:sldMk cId="1353368523" sldId="287"/>
            <ac:spMk id="6" creationId="{1DBFFFA3-8CEC-4895-B93B-CD4D83CA2750}"/>
          </ac:spMkLst>
        </pc:spChg>
        <pc:spChg chg="add mod">
          <ac:chgData name="Nguyen Duc Nghia" userId="S::nghiand@fasttrack.edu.vn::db6e77b3-924d-4b17-ab88-2329a87f9d80" providerId="AD" clId="Web-{4F70C977-E0E0-4A80-A516-6E23F372348B}" dt="2018-04-02T02:16:16.954" v="56"/>
          <ac:spMkLst>
            <pc:docMk/>
            <pc:sldMk cId="1353368523" sldId="287"/>
            <ac:spMk id="10" creationId="{88DD595B-FE88-49C1-8170-498EE1C4B64D}"/>
          </ac:spMkLst>
        </pc:spChg>
        <pc:picChg chg="del">
          <ac:chgData name="Nguyen Duc Nghia" userId="S::nghiand@fasttrack.edu.vn::db6e77b3-924d-4b17-ab88-2329a87f9d80" providerId="AD" clId="Web-{4F70C977-E0E0-4A80-A516-6E23F372348B}" dt="2018-04-02T02:15:18.923" v="35"/>
          <ac:picMkLst>
            <pc:docMk/>
            <pc:sldMk cId="1353368523" sldId="287"/>
            <ac:picMk id="3" creationId="{00000000-0000-0000-0000-000000000000}"/>
          </ac:picMkLst>
        </pc:picChg>
        <pc:picChg chg="add mod">
          <ac:chgData name="Nguyen Duc Nghia" userId="S::nghiand@fasttrack.edu.vn::db6e77b3-924d-4b17-ab88-2329a87f9d80" providerId="AD" clId="Web-{4F70C977-E0E0-4A80-A516-6E23F372348B}" dt="2018-04-02T02:31:47.870" v="185"/>
          <ac:picMkLst>
            <pc:docMk/>
            <pc:sldMk cId="1353368523" sldId="287"/>
            <ac:picMk id="7" creationId="{1D40510B-4486-491A-81F8-1F73A7C5653A}"/>
          </ac:picMkLst>
        </pc:picChg>
      </pc:sldChg>
      <pc:sldChg chg="delSp modSp add replId">
        <pc:chgData name="Nguyen Duc Nghia" userId="S::nghiand@fasttrack.edu.vn::db6e77b3-924d-4b17-ab88-2329a87f9d80" providerId="AD" clId="Web-{4F70C977-E0E0-4A80-A516-6E23F372348B}" dt="2018-04-02T02:32:32.323" v="187"/>
        <pc:sldMkLst>
          <pc:docMk/>
          <pc:sldMk cId="780080608" sldId="288"/>
        </pc:sldMkLst>
        <pc:spChg chg="mod">
          <ac:chgData name="Nguyen Duc Nghia" userId="S::nghiand@fasttrack.edu.vn::db6e77b3-924d-4b17-ab88-2329a87f9d80" providerId="AD" clId="Web-{4F70C977-E0E0-4A80-A516-6E23F372348B}" dt="2018-04-02T02:32:32.323" v="187"/>
          <ac:spMkLst>
            <pc:docMk/>
            <pc:sldMk cId="780080608" sldId="288"/>
            <ac:spMk id="2" creationId="{00000000-0000-0000-0000-000000000000}"/>
          </ac:spMkLst>
        </pc:spChg>
        <pc:spChg chg="del mod">
          <ac:chgData name="Nguyen Duc Nghia" userId="S::nghiand@fasttrack.edu.vn::db6e77b3-924d-4b17-ab88-2329a87f9d80" providerId="AD" clId="Web-{4F70C977-E0E0-4A80-A516-6E23F372348B}" dt="2018-04-02T02:31:00.260" v="180"/>
          <ac:spMkLst>
            <pc:docMk/>
            <pc:sldMk cId="780080608" sldId="288"/>
            <ac:spMk id="5" creationId="{00000000-0000-0000-0000-000000000000}"/>
          </ac:spMkLst>
        </pc:spChg>
        <pc:picChg chg="mod">
          <ac:chgData name="Nguyen Duc Nghia" userId="S::nghiand@fasttrack.edu.vn::db6e77b3-924d-4b17-ab88-2329a87f9d80" providerId="AD" clId="Web-{4F70C977-E0E0-4A80-A516-6E23F372348B}" dt="2018-04-02T02:31:20.214" v="184"/>
          <ac:picMkLst>
            <pc:docMk/>
            <pc:sldMk cId="780080608" sldId="288"/>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BEBFA-D2BC-4C56-9021-CA5D05A0CBE3}" type="datetimeFigureOut">
              <a:rPr lang="en-US" smtClean="0"/>
              <a:t>8/16/2018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3FEAC-9468-4DC9-9DE7-133703D28145}" type="slidenum">
              <a:rPr lang="en-US" smtClean="0"/>
              <a:t>‹#›</a:t>
            </a:fld>
            <a:endParaRPr lang="en-US"/>
          </a:p>
        </p:txBody>
      </p:sp>
    </p:spTree>
    <p:extLst>
      <p:ext uri="{BB962C8B-B14F-4D97-AF65-F5344CB8AC3E}">
        <p14:creationId xmlns:p14="http://schemas.microsoft.com/office/powerpoint/2010/main" val="313011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vi.wikipedia.org/wiki/Hyperlink" TargetMode="External"/><Relationship Id="rId13" Type="http://schemas.openxmlformats.org/officeDocument/2006/relationships/hyperlink" Target="https://vi.wikipedia.org/wiki/Safari" TargetMode="External"/><Relationship Id="rId3" Type="http://schemas.openxmlformats.org/officeDocument/2006/relationships/hyperlink" Target="https://vi.wikipedia.org/wiki/Ph%E1%BA%A7n_m%E1%BB%81m_%E1%BB%A9ng_d%E1%BB%A5ng" TargetMode="External"/><Relationship Id="rId7" Type="http://schemas.openxmlformats.org/officeDocument/2006/relationships/hyperlink" Target="https://vi.wikipedia.org/wiki/Intranet" TargetMode="External"/><Relationship Id="rId12" Type="http://schemas.openxmlformats.org/officeDocument/2006/relationships/hyperlink" Target="https://vi.wikipedia.org/wiki/Mozilla_Firefox"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vi.wikipedia.org/wiki/World_Wide_Web" TargetMode="External"/><Relationship Id="rId11" Type="http://schemas.openxmlformats.org/officeDocument/2006/relationships/hyperlink" Target="https://vi.wikipedia.org/wiki/Internet_Explorer" TargetMode="External"/><Relationship Id="rId5" Type="http://schemas.openxmlformats.org/officeDocument/2006/relationships/hyperlink" Target="https://vi.wikipedia.org/wiki/%C4%90%E1%BB%8Ba_ch%E1%BB%89_web" TargetMode="External"/><Relationship Id="rId15" Type="http://schemas.openxmlformats.org/officeDocument/2006/relationships/hyperlink" Target="https://vi.wikipedia.org/wiki/Opera_(tr%C3%ACnh_duy%E1%BB%87t_web)" TargetMode="External"/><Relationship Id="rId10" Type="http://schemas.openxmlformats.org/officeDocument/2006/relationships/hyperlink" Target="https://vi.wikipedia.org/wiki/M%C3%A1y_t%C3%ADnh_c%C3%A1_nh%C3%A2n" TargetMode="External"/><Relationship Id="rId4" Type="http://schemas.openxmlformats.org/officeDocument/2006/relationships/hyperlink" Target="https://vi.wikipedia.org/wiki/Website" TargetMode="External"/><Relationship Id="rId9" Type="http://schemas.openxmlformats.org/officeDocument/2006/relationships/hyperlink" Target="https://vi.wikipedia.org/wiki/HTML" TargetMode="External"/><Relationship Id="rId14" Type="http://schemas.openxmlformats.org/officeDocument/2006/relationships/hyperlink" Target="https://vi.wikipedia.org/wiki/Google_Chrom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33FEAC-9468-4DC9-9DE7-133703D28145}" type="slidenum">
              <a:rPr lang="en-US" smtClean="0"/>
              <a:t>1</a:t>
            </a:fld>
            <a:endParaRPr lang="en-US"/>
          </a:p>
        </p:txBody>
      </p:sp>
    </p:spTree>
    <p:extLst>
      <p:ext uri="{BB962C8B-B14F-4D97-AF65-F5344CB8AC3E}">
        <p14:creationId xmlns:p14="http://schemas.microsoft.com/office/powerpoint/2010/main" val="2114724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10</a:t>
            </a:fld>
            <a:endParaRPr lang="en-US"/>
          </a:p>
        </p:txBody>
      </p:sp>
    </p:spTree>
    <p:extLst>
      <p:ext uri="{BB962C8B-B14F-4D97-AF65-F5344CB8AC3E}">
        <p14:creationId xmlns:p14="http://schemas.microsoft.com/office/powerpoint/2010/main" val="1221601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11</a:t>
            </a:fld>
            <a:endParaRPr lang="en-US"/>
          </a:p>
        </p:txBody>
      </p:sp>
    </p:spTree>
    <p:extLst>
      <p:ext uri="{BB962C8B-B14F-4D97-AF65-F5344CB8AC3E}">
        <p14:creationId xmlns:p14="http://schemas.microsoft.com/office/powerpoint/2010/main" val="53104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12</a:t>
            </a:fld>
            <a:endParaRPr lang="en-US"/>
          </a:p>
        </p:txBody>
      </p:sp>
    </p:spTree>
    <p:extLst>
      <p:ext uri="{BB962C8B-B14F-4D97-AF65-F5344CB8AC3E}">
        <p14:creationId xmlns:p14="http://schemas.microsoft.com/office/powerpoint/2010/main" val="1652989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Kết</a:t>
            </a:r>
            <a:r>
              <a:rPr lang="en-US" baseline="0"/>
              <a:t> nối dây tin hiệu qua 2 cổng : HDMI và VGA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Nếu kết nối qua HDMI thì chọn nút HDMI trên menu</a:t>
            </a:r>
            <a:br>
              <a:rPr lang="en-US" baseline="0"/>
            </a:br>
            <a:r>
              <a:rPr lang="en-US" baseline="0"/>
              <a:t>	Nếu kết nối qua VG thì chọn nút VGA ( Computer1, Computer2) trên menu</a:t>
            </a:r>
          </a:p>
          <a:p>
            <a:pPr marL="0" marR="0" indent="0" algn="l" defTabSz="914400" rtl="0" eaLnBrk="1" fontAlgn="auto" latinLnBrk="0" hangingPunct="1">
              <a:lnSpc>
                <a:spcPct val="100000"/>
              </a:lnSpc>
              <a:spcBef>
                <a:spcPts val="0"/>
              </a:spcBef>
              <a:spcAft>
                <a:spcPts val="0"/>
              </a:spcAft>
              <a:buClrTx/>
              <a:buSzTx/>
              <a:buFontTx/>
              <a:buNone/>
              <a:tabLst/>
              <a:defRPr/>
            </a:pPr>
            <a:r>
              <a:rPr lang="en-US"/>
              <a:t>Điều</a:t>
            </a:r>
            <a:r>
              <a:rPr lang="en-US" baseline="0"/>
              <a:t> chỉnh việc trình chiếu bao gồm như : chỉnh zoom , độ nét , chỉnh chế độ Duplicate hoặc Extends trên Windows</a:t>
            </a:r>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13</a:t>
            </a:fld>
            <a:endParaRPr lang="en-US"/>
          </a:p>
        </p:txBody>
      </p:sp>
    </p:spTree>
    <p:extLst>
      <p:ext uri="{BB962C8B-B14F-4D97-AF65-F5344CB8AC3E}">
        <p14:creationId xmlns:p14="http://schemas.microsoft.com/office/powerpoint/2010/main" val="1623279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14</a:t>
            </a:fld>
            <a:endParaRPr lang="en-US"/>
          </a:p>
        </p:txBody>
      </p:sp>
    </p:spTree>
    <p:extLst>
      <p:ext uri="{BB962C8B-B14F-4D97-AF65-F5344CB8AC3E}">
        <p14:creationId xmlns:p14="http://schemas.microsoft.com/office/powerpoint/2010/main" val="3170016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15</a:t>
            </a:fld>
            <a:endParaRPr lang="en-US"/>
          </a:p>
        </p:txBody>
      </p:sp>
    </p:spTree>
    <p:extLst>
      <p:ext uri="{BB962C8B-B14F-4D97-AF65-F5344CB8AC3E}">
        <p14:creationId xmlns:p14="http://schemas.microsoft.com/office/powerpoint/2010/main" val="3042455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16</a:t>
            </a:fld>
            <a:endParaRPr lang="en-US"/>
          </a:p>
        </p:txBody>
      </p:sp>
    </p:spTree>
    <p:extLst>
      <p:ext uri="{BB962C8B-B14F-4D97-AF65-F5344CB8AC3E}">
        <p14:creationId xmlns:p14="http://schemas.microsoft.com/office/powerpoint/2010/main" val="392799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17</a:t>
            </a:fld>
            <a:endParaRPr lang="en-US"/>
          </a:p>
        </p:txBody>
      </p:sp>
    </p:spTree>
    <p:extLst>
      <p:ext uri="{BB962C8B-B14F-4D97-AF65-F5344CB8AC3E}">
        <p14:creationId xmlns:p14="http://schemas.microsoft.com/office/powerpoint/2010/main" val="521937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18</a:t>
            </a:fld>
            <a:endParaRPr lang="en-US"/>
          </a:p>
        </p:txBody>
      </p:sp>
    </p:spTree>
    <p:extLst>
      <p:ext uri="{BB962C8B-B14F-4D97-AF65-F5344CB8AC3E}">
        <p14:creationId xmlns:p14="http://schemas.microsoft.com/office/powerpoint/2010/main" val="191013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2</a:t>
            </a:fld>
            <a:endParaRPr lang="en-US"/>
          </a:p>
        </p:txBody>
      </p:sp>
    </p:spTree>
    <p:extLst>
      <p:ext uri="{BB962C8B-B14F-4D97-AF65-F5344CB8AC3E}">
        <p14:creationId xmlns:p14="http://schemas.microsoft.com/office/powerpoint/2010/main" val="200636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509DC9-C2D1-453D-9823-BBD3B53FB920}" type="slidenum">
              <a:rPr lang="vi-VN" smtClean="0"/>
              <a:t>3</a:t>
            </a:fld>
            <a:endParaRPr lang="vi-VN"/>
          </a:p>
        </p:txBody>
      </p:sp>
    </p:spTree>
    <p:extLst>
      <p:ext uri="{BB962C8B-B14F-4D97-AF65-F5344CB8AC3E}">
        <p14:creationId xmlns:p14="http://schemas.microsoft.com/office/powerpoint/2010/main" val="1725557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là hệ điều hành của hãng Microsoft phát triển theo ý tưởng giao tiếp </a:t>
            </a:r>
            <a:r>
              <a:rPr lang="en-US" b="1"/>
              <a:t>người-máy </a:t>
            </a:r>
            <a:r>
              <a:rPr lang="en-US"/>
              <a:t>qua các cửa sổ chứa biểu tượng , nên người dùng có thể dễ dàng thao tác bằng bàn phím hay chuột</a:t>
            </a:r>
          </a:p>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4</a:t>
            </a:fld>
            <a:endParaRPr lang="en-US"/>
          </a:p>
        </p:txBody>
      </p:sp>
    </p:spTree>
    <p:extLst>
      <p:ext uri="{BB962C8B-B14F-4D97-AF65-F5344CB8AC3E}">
        <p14:creationId xmlns:p14="http://schemas.microsoft.com/office/powerpoint/2010/main" val="4101342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File Là tập hợp các thông tin cùng bản chất và được lưu trữ như một đơn vị lưu trữ dữ liệu trên các vật mang thông tin ( đĩa từ , đĩa CD , usb … ) tùy theo từng kiểu file mà nội dung chứa đựng sẽ khác nhau.</a:t>
            </a:r>
          </a:p>
          <a:p>
            <a:pPr lvl="1"/>
            <a:r>
              <a:rPr lang="en-US"/>
              <a:t>File</a:t>
            </a:r>
            <a:r>
              <a:rPr lang="en-US" baseline="0"/>
              <a:t> </a:t>
            </a:r>
            <a:r>
              <a:rPr lang="en-US"/>
              <a:t>có 3 đặc trưng chính là : Tên file, kích thước và ngày tháng cập nhật</a:t>
            </a:r>
          </a:p>
          <a:p>
            <a:pPr lvl="2"/>
            <a:r>
              <a:rPr lang="en-US"/>
              <a:t>Tên file (Name file) : Gồm có 2 phần là </a:t>
            </a:r>
            <a:r>
              <a:rPr lang="en-US" b="1"/>
              <a:t>Tên file</a:t>
            </a:r>
            <a:r>
              <a:rPr lang="en-US"/>
              <a:t>và </a:t>
            </a:r>
            <a:r>
              <a:rPr lang="en-US" b="1"/>
              <a:t>phần mở rộng (extension)</a:t>
            </a:r>
          </a:p>
          <a:p>
            <a:pPr lvl="3"/>
            <a:r>
              <a:rPr lang="en-US" b="1"/>
              <a:t>Tên file: </a:t>
            </a:r>
            <a:r>
              <a:rPr lang="en-US"/>
              <a:t>Là một chuỗi các ký tự , khống chứa các ký tự đặc biệt như : * ? \ / “ : &lt; &gt;</a:t>
            </a:r>
          </a:p>
          <a:p>
            <a:pPr lvl="3"/>
            <a:r>
              <a:rPr lang="en-US" b="1"/>
              <a:t>Phần mở rộng: </a:t>
            </a:r>
            <a:r>
              <a:rPr lang="en-US"/>
              <a:t>Là cách viết tắt cho kiểu file tin, giữa chúng không chứa khoảng trống và ký tự đặc biệt. Phần này thường do hệ thống tự quy định và đặc trưng cho từng kiểu file. Phần mở rộng và tên file ngăn cách nhau bởi dấu “ . “ .</a:t>
            </a:r>
          </a:p>
          <a:p>
            <a:r>
              <a:rPr lang="en-US" baseline="0"/>
              <a:t>            </a:t>
            </a:r>
            <a:r>
              <a:rPr lang="en-US"/>
              <a:t>Khái niệm </a:t>
            </a:r>
            <a:r>
              <a:rPr lang="en-US" b="1"/>
              <a:t>folder</a:t>
            </a:r>
          </a:p>
          <a:p>
            <a:pPr lvl="1"/>
            <a:r>
              <a:rPr lang="en-US"/>
              <a:t>Để lưu giữ, sắp xếp các file tin thành một hệ thống phân cấp có tính chặt chẽ và tiện dụng khi tìm kiếm , hệ điều hành windows cho phép người sử dụng xây dựng cây </a:t>
            </a:r>
            <a:r>
              <a:rPr lang="en-US" b="1"/>
              <a:t>folder</a:t>
            </a:r>
            <a:r>
              <a:rPr lang="en-US"/>
              <a:t> theo cách thức:</a:t>
            </a:r>
          </a:p>
          <a:p>
            <a:pPr lvl="2"/>
            <a:r>
              <a:rPr lang="en-US" b="1"/>
              <a:t>Folder</a:t>
            </a:r>
            <a:r>
              <a:rPr lang="en-US"/>
              <a:t> gốc là nơi tạo </a:t>
            </a:r>
            <a:r>
              <a:rPr lang="en-US" b="1"/>
              <a:t>folder</a:t>
            </a:r>
            <a:r>
              <a:rPr lang="en-US"/>
              <a:t> , thường là </a:t>
            </a:r>
            <a:r>
              <a:rPr lang="en-US" b="1"/>
              <a:t>ổ đĩa</a:t>
            </a:r>
          </a:p>
          <a:p>
            <a:pPr lvl="2"/>
            <a:r>
              <a:rPr lang="en-US" b="1"/>
              <a:t>Folder</a:t>
            </a:r>
            <a:r>
              <a:rPr lang="en-US"/>
              <a:t> mẹ là </a:t>
            </a:r>
            <a:r>
              <a:rPr lang="en-US" b="1"/>
              <a:t>folder</a:t>
            </a:r>
            <a:r>
              <a:rPr lang="en-US"/>
              <a:t> mà trong nó có chứa một hoặc nhiều </a:t>
            </a:r>
            <a:r>
              <a:rPr lang="en-US" b="1"/>
              <a:t>folder</a:t>
            </a:r>
            <a:r>
              <a:rPr lang="en-US"/>
              <a:t> khác</a:t>
            </a:r>
          </a:p>
          <a:p>
            <a:pPr lvl="2"/>
            <a:r>
              <a:rPr lang="en-US" b="1"/>
              <a:t>Folder</a:t>
            </a:r>
            <a:r>
              <a:rPr lang="en-US"/>
              <a:t> con là </a:t>
            </a:r>
            <a:r>
              <a:rPr lang="en-US" b="1"/>
              <a:t>folder</a:t>
            </a:r>
            <a:r>
              <a:rPr lang="en-US"/>
              <a:t> nằm trong </a:t>
            </a:r>
            <a:r>
              <a:rPr lang="en-US" b="1"/>
              <a:t>folder</a:t>
            </a:r>
            <a:r>
              <a:rPr lang="en-US"/>
              <a:t> khác</a:t>
            </a:r>
          </a:p>
          <a:p>
            <a:pPr lvl="2"/>
            <a:r>
              <a:rPr lang="en-US" b="1"/>
              <a:t>Folder</a:t>
            </a:r>
            <a:r>
              <a:rPr lang="en-US"/>
              <a:t> hiện thời là </a:t>
            </a:r>
            <a:r>
              <a:rPr lang="en-US" b="1"/>
              <a:t>folder</a:t>
            </a:r>
            <a:r>
              <a:rPr lang="en-US"/>
              <a:t> đang làm việc</a:t>
            </a:r>
          </a:p>
          <a:p>
            <a:pPr lvl="3"/>
            <a:endParaRPr lang="en-US" b="1"/>
          </a:p>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5</a:t>
            </a:fld>
            <a:endParaRPr lang="en-US"/>
          </a:p>
        </p:txBody>
      </p:sp>
    </p:spTree>
    <p:extLst>
      <p:ext uri="{BB962C8B-B14F-4D97-AF65-F5344CB8AC3E}">
        <p14:creationId xmlns:p14="http://schemas.microsoft.com/office/powerpoint/2010/main" val="2819767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6</a:t>
            </a:fld>
            <a:endParaRPr lang="en-US"/>
          </a:p>
        </p:txBody>
      </p:sp>
    </p:spTree>
    <p:extLst>
      <p:ext uri="{BB962C8B-B14F-4D97-AF65-F5344CB8AC3E}">
        <p14:creationId xmlns:p14="http://schemas.microsoft.com/office/powerpoint/2010/main" val="198801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7</a:t>
            </a:fld>
            <a:endParaRPr lang="en-US"/>
          </a:p>
        </p:txBody>
      </p:sp>
    </p:spTree>
    <p:extLst>
      <p:ext uri="{BB962C8B-B14F-4D97-AF65-F5344CB8AC3E}">
        <p14:creationId xmlns:p14="http://schemas.microsoft.com/office/powerpoint/2010/main" val="371720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8</a:t>
            </a:fld>
            <a:endParaRPr lang="en-US"/>
          </a:p>
        </p:txBody>
      </p:sp>
    </p:spTree>
    <p:extLst>
      <p:ext uri="{BB962C8B-B14F-4D97-AF65-F5344CB8AC3E}">
        <p14:creationId xmlns:p14="http://schemas.microsoft.com/office/powerpoint/2010/main" val="104426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a:t>Trình duyệt web</a:t>
            </a:r>
            <a:r>
              <a:rPr lang="vi-VN" sz="1200"/>
              <a:t> là một </a:t>
            </a:r>
            <a:r>
              <a:rPr lang="vi-VN" sz="1200">
                <a:hlinkClick r:id="rId3" tooltip="Phần mềm ứng dụng"/>
              </a:rPr>
              <a:t>phần mềm ứng dụng</a:t>
            </a:r>
            <a:r>
              <a:rPr lang="vi-VN" sz="1200"/>
              <a:t> cho phép người sử dụng xem và tương tác với các văn bản, hình ảnh, đoạn phim, nhạc, trò chơi và các thông tin khác ở trên một </a:t>
            </a:r>
            <a:r>
              <a:rPr lang="vi-VN" sz="1200">
                <a:hlinkClick r:id="rId4" tooltip="Website"/>
              </a:rPr>
              <a:t>trang web</a:t>
            </a:r>
            <a:r>
              <a:rPr lang="vi-VN" sz="1200"/>
              <a:t> của một </a:t>
            </a:r>
            <a:r>
              <a:rPr lang="vi-VN" sz="1200">
                <a:hlinkClick r:id="rId5" tooltip="Địa chỉ web"/>
              </a:rPr>
              <a:t>địa chỉ web</a:t>
            </a:r>
            <a:r>
              <a:rPr lang="vi-VN" sz="1200"/>
              <a:t> trên </a:t>
            </a:r>
            <a:r>
              <a:rPr lang="vi-VN" sz="1200">
                <a:hlinkClick r:id="rId6" tooltip="World Wide Web"/>
              </a:rPr>
              <a:t>mạng toàn cầu</a:t>
            </a:r>
            <a:r>
              <a:rPr lang="vi-VN" sz="1200"/>
              <a:t> hoặc </a:t>
            </a:r>
            <a:r>
              <a:rPr lang="vi-VN" sz="1200">
                <a:hlinkClick r:id="rId7" tooltip="Intranet"/>
              </a:rPr>
              <a:t>mạng nội bộ</a:t>
            </a:r>
            <a:r>
              <a:rPr lang="vi-VN" sz="1200"/>
              <a:t>. Văn bản và hình ảnh trên một trang web có thể chứa </a:t>
            </a:r>
            <a:r>
              <a:rPr lang="vi-VN" sz="1200">
                <a:hlinkClick r:id="rId8" tooltip="Hyperlink"/>
              </a:rPr>
              <a:t>siêu liên kết</a:t>
            </a:r>
            <a:r>
              <a:rPr lang="vi-VN" sz="1200"/>
              <a:t> tới các trang web khác của cùng một địa chỉ web hoặc địa chỉ web khác. Trình duyệt web cho phép người sử dụng truy cập các thông tin trên các trang web một cách nhanh chóng và dễ dàng thông qua các liên kết đó. Trình duyệt web đọc định dạng </a:t>
            </a:r>
            <a:r>
              <a:rPr lang="vi-VN" sz="1200">
                <a:hlinkClick r:id="rId9" tooltip="HTML"/>
              </a:rPr>
              <a:t>HTML</a:t>
            </a:r>
            <a:r>
              <a:rPr lang="vi-VN" sz="1200"/>
              <a:t> để hiển thị, do vậy một trang web có thể hiển thị khác nhau trên các trình duyệt khác nhau.</a:t>
            </a:r>
            <a:endParaRPr lang="en-US" sz="1200"/>
          </a:p>
          <a:p>
            <a:r>
              <a:rPr lang="en-US" sz="1200"/>
              <a:t>Một số trình duyệt web hiện nay cho </a:t>
            </a:r>
            <a:r>
              <a:rPr lang="en-US" sz="1200">
                <a:hlinkClick r:id="rId10" tooltip="Máy tính cá nhân"/>
              </a:rPr>
              <a:t>máy tính cá nhân</a:t>
            </a:r>
            <a:r>
              <a:rPr lang="en-US" sz="1200"/>
              <a:t> bao gồm </a:t>
            </a:r>
            <a:r>
              <a:rPr lang="en-US" sz="1200">
                <a:hlinkClick r:id="rId11" tooltip="Internet Explorer"/>
              </a:rPr>
              <a:t>Internet Explorer</a:t>
            </a:r>
            <a:r>
              <a:rPr lang="en-US" sz="1200"/>
              <a:t>, </a:t>
            </a:r>
            <a:r>
              <a:rPr lang="en-US" sz="1200">
                <a:hlinkClick r:id="rId12" tooltip="Mozilla Firefox"/>
              </a:rPr>
              <a:t>Mozilla Firefox</a:t>
            </a:r>
            <a:r>
              <a:rPr lang="en-US" sz="1200"/>
              <a:t>, </a:t>
            </a:r>
            <a:r>
              <a:rPr lang="en-US" sz="1200">
                <a:hlinkClick r:id="rId13" tooltip="Safari"/>
              </a:rPr>
              <a:t>Safari</a:t>
            </a:r>
            <a:r>
              <a:rPr lang="en-US" sz="1200"/>
              <a:t>, </a:t>
            </a:r>
            <a:r>
              <a:rPr lang="en-US" sz="1200">
                <a:hlinkClick r:id="rId14" tooltip="Google Chrome"/>
              </a:rPr>
              <a:t>Google Chrome</a:t>
            </a:r>
            <a:r>
              <a:rPr lang="en-US" sz="1200"/>
              <a:t>,…</a:t>
            </a:r>
          </a:p>
          <a:p>
            <a:r>
              <a:rPr lang="en-US" sz="1200"/>
              <a:t>Một số trình duyệt web hiện nay cho điện thoại di động bao gồm </a:t>
            </a:r>
            <a:r>
              <a:rPr lang="en-US" sz="1200">
                <a:hlinkClick r:id="rId12" tooltip="Mozilla Firefox"/>
              </a:rPr>
              <a:t>Mozilla Firefox</a:t>
            </a:r>
            <a:r>
              <a:rPr lang="en-US" sz="1200"/>
              <a:t>, </a:t>
            </a:r>
            <a:r>
              <a:rPr lang="en-US" sz="1200">
                <a:hlinkClick r:id="rId13" tooltip="Safari"/>
              </a:rPr>
              <a:t>Safari</a:t>
            </a:r>
            <a:r>
              <a:rPr lang="en-US" sz="1200"/>
              <a:t>, </a:t>
            </a:r>
            <a:r>
              <a:rPr lang="en-US" sz="1200">
                <a:hlinkClick r:id="rId14" tooltip="Google Chrome"/>
              </a:rPr>
              <a:t>Google Chrome</a:t>
            </a:r>
            <a:r>
              <a:rPr lang="en-US" sz="1200"/>
              <a:t>, </a:t>
            </a:r>
            <a:r>
              <a:rPr lang="en-US" sz="1200">
                <a:hlinkClick r:id="rId15" tooltip="Opera (trình duyệt web)"/>
              </a:rPr>
              <a:t>Opera</a:t>
            </a:r>
            <a:r>
              <a:rPr lang="en-US" sz="1200"/>
              <a:t>, UCWeb.</a:t>
            </a:r>
          </a:p>
          <a:p>
            <a:endParaRPr lang="en-US"/>
          </a:p>
          <a:p>
            <a:endParaRPr lang="en-US"/>
          </a:p>
        </p:txBody>
      </p:sp>
      <p:sp>
        <p:nvSpPr>
          <p:cNvPr id="4" name="Slide Number Placeholder 3"/>
          <p:cNvSpPr>
            <a:spLocks noGrp="1"/>
          </p:cNvSpPr>
          <p:nvPr>
            <p:ph type="sldNum" sz="quarter" idx="10"/>
          </p:nvPr>
        </p:nvSpPr>
        <p:spPr/>
        <p:txBody>
          <a:bodyPr/>
          <a:lstStyle/>
          <a:p>
            <a:fld id="{2433FEAC-9468-4DC9-9DE7-133703D28145}" type="slidenum">
              <a:rPr lang="en-US" smtClean="0"/>
              <a:t>9</a:t>
            </a:fld>
            <a:endParaRPr lang="en-US"/>
          </a:p>
        </p:txBody>
      </p:sp>
    </p:spTree>
    <p:extLst>
      <p:ext uri="{BB962C8B-B14F-4D97-AF65-F5344CB8AC3E}">
        <p14:creationId xmlns:p14="http://schemas.microsoft.com/office/powerpoint/2010/main" val="3914880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8/16/2018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8/16/2018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912284" y="1027113"/>
            <a:ext cx="10162116"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1134216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70863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2409986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791154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556464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
        <p:nvSpPr>
          <p:cNvPr id="5" name="Title 4">
            <a:extLst>
              <a:ext uri="{FF2B5EF4-FFF2-40B4-BE49-F238E27FC236}">
                <a16:creationId xmlns:a16="http://schemas.microsoft.com/office/drawing/2014/main" id="{AC51A205-0796-1A4D-ABDA-9CB5805FBE09}"/>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147D8179-2B6D-8648-870F-E4CAE0C00C41}"/>
              </a:ext>
            </a:extLst>
          </p:cNvPr>
          <p:cNvSpPr>
            <a:spLocks noGrp="1"/>
          </p:cNvSpPr>
          <p:nvPr>
            <p:ph idx="1"/>
          </p:nvPr>
        </p:nvSpPr>
        <p:spPr>
          <a:xfrm>
            <a:off x="609600" y="1676400"/>
            <a:ext cx="110236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394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281329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1403230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1462186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982081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11353956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Text Placeholder 2"/>
          <p:cNvSpPr>
            <a:spLocks noGrp="1"/>
          </p:cNvSpPr>
          <p:nvPr>
            <p:ph type="body" sz="half" idx="1"/>
          </p:nvPr>
        </p:nvSpPr>
        <p:spPr>
          <a:xfrm>
            <a:off x="609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sz="quarter" idx="10"/>
          </p:nvPr>
        </p:nvSpPr>
        <p:spPr>
          <a:ln/>
        </p:spPr>
        <p:txBody>
          <a:bodyPr/>
          <a:lstStyle>
            <a:lvl1pPr>
              <a:defRPr/>
            </a:lvl1pPr>
          </a:lstStyle>
          <a:p>
            <a:fld id="{2EEF9554-40CF-4C96-BAB5-706298509BC1}" type="slidenum">
              <a:rPr lang="en-US" smtClean="0"/>
              <a:t>‹#›</a:t>
            </a:fld>
            <a:endParaRPr lang="en-US"/>
          </a:p>
        </p:txBody>
      </p:sp>
    </p:spTree>
    <p:extLst>
      <p:ext uri="{BB962C8B-B14F-4D97-AF65-F5344CB8AC3E}">
        <p14:creationId xmlns:p14="http://schemas.microsoft.com/office/powerpoint/2010/main" val="30339079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sz="quarter" idx="10"/>
          </p:nvPr>
        </p:nvSpPr>
        <p:spPr>
          <a:ln/>
        </p:spPr>
        <p:txBody>
          <a:bodyPr/>
          <a:lstStyle>
            <a:lvl1pPr>
              <a:defRPr/>
            </a:lvl1pPr>
          </a:lstStyle>
          <a:p>
            <a:fld id="{2EEF9554-40CF-4C96-BAB5-706298509BC1}" type="slidenum">
              <a:rPr lang="en-US" smtClean="0"/>
              <a:t>‹#›</a:t>
            </a:fld>
            <a:endParaRPr lang="en-US"/>
          </a:p>
        </p:txBody>
      </p:sp>
    </p:spTree>
    <p:extLst>
      <p:ext uri="{BB962C8B-B14F-4D97-AF65-F5344CB8AC3E}">
        <p14:creationId xmlns:p14="http://schemas.microsoft.com/office/powerpoint/2010/main" val="2170687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3816350"/>
            <a:ext cx="10972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sldNum" sz="quarter" idx="10"/>
          </p:nvPr>
        </p:nvSpPr>
        <p:spPr>
          <a:ln/>
        </p:spPr>
        <p:txBody>
          <a:bodyPr/>
          <a:lstStyle>
            <a:lvl1pPr>
              <a:defRPr/>
            </a:lvl1pPr>
          </a:lstStyle>
          <a:p>
            <a:fld id="{2EEF9554-40CF-4C96-BAB5-706298509BC1}" type="slidenum">
              <a:rPr lang="en-US" smtClean="0"/>
              <a:t>‹#›</a:t>
            </a:fld>
            <a:endParaRPr lang="en-US"/>
          </a:p>
        </p:txBody>
      </p:sp>
    </p:spTree>
    <p:extLst>
      <p:ext uri="{BB962C8B-B14F-4D97-AF65-F5344CB8AC3E}">
        <p14:creationId xmlns:p14="http://schemas.microsoft.com/office/powerpoint/2010/main" val="3398750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EA84-1845-C64D-AB6E-7B908306C3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CA4FB9-2614-2F40-BC8C-C5707E3D374D}"/>
              </a:ext>
            </a:extLst>
          </p:cNvPr>
          <p:cNvSpPr>
            <a:spLocks noGrp="1"/>
          </p:cNvSpPr>
          <p:nvPr>
            <p:ph type="dt" sz="half" idx="10"/>
          </p:nvPr>
        </p:nvSpPr>
        <p:spPr/>
        <p:txBody>
          <a:bodyPr/>
          <a:lstStyle>
            <a:lvl1pPr>
              <a:defRPr/>
            </a:lvl1pPr>
          </a:lstStyle>
          <a:p>
            <a:fld id="{80D17680-6B38-4DA5-AF43-2E5D03B5F43D}" type="datetimeFigureOut">
              <a:rPr lang="en-US" smtClean="0"/>
              <a:t>8/16/2018</a:t>
            </a:fld>
            <a:endParaRPr lang="en-US"/>
          </a:p>
        </p:txBody>
      </p:sp>
      <p:sp>
        <p:nvSpPr>
          <p:cNvPr id="4" name="Footer Placeholder 3">
            <a:extLst>
              <a:ext uri="{FF2B5EF4-FFF2-40B4-BE49-F238E27FC236}">
                <a16:creationId xmlns:a16="http://schemas.microsoft.com/office/drawing/2014/main" id="{EAF78F86-C7F2-BB42-B05A-1767FFE2D3B6}"/>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42039E8C-700C-6B49-93ED-C359D091C9DA}"/>
              </a:ext>
            </a:extLst>
          </p:cNvPr>
          <p:cNvSpPr>
            <a:spLocks noGrp="1"/>
          </p:cNvSpPr>
          <p:nvPr>
            <p:ph type="sldNum" sz="quarter" idx="12"/>
          </p:nvPr>
        </p:nvSpPr>
        <p:spPr/>
        <p:txBody>
          <a:bodyPr/>
          <a:lstStyle>
            <a:lvl1pPr>
              <a:defRPr/>
            </a:lvl1pPr>
          </a:lstStyle>
          <a:p>
            <a:fld id="{2EEF9554-40CF-4C96-BAB5-706298509BC1}" type="slidenum">
              <a:rPr lang="en-US" smtClean="0"/>
              <a:t>‹#›</a:t>
            </a:fld>
            <a:endParaRPr lang="en-US"/>
          </a:p>
        </p:txBody>
      </p:sp>
    </p:spTree>
    <p:extLst>
      <p:ext uri="{BB962C8B-B14F-4D97-AF65-F5344CB8AC3E}">
        <p14:creationId xmlns:p14="http://schemas.microsoft.com/office/powerpoint/2010/main" val="36165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8/16/2018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8/16/2018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8/16/2018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228446757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E323BD-2097-4A56-816A-9F17DCC6C454}"/>
              </a:ext>
            </a:extLst>
          </p:cNvPr>
          <p:cNvSpPr>
            <a:spLocks noGrp="1"/>
          </p:cNvSpPr>
          <p:nvPr>
            <p:ph type="subTitle" idx="1"/>
          </p:nvPr>
        </p:nvSpPr>
        <p:spPr>
          <a:xfrm>
            <a:off x="914400" y="4819972"/>
            <a:ext cx="10160000" cy="971227"/>
          </a:xfrm>
        </p:spPr>
        <p:txBody>
          <a:bodyPr/>
          <a:lstStyle/>
          <a:p>
            <a:r>
              <a:rPr lang="vi-VN" sz="4000" b="1" dirty="0">
                <a:latin typeface="+mj-lt"/>
              </a:rPr>
              <a:t>CHUẨN BỊ MÔI TRƯỜNG LÀM VIỆC</a:t>
            </a:r>
            <a:endParaRPr lang="en-US" sz="4000" b="1" dirty="0">
              <a:latin typeface="+mj-lt"/>
            </a:endParaRPr>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CFD9-25C4-4918-807D-3424C4F7B11F}"/>
              </a:ext>
            </a:extLst>
          </p:cNvPr>
          <p:cNvSpPr>
            <a:spLocks noGrp="1"/>
          </p:cNvSpPr>
          <p:nvPr>
            <p:ph type="title"/>
          </p:nvPr>
        </p:nvSpPr>
        <p:spPr>
          <a:xfrm>
            <a:off x="609600" y="609601"/>
            <a:ext cx="8940800" cy="487363"/>
          </a:xfrm>
        </p:spPr>
        <p:txBody>
          <a:bodyPr/>
          <a:lstStyle/>
          <a:p>
            <a:r>
              <a:rPr lang="en-US" dirty="0" err="1">
                <a:cs typeface="Arial"/>
              </a:rPr>
              <a:t>Hướng</a:t>
            </a:r>
            <a:r>
              <a:rPr lang="en-US" dirty="0">
                <a:cs typeface="Arial"/>
              </a:rPr>
              <a:t> </a:t>
            </a:r>
            <a:r>
              <a:rPr lang="en-US" dirty="0" err="1">
                <a:cs typeface="Arial"/>
              </a:rPr>
              <a:t>dẫn</a:t>
            </a:r>
            <a:r>
              <a:rPr lang="en-US" dirty="0">
                <a:cs typeface="Arial"/>
              </a:rPr>
              <a:t> </a:t>
            </a:r>
            <a:r>
              <a:rPr lang="en-US" dirty="0" err="1">
                <a:cs typeface="Arial"/>
              </a:rPr>
              <a:t>sử</a:t>
            </a:r>
            <a:r>
              <a:rPr lang="en-US" dirty="0">
                <a:cs typeface="Arial"/>
              </a:rPr>
              <a:t> </a:t>
            </a:r>
            <a:r>
              <a:rPr lang="en-US" dirty="0" err="1">
                <a:cs typeface="Arial"/>
              </a:rPr>
              <a:t>dụng</a:t>
            </a:r>
            <a:r>
              <a:rPr lang="en-US" dirty="0">
                <a:cs typeface="Arial"/>
              </a:rPr>
              <a:t> Email Fast Track SE</a:t>
            </a:r>
          </a:p>
        </p:txBody>
      </p:sp>
      <p:sp>
        <p:nvSpPr>
          <p:cNvPr id="3" name="Content Placeholder 2">
            <a:extLst>
              <a:ext uri="{FF2B5EF4-FFF2-40B4-BE49-F238E27FC236}">
                <a16:creationId xmlns:a16="http://schemas.microsoft.com/office/drawing/2014/main" id="{1F416E47-A7CE-4E3C-A0A6-B1915EDB2778}"/>
              </a:ext>
            </a:extLst>
          </p:cNvPr>
          <p:cNvSpPr>
            <a:spLocks noGrp="1"/>
          </p:cNvSpPr>
          <p:nvPr>
            <p:ph idx="1"/>
          </p:nvPr>
        </p:nvSpPr>
        <p:spPr>
          <a:xfrm>
            <a:off x="572429" y="1286108"/>
            <a:ext cx="11023600" cy="4648200"/>
          </a:xfrm>
        </p:spPr>
        <p:txBody>
          <a:bodyPr/>
          <a:lstStyle/>
          <a:p>
            <a:r>
              <a:rPr lang="en-US"/>
              <a:t>Outlook là phần mềm quản trị email được FastTrack SE sử dụng </a:t>
            </a:r>
          </a:p>
          <a:p>
            <a:r>
              <a:rPr lang="en-US"/>
              <a:t>Truy cập đường dẫn </a:t>
            </a:r>
            <a:r>
              <a:rPr lang="en-US" u="sng">
                <a:solidFill>
                  <a:schemeClr val="tx2"/>
                </a:solidFill>
              </a:rPr>
              <a:t>http://outlook.office.com</a:t>
            </a:r>
          </a:p>
          <a:p>
            <a:endParaRPr lang="en-US" u="sng">
              <a:solidFill>
                <a:schemeClr val="tx2"/>
              </a:solidFill>
            </a:endParaRPr>
          </a:p>
        </p:txBody>
      </p:sp>
      <p:sp>
        <p:nvSpPr>
          <p:cNvPr id="7" name="TextBox 6">
            <a:extLst>
              <a:ext uri="{FF2B5EF4-FFF2-40B4-BE49-F238E27FC236}">
                <a16:creationId xmlns:a16="http://schemas.microsoft.com/office/drawing/2014/main" id="{23FE4B11-D56A-4139-ACC5-B5329AE94201}"/>
              </a:ext>
            </a:extLst>
          </p:cNvPr>
          <p:cNvSpPr txBox="1"/>
          <p:nvPr/>
        </p:nvSpPr>
        <p:spPr>
          <a:xfrm>
            <a:off x="7294438" y="4308333"/>
            <a:ext cx="4750418"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err="1">
                <a:cs typeface="Arial"/>
              </a:rPr>
              <a:t>Acc</a:t>
            </a:r>
            <a:r>
              <a:rPr lang="en-US" sz="2400" dirty="0">
                <a:cs typeface="Arial"/>
              </a:rPr>
              <a:t>: </a:t>
            </a:r>
            <a:r>
              <a:rPr lang="en-US" sz="2400" b="1" dirty="0">
                <a:solidFill>
                  <a:srgbClr val="2B75BE"/>
                </a:solidFill>
                <a:cs typeface="Arial"/>
              </a:rPr>
              <a:t>MSSV</a:t>
            </a:r>
            <a:r>
              <a:rPr lang="en-US" sz="2400" dirty="0">
                <a:cs typeface="Arial"/>
              </a:rPr>
              <a:t>@st.fasttrack.edu.vn</a:t>
            </a:r>
          </a:p>
        </p:txBody>
      </p:sp>
      <p:pic>
        <p:nvPicPr>
          <p:cNvPr id="10" name="Picture 10" descr="A screenshot of a cell phone&#10;&#10;Description generated with high confidence">
            <a:extLst>
              <a:ext uri="{FF2B5EF4-FFF2-40B4-BE49-F238E27FC236}">
                <a16:creationId xmlns:a16="http://schemas.microsoft.com/office/drawing/2014/main" id="{76EEB272-A38B-4365-9136-2148C79CFC08}"/>
              </a:ext>
            </a:extLst>
          </p:cNvPr>
          <p:cNvPicPr>
            <a:picLocks noChangeAspect="1"/>
          </p:cNvPicPr>
          <p:nvPr/>
        </p:nvPicPr>
        <p:blipFill>
          <a:blip r:embed="rId3"/>
          <a:stretch>
            <a:fillRect/>
          </a:stretch>
        </p:blipFill>
        <p:spPr>
          <a:xfrm>
            <a:off x="263911" y="2385274"/>
            <a:ext cx="7093869" cy="4200292"/>
          </a:xfrm>
          <a:prstGeom prst="rect">
            <a:avLst/>
          </a:prstGeom>
        </p:spPr>
      </p:pic>
    </p:spTree>
    <p:extLst>
      <p:ext uri="{BB962C8B-B14F-4D97-AF65-F5344CB8AC3E}">
        <p14:creationId xmlns:p14="http://schemas.microsoft.com/office/powerpoint/2010/main" val="47632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CFD9-25C4-4918-807D-3424C4F7B11F}"/>
              </a:ext>
            </a:extLst>
          </p:cNvPr>
          <p:cNvSpPr>
            <a:spLocks noGrp="1"/>
          </p:cNvSpPr>
          <p:nvPr>
            <p:ph type="title"/>
          </p:nvPr>
        </p:nvSpPr>
        <p:spPr>
          <a:xfrm>
            <a:off x="609600" y="609601"/>
            <a:ext cx="8940800" cy="487363"/>
          </a:xfrm>
        </p:spPr>
        <p:txBody>
          <a:bodyPr/>
          <a:lstStyle/>
          <a:p>
            <a:r>
              <a:rPr lang="en-US" dirty="0" err="1">
                <a:cs typeface="Arial"/>
              </a:rPr>
              <a:t>Hướng</a:t>
            </a:r>
            <a:r>
              <a:rPr lang="en-US" dirty="0">
                <a:cs typeface="Arial"/>
              </a:rPr>
              <a:t> </a:t>
            </a:r>
            <a:r>
              <a:rPr lang="en-US" dirty="0" err="1">
                <a:cs typeface="Arial"/>
              </a:rPr>
              <a:t>dẫn</a:t>
            </a:r>
            <a:r>
              <a:rPr lang="en-US" dirty="0">
                <a:cs typeface="Arial"/>
              </a:rPr>
              <a:t> </a:t>
            </a:r>
            <a:r>
              <a:rPr lang="en-US" dirty="0" err="1">
                <a:cs typeface="Arial"/>
              </a:rPr>
              <a:t>sử</a:t>
            </a:r>
            <a:r>
              <a:rPr lang="en-US" dirty="0">
                <a:cs typeface="Arial"/>
              </a:rPr>
              <a:t> </a:t>
            </a:r>
            <a:r>
              <a:rPr lang="en-US" dirty="0" err="1">
                <a:cs typeface="Arial"/>
              </a:rPr>
              <a:t>dụng</a:t>
            </a:r>
            <a:r>
              <a:rPr lang="en-US" dirty="0">
                <a:cs typeface="Arial"/>
              </a:rPr>
              <a:t> Email Fast Track SE</a:t>
            </a:r>
          </a:p>
        </p:txBody>
      </p:sp>
      <p:sp>
        <p:nvSpPr>
          <p:cNvPr id="3" name="Content Placeholder 2">
            <a:extLst>
              <a:ext uri="{FF2B5EF4-FFF2-40B4-BE49-F238E27FC236}">
                <a16:creationId xmlns:a16="http://schemas.microsoft.com/office/drawing/2014/main" id="{1F416E47-A7CE-4E3C-A0A6-B1915EDB2778}"/>
              </a:ext>
            </a:extLst>
          </p:cNvPr>
          <p:cNvSpPr>
            <a:spLocks noGrp="1"/>
          </p:cNvSpPr>
          <p:nvPr>
            <p:ph idx="1"/>
          </p:nvPr>
        </p:nvSpPr>
        <p:spPr>
          <a:xfrm>
            <a:off x="572429" y="1286108"/>
            <a:ext cx="11023600" cy="4648200"/>
          </a:xfrm>
        </p:spPr>
        <p:txBody>
          <a:bodyPr/>
          <a:lstStyle/>
          <a:p>
            <a:endParaRPr lang="en-US" dirty="0">
              <a:solidFill>
                <a:srgbClr val="000000"/>
              </a:solidFill>
              <a:cs typeface="Arial"/>
            </a:endParaRPr>
          </a:p>
          <a:p>
            <a:endParaRPr lang="en-US" u="sng">
              <a:solidFill>
                <a:schemeClr val="tx2"/>
              </a:solidFill>
            </a:endParaRPr>
          </a:p>
        </p:txBody>
      </p:sp>
      <p:pic>
        <p:nvPicPr>
          <p:cNvPr id="4" name="Picture 5" descr="A screenshot of a cell phone&#10;&#10;Description generated with very high confidence">
            <a:extLst>
              <a:ext uri="{FF2B5EF4-FFF2-40B4-BE49-F238E27FC236}">
                <a16:creationId xmlns:a16="http://schemas.microsoft.com/office/drawing/2014/main" id="{FD2BD1D8-A434-4BE0-807F-2386804F9EFB}"/>
              </a:ext>
            </a:extLst>
          </p:cNvPr>
          <p:cNvPicPr>
            <a:picLocks noChangeAspect="1"/>
          </p:cNvPicPr>
          <p:nvPr/>
        </p:nvPicPr>
        <p:blipFill>
          <a:blip r:embed="rId3"/>
          <a:stretch>
            <a:fillRect/>
          </a:stretch>
        </p:blipFill>
        <p:spPr>
          <a:xfrm>
            <a:off x="2334882" y="1286108"/>
            <a:ext cx="6497443" cy="5546615"/>
          </a:xfrm>
          <a:prstGeom prst="rect">
            <a:avLst/>
          </a:prstGeom>
        </p:spPr>
      </p:pic>
    </p:spTree>
    <p:extLst>
      <p:ext uri="{BB962C8B-B14F-4D97-AF65-F5344CB8AC3E}">
        <p14:creationId xmlns:p14="http://schemas.microsoft.com/office/powerpoint/2010/main" val="145201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CFD9-25C4-4918-807D-3424C4F7B11F}"/>
              </a:ext>
            </a:extLst>
          </p:cNvPr>
          <p:cNvSpPr>
            <a:spLocks noGrp="1"/>
          </p:cNvSpPr>
          <p:nvPr>
            <p:ph type="title"/>
          </p:nvPr>
        </p:nvSpPr>
        <p:spPr>
          <a:xfrm>
            <a:off x="163551" y="609601"/>
            <a:ext cx="9535531" cy="487363"/>
          </a:xfrm>
        </p:spPr>
        <p:txBody>
          <a:bodyPr/>
          <a:lstStyle/>
          <a:p>
            <a:pPr algn="l"/>
            <a:r>
              <a:rPr lang="en-US" sz="2800" dirty="0" err="1">
                <a:cs typeface="Arial"/>
              </a:rPr>
              <a:t>Hướng</a:t>
            </a:r>
            <a:r>
              <a:rPr lang="en-US" sz="2800" dirty="0">
                <a:cs typeface="Arial"/>
              </a:rPr>
              <a:t> </a:t>
            </a:r>
            <a:r>
              <a:rPr lang="en-US" sz="2800" dirty="0" err="1">
                <a:cs typeface="Arial"/>
              </a:rPr>
              <a:t>dẫn</a:t>
            </a:r>
            <a:r>
              <a:rPr lang="en-US" sz="2800" dirty="0">
                <a:cs typeface="Arial"/>
              </a:rPr>
              <a:t> </a:t>
            </a:r>
            <a:r>
              <a:rPr lang="en-US" sz="2800" dirty="0" err="1">
                <a:cs typeface="Arial"/>
              </a:rPr>
              <a:t>sử</a:t>
            </a:r>
            <a:r>
              <a:rPr lang="en-US" sz="2800" dirty="0">
                <a:cs typeface="Arial"/>
              </a:rPr>
              <a:t> </a:t>
            </a:r>
            <a:r>
              <a:rPr lang="en-US" sz="2800" dirty="0" err="1">
                <a:cs typeface="Arial"/>
              </a:rPr>
              <a:t>dụng</a:t>
            </a:r>
            <a:r>
              <a:rPr lang="en-US" sz="2800" dirty="0">
                <a:cs typeface="Arial"/>
              </a:rPr>
              <a:t> Email Fast Track SE: </a:t>
            </a:r>
            <a:r>
              <a:rPr lang="en-US" sz="2800" dirty="0" err="1">
                <a:solidFill>
                  <a:srgbClr val="003399"/>
                </a:solidFill>
                <a:cs typeface="Arial"/>
              </a:rPr>
              <a:t>Giao</a:t>
            </a:r>
            <a:r>
              <a:rPr lang="en-US" sz="2800" dirty="0">
                <a:solidFill>
                  <a:srgbClr val="003399"/>
                </a:solidFill>
                <a:cs typeface="Arial"/>
              </a:rPr>
              <a:t> </a:t>
            </a:r>
            <a:r>
              <a:rPr lang="en-US" sz="2800" dirty="0" err="1">
                <a:solidFill>
                  <a:srgbClr val="003399"/>
                </a:solidFill>
                <a:cs typeface="Arial"/>
              </a:rPr>
              <a:t>di</a:t>
            </a:r>
            <a:r>
              <a:rPr lang="en-US" sz="2800" b="0" dirty="0" err="1">
                <a:solidFill>
                  <a:srgbClr val="003399"/>
                </a:solidFill>
                <a:cs typeface="Arial"/>
              </a:rPr>
              <a:t>ện</a:t>
            </a:r>
            <a:endParaRPr lang="en-US" sz="2800" b="0">
              <a:solidFill>
                <a:srgbClr val="003399"/>
              </a:solidFill>
              <a:cs typeface="Arial"/>
            </a:endParaRPr>
          </a:p>
        </p:txBody>
      </p:sp>
      <p:sp>
        <p:nvSpPr>
          <p:cNvPr id="3" name="Content Placeholder 2">
            <a:extLst>
              <a:ext uri="{FF2B5EF4-FFF2-40B4-BE49-F238E27FC236}">
                <a16:creationId xmlns:a16="http://schemas.microsoft.com/office/drawing/2014/main" id="{1F416E47-A7CE-4E3C-A0A6-B1915EDB2778}"/>
              </a:ext>
            </a:extLst>
          </p:cNvPr>
          <p:cNvSpPr>
            <a:spLocks noGrp="1"/>
          </p:cNvSpPr>
          <p:nvPr>
            <p:ph idx="1"/>
          </p:nvPr>
        </p:nvSpPr>
        <p:spPr>
          <a:xfrm>
            <a:off x="498088" y="1304693"/>
            <a:ext cx="11023600" cy="4648200"/>
          </a:xfrm>
        </p:spPr>
        <p:txBody>
          <a:bodyPr/>
          <a:lstStyle/>
          <a:p>
            <a:pPr marL="0" indent="0">
              <a:buNone/>
            </a:pPr>
            <a:endParaRPr lang="en-US" dirty="0">
              <a:solidFill>
                <a:srgbClr val="000000"/>
              </a:solidFill>
              <a:cs typeface="Arial"/>
            </a:endParaRPr>
          </a:p>
          <a:p>
            <a:endParaRPr lang="en-US" u="sng">
              <a:solidFill>
                <a:schemeClr val="tx2"/>
              </a:solidFill>
            </a:endParaRPr>
          </a:p>
        </p:txBody>
      </p:sp>
      <p:pic>
        <p:nvPicPr>
          <p:cNvPr id="5" name="Picture 5" descr="A screenshot of a cell phone&#10;&#10;Description generated with very high confidence">
            <a:extLst>
              <a:ext uri="{FF2B5EF4-FFF2-40B4-BE49-F238E27FC236}">
                <a16:creationId xmlns:a16="http://schemas.microsoft.com/office/drawing/2014/main" id="{E445CD54-5B12-45C5-B583-EBDC37090692}"/>
              </a:ext>
            </a:extLst>
          </p:cNvPr>
          <p:cNvPicPr>
            <a:picLocks noChangeAspect="1"/>
          </p:cNvPicPr>
          <p:nvPr/>
        </p:nvPicPr>
        <p:blipFill>
          <a:blip r:embed="rId3"/>
          <a:stretch>
            <a:fillRect/>
          </a:stretch>
        </p:blipFill>
        <p:spPr>
          <a:xfrm>
            <a:off x="709961" y="1263573"/>
            <a:ext cx="10846418" cy="5558064"/>
          </a:xfrm>
          <a:prstGeom prst="rect">
            <a:avLst/>
          </a:prstGeom>
        </p:spPr>
      </p:pic>
    </p:spTree>
    <p:extLst>
      <p:ext uri="{BB962C8B-B14F-4D97-AF65-F5344CB8AC3E}">
        <p14:creationId xmlns:p14="http://schemas.microsoft.com/office/powerpoint/2010/main" val="173951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Hướng dẫn sử dụng máy chiếu</a:t>
            </a:r>
          </a:p>
        </p:txBody>
      </p:sp>
      <p:sp>
        <p:nvSpPr>
          <p:cNvPr id="3" name="Content Placeholder 2"/>
          <p:cNvSpPr>
            <a:spLocks noGrp="1"/>
          </p:cNvSpPr>
          <p:nvPr>
            <p:ph idx="1"/>
          </p:nvPr>
        </p:nvSpPr>
        <p:spPr>
          <a:xfrm>
            <a:off x="609600" y="1676400"/>
            <a:ext cx="4076700" cy="4648200"/>
          </a:xfrm>
        </p:spPr>
        <p:txBody>
          <a:bodyPr/>
          <a:lstStyle/>
          <a:p>
            <a:r>
              <a:rPr lang="en-US"/>
              <a:t>B1: Bật nguồn máy chiếu</a:t>
            </a:r>
          </a:p>
          <a:p>
            <a:r>
              <a:rPr lang="en-US"/>
              <a:t>B2: Kết nối dây tín hiệu giữa máy chiếu với laptop/PC hay thiết bị chiếu video</a:t>
            </a:r>
          </a:p>
          <a:p>
            <a:r>
              <a:rPr lang="en-US"/>
              <a:t>B3: Điều chỉnh việc trình chiếu</a:t>
            </a:r>
          </a:p>
          <a:p>
            <a:r>
              <a:rPr lang="en-US"/>
              <a:t>B4: Thao tác tắt nguồn máy chiếu</a:t>
            </a:r>
          </a:p>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8099" y="1790700"/>
            <a:ext cx="6412089" cy="3924300"/>
          </a:xfrm>
          <a:prstGeom prst="rect">
            <a:avLst/>
          </a:prstGeom>
        </p:spPr>
      </p:pic>
    </p:spTree>
    <p:extLst>
      <p:ext uri="{BB962C8B-B14F-4D97-AF65-F5344CB8AC3E}">
        <p14:creationId xmlns:p14="http://schemas.microsoft.com/office/powerpoint/2010/main" val="321245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logwork của FastTrack SE</a:t>
            </a:r>
          </a:p>
        </p:txBody>
      </p:sp>
      <p:sp>
        <p:nvSpPr>
          <p:cNvPr id="5" name="Content Placeholder 2"/>
          <p:cNvSpPr>
            <a:spLocks noGrp="1"/>
          </p:cNvSpPr>
          <p:nvPr>
            <p:ph idx="1"/>
          </p:nvPr>
        </p:nvSpPr>
        <p:spPr>
          <a:xfrm>
            <a:off x="511010" y="1382523"/>
            <a:ext cx="11023600" cy="4648200"/>
          </a:xfrm>
        </p:spPr>
        <p:txBody>
          <a:bodyPr/>
          <a:lstStyle/>
          <a:p>
            <a:r>
              <a:rPr lang="en-US"/>
              <a:t>Logwork là ghi lại các công việc phải làm việc hằng ngày như học bài, làm bài tập, làm bài thực hành, làm dự án</a:t>
            </a:r>
          </a:p>
          <a:p>
            <a:r>
              <a:rPr lang="en-US"/>
              <a:t>Truy cập đường dẫn : </a:t>
            </a:r>
            <a:r>
              <a:rPr lang="en-US" i="1" u="sng">
                <a:solidFill>
                  <a:schemeClr val="tx2"/>
                </a:solidFill>
              </a:rPr>
              <a:t>http://work.fasttrack.edu.vn</a:t>
            </a:r>
          </a:p>
        </p:txBody>
      </p:sp>
      <p:pic>
        <p:nvPicPr>
          <p:cNvPr id="7" name="Picture 7" descr="A screenshot of a cell phone&#10;&#10;Description generated with very high confidence">
            <a:extLst>
              <a:ext uri="{FF2B5EF4-FFF2-40B4-BE49-F238E27FC236}">
                <a16:creationId xmlns:a16="http://schemas.microsoft.com/office/drawing/2014/main" id="{54786030-7BD0-42B9-BE56-55D67A00632A}"/>
              </a:ext>
            </a:extLst>
          </p:cNvPr>
          <p:cNvPicPr>
            <a:picLocks noChangeAspect="1"/>
          </p:cNvPicPr>
          <p:nvPr/>
        </p:nvPicPr>
        <p:blipFill>
          <a:blip r:embed="rId3"/>
          <a:stretch>
            <a:fillRect/>
          </a:stretch>
        </p:blipFill>
        <p:spPr>
          <a:xfrm>
            <a:off x="3590691" y="2771194"/>
            <a:ext cx="4415882" cy="4028880"/>
          </a:xfrm>
          <a:prstGeom prst="rect">
            <a:avLst/>
          </a:prstGeom>
        </p:spPr>
      </p:pic>
    </p:spTree>
    <p:extLst>
      <p:ext uri="{BB962C8B-B14F-4D97-AF65-F5344CB8AC3E}">
        <p14:creationId xmlns:p14="http://schemas.microsoft.com/office/powerpoint/2010/main" val="643612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10" y="591016"/>
            <a:ext cx="10182303" cy="487363"/>
          </a:xfrm>
        </p:spPr>
        <p:txBody>
          <a:bodyPr/>
          <a:lstStyle/>
          <a:p>
            <a:r>
              <a:rPr lang="en-US" dirty="0" err="1"/>
              <a:t>Hệ</a:t>
            </a:r>
            <a:r>
              <a:rPr lang="en-US" dirty="0"/>
              <a:t> </a:t>
            </a:r>
            <a:r>
              <a:rPr lang="en-US" dirty="0" err="1"/>
              <a:t>thống</a:t>
            </a:r>
            <a:r>
              <a:rPr lang="en-US" dirty="0"/>
              <a:t> </a:t>
            </a:r>
            <a:r>
              <a:rPr lang="en-US" dirty="0" err="1"/>
              <a:t>logwork</a:t>
            </a:r>
            <a:r>
              <a:rPr lang="en-US" dirty="0"/>
              <a:t> </a:t>
            </a:r>
            <a:r>
              <a:rPr lang="en-US" dirty="0" err="1"/>
              <a:t>của</a:t>
            </a:r>
            <a:r>
              <a:rPr lang="en-US" dirty="0"/>
              <a:t> FastTrack SE</a:t>
            </a:r>
            <a:r>
              <a:rPr lang="en-US" dirty="0">
                <a:cs typeface="Arial"/>
              </a:rPr>
              <a:t>: </a:t>
            </a:r>
            <a:r>
              <a:rPr lang="en-US" dirty="0" err="1">
                <a:solidFill>
                  <a:srgbClr val="003399"/>
                </a:solidFill>
                <a:cs typeface="Arial"/>
              </a:rPr>
              <a:t>Giao</a:t>
            </a:r>
            <a:r>
              <a:rPr lang="en-US" dirty="0">
                <a:solidFill>
                  <a:srgbClr val="003399"/>
                </a:solidFill>
                <a:cs typeface="Arial"/>
              </a:rPr>
              <a:t> </a:t>
            </a:r>
            <a:r>
              <a:rPr lang="en-US" dirty="0" err="1">
                <a:solidFill>
                  <a:srgbClr val="003399"/>
                </a:solidFill>
                <a:cs typeface="Arial"/>
              </a:rPr>
              <a:t>di</a:t>
            </a:r>
            <a:r>
              <a:rPr lang="en-US" b="0" dirty="0" err="1">
                <a:solidFill>
                  <a:srgbClr val="003399"/>
                </a:solidFill>
                <a:cs typeface="Arial"/>
              </a:rPr>
              <a:t>ện</a:t>
            </a:r>
            <a:endParaRPr lang="en-US" b="0" dirty="0">
              <a:solidFill>
                <a:srgbClr val="003399"/>
              </a:solidFill>
              <a:cs typeface="Arial"/>
            </a:endParaRPr>
          </a:p>
        </p:txBody>
      </p:sp>
      <p:pic>
        <p:nvPicPr>
          <p:cNvPr id="3" name="Picture 2"/>
          <p:cNvPicPr>
            <a:picLocks noChangeAspect="1"/>
          </p:cNvPicPr>
          <p:nvPr/>
        </p:nvPicPr>
        <p:blipFill rotWithShape="1">
          <a:blip r:embed="rId3"/>
          <a:srcRect b="9128"/>
          <a:stretch/>
        </p:blipFill>
        <p:spPr>
          <a:xfrm>
            <a:off x="1311333" y="1338715"/>
            <a:ext cx="9317762" cy="5342510"/>
          </a:xfrm>
          <a:prstGeom prst="rect">
            <a:avLst/>
          </a:prstGeom>
        </p:spPr>
      </p:pic>
    </p:spTree>
    <p:extLst>
      <p:ext uri="{BB962C8B-B14F-4D97-AF65-F5344CB8AC3E}">
        <p14:creationId xmlns:p14="http://schemas.microsoft.com/office/powerpoint/2010/main" val="780080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49" y="609601"/>
            <a:ext cx="8026400" cy="487363"/>
          </a:xfrm>
        </p:spPr>
        <p:txBody>
          <a:bodyPr/>
          <a:lstStyle/>
          <a:p>
            <a:r>
              <a:rPr lang="en-US"/>
              <a:t>Hệ thống logwork của FastTrack SE</a:t>
            </a:r>
          </a:p>
        </p:txBody>
      </p:sp>
      <p:pic>
        <p:nvPicPr>
          <p:cNvPr id="7" name="Picture 7" descr="A screenshot of a cell phone&#10;&#10;Description generated with very high confidence">
            <a:extLst>
              <a:ext uri="{FF2B5EF4-FFF2-40B4-BE49-F238E27FC236}">
                <a16:creationId xmlns:a16="http://schemas.microsoft.com/office/drawing/2014/main" id="{1D40510B-4486-491A-81F8-1F73A7C5653A}"/>
              </a:ext>
            </a:extLst>
          </p:cNvPr>
          <p:cNvPicPr>
            <a:picLocks noChangeAspect="1"/>
          </p:cNvPicPr>
          <p:nvPr/>
        </p:nvPicPr>
        <p:blipFill>
          <a:blip r:embed="rId3"/>
          <a:stretch>
            <a:fillRect/>
          </a:stretch>
        </p:blipFill>
        <p:spPr>
          <a:xfrm>
            <a:off x="1044496" y="1828683"/>
            <a:ext cx="9898565" cy="4676894"/>
          </a:xfrm>
          <a:prstGeom prst="rect">
            <a:avLst/>
          </a:prstGeom>
        </p:spPr>
      </p:pic>
      <p:sp>
        <p:nvSpPr>
          <p:cNvPr id="10" name="Title 1">
            <a:extLst>
              <a:ext uri="{FF2B5EF4-FFF2-40B4-BE49-F238E27FC236}">
                <a16:creationId xmlns:a16="http://schemas.microsoft.com/office/drawing/2014/main" id="{88DD595B-FE88-49C1-8170-498EE1C4B64D}"/>
              </a:ext>
            </a:extLst>
          </p:cNvPr>
          <p:cNvSpPr txBox="1">
            <a:spLocks/>
          </p:cNvSpPr>
          <p:nvPr/>
        </p:nvSpPr>
        <p:spPr bwMode="gray">
          <a:xfrm>
            <a:off x="1750741" y="126207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US" b="0" kern="0" dirty="0" err="1">
                <a:solidFill>
                  <a:srgbClr val="000000"/>
                </a:solidFill>
              </a:rPr>
              <a:t>Logwork</a:t>
            </a:r>
            <a:r>
              <a:rPr lang="en-US" b="0" kern="0" dirty="0">
                <a:solidFill>
                  <a:srgbClr val="000000"/>
                </a:solidFill>
              </a:rPr>
              <a:t> </a:t>
            </a:r>
            <a:r>
              <a:rPr lang="en-US" b="0" kern="0" dirty="0" err="1">
                <a:solidFill>
                  <a:schemeClr val="tx1"/>
                </a:solidFill>
                <a:cs typeface="Arial"/>
              </a:rPr>
              <a:t>đạt</a:t>
            </a:r>
            <a:r>
              <a:rPr lang="en-US" b="0" kern="0" dirty="0">
                <a:solidFill>
                  <a:schemeClr val="tx1"/>
                </a:solidFill>
                <a:cs typeface="Arial"/>
              </a:rPr>
              <a:t> </a:t>
            </a:r>
            <a:r>
              <a:rPr lang="en-US" b="0" kern="0" dirty="0" err="1">
                <a:solidFill>
                  <a:schemeClr val="tx1"/>
                </a:solidFill>
                <a:cs typeface="Arial"/>
              </a:rPr>
              <a:t>yêu</a:t>
            </a:r>
            <a:r>
              <a:rPr lang="en-US" b="0" kern="0" dirty="0">
                <a:solidFill>
                  <a:schemeClr val="tx1"/>
                </a:solidFill>
                <a:cs typeface="Arial"/>
              </a:rPr>
              <a:t> </a:t>
            </a:r>
            <a:r>
              <a:rPr lang="en-US" b="0" kern="0" dirty="0" err="1">
                <a:solidFill>
                  <a:schemeClr val="tx1"/>
                </a:solidFill>
                <a:cs typeface="Arial"/>
              </a:rPr>
              <a:t>cầu</a:t>
            </a:r>
          </a:p>
        </p:txBody>
      </p:sp>
    </p:spTree>
    <p:extLst>
      <p:ext uri="{BB962C8B-B14F-4D97-AF65-F5344CB8AC3E}">
        <p14:creationId xmlns:p14="http://schemas.microsoft.com/office/powerpoint/2010/main" val="135336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Quiz của Fasttack SE</a:t>
            </a:r>
          </a:p>
        </p:txBody>
      </p:sp>
      <p:sp>
        <p:nvSpPr>
          <p:cNvPr id="5" name="Content Placeholder 2"/>
          <p:cNvSpPr>
            <a:spLocks noGrp="1"/>
          </p:cNvSpPr>
          <p:nvPr>
            <p:ph idx="1"/>
          </p:nvPr>
        </p:nvSpPr>
        <p:spPr>
          <a:xfrm>
            <a:off x="511010" y="1549791"/>
            <a:ext cx="11023600" cy="4648200"/>
          </a:xfrm>
        </p:spPr>
        <p:txBody>
          <a:bodyPr/>
          <a:lstStyle/>
          <a:p>
            <a:r>
              <a:rPr lang="en-US"/>
              <a:t>Hệ thống Quiz là nơi thực hiện kiểm tra trực tuyến dùng cho thi lý thuyết kết thúc một môn</a:t>
            </a:r>
          </a:p>
          <a:p>
            <a:r>
              <a:rPr lang="en-US"/>
              <a:t>Truy cập đường dẫn : </a:t>
            </a:r>
            <a:r>
              <a:rPr lang="en-US" i="1" u="sng">
                <a:solidFill>
                  <a:schemeClr val="tx2"/>
                </a:solidFill>
              </a:rPr>
              <a:t>http://quiz.fasttrack.edu.vn</a:t>
            </a:r>
          </a:p>
        </p:txBody>
      </p:sp>
      <p:pic>
        <p:nvPicPr>
          <p:cNvPr id="6" name="Content Placeholder 3"/>
          <p:cNvPicPr>
            <a:picLocks noChangeAspect="1"/>
          </p:cNvPicPr>
          <p:nvPr/>
        </p:nvPicPr>
        <p:blipFill rotWithShape="1">
          <a:blip r:embed="rId3"/>
          <a:srcRect b="6558"/>
          <a:stretch/>
        </p:blipFill>
        <p:spPr bwMode="gray">
          <a:xfrm>
            <a:off x="2212975" y="2849294"/>
            <a:ext cx="6648450" cy="349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45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Hệ thống Mentors Online của FastTrack SE</a:t>
            </a:r>
          </a:p>
        </p:txBody>
      </p:sp>
      <p:sp>
        <p:nvSpPr>
          <p:cNvPr id="5" name="Content Placeholder 2"/>
          <p:cNvSpPr>
            <a:spLocks noGrp="1"/>
          </p:cNvSpPr>
          <p:nvPr>
            <p:ph idx="1"/>
          </p:nvPr>
        </p:nvSpPr>
        <p:spPr>
          <a:xfrm>
            <a:off x="511010" y="1549791"/>
            <a:ext cx="11023600" cy="4648200"/>
          </a:xfrm>
        </p:spPr>
        <p:txBody>
          <a:bodyPr/>
          <a:lstStyle/>
          <a:p>
            <a:r>
              <a:rPr lang="en-US"/>
              <a:t>Hệ thống Mentors online hỗ trợ giải đáp các câu hỏi của học viên ngoài giờ học </a:t>
            </a:r>
          </a:p>
          <a:p>
            <a:r>
              <a:rPr lang="en-US"/>
              <a:t>Truy cập đường dẫn:  </a:t>
            </a:r>
            <a:r>
              <a:rPr lang="en-US" i="1" u="sng">
                <a:solidFill>
                  <a:schemeClr val="tx2"/>
                </a:solidFill>
              </a:rPr>
              <a:t>http://askmentors.net/</a:t>
            </a:r>
          </a:p>
        </p:txBody>
      </p:sp>
      <p:pic>
        <p:nvPicPr>
          <p:cNvPr id="3" name="Picture 2"/>
          <p:cNvPicPr>
            <a:picLocks noChangeAspect="1"/>
          </p:cNvPicPr>
          <p:nvPr/>
        </p:nvPicPr>
        <p:blipFill>
          <a:blip r:embed="rId3"/>
          <a:stretch>
            <a:fillRect/>
          </a:stretch>
        </p:blipFill>
        <p:spPr>
          <a:xfrm>
            <a:off x="1700213" y="2781721"/>
            <a:ext cx="7167490" cy="3869097"/>
          </a:xfrm>
          <a:prstGeom prst="rect">
            <a:avLst/>
          </a:prstGeom>
        </p:spPr>
      </p:pic>
    </p:spTree>
    <p:extLst>
      <p:ext uri="{BB962C8B-B14F-4D97-AF65-F5344CB8AC3E}">
        <p14:creationId xmlns:p14="http://schemas.microsoft.com/office/powerpoint/2010/main" val="4279333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BE61-78CE-4F47-B072-6246FE9F7FFD}"/>
              </a:ext>
            </a:extLst>
          </p:cNvPr>
          <p:cNvSpPr>
            <a:spLocks noGrp="1"/>
          </p:cNvSpPr>
          <p:nvPr>
            <p:ph type="title"/>
          </p:nvPr>
        </p:nvSpPr>
        <p:spPr/>
        <p:txBody>
          <a:bodyPr/>
          <a:lstStyle/>
          <a:p>
            <a:r>
              <a:rPr lang="en-US" dirty="0" err="1">
                <a:cs typeface="Arial"/>
              </a:rPr>
              <a:t>Bài</a:t>
            </a:r>
            <a:r>
              <a:rPr lang="en-US" dirty="0">
                <a:cs typeface="Arial"/>
              </a:rPr>
              <a:t> </a:t>
            </a:r>
            <a:r>
              <a:rPr lang="en-US" dirty="0" err="1">
                <a:cs typeface="Arial"/>
              </a:rPr>
              <a:t>tập</a:t>
            </a:r>
            <a:r>
              <a:rPr lang="en-US" dirty="0">
                <a:cs typeface="Arial"/>
              </a:rPr>
              <a:t> </a:t>
            </a:r>
            <a:r>
              <a:rPr lang="en-US" dirty="0" err="1">
                <a:solidFill>
                  <a:srgbClr val="FFFFFF"/>
                </a:solidFill>
                <a:cs typeface="Arial"/>
              </a:rPr>
              <a:t>thực</a:t>
            </a:r>
            <a:r>
              <a:rPr lang="en-US" dirty="0">
                <a:solidFill>
                  <a:srgbClr val="FFFFFF"/>
                </a:solidFill>
                <a:cs typeface="Arial"/>
              </a:rPr>
              <a:t> </a:t>
            </a:r>
            <a:r>
              <a:rPr lang="en-US" dirty="0" err="1">
                <a:solidFill>
                  <a:srgbClr val="FFFFFF"/>
                </a:solidFill>
                <a:cs typeface="Arial"/>
              </a:rPr>
              <a:t>hành</a:t>
            </a:r>
          </a:p>
        </p:txBody>
      </p:sp>
      <p:sp>
        <p:nvSpPr>
          <p:cNvPr id="3" name="Content Placeholder 2">
            <a:extLst>
              <a:ext uri="{FF2B5EF4-FFF2-40B4-BE49-F238E27FC236}">
                <a16:creationId xmlns:a16="http://schemas.microsoft.com/office/drawing/2014/main" id="{F19E2410-1271-456B-BEC1-899C20471FB3}"/>
              </a:ext>
            </a:extLst>
          </p:cNvPr>
          <p:cNvSpPr>
            <a:spLocks noGrp="1"/>
          </p:cNvSpPr>
          <p:nvPr>
            <p:ph idx="1"/>
          </p:nvPr>
        </p:nvSpPr>
        <p:spPr/>
        <p:txBody>
          <a:bodyPr/>
          <a:lstStyle/>
          <a:p>
            <a:r>
              <a:rPr lang="en-US" dirty="0" err="1">
                <a:cs typeface="Arial"/>
              </a:rPr>
              <a:t>Thực</a:t>
            </a:r>
            <a:r>
              <a:rPr lang="en-US" dirty="0">
                <a:cs typeface="Arial"/>
              </a:rPr>
              <a:t> </a:t>
            </a:r>
            <a:r>
              <a:rPr lang="en-US" dirty="0" err="1">
                <a:cs typeface="Arial"/>
              </a:rPr>
              <a:t>hành</a:t>
            </a:r>
            <a:r>
              <a:rPr lang="en-US" dirty="0">
                <a:cs typeface="Arial"/>
              </a:rPr>
              <a:t> Outlook:</a:t>
            </a:r>
          </a:p>
          <a:p>
            <a:pPr lvl="1"/>
            <a:r>
              <a:rPr lang="en-US" dirty="0">
                <a:cs typeface="Arial"/>
              </a:rPr>
              <a:t>Thay </a:t>
            </a:r>
            <a:r>
              <a:rPr lang="en-US" dirty="0" err="1">
                <a:cs typeface="Arial"/>
              </a:rPr>
              <a:t>đổi</a:t>
            </a:r>
            <a:r>
              <a:rPr lang="en-US" dirty="0">
                <a:cs typeface="Arial"/>
              </a:rPr>
              <a:t> </a:t>
            </a:r>
            <a:r>
              <a:rPr lang="en-US" dirty="0" err="1">
                <a:cs typeface="Arial"/>
              </a:rPr>
              <a:t>mật</a:t>
            </a:r>
            <a:r>
              <a:rPr lang="en-US" dirty="0">
                <a:cs typeface="Arial"/>
              </a:rPr>
              <a:t> </a:t>
            </a:r>
            <a:r>
              <a:rPr lang="en-US" dirty="0" err="1">
                <a:cs typeface="Arial"/>
              </a:rPr>
              <a:t>khẩu</a:t>
            </a:r>
          </a:p>
          <a:p>
            <a:pPr lvl="1"/>
            <a:r>
              <a:rPr lang="en-US" dirty="0" err="1">
                <a:cs typeface="Arial"/>
              </a:rPr>
              <a:t>Cập</a:t>
            </a:r>
            <a:r>
              <a:rPr lang="en-US" dirty="0">
                <a:cs typeface="Arial"/>
              </a:rPr>
              <a:t> </a:t>
            </a:r>
            <a:r>
              <a:rPr lang="en-US" dirty="0" err="1">
                <a:cs typeface="Arial"/>
              </a:rPr>
              <a:t>nhật</a:t>
            </a:r>
            <a:r>
              <a:rPr lang="en-US" dirty="0">
                <a:cs typeface="Arial"/>
              </a:rPr>
              <a:t> </a:t>
            </a:r>
            <a:r>
              <a:rPr lang="en-US" dirty="0" err="1">
                <a:cs typeface="Arial"/>
              </a:rPr>
              <a:t>số</a:t>
            </a:r>
            <a:r>
              <a:rPr lang="en-US" dirty="0">
                <a:cs typeface="Arial"/>
              </a:rPr>
              <a:t> </a:t>
            </a:r>
            <a:r>
              <a:rPr lang="en-US" dirty="0" err="1">
                <a:cs typeface="Arial"/>
              </a:rPr>
              <a:t>điện</a:t>
            </a:r>
            <a:r>
              <a:rPr lang="en-US" dirty="0">
                <a:cs typeface="Arial"/>
              </a:rPr>
              <a:t> </a:t>
            </a:r>
            <a:r>
              <a:rPr lang="en-US" dirty="0" err="1">
                <a:cs typeface="Arial"/>
              </a:rPr>
              <a:t>thoại</a:t>
            </a:r>
            <a:r>
              <a:rPr lang="en-US" dirty="0">
                <a:cs typeface="Arial"/>
              </a:rPr>
              <a:t>, </a:t>
            </a:r>
            <a:r>
              <a:rPr lang="en-US" dirty="0" err="1">
                <a:cs typeface="Arial"/>
              </a:rPr>
              <a:t>địa</a:t>
            </a:r>
            <a:r>
              <a:rPr lang="en-US" dirty="0">
                <a:cs typeface="Arial"/>
              </a:rPr>
              <a:t> </a:t>
            </a:r>
            <a:r>
              <a:rPr lang="en-US" dirty="0" err="1">
                <a:cs typeface="Arial"/>
              </a:rPr>
              <a:t>chỉ</a:t>
            </a:r>
          </a:p>
          <a:p>
            <a:pPr lvl="1"/>
            <a:r>
              <a:rPr lang="en-US" dirty="0" err="1">
                <a:cs typeface="Arial"/>
              </a:rPr>
              <a:t>Tạo</a:t>
            </a:r>
            <a:r>
              <a:rPr lang="en-US" dirty="0">
                <a:cs typeface="Arial"/>
              </a:rPr>
              <a:t> </a:t>
            </a:r>
            <a:r>
              <a:rPr lang="en-US" dirty="0" err="1">
                <a:cs typeface="Arial"/>
              </a:rPr>
              <a:t>chữ</a:t>
            </a:r>
            <a:r>
              <a:rPr lang="en-US" dirty="0">
                <a:cs typeface="Arial"/>
              </a:rPr>
              <a:t> </a:t>
            </a:r>
            <a:r>
              <a:rPr lang="en-US" dirty="0" err="1">
                <a:cs typeface="Arial"/>
              </a:rPr>
              <a:t>ký</a:t>
            </a:r>
          </a:p>
          <a:p>
            <a:pPr lvl="1"/>
            <a:r>
              <a:rPr lang="en-US" dirty="0" err="1">
                <a:cs typeface="Arial"/>
              </a:rPr>
              <a:t>Gửi</a:t>
            </a:r>
            <a:r>
              <a:rPr lang="en-US" dirty="0">
                <a:cs typeface="Arial"/>
              </a:rPr>
              <a:t> email </a:t>
            </a:r>
          </a:p>
          <a:p>
            <a:pPr lvl="1"/>
            <a:r>
              <a:rPr lang="en-US" dirty="0" err="1">
                <a:cs typeface="Arial"/>
              </a:rPr>
              <a:t>Thực</a:t>
            </a:r>
            <a:r>
              <a:rPr lang="en-US" dirty="0">
                <a:cs typeface="Arial"/>
              </a:rPr>
              <a:t> </a:t>
            </a:r>
            <a:r>
              <a:rPr lang="en-US" dirty="0" err="1">
                <a:cs typeface="Arial"/>
              </a:rPr>
              <a:t>hành</a:t>
            </a:r>
            <a:r>
              <a:rPr lang="en-US" dirty="0">
                <a:cs typeface="Arial"/>
              </a:rPr>
              <a:t> log work:</a:t>
            </a:r>
          </a:p>
          <a:p>
            <a:pPr lvl="1"/>
            <a:r>
              <a:rPr lang="en-US" dirty="0" err="1">
                <a:cs typeface="Arial"/>
              </a:rPr>
              <a:t>Viết</a:t>
            </a:r>
            <a:r>
              <a:rPr lang="en-US" dirty="0">
                <a:cs typeface="Arial"/>
              </a:rPr>
              <a:t> Time Sheet </a:t>
            </a:r>
          </a:p>
          <a:p>
            <a:r>
              <a:rPr lang="en-US" dirty="0" err="1">
                <a:cs typeface="Arial"/>
              </a:rPr>
              <a:t>Thực</a:t>
            </a:r>
            <a:r>
              <a:rPr lang="en-US" dirty="0">
                <a:cs typeface="Arial"/>
              </a:rPr>
              <a:t> </a:t>
            </a:r>
            <a:r>
              <a:rPr lang="en-US" dirty="0" err="1">
                <a:cs typeface="Arial"/>
              </a:rPr>
              <a:t>hành</a:t>
            </a:r>
            <a:r>
              <a:rPr lang="en-US" dirty="0">
                <a:cs typeface="Arial"/>
              </a:rPr>
              <a:t> ask mentors</a:t>
            </a:r>
          </a:p>
          <a:p>
            <a:pPr lvl="1"/>
            <a:r>
              <a:rPr lang="en-US" dirty="0" err="1">
                <a:cs typeface="Arial"/>
              </a:rPr>
              <a:t>Đăng</a:t>
            </a:r>
            <a:r>
              <a:rPr lang="en-US" dirty="0">
                <a:cs typeface="Arial"/>
              </a:rPr>
              <a:t> </a:t>
            </a:r>
            <a:r>
              <a:rPr lang="en-US" dirty="0" err="1">
                <a:cs typeface="Arial"/>
              </a:rPr>
              <a:t>ký</a:t>
            </a:r>
            <a:r>
              <a:rPr lang="en-US" dirty="0">
                <a:cs typeface="Arial"/>
              </a:rPr>
              <a:t> </a:t>
            </a:r>
            <a:r>
              <a:rPr lang="en-US" dirty="0" err="1">
                <a:cs typeface="Arial"/>
              </a:rPr>
              <a:t>thành</a:t>
            </a:r>
            <a:r>
              <a:rPr lang="en-US" dirty="0">
                <a:cs typeface="Arial"/>
              </a:rPr>
              <a:t> </a:t>
            </a:r>
            <a:r>
              <a:rPr lang="en-US" dirty="0" err="1">
                <a:cs typeface="Arial"/>
              </a:rPr>
              <a:t>viên</a:t>
            </a:r>
          </a:p>
          <a:p>
            <a:r>
              <a:rPr lang="en-US" dirty="0" err="1">
                <a:cs typeface="Arial"/>
              </a:rPr>
              <a:t>Thực</a:t>
            </a:r>
            <a:r>
              <a:rPr lang="en-US" dirty="0">
                <a:cs typeface="Arial"/>
              </a:rPr>
              <a:t> </a:t>
            </a:r>
            <a:r>
              <a:rPr lang="en-US" dirty="0" err="1">
                <a:cs typeface="Arial"/>
              </a:rPr>
              <a:t>hành</a:t>
            </a:r>
            <a:r>
              <a:rPr lang="en-US" dirty="0">
                <a:cs typeface="Arial"/>
              </a:rPr>
              <a:t> </a:t>
            </a:r>
            <a:r>
              <a:rPr lang="en-US" dirty="0" err="1">
                <a:cs typeface="Arial"/>
              </a:rPr>
              <a:t>với</a:t>
            </a:r>
            <a:r>
              <a:rPr lang="en-US" dirty="0">
                <a:cs typeface="Arial"/>
              </a:rPr>
              <a:t> </a:t>
            </a:r>
            <a:r>
              <a:rPr lang="en-US" dirty="0" err="1">
                <a:cs typeface="Arial"/>
              </a:rPr>
              <a:t>hệ</a:t>
            </a:r>
            <a:r>
              <a:rPr lang="en-US" dirty="0">
                <a:cs typeface="Arial"/>
              </a:rPr>
              <a:t> </a:t>
            </a:r>
            <a:r>
              <a:rPr lang="en-US" dirty="0" err="1">
                <a:cs typeface="Arial"/>
              </a:rPr>
              <a:t>thống</a:t>
            </a:r>
            <a:r>
              <a:rPr lang="en-US" dirty="0">
                <a:cs typeface="Arial"/>
              </a:rPr>
              <a:t> Quiz</a:t>
            </a:r>
          </a:p>
          <a:p>
            <a:pPr lvl="1"/>
            <a:r>
              <a:rPr lang="en-US" dirty="0" err="1">
                <a:cs typeface="Arial"/>
              </a:rPr>
              <a:t>Đăng</a:t>
            </a:r>
            <a:r>
              <a:rPr lang="en-US" dirty="0">
                <a:cs typeface="Arial"/>
              </a:rPr>
              <a:t> </a:t>
            </a:r>
            <a:r>
              <a:rPr lang="en-US" dirty="0" err="1">
                <a:cs typeface="Arial"/>
              </a:rPr>
              <a:t>ký</a:t>
            </a:r>
            <a:r>
              <a:rPr lang="en-US" dirty="0">
                <a:cs typeface="Arial"/>
              </a:rPr>
              <a:t> </a:t>
            </a:r>
            <a:r>
              <a:rPr lang="en-US" dirty="0" err="1">
                <a:cs typeface="Arial"/>
              </a:rPr>
              <a:t>thành</a:t>
            </a:r>
            <a:r>
              <a:rPr lang="en-US" dirty="0">
                <a:cs typeface="Arial"/>
              </a:rPr>
              <a:t> </a:t>
            </a:r>
            <a:r>
              <a:rPr lang="en-US" dirty="0" err="1">
                <a:cs typeface="Arial"/>
              </a:rPr>
              <a:t>viên</a:t>
            </a:r>
          </a:p>
          <a:p>
            <a:r>
              <a:rPr lang="en-US" dirty="0" err="1">
                <a:cs typeface="Arial"/>
              </a:rPr>
              <a:t>Thực</a:t>
            </a:r>
            <a:r>
              <a:rPr lang="en-US" dirty="0">
                <a:cs typeface="Arial"/>
              </a:rPr>
              <a:t> </a:t>
            </a:r>
            <a:r>
              <a:rPr lang="en-US" dirty="0" err="1">
                <a:cs typeface="Arial"/>
              </a:rPr>
              <a:t>hành</a:t>
            </a:r>
            <a:r>
              <a:rPr lang="en-US" dirty="0">
                <a:cs typeface="Arial"/>
              </a:rPr>
              <a:t> </a:t>
            </a:r>
            <a:r>
              <a:rPr lang="en-US" dirty="0" err="1">
                <a:cs typeface="Arial"/>
              </a:rPr>
              <a:t>cài</a:t>
            </a:r>
            <a:r>
              <a:rPr lang="en-US" dirty="0">
                <a:cs typeface="Arial"/>
              </a:rPr>
              <a:t> </a:t>
            </a:r>
            <a:r>
              <a:rPr lang="en-US" dirty="0" err="1">
                <a:cs typeface="Arial"/>
              </a:rPr>
              <a:t>đặt</a:t>
            </a:r>
            <a:r>
              <a:rPr lang="en-US" dirty="0">
                <a:cs typeface="Arial"/>
              </a:rPr>
              <a:t> </a:t>
            </a:r>
            <a:r>
              <a:rPr lang="en-US" dirty="0" err="1">
                <a:cs typeface="Arial"/>
              </a:rPr>
              <a:t>bộ</a:t>
            </a:r>
            <a:r>
              <a:rPr lang="en-US" dirty="0">
                <a:cs typeface="Arial"/>
              </a:rPr>
              <a:t> Office</a:t>
            </a:r>
          </a:p>
        </p:txBody>
      </p:sp>
    </p:spTree>
    <p:extLst>
      <p:ext uri="{BB962C8B-B14F-4D97-AF65-F5344CB8AC3E}">
        <p14:creationId xmlns:p14="http://schemas.microsoft.com/office/powerpoint/2010/main" val="298370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a:t>Mục</a:t>
            </a:r>
            <a:r>
              <a:rPr lang="en-US" dirty="0"/>
              <a:t> </a:t>
            </a:r>
            <a:r>
              <a:rPr lang="en-US" dirty="0" err="1"/>
              <a:t>tiêu</a:t>
            </a:r>
            <a:r>
              <a:rPr lang="en-US" dirty="0"/>
              <a:t> </a:t>
            </a:r>
            <a:r>
              <a:rPr lang="en-US" dirty="0" err="1"/>
              <a:t>bài</a:t>
            </a:r>
            <a:r>
              <a:rPr lang="en-US" dirty="0"/>
              <a:t> </a:t>
            </a:r>
            <a:r>
              <a:rPr lang="en-US" dirty="0" err="1"/>
              <a:t>học</a:t>
            </a:r>
            <a:endParaRPr lang="en-US" dirty="0"/>
          </a:p>
        </p:txBody>
      </p:sp>
      <p:sp>
        <p:nvSpPr>
          <p:cNvPr id="3" name="Content Placeholder 2"/>
          <p:cNvSpPr>
            <a:spLocks noGrp="1"/>
          </p:cNvSpPr>
          <p:nvPr>
            <p:ph idx="1"/>
          </p:nvPr>
        </p:nvSpPr>
        <p:spPr>
          <a:xfrm>
            <a:off x="226828" y="1630326"/>
            <a:ext cx="11406372" cy="4694274"/>
          </a:xfrm>
        </p:spPr>
        <p:txBody>
          <a:bodyPr/>
          <a:lstStyle/>
          <a:p>
            <a:pPr marL="833120" lvl="1" indent="-571500">
              <a:lnSpc>
                <a:spcPct val="100000"/>
              </a:lnSpc>
              <a:spcBef>
                <a:spcPts val="1650"/>
              </a:spcBef>
              <a:buFont typeface="Wingdings" pitchFamily="2" charset="2"/>
              <a:buChar char="v"/>
              <a:tabLst>
                <a:tab pos="656590" algn="l"/>
              </a:tabLst>
            </a:pPr>
            <a:r>
              <a:rPr lang="en-US" sz="3200" spc="-5">
                <a:cs typeface="Arial"/>
              </a:rPr>
              <a:t>Nắm rõ các tools sử dụng cho việc học</a:t>
            </a:r>
            <a:br>
              <a:rPr lang="en-US" sz="3200" spc="-5">
                <a:cs typeface="Arial"/>
              </a:rPr>
            </a:br>
            <a:r>
              <a:rPr lang="en-US" sz="3200" spc="-5">
                <a:cs typeface="Arial"/>
              </a:rPr>
              <a:t>tập tại Fast Track SE</a:t>
            </a:r>
          </a:p>
          <a:p>
            <a:pPr marL="833120" lvl="1" indent="-571500">
              <a:lnSpc>
                <a:spcPct val="100000"/>
              </a:lnSpc>
              <a:spcBef>
                <a:spcPts val="1650"/>
              </a:spcBef>
              <a:buFont typeface="Wingdings" pitchFamily="2" charset="2"/>
              <a:buChar char="v"/>
              <a:tabLst>
                <a:tab pos="656590" algn="l"/>
              </a:tabLst>
            </a:pPr>
            <a:r>
              <a:rPr lang="en-US" sz="3200" spc="-5">
                <a:cs typeface="Arial"/>
              </a:rPr>
              <a:t>Sử dụng được các công cụ phòng học</a:t>
            </a:r>
          </a:p>
          <a:p>
            <a:pPr marL="833120" lvl="1" indent="-571500">
              <a:lnSpc>
                <a:spcPct val="100000"/>
              </a:lnSpc>
              <a:spcBef>
                <a:spcPts val="1650"/>
              </a:spcBef>
              <a:buFont typeface="Wingdings" pitchFamily="2" charset="2"/>
              <a:buChar char="v"/>
              <a:tabLst>
                <a:tab pos="656590" algn="l"/>
              </a:tabLst>
            </a:pPr>
            <a:r>
              <a:rPr lang="en-US" sz="3200" spc="-5">
                <a:cs typeface="Arial"/>
              </a:rPr>
              <a:t>Sử dụng các hệ thống trực tuyến của</a:t>
            </a:r>
            <a:br>
              <a:rPr lang="en-US" sz="3200" spc="-5">
                <a:cs typeface="Arial"/>
              </a:rPr>
            </a:br>
            <a:r>
              <a:rPr lang="en-US" sz="3200" spc="-5">
                <a:cs typeface="Arial"/>
              </a:rPr>
              <a:t>Fast Track SE</a:t>
            </a:r>
          </a:p>
          <a:p>
            <a:pPr marL="261620" lvl="1" indent="0">
              <a:lnSpc>
                <a:spcPct val="100000"/>
              </a:lnSpc>
              <a:spcBef>
                <a:spcPts val="1650"/>
              </a:spcBef>
              <a:buNone/>
              <a:tabLst>
                <a:tab pos="656590" algn="l"/>
              </a:tabLst>
            </a:pPr>
            <a:endParaRPr lang="en-US" sz="320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4391" y="1945757"/>
            <a:ext cx="2858387" cy="2828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34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2ED9-5CAD-4CBA-B04C-44BBEC12B5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0CBD49-5478-419E-9780-D467FC2075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362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marL="833120" lvl="1" indent="-571500">
              <a:lnSpc>
                <a:spcPct val="100000"/>
              </a:lnSpc>
              <a:spcBef>
                <a:spcPts val="1650"/>
              </a:spcBef>
              <a:buFont typeface="Wingdings" pitchFamily="2" charset="2"/>
              <a:buChar char="v"/>
              <a:tabLst>
                <a:tab pos="656590" algn="l"/>
              </a:tabLst>
            </a:pPr>
            <a:r>
              <a:rPr lang="en-US" sz="2800" spc="-5">
                <a:cs typeface="Arial"/>
              </a:rPr>
              <a:t>Giới thiệu cơ bản về hệ điều hành</a:t>
            </a:r>
            <a:br>
              <a:rPr lang="en-US" sz="2800" spc="-5">
                <a:cs typeface="Arial"/>
              </a:rPr>
            </a:br>
            <a:r>
              <a:rPr lang="en-US" sz="2800" spc="-5">
                <a:cs typeface="Arial"/>
              </a:rPr>
              <a:t>Windows </a:t>
            </a:r>
          </a:p>
          <a:p>
            <a:pPr marL="833120" lvl="1" indent="-571500">
              <a:lnSpc>
                <a:spcPct val="100000"/>
              </a:lnSpc>
              <a:spcBef>
                <a:spcPts val="1650"/>
              </a:spcBef>
              <a:buFont typeface="Wingdings" pitchFamily="2" charset="2"/>
              <a:buChar char="v"/>
              <a:tabLst>
                <a:tab pos="656590" algn="l"/>
              </a:tabLst>
            </a:pPr>
            <a:r>
              <a:rPr lang="en-US" sz="2800" spc="-5">
                <a:cs typeface="Arial"/>
              </a:rPr>
              <a:t>Làm việc với File, Folder</a:t>
            </a:r>
          </a:p>
          <a:p>
            <a:pPr marL="833120" lvl="1" indent="-571500">
              <a:lnSpc>
                <a:spcPct val="100000"/>
              </a:lnSpc>
              <a:spcBef>
                <a:spcPts val="1650"/>
              </a:spcBef>
              <a:buFont typeface="Wingdings" pitchFamily="2" charset="2"/>
              <a:buChar char="v"/>
              <a:tabLst>
                <a:tab pos="656590" algn="l"/>
              </a:tabLst>
            </a:pPr>
            <a:r>
              <a:rPr lang="en-US" sz="2800" spc="-5">
                <a:cs typeface="Arial"/>
              </a:rPr>
              <a:t>Danh sách các tools cần sử dụng</a:t>
            </a:r>
          </a:p>
          <a:p>
            <a:pPr marL="833120" lvl="1" indent="-571500">
              <a:lnSpc>
                <a:spcPct val="100000"/>
              </a:lnSpc>
              <a:spcBef>
                <a:spcPts val="1650"/>
              </a:spcBef>
              <a:buFont typeface="Wingdings" pitchFamily="2" charset="2"/>
              <a:buChar char="v"/>
              <a:tabLst>
                <a:tab pos="656590" algn="l"/>
              </a:tabLst>
            </a:pPr>
            <a:r>
              <a:rPr lang="en-US" sz="2800" spc="-5">
                <a:cs typeface="Arial"/>
              </a:rPr>
              <a:t>Hướng dẫn sử dụng trình duyệt (web browser)</a:t>
            </a:r>
          </a:p>
          <a:p>
            <a:pPr marL="833120" lvl="1" indent="-571500">
              <a:lnSpc>
                <a:spcPct val="100000"/>
              </a:lnSpc>
              <a:spcBef>
                <a:spcPts val="1650"/>
              </a:spcBef>
              <a:buFont typeface="Wingdings" pitchFamily="2" charset="2"/>
              <a:buChar char="v"/>
              <a:tabLst>
                <a:tab pos="656590" algn="l"/>
              </a:tabLst>
            </a:pPr>
            <a:r>
              <a:rPr lang="en-US" sz="2800" spc="-5">
                <a:cs typeface="Arial"/>
              </a:rPr>
              <a:t>Hướng dẫn sử dụng email FastTrack SE</a:t>
            </a:r>
          </a:p>
          <a:p>
            <a:pPr marL="833120" lvl="1" indent="-571500">
              <a:spcBef>
                <a:spcPts val="1650"/>
              </a:spcBef>
              <a:buFont typeface="Wingdings" pitchFamily="2" charset="2"/>
              <a:buChar char="v"/>
              <a:tabLst>
                <a:tab pos="656590" algn="l"/>
              </a:tabLst>
            </a:pPr>
            <a:r>
              <a:rPr lang="en-US" sz="2800" spc="-5">
                <a:cs typeface="Arial"/>
              </a:rPr>
              <a:t>Hướng dẫn sử dụng máy chiếu</a:t>
            </a:r>
          </a:p>
          <a:p>
            <a:pPr marL="833120" lvl="1" indent="-571500">
              <a:lnSpc>
                <a:spcPct val="100000"/>
              </a:lnSpc>
              <a:spcBef>
                <a:spcPts val="1650"/>
              </a:spcBef>
              <a:buFont typeface="Wingdings" pitchFamily="2" charset="2"/>
              <a:buChar char="v"/>
              <a:tabLst>
                <a:tab pos="656590" algn="l"/>
              </a:tabLst>
            </a:pPr>
            <a:r>
              <a:rPr lang="en-US" sz="2800" spc="-5">
                <a:cs typeface="Arial"/>
              </a:rPr>
              <a:t>Giới thiệu hệ thống Quiz, Logwork, Askmentors</a:t>
            </a:r>
          </a:p>
          <a:p>
            <a:pPr marL="833120" lvl="1" indent="-571500">
              <a:lnSpc>
                <a:spcPct val="100000"/>
              </a:lnSpc>
              <a:spcBef>
                <a:spcPts val="1650"/>
              </a:spcBef>
              <a:buFont typeface="Wingdings" pitchFamily="2" charset="2"/>
              <a:buChar char="v"/>
              <a:tabLst>
                <a:tab pos="656590" algn="l"/>
              </a:tabLst>
            </a:pPr>
            <a:endParaRPr lang="en-US" sz="2800" spc="-5">
              <a:cs typeface="Arial"/>
            </a:endParaRPr>
          </a:p>
        </p:txBody>
      </p:sp>
      <p:sp>
        <p:nvSpPr>
          <p:cNvPr id="4" name="AutoShape 2" descr="Kết quả hình ảnh cho agen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3370"/>
          <a:stretch/>
        </p:blipFill>
        <p:spPr bwMode="auto">
          <a:xfrm>
            <a:off x="8978900" y="1932798"/>
            <a:ext cx="2879947" cy="365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64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hệ điều hành windows</a:t>
            </a:r>
          </a:p>
        </p:txBody>
      </p:sp>
      <p:sp>
        <p:nvSpPr>
          <p:cNvPr id="3" name="Content Placeholder 2"/>
          <p:cNvSpPr>
            <a:spLocks noGrp="1"/>
          </p:cNvSpPr>
          <p:nvPr>
            <p:ph idx="1"/>
          </p:nvPr>
        </p:nvSpPr>
        <p:spPr>
          <a:xfrm>
            <a:off x="609600" y="1676399"/>
            <a:ext cx="10363200" cy="4920343"/>
          </a:xfrm>
        </p:spPr>
        <p:txBody>
          <a:bodyPr/>
          <a:lstStyle/>
          <a:p>
            <a:r>
              <a:rPr lang="en-US" dirty="0" err="1"/>
              <a:t>Hệ</a:t>
            </a:r>
            <a:r>
              <a:rPr lang="en-US" dirty="0"/>
              <a:t> </a:t>
            </a:r>
            <a:r>
              <a:rPr lang="en-US" dirty="0" err="1"/>
              <a:t>điều</a:t>
            </a:r>
            <a:r>
              <a:rPr lang="en-US" dirty="0"/>
              <a:t> </a:t>
            </a:r>
            <a:r>
              <a:rPr lang="en-US" dirty="0" err="1"/>
              <a:t>hành</a:t>
            </a:r>
            <a:r>
              <a:rPr lang="en-US" dirty="0"/>
              <a:t> </a:t>
            </a:r>
            <a:r>
              <a:rPr lang="en-US" b="1" dirty="0"/>
              <a:t>windows 10</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370" y="2302776"/>
            <a:ext cx="7645353" cy="4293966"/>
          </a:xfrm>
          <a:prstGeom prst="rect">
            <a:avLst/>
          </a:prstGeom>
        </p:spPr>
      </p:pic>
    </p:spTree>
    <p:extLst>
      <p:ext uri="{BB962C8B-B14F-4D97-AF65-F5344CB8AC3E}">
        <p14:creationId xmlns:p14="http://schemas.microsoft.com/office/powerpoint/2010/main" val="180854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Làm việc với File, Folder</a:t>
            </a:r>
          </a:p>
        </p:txBody>
      </p:sp>
      <p:sp>
        <p:nvSpPr>
          <p:cNvPr id="3" name="Content Placeholder 2"/>
          <p:cNvSpPr>
            <a:spLocks noGrp="1"/>
          </p:cNvSpPr>
          <p:nvPr>
            <p:ph idx="1"/>
          </p:nvPr>
        </p:nvSpPr>
        <p:spPr>
          <a:xfrm>
            <a:off x="609600" y="1676400"/>
            <a:ext cx="11080652" cy="5040086"/>
          </a:xfrm>
        </p:spPr>
        <p:txBody>
          <a:bodyPr/>
          <a:lstStyle/>
          <a:p>
            <a:pPr marL="0" indent="0">
              <a:buNone/>
            </a:pPr>
            <a:r>
              <a:rPr lang="en-US"/>
              <a:t>1. File 					2. Folder</a:t>
            </a:r>
            <a:endParaRPr lang="en-US" b="1"/>
          </a:p>
        </p:txBody>
      </p:sp>
      <p:pic>
        <p:nvPicPr>
          <p:cNvPr id="5" name="Picture 4"/>
          <p:cNvPicPr>
            <a:picLocks noChangeAspect="1"/>
          </p:cNvPicPr>
          <p:nvPr/>
        </p:nvPicPr>
        <p:blipFill>
          <a:blip r:embed="rId3"/>
          <a:stretch>
            <a:fillRect/>
          </a:stretch>
        </p:blipFill>
        <p:spPr>
          <a:xfrm>
            <a:off x="1167366" y="2295379"/>
            <a:ext cx="1447800" cy="1724025"/>
          </a:xfrm>
          <a:prstGeom prst="rect">
            <a:avLst/>
          </a:prstGeom>
        </p:spPr>
      </p:pic>
      <p:pic>
        <p:nvPicPr>
          <p:cNvPr id="6" name="Picture 5"/>
          <p:cNvPicPr>
            <a:picLocks noChangeAspect="1"/>
          </p:cNvPicPr>
          <p:nvPr/>
        </p:nvPicPr>
        <p:blipFill>
          <a:blip r:embed="rId4"/>
          <a:stretch>
            <a:fillRect/>
          </a:stretch>
        </p:blipFill>
        <p:spPr>
          <a:xfrm>
            <a:off x="3172932" y="2304904"/>
            <a:ext cx="1447800" cy="1714500"/>
          </a:xfrm>
          <a:prstGeom prst="rect">
            <a:avLst/>
          </a:prstGeom>
        </p:spPr>
      </p:pic>
      <p:pic>
        <p:nvPicPr>
          <p:cNvPr id="7" name="Picture 6"/>
          <p:cNvPicPr>
            <a:picLocks noChangeAspect="1"/>
          </p:cNvPicPr>
          <p:nvPr/>
        </p:nvPicPr>
        <p:blipFill rotWithShape="1">
          <a:blip r:embed="rId5"/>
          <a:srcRect l="2999" t="4031"/>
          <a:stretch/>
        </p:blipFill>
        <p:spPr>
          <a:xfrm>
            <a:off x="1167366" y="4549815"/>
            <a:ext cx="1422854" cy="1636259"/>
          </a:xfrm>
          <a:prstGeom prst="rect">
            <a:avLst/>
          </a:prstGeom>
        </p:spPr>
      </p:pic>
      <p:pic>
        <p:nvPicPr>
          <p:cNvPr id="4" name="Picture 3"/>
          <p:cNvPicPr>
            <a:picLocks noChangeAspect="1"/>
          </p:cNvPicPr>
          <p:nvPr/>
        </p:nvPicPr>
        <p:blipFill>
          <a:blip r:embed="rId6"/>
          <a:stretch>
            <a:fillRect/>
          </a:stretch>
        </p:blipFill>
        <p:spPr>
          <a:xfrm>
            <a:off x="5440680" y="2304903"/>
            <a:ext cx="6751320" cy="4306515"/>
          </a:xfrm>
          <a:prstGeom prst="rect">
            <a:avLst/>
          </a:prstGeom>
        </p:spPr>
      </p:pic>
    </p:spTree>
    <p:extLst>
      <p:ext uri="{BB962C8B-B14F-4D97-AF65-F5344CB8AC3E}">
        <p14:creationId xmlns:p14="http://schemas.microsoft.com/office/powerpoint/2010/main" val="252998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danh sách các tools cài đặt</a:t>
            </a:r>
          </a:p>
        </p:txBody>
      </p:sp>
      <p:sp>
        <p:nvSpPr>
          <p:cNvPr id="3" name="Content Placeholder 2"/>
          <p:cNvSpPr>
            <a:spLocks noGrp="1"/>
          </p:cNvSpPr>
          <p:nvPr>
            <p:ph idx="1"/>
          </p:nvPr>
        </p:nvSpPr>
        <p:spPr/>
        <p:txBody>
          <a:bodyPr/>
          <a:lstStyle/>
          <a:p>
            <a:r>
              <a:rPr lang="en-US" sz="3600"/>
              <a:t>Bộ phần mềm Office (Word, Excel, Powerpoint)</a:t>
            </a:r>
          </a:p>
          <a:p>
            <a:r>
              <a:rPr lang="en-US" sz="3600"/>
              <a:t>Phần mềm soạn thảo Notepad, Sublime text</a:t>
            </a:r>
          </a:p>
          <a:p>
            <a:r>
              <a:rPr lang="en-US" sz="3600"/>
              <a:t>Phần mềm Unikey</a:t>
            </a:r>
          </a:p>
          <a:p>
            <a:r>
              <a:rPr lang="en-US" sz="3600"/>
              <a:t>Trình duyệt web Chrome</a:t>
            </a:r>
          </a:p>
          <a:p>
            <a:endParaRPr lang="en-US" sz="2800"/>
          </a:p>
        </p:txBody>
      </p:sp>
    </p:spTree>
    <p:extLst>
      <p:ext uri="{BB962C8B-B14F-4D97-AF65-F5344CB8AC3E}">
        <p14:creationId xmlns:p14="http://schemas.microsoft.com/office/powerpoint/2010/main" val="330934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bộ phần mềm office</a:t>
            </a:r>
          </a:p>
        </p:txBody>
      </p:sp>
      <p:sp>
        <p:nvSpPr>
          <p:cNvPr id="3" name="Content Placeholder 2"/>
          <p:cNvSpPr>
            <a:spLocks noGrp="1"/>
          </p:cNvSpPr>
          <p:nvPr>
            <p:ph idx="1"/>
          </p:nvPr>
        </p:nvSpPr>
        <p:spPr/>
        <p:txBody>
          <a:bodyPr/>
          <a:lstStyle/>
          <a:p>
            <a:r>
              <a:rPr lang="en-US"/>
              <a:t>Bộ phầm mềm Office bao gồm : Word, Excel, Powerpoint, Onenote, Onedrive , Outlook, Sharepoint, Microsoft team</a:t>
            </a:r>
          </a:p>
          <a:p>
            <a:endParaRPr lang="en-US"/>
          </a:p>
          <a:p>
            <a:endParaRPr lang="en-US"/>
          </a:p>
          <a:p>
            <a:endParaRPr lang="en-US"/>
          </a:p>
          <a:p>
            <a:endParaRPr lang="en-US"/>
          </a:p>
          <a:p>
            <a:endParaRPr lang="en-US"/>
          </a:p>
          <a:p>
            <a:endParaRPr lang="en-US"/>
          </a:p>
          <a:p>
            <a:endParaRPr lang="en-US"/>
          </a:p>
          <a:p>
            <a:r>
              <a:rPr lang="en-US"/>
              <a:t>Để download Office, truy cập đường dẫn</a:t>
            </a:r>
            <a:br>
              <a:rPr lang="en-US"/>
            </a:br>
            <a:r>
              <a:rPr lang="en-US">
                <a:solidFill>
                  <a:schemeClr val="tx2"/>
                </a:solidFill>
              </a:rPr>
              <a:t>https://www.microsoft.com/vi-vn/download/details.aspx?id=42006</a:t>
            </a:r>
            <a:br>
              <a:rPr lang="en-US">
                <a:solidFill>
                  <a:schemeClr val="tx2"/>
                </a:solidFill>
              </a:rPr>
            </a:br>
            <a:endParaRPr lang="en-US">
              <a:solidFill>
                <a:schemeClr val="tx2"/>
              </a:solidFill>
            </a:endParaRPr>
          </a:p>
        </p:txBody>
      </p:sp>
      <p:pic>
        <p:nvPicPr>
          <p:cNvPr id="4" name="Picture 3"/>
          <p:cNvPicPr>
            <a:picLocks noChangeAspect="1"/>
          </p:cNvPicPr>
          <p:nvPr/>
        </p:nvPicPr>
        <p:blipFill>
          <a:blip r:embed="rId3"/>
          <a:stretch>
            <a:fillRect/>
          </a:stretch>
        </p:blipFill>
        <p:spPr>
          <a:xfrm>
            <a:off x="1785257" y="2686050"/>
            <a:ext cx="8372475" cy="2628900"/>
          </a:xfrm>
          <a:prstGeom prst="rect">
            <a:avLst/>
          </a:prstGeom>
        </p:spPr>
      </p:pic>
    </p:spTree>
    <p:extLst>
      <p:ext uri="{BB962C8B-B14F-4D97-AF65-F5344CB8AC3E}">
        <p14:creationId xmlns:p14="http://schemas.microsoft.com/office/powerpoint/2010/main" val="227217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phần mềm Sublime text</a:t>
            </a:r>
          </a:p>
        </p:txBody>
      </p:sp>
      <p:sp>
        <p:nvSpPr>
          <p:cNvPr id="6" name="Content Placeholder 2"/>
          <p:cNvSpPr>
            <a:spLocks noGrp="1"/>
          </p:cNvSpPr>
          <p:nvPr>
            <p:ph idx="1"/>
          </p:nvPr>
        </p:nvSpPr>
        <p:spPr>
          <a:xfrm>
            <a:off x="351692" y="1676400"/>
            <a:ext cx="6188808" cy="4521200"/>
          </a:xfrm>
        </p:spPr>
        <p:txBody>
          <a:bodyPr/>
          <a:lstStyle/>
          <a:p>
            <a:r>
              <a:rPr lang="en-US" b="1"/>
              <a:t>Sublime text </a:t>
            </a:r>
            <a:r>
              <a:rPr lang="vi-VN"/>
              <a:t>là </a:t>
            </a:r>
            <a:r>
              <a:rPr lang="en-US"/>
              <a:t>một trong những công cụ phổ biến của lập trình viên.</a:t>
            </a:r>
          </a:p>
          <a:p>
            <a:r>
              <a:rPr lang="en-US"/>
              <a:t>Cách download </a:t>
            </a:r>
            <a:r>
              <a:rPr lang="en-US" b="1"/>
              <a:t>Sublime text:</a:t>
            </a:r>
          </a:p>
          <a:p>
            <a:pPr lvl="1"/>
            <a:r>
              <a:rPr lang="en-US"/>
              <a:t>B1 : Truy cập đường dẫn </a:t>
            </a:r>
            <a:br>
              <a:rPr lang="en-US"/>
            </a:br>
            <a:r>
              <a:rPr lang="en-US" u="sng">
                <a:solidFill>
                  <a:schemeClr val="tx2"/>
                </a:solidFill>
              </a:rPr>
              <a:t>https://www.sublimetext.com/download</a:t>
            </a:r>
          </a:p>
          <a:p>
            <a:pPr lvl="1"/>
            <a:r>
              <a:rPr lang="en-US"/>
              <a:t>B2 : Download và cài đặt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5723" y="1783080"/>
            <a:ext cx="4872224" cy="3246120"/>
          </a:xfrm>
          <a:prstGeom prst="rect">
            <a:avLst/>
          </a:prstGeom>
        </p:spPr>
      </p:pic>
    </p:spTree>
    <p:extLst>
      <p:ext uri="{BB962C8B-B14F-4D97-AF65-F5344CB8AC3E}">
        <p14:creationId xmlns:p14="http://schemas.microsoft.com/office/powerpoint/2010/main" val="55520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Trình duyệt Chrome</a:t>
            </a:r>
          </a:p>
        </p:txBody>
      </p:sp>
      <p:sp>
        <p:nvSpPr>
          <p:cNvPr id="3" name="Content Placeholder 2"/>
          <p:cNvSpPr>
            <a:spLocks noGrp="1"/>
          </p:cNvSpPr>
          <p:nvPr>
            <p:ph idx="1"/>
          </p:nvPr>
        </p:nvSpPr>
        <p:spPr>
          <a:xfrm>
            <a:off x="351692" y="1676400"/>
            <a:ext cx="6188808" cy="4521200"/>
          </a:xfrm>
        </p:spPr>
        <p:txBody>
          <a:bodyPr/>
          <a:lstStyle/>
          <a:p>
            <a:r>
              <a:rPr lang="en-US"/>
              <a:t>Trình duyệt </a:t>
            </a:r>
            <a:r>
              <a:rPr lang="en-US" b="1"/>
              <a:t>Chrome</a:t>
            </a:r>
            <a:r>
              <a:rPr lang="en-US"/>
              <a:t> là trình duyệt web nổi tiếng và phổ biến nhất. </a:t>
            </a:r>
          </a:p>
          <a:p>
            <a:r>
              <a:rPr lang="en-US"/>
              <a:t>Cách download </a:t>
            </a:r>
            <a:r>
              <a:rPr lang="en-US" b="1"/>
              <a:t>Chrome</a:t>
            </a:r>
            <a:r>
              <a:rPr lang="en-US"/>
              <a:t> :</a:t>
            </a:r>
          </a:p>
          <a:p>
            <a:pPr lvl="1"/>
            <a:r>
              <a:rPr lang="en-US"/>
              <a:t>B1 : Truy cập đường dẫn </a:t>
            </a:r>
            <a:r>
              <a:rPr lang="en-US">
                <a:solidFill>
                  <a:schemeClr val="tx2"/>
                </a:solidFill>
              </a:rPr>
              <a:t>https://www.google.com/intl/vi_vn/chrome/</a:t>
            </a:r>
          </a:p>
          <a:p>
            <a:pPr lvl="1"/>
            <a:r>
              <a:rPr lang="en-US"/>
              <a:t>B2 : Download và cài đặt</a:t>
            </a:r>
          </a:p>
        </p:txBody>
      </p:sp>
      <p:pic>
        <p:nvPicPr>
          <p:cNvPr id="5" name="Picture 4"/>
          <p:cNvPicPr>
            <a:picLocks noChangeAspect="1"/>
          </p:cNvPicPr>
          <p:nvPr/>
        </p:nvPicPr>
        <p:blipFill>
          <a:blip r:embed="rId3"/>
          <a:stretch>
            <a:fillRect/>
          </a:stretch>
        </p:blipFill>
        <p:spPr>
          <a:xfrm>
            <a:off x="6831012" y="1447800"/>
            <a:ext cx="3776423" cy="2489200"/>
          </a:xfrm>
          <a:prstGeom prst="rect">
            <a:avLst/>
          </a:prstGeom>
        </p:spPr>
      </p:pic>
      <p:pic>
        <p:nvPicPr>
          <p:cNvPr id="6" name="Picture 5"/>
          <p:cNvPicPr>
            <a:picLocks noChangeAspect="1"/>
          </p:cNvPicPr>
          <p:nvPr/>
        </p:nvPicPr>
        <p:blipFill>
          <a:blip r:embed="rId4"/>
          <a:stretch>
            <a:fillRect/>
          </a:stretch>
        </p:blipFill>
        <p:spPr>
          <a:xfrm>
            <a:off x="6973647" y="4038600"/>
            <a:ext cx="3633788" cy="2639278"/>
          </a:xfrm>
          <a:prstGeom prst="rect">
            <a:avLst/>
          </a:prstGeom>
        </p:spPr>
      </p:pic>
    </p:spTree>
    <p:extLst>
      <p:ext uri="{BB962C8B-B14F-4D97-AF65-F5344CB8AC3E}">
        <p14:creationId xmlns:p14="http://schemas.microsoft.com/office/powerpoint/2010/main" val="1261966561"/>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1_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ài 4 - Kiến trúc máy tính" id="{11ECAC0C-4461-9948-956B-8E477AD48EB4}" vid="{374027A9-09E0-1B40-8E49-9A6D2F28A31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755</Words>
  <Application>Microsoft Office PowerPoint</Application>
  <PresentationFormat>Widescreen</PresentationFormat>
  <Paragraphs>104</Paragraphs>
  <Slides>20</Slides>
  <Notes>18</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cdb2004213l</vt:lpstr>
      <vt:lpstr>1_cdb2004213l</vt:lpstr>
      <vt:lpstr>PowerPoint Presentation</vt:lpstr>
      <vt:lpstr>Mục tiêu bài học</vt:lpstr>
      <vt:lpstr>Nội dung</vt:lpstr>
      <vt:lpstr>Giới thiệu về hệ điều hành windows</vt:lpstr>
      <vt:lpstr>Làm việc với File, Folder</vt:lpstr>
      <vt:lpstr>Giới thiệu danh sách các tools cài đặt</vt:lpstr>
      <vt:lpstr>Giới thiệu bộ phần mềm office</vt:lpstr>
      <vt:lpstr>Giới thiệu phần mềm Sublime text</vt:lpstr>
      <vt:lpstr>Trình duyệt Chrome</vt:lpstr>
      <vt:lpstr>Hướng dẫn sử dụng Email Fast Track SE</vt:lpstr>
      <vt:lpstr>Hướng dẫn sử dụng Email Fast Track SE</vt:lpstr>
      <vt:lpstr>Hướng dẫn sử dụng Email Fast Track SE: Giao diện</vt:lpstr>
      <vt:lpstr>Hướng dẫn sử dụng máy chiếu</vt:lpstr>
      <vt:lpstr>Hệ thống logwork của FastTrack SE</vt:lpstr>
      <vt:lpstr>Hệ thống logwork của FastTrack SE: Giao diện</vt:lpstr>
      <vt:lpstr>Hệ thống logwork của FastTrack SE</vt:lpstr>
      <vt:lpstr>Hệ thống Quiz của Fasttack SE</vt:lpstr>
      <vt:lpstr>Hệ thống Mentors Online của FastTrack SE</vt:lpstr>
      <vt:lpstr>Bài tập thực hành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Cao Le Thanh</cp:lastModifiedBy>
  <cp:revision>298</cp:revision>
  <dcterms:modified xsi:type="dcterms:W3CDTF">2018-08-16T08:35:09Z</dcterms:modified>
</cp:coreProperties>
</file>