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  <p:sldId id="272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AEEF7-B6C8-436C-A2FA-0A8790C3AF51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B41A39-39A7-4959-8A35-8263B20962F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LTV</a:t>
          </a:r>
        </a:p>
      </dgm:t>
    </dgm:pt>
    <dgm:pt modelId="{0E56A59E-515C-4668-BB2A-238711A57E47}" type="parTrans" cxnId="{CBC0684F-3766-466A-A55A-3B329D55CA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449E31-2485-4CD8-B0B5-8C493E325B48}" type="sibTrans" cxnId="{CBC0684F-3766-466A-A55A-3B329D55CA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A4FDEA-AD6E-4910-9D45-0634DFB7255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outsourcing</a:t>
          </a:r>
        </a:p>
      </dgm:t>
    </dgm:pt>
    <dgm:pt modelId="{801BAFD3-A9EF-4B93-BF6F-24A6E7557A88}" type="parTrans" cxnId="{99426715-F662-4A0E-9767-E7027C04752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76FBD8-E1B1-4018-A894-4AD9C0BE1CB8}" type="sibTrans" cxnId="{99426715-F662-4A0E-9767-E7027C04752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7ECA1-1AAE-432D-BE95-B1DE99FD2AD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Technology leading &amp;  Innovation companies</a:t>
          </a:r>
        </a:p>
      </dgm:t>
    </dgm:pt>
    <dgm:pt modelId="{AFCD8B30-484E-47F0-B228-11FD0F13DBB6}" type="parTrans" cxnId="{AA08973D-77CB-44CE-8D51-3B2D82E301D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1CCFB1-D625-4F83-A53A-08342957BD72}" type="sibTrans" cxnId="{AA08973D-77CB-44CE-8D51-3B2D82E301D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3E64E2-A268-412C-A283-8860A61BDC9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Freelancers</a:t>
          </a:r>
        </a:p>
      </dgm:t>
    </dgm:pt>
    <dgm:pt modelId="{6EA8ABD1-C620-480B-8BB3-59D88C08E154}" type="parTrans" cxnId="{081F4A51-41A1-4F28-8F5E-F1C5C6E6C8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A289C7-5BD7-4DA4-BF08-86F3358CEB71}" type="sibTrans" cxnId="{081F4A51-41A1-4F28-8F5E-F1C5C6E6C8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4222E5-4868-42EB-962A-56768B9D013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None-IT&amp;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Profesional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Services</a:t>
          </a:r>
        </a:p>
      </dgm:t>
    </dgm:pt>
    <dgm:pt modelId="{D5E78EB1-46AA-487C-9752-AC891600A997}" type="parTrans" cxnId="{96BBE839-2DC3-4B9F-8309-9B032F531BE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4DA058-3C35-40B0-862A-4091B29762A1}" type="sibTrans" cxnId="{96BBE839-2DC3-4B9F-8309-9B032F531BE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830806-A7F8-41FD-AED1-FB3A1F1BCDAD}">
      <dgm:prSet custT="1"/>
      <dgm:spPr>
        <a:solidFill>
          <a:srgbClr val="B01513">
            <a:lumMod val="40000"/>
            <a:lumOff val="6000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Products development</a:t>
          </a:r>
        </a:p>
      </dgm:t>
    </dgm:pt>
    <dgm:pt modelId="{624DD87F-AC13-4FE1-8EF5-5A3C99991B81}" type="parTrans" cxnId="{4C4BF1B8-C38C-4691-A585-606194E5FA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B75E9D-53DA-4534-9F2B-B73F87452569}" type="sibTrans" cxnId="{4C4BF1B8-C38C-4691-A585-606194E5FA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397E0D-9063-48C1-BDE9-6E9294598EC2}" type="pres">
      <dgm:prSet presAssocID="{5B8AEEF7-B6C8-436C-A2FA-0A8790C3AF5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053D0B-33C3-4E98-B7A9-74C38E06A7D8}" type="pres">
      <dgm:prSet presAssocID="{CFB41A39-39A7-4959-8A35-8263B20962FB}" presName="centerShape" presStyleLbl="node0" presStyleIdx="0" presStyleCnt="1" custLinFactNeighborY="458"/>
      <dgm:spPr/>
    </dgm:pt>
    <dgm:pt modelId="{274C4CAE-BD8B-442F-BD88-0D01F828BF60}" type="pres">
      <dgm:prSet presAssocID="{801BAFD3-A9EF-4B93-BF6F-24A6E7557A88}" presName="Name9" presStyleLbl="parChTrans1D2" presStyleIdx="0" presStyleCnt="5"/>
      <dgm:spPr/>
    </dgm:pt>
    <dgm:pt modelId="{AE179F0D-846C-4A77-B386-2CCCBA64B14E}" type="pres">
      <dgm:prSet presAssocID="{801BAFD3-A9EF-4B93-BF6F-24A6E7557A88}" presName="connTx" presStyleLbl="parChTrans1D2" presStyleIdx="0" presStyleCnt="5"/>
      <dgm:spPr/>
    </dgm:pt>
    <dgm:pt modelId="{CFFE6BCB-568D-4A87-8AA7-E93FCDFCC4A7}" type="pres">
      <dgm:prSet presAssocID="{47A4FDEA-AD6E-4910-9D45-0634DFB72555}" presName="node" presStyleLbl="node1" presStyleIdx="0" presStyleCnt="5">
        <dgm:presLayoutVars>
          <dgm:bulletEnabled val="1"/>
        </dgm:presLayoutVars>
      </dgm:prSet>
      <dgm:spPr/>
    </dgm:pt>
    <dgm:pt modelId="{39729340-80F2-4567-AB3A-49A6D9E099D9}" type="pres">
      <dgm:prSet presAssocID="{AFCD8B30-484E-47F0-B228-11FD0F13DBB6}" presName="Name9" presStyleLbl="parChTrans1D2" presStyleIdx="1" presStyleCnt="5"/>
      <dgm:spPr/>
    </dgm:pt>
    <dgm:pt modelId="{65C77014-4D71-429E-ACF2-9687F9F09D98}" type="pres">
      <dgm:prSet presAssocID="{AFCD8B30-484E-47F0-B228-11FD0F13DBB6}" presName="connTx" presStyleLbl="parChTrans1D2" presStyleIdx="1" presStyleCnt="5"/>
      <dgm:spPr/>
    </dgm:pt>
    <dgm:pt modelId="{5DF0A30F-834E-4F4C-9127-A780F0A8FDEF}" type="pres">
      <dgm:prSet presAssocID="{52B7ECA1-1AAE-432D-BE95-B1DE99FD2ADF}" presName="node" presStyleLbl="node1" presStyleIdx="1" presStyleCnt="5">
        <dgm:presLayoutVars>
          <dgm:bulletEnabled val="1"/>
        </dgm:presLayoutVars>
      </dgm:prSet>
      <dgm:spPr/>
    </dgm:pt>
    <dgm:pt modelId="{F5761834-4B69-42DB-98B3-9FD4C8EB64A6}" type="pres">
      <dgm:prSet presAssocID="{D5E78EB1-46AA-487C-9752-AC891600A997}" presName="Name9" presStyleLbl="parChTrans1D2" presStyleIdx="2" presStyleCnt="5"/>
      <dgm:spPr/>
    </dgm:pt>
    <dgm:pt modelId="{59061470-5C6D-4B26-9303-3BA9FA7954D8}" type="pres">
      <dgm:prSet presAssocID="{D5E78EB1-46AA-487C-9752-AC891600A997}" presName="connTx" presStyleLbl="parChTrans1D2" presStyleIdx="2" presStyleCnt="5"/>
      <dgm:spPr/>
    </dgm:pt>
    <dgm:pt modelId="{76D8184F-6C98-48E2-9125-B965A05038E2}" type="pres">
      <dgm:prSet presAssocID="{814222E5-4868-42EB-962A-56768B9D013E}" presName="node" presStyleLbl="node1" presStyleIdx="2" presStyleCnt="5">
        <dgm:presLayoutVars>
          <dgm:bulletEnabled val="1"/>
        </dgm:presLayoutVars>
      </dgm:prSet>
      <dgm:spPr/>
    </dgm:pt>
    <dgm:pt modelId="{E27AF74D-743E-47EF-BA28-236B7FC8CB78}" type="pres">
      <dgm:prSet presAssocID="{6EA8ABD1-C620-480B-8BB3-59D88C08E154}" presName="Name9" presStyleLbl="parChTrans1D2" presStyleIdx="3" presStyleCnt="5"/>
      <dgm:spPr/>
    </dgm:pt>
    <dgm:pt modelId="{52FCAE1C-1A90-4EAA-9207-D797AC3D2E20}" type="pres">
      <dgm:prSet presAssocID="{6EA8ABD1-C620-480B-8BB3-59D88C08E154}" presName="connTx" presStyleLbl="parChTrans1D2" presStyleIdx="3" presStyleCnt="5"/>
      <dgm:spPr/>
    </dgm:pt>
    <dgm:pt modelId="{4F3A20D8-2910-4A55-AD76-7FD412F19848}" type="pres">
      <dgm:prSet presAssocID="{CC3E64E2-A268-412C-A283-8860A61BDC91}" presName="node" presStyleLbl="node1" presStyleIdx="3" presStyleCnt="5">
        <dgm:presLayoutVars>
          <dgm:bulletEnabled val="1"/>
        </dgm:presLayoutVars>
      </dgm:prSet>
      <dgm:spPr/>
    </dgm:pt>
    <dgm:pt modelId="{52D503D8-AF59-4282-8746-08ECA8F826F4}" type="pres">
      <dgm:prSet presAssocID="{624DD87F-AC13-4FE1-8EF5-5A3C99991B81}" presName="Name9" presStyleLbl="parChTrans1D2" presStyleIdx="4" presStyleCnt="5"/>
      <dgm:spPr/>
    </dgm:pt>
    <dgm:pt modelId="{19EBDB00-C2E9-4D0C-AE3C-D14031F3C48F}" type="pres">
      <dgm:prSet presAssocID="{624DD87F-AC13-4FE1-8EF5-5A3C99991B81}" presName="connTx" presStyleLbl="parChTrans1D2" presStyleIdx="4" presStyleCnt="5"/>
      <dgm:spPr/>
    </dgm:pt>
    <dgm:pt modelId="{23DA8B82-2CA0-4E20-9ABE-5A455018E274}" type="pres">
      <dgm:prSet presAssocID="{03830806-A7F8-41FD-AED1-FB3A1F1BCDAD}" presName="node" presStyleLbl="node1" presStyleIdx="4" presStyleCnt="5">
        <dgm:presLayoutVars>
          <dgm:bulletEnabled val="1"/>
        </dgm:presLayoutVars>
      </dgm:prSet>
      <dgm:spPr>
        <a:xfrm>
          <a:off x="600718" y="1750272"/>
          <a:ext cx="1918005" cy="1918005"/>
        </a:xfrm>
        <a:prstGeom prst="ellipse">
          <a:avLst/>
        </a:prstGeom>
      </dgm:spPr>
    </dgm:pt>
  </dgm:ptLst>
  <dgm:cxnLst>
    <dgm:cxn modelId="{2C8B1205-5410-4D50-956D-B814375AA8B5}" type="presOf" srcId="{AFCD8B30-484E-47F0-B228-11FD0F13DBB6}" destId="{65C77014-4D71-429E-ACF2-9687F9F09D98}" srcOrd="1" destOrd="0" presId="urn:microsoft.com/office/officeart/2005/8/layout/radial1"/>
    <dgm:cxn modelId="{99426715-F662-4A0E-9767-E7027C04752C}" srcId="{CFB41A39-39A7-4959-8A35-8263B20962FB}" destId="{47A4FDEA-AD6E-4910-9D45-0634DFB72555}" srcOrd="0" destOrd="0" parTransId="{801BAFD3-A9EF-4B93-BF6F-24A6E7557A88}" sibTransId="{6576FBD8-E1B1-4018-A894-4AD9C0BE1CB8}"/>
    <dgm:cxn modelId="{58D4902A-B845-48E1-8119-8B4D6B09BD55}" type="presOf" srcId="{52B7ECA1-1AAE-432D-BE95-B1DE99FD2ADF}" destId="{5DF0A30F-834E-4F4C-9127-A780F0A8FDEF}" srcOrd="0" destOrd="0" presId="urn:microsoft.com/office/officeart/2005/8/layout/radial1"/>
    <dgm:cxn modelId="{D89F1C30-7C4A-4703-9E0F-23C3911A1B6E}" type="presOf" srcId="{D5E78EB1-46AA-487C-9752-AC891600A997}" destId="{F5761834-4B69-42DB-98B3-9FD4C8EB64A6}" srcOrd="0" destOrd="0" presId="urn:microsoft.com/office/officeart/2005/8/layout/radial1"/>
    <dgm:cxn modelId="{1C52A333-0171-4C5E-A2F7-2973B6788316}" type="presOf" srcId="{AFCD8B30-484E-47F0-B228-11FD0F13DBB6}" destId="{39729340-80F2-4567-AB3A-49A6D9E099D9}" srcOrd="0" destOrd="0" presId="urn:microsoft.com/office/officeart/2005/8/layout/radial1"/>
    <dgm:cxn modelId="{1EA82D39-9F22-4056-8691-478EA1460AE1}" type="presOf" srcId="{CFB41A39-39A7-4959-8A35-8263B20962FB}" destId="{C7053D0B-33C3-4E98-B7A9-74C38E06A7D8}" srcOrd="0" destOrd="0" presId="urn:microsoft.com/office/officeart/2005/8/layout/radial1"/>
    <dgm:cxn modelId="{96BBE839-2DC3-4B9F-8309-9B032F531BE7}" srcId="{CFB41A39-39A7-4959-8A35-8263B20962FB}" destId="{814222E5-4868-42EB-962A-56768B9D013E}" srcOrd="2" destOrd="0" parTransId="{D5E78EB1-46AA-487C-9752-AC891600A997}" sibTransId="{504DA058-3C35-40B0-862A-4091B29762A1}"/>
    <dgm:cxn modelId="{AA08973D-77CB-44CE-8D51-3B2D82E301D1}" srcId="{CFB41A39-39A7-4959-8A35-8263B20962FB}" destId="{52B7ECA1-1AAE-432D-BE95-B1DE99FD2ADF}" srcOrd="1" destOrd="0" parTransId="{AFCD8B30-484E-47F0-B228-11FD0F13DBB6}" sibTransId="{3E1CCFB1-D625-4F83-A53A-08342957BD72}"/>
    <dgm:cxn modelId="{688C5044-C839-44CE-BDEB-62F182E802BE}" type="presOf" srcId="{5B8AEEF7-B6C8-436C-A2FA-0A8790C3AF51}" destId="{8D397E0D-9063-48C1-BDE9-6E9294598EC2}" srcOrd="0" destOrd="0" presId="urn:microsoft.com/office/officeart/2005/8/layout/radial1"/>
    <dgm:cxn modelId="{AB24AD65-71D3-48D1-917B-AC5DE4B0BD2D}" type="presOf" srcId="{801BAFD3-A9EF-4B93-BF6F-24A6E7557A88}" destId="{AE179F0D-846C-4A77-B386-2CCCBA64B14E}" srcOrd="1" destOrd="0" presId="urn:microsoft.com/office/officeart/2005/8/layout/radial1"/>
    <dgm:cxn modelId="{CBC0684F-3766-466A-A55A-3B329D55CA77}" srcId="{5B8AEEF7-B6C8-436C-A2FA-0A8790C3AF51}" destId="{CFB41A39-39A7-4959-8A35-8263B20962FB}" srcOrd="0" destOrd="0" parTransId="{0E56A59E-515C-4668-BB2A-238711A57E47}" sibTransId="{3F449E31-2485-4CD8-B0B5-8C493E325B48}"/>
    <dgm:cxn modelId="{081F4A51-41A1-4F28-8F5E-F1C5C6E6C880}" srcId="{CFB41A39-39A7-4959-8A35-8263B20962FB}" destId="{CC3E64E2-A268-412C-A283-8860A61BDC91}" srcOrd="3" destOrd="0" parTransId="{6EA8ABD1-C620-480B-8BB3-59D88C08E154}" sibTransId="{CCA289C7-5BD7-4DA4-BF08-86F3358CEB71}"/>
    <dgm:cxn modelId="{B8B6A077-940A-4857-82FA-5217BCAD70CF}" type="presOf" srcId="{D5E78EB1-46AA-487C-9752-AC891600A997}" destId="{59061470-5C6D-4B26-9303-3BA9FA7954D8}" srcOrd="1" destOrd="0" presId="urn:microsoft.com/office/officeart/2005/8/layout/radial1"/>
    <dgm:cxn modelId="{FF9B6683-9F50-4B5B-BFDC-A04B32F02E41}" type="presOf" srcId="{47A4FDEA-AD6E-4910-9D45-0634DFB72555}" destId="{CFFE6BCB-568D-4A87-8AA7-E93FCDFCC4A7}" srcOrd="0" destOrd="0" presId="urn:microsoft.com/office/officeart/2005/8/layout/radial1"/>
    <dgm:cxn modelId="{658B7483-8E5F-48CE-BE18-5807D948DCCD}" type="presOf" srcId="{801BAFD3-A9EF-4B93-BF6F-24A6E7557A88}" destId="{274C4CAE-BD8B-442F-BD88-0D01F828BF60}" srcOrd="0" destOrd="0" presId="urn:microsoft.com/office/officeart/2005/8/layout/radial1"/>
    <dgm:cxn modelId="{64F9C28A-77BA-4064-8957-8AA384FA9C23}" type="presOf" srcId="{CC3E64E2-A268-412C-A283-8860A61BDC91}" destId="{4F3A20D8-2910-4A55-AD76-7FD412F19848}" srcOrd="0" destOrd="0" presId="urn:microsoft.com/office/officeart/2005/8/layout/radial1"/>
    <dgm:cxn modelId="{B01ED28A-2186-46A8-AE20-B06E3C657D08}" type="presOf" srcId="{6EA8ABD1-C620-480B-8BB3-59D88C08E154}" destId="{E27AF74D-743E-47EF-BA28-236B7FC8CB78}" srcOrd="0" destOrd="0" presId="urn:microsoft.com/office/officeart/2005/8/layout/radial1"/>
    <dgm:cxn modelId="{4DBD4996-25EC-4BE4-9B2C-9D47F7BB4103}" type="presOf" srcId="{624DD87F-AC13-4FE1-8EF5-5A3C99991B81}" destId="{52D503D8-AF59-4282-8746-08ECA8F826F4}" srcOrd="0" destOrd="0" presId="urn:microsoft.com/office/officeart/2005/8/layout/radial1"/>
    <dgm:cxn modelId="{9E43D7A6-63F3-4F70-9DB0-690D194929C3}" type="presOf" srcId="{624DD87F-AC13-4FE1-8EF5-5A3C99991B81}" destId="{19EBDB00-C2E9-4D0C-AE3C-D14031F3C48F}" srcOrd="1" destOrd="0" presId="urn:microsoft.com/office/officeart/2005/8/layout/radial1"/>
    <dgm:cxn modelId="{361C0CA8-BFDA-4FC8-8F00-0F63D3CC17B4}" type="presOf" srcId="{6EA8ABD1-C620-480B-8BB3-59D88C08E154}" destId="{52FCAE1C-1A90-4EAA-9207-D797AC3D2E20}" srcOrd="1" destOrd="0" presId="urn:microsoft.com/office/officeart/2005/8/layout/radial1"/>
    <dgm:cxn modelId="{4C4BF1B8-C38C-4691-A585-606194E5FA08}" srcId="{CFB41A39-39A7-4959-8A35-8263B20962FB}" destId="{03830806-A7F8-41FD-AED1-FB3A1F1BCDAD}" srcOrd="4" destOrd="0" parTransId="{624DD87F-AC13-4FE1-8EF5-5A3C99991B81}" sibTransId="{94B75E9D-53DA-4534-9F2B-B73F87452569}"/>
    <dgm:cxn modelId="{52AC66F2-6694-455F-8CA2-D29D3D1EA800}" type="presOf" srcId="{03830806-A7F8-41FD-AED1-FB3A1F1BCDAD}" destId="{23DA8B82-2CA0-4E20-9ABE-5A455018E274}" srcOrd="0" destOrd="0" presId="urn:microsoft.com/office/officeart/2005/8/layout/radial1"/>
    <dgm:cxn modelId="{BD5E20FA-532D-4189-BFC3-DD4862676B52}" type="presOf" srcId="{814222E5-4868-42EB-962A-56768B9D013E}" destId="{76D8184F-6C98-48E2-9125-B965A05038E2}" srcOrd="0" destOrd="0" presId="urn:microsoft.com/office/officeart/2005/8/layout/radial1"/>
    <dgm:cxn modelId="{D3C9037C-B2E3-4B44-A581-5499464CA9C1}" type="presParOf" srcId="{8D397E0D-9063-48C1-BDE9-6E9294598EC2}" destId="{C7053D0B-33C3-4E98-B7A9-74C38E06A7D8}" srcOrd="0" destOrd="0" presId="urn:microsoft.com/office/officeart/2005/8/layout/radial1"/>
    <dgm:cxn modelId="{7FC6DC6D-7E66-4CD5-B2EC-650E8147C797}" type="presParOf" srcId="{8D397E0D-9063-48C1-BDE9-6E9294598EC2}" destId="{274C4CAE-BD8B-442F-BD88-0D01F828BF60}" srcOrd="1" destOrd="0" presId="urn:microsoft.com/office/officeart/2005/8/layout/radial1"/>
    <dgm:cxn modelId="{186303F0-75BB-420A-92E6-9CB9EDCB4506}" type="presParOf" srcId="{274C4CAE-BD8B-442F-BD88-0D01F828BF60}" destId="{AE179F0D-846C-4A77-B386-2CCCBA64B14E}" srcOrd="0" destOrd="0" presId="urn:microsoft.com/office/officeart/2005/8/layout/radial1"/>
    <dgm:cxn modelId="{12762589-FA0C-477B-9468-7591F85FEB23}" type="presParOf" srcId="{8D397E0D-9063-48C1-BDE9-6E9294598EC2}" destId="{CFFE6BCB-568D-4A87-8AA7-E93FCDFCC4A7}" srcOrd="2" destOrd="0" presId="urn:microsoft.com/office/officeart/2005/8/layout/radial1"/>
    <dgm:cxn modelId="{64BAA29B-B65E-4A52-B7CC-930D837509E8}" type="presParOf" srcId="{8D397E0D-9063-48C1-BDE9-6E9294598EC2}" destId="{39729340-80F2-4567-AB3A-49A6D9E099D9}" srcOrd="3" destOrd="0" presId="urn:microsoft.com/office/officeart/2005/8/layout/radial1"/>
    <dgm:cxn modelId="{56233646-4CDF-44DE-85FA-8E54E5E61DF1}" type="presParOf" srcId="{39729340-80F2-4567-AB3A-49A6D9E099D9}" destId="{65C77014-4D71-429E-ACF2-9687F9F09D98}" srcOrd="0" destOrd="0" presId="urn:microsoft.com/office/officeart/2005/8/layout/radial1"/>
    <dgm:cxn modelId="{4459F994-A1B4-4F29-ADB6-E075EF16A5A8}" type="presParOf" srcId="{8D397E0D-9063-48C1-BDE9-6E9294598EC2}" destId="{5DF0A30F-834E-4F4C-9127-A780F0A8FDEF}" srcOrd="4" destOrd="0" presId="urn:microsoft.com/office/officeart/2005/8/layout/radial1"/>
    <dgm:cxn modelId="{C50E824B-139E-427D-B82D-A3487782D71B}" type="presParOf" srcId="{8D397E0D-9063-48C1-BDE9-6E9294598EC2}" destId="{F5761834-4B69-42DB-98B3-9FD4C8EB64A6}" srcOrd="5" destOrd="0" presId="urn:microsoft.com/office/officeart/2005/8/layout/radial1"/>
    <dgm:cxn modelId="{8E4B0D53-1E54-41B6-8163-3CA85DAF8DBE}" type="presParOf" srcId="{F5761834-4B69-42DB-98B3-9FD4C8EB64A6}" destId="{59061470-5C6D-4B26-9303-3BA9FA7954D8}" srcOrd="0" destOrd="0" presId="urn:microsoft.com/office/officeart/2005/8/layout/radial1"/>
    <dgm:cxn modelId="{BB3C63CA-4F53-4BE7-BAB8-0C85258D7DD2}" type="presParOf" srcId="{8D397E0D-9063-48C1-BDE9-6E9294598EC2}" destId="{76D8184F-6C98-48E2-9125-B965A05038E2}" srcOrd="6" destOrd="0" presId="urn:microsoft.com/office/officeart/2005/8/layout/radial1"/>
    <dgm:cxn modelId="{CBF52D2B-F5E7-4F27-AB32-482D01230AF2}" type="presParOf" srcId="{8D397E0D-9063-48C1-BDE9-6E9294598EC2}" destId="{E27AF74D-743E-47EF-BA28-236B7FC8CB78}" srcOrd="7" destOrd="0" presId="urn:microsoft.com/office/officeart/2005/8/layout/radial1"/>
    <dgm:cxn modelId="{6D8B1CEE-DB3A-4C2E-A482-2A0AB9C78FD4}" type="presParOf" srcId="{E27AF74D-743E-47EF-BA28-236B7FC8CB78}" destId="{52FCAE1C-1A90-4EAA-9207-D797AC3D2E20}" srcOrd="0" destOrd="0" presId="urn:microsoft.com/office/officeart/2005/8/layout/radial1"/>
    <dgm:cxn modelId="{A128CA51-F3F9-4EB0-9FA4-38731DD00F67}" type="presParOf" srcId="{8D397E0D-9063-48C1-BDE9-6E9294598EC2}" destId="{4F3A20D8-2910-4A55-AD76-7FD412F19848}" srcOrd="8" destOrd="0" presId="urn:microsoft.com/office/officeart/2005/8/layout/radial1"/>
    <dgm:cxn modelId="{6815F38B-2C89-4775-89D7-CCF0DD7376B9}" type="presParOf" srcId="{8D397E0D-9063-48C1-BDE9-6E9294598EC2}" destId="{52D503D8-AF59-4282-8746-08ECA8F826F4}" srcOrd="9" destOrd="0" presId="urn:microsoft.com/office/officeart/2005/8/layout/radial1"/>
    <dgm:cxn modelId="{2488F80A-9ECD-40A5-BE92-0C69CD9D7840}" type="presParOf" srcId="{52D503D8-AF59-4282-8746-08ECA8F826F4}" destId="{19EBDB00-C2E9-4D0C-AE3C-D14031F3C48F}" srcOrd="0" destOrd="0" presId="urn:microsoft.com/office/officeart/2005/8/layout/radial1"/>
    <dgm:cxn modelId="{2103BD6E-EA01-4989-B0C8-0E12D35C7F05}" type="presParOf" srcId="{8D397E0D-9063-48C1-BDE9-6E9294598EC2}" destId="{23DA8B82-2CA0-4E20-9ABE-5A455018E274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22315-7C66-451F-B501-B2C1A79C99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5AA28-9E4A-4FC7-A4C9-A730EFD66636}" type="pres">
      <dgm:prSet presAssocID="{60422315-7C66-451F-B501-B2C1A79C99FF}" presName="diagram" presStyleCnt="0">
        <dgm:presLayoutVars>
          <dgm:dir/>
          <dgm:resizeHandles val="exact"/>
        </dgm:presLayoutVars>
      </dgm:prSet>
      <dgm:spPr/>
    </dgm:pt>
  </dgm:ptLst>
  <dgm:cxnLst>
    <dgm:cxn modelId="{08F43335-351D-466E-A68D-0750D2D8B83B}" type="presOf" srcId="{60422315-7C66-451F-B501-B2C1A79C99FF}" destId="{ACC5AA28-9E4A-4FC7-A4C9-A730EFD6663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F19CBC-31B2-45AB-AA97-C4D31F32C82D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60A0E1-B624-4C0D-8CFE-9BCB2A8F7380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3200" b="1" dirty="0"/>
            <a:t>FTSE</a:t>
          </a:r>
        </a:p>
      </dgm:t>
    </dgm:pt>
    <dgm:pt modelId="{E48BEA9D-FBD4-404B-8145-898ABA29B414}" type="parTrans" cxnId="{86F12335-0A04-4806-A2FD-3EA461ACA2A9}">
      <dgm:prSet/>
      <dgm:spPr/>
      <dgm:t>
        <a:bodyPr/>
        <a:lstStyle/>
        <a:p>
          <a:endParaRPr lang="en-US"/>
        </a:p>
      </dgm:t>
    </dgm:pt>
    <dgm:pt modelId="{2DCCAF4F-92A1-4987-ADED-E69956A9C9C9}" type="sibTrans" cxnId="{86F12335-0A04-4806-A2FD-3EA461ACA2A9}">
      <dgm:prSet/>
      <dgm:spPr/>
      <dgm:t>
        <a:bodyPr/>
        <a:lstStyle/>
        <a:p>
          <a:endParaRPr lang="en-US"/>
        </a:p>
      </dgm:t>
    </dgm:pt>
    <dgm:pt modelId="{30AF9233-CBD9-4B1E-B582-ED73210FDFD5}">
      <dgm:prSet phldrT="[Text]" custT="1"/>
      <dgm:spPr>
        <a:solidFill>
          <a:srgbClr val="EA6312">
            <a:lumMod val="75000"/>
          </a:srgbClr>
        </a:solidFill>
        <a:ln w="285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Thái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đô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̣</a:t>
          </a:r>
        </a:p>
      </dgm:t>
    </dgm:pt>
    <dgm:pt modelId="{F172AAAD-0056-43E4-B0A0-026B9767930B}" type="parTrans" cxnId="{66429E38-7FFE-43FF-BFB4-E15B12F49989}">
      <dgm:prSet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7F6A4B2A-EFA9-49CB-843B-AE4F59C302D0}" type="sibTrans" cxnId="{66429E38-7FFE-43FF-BFB4-E15B12F49989}">
      <dgm:prSet/>
      <dgm:spPr/>
      <dgm:t>
        <a:bodyPr/>
        <a:lstStyle/>
        <a:p>
          <a:endParaRPr lang="en-US"/>
        </a:p>
      </dgm:t>
    </dgm:pt>
    <dgm:pt modelId="{88D849AF-DE0C-4479-A689-3899BF93C280}">
      <dgm:prSet phldrT="[Text]" custT="1"/>
      <dgm:spPr>
        <a:solidFill>
          <a:srgbClr val="EA6312">
            <a:lumMod val="75000"/>
          </a:srgbClr>
        </a:solidFill>
        <a:ln w="285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Công </a:t>
          </a: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nghê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̣</a:t>
          </a:r>
        </a:p>
      </dgm:t>
    </dgm:pt>
    <dgm:pt modelId="{FEA3E2F8-CB4A-4A69-8388-A574211360B5}" type="parTrans" cxnId="{66F5ACC5-B3B6-4B98-956B-F2A3EE38CDD6}">
      <dgm:prSet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88979377-4472-42CA-A125-D2AE1CA61F99}" type="sibTrans" cxnId="{66F5ACC5-B3B6-4B98-956B-F2A3EE38CDD6}">
      <dgm:prSet/>
      <dgm:spPr/>
      <dgm:t>
        <a:bodyPr/>
        <a:lstStyle/>
        <a:p>
          <a:endParaRPr lang="en-US"/>
        </a:p>
      </dgm:t>
    </dgm:pt>
    <dgm:pt modelId="{9BC94C48-5933-414C-8761-67CFB15E9D83}">
      <dgm:prSet phldrT="[Text]" custT="1"/>
      <dgm:spPr>
        <a:solidFill>
          <a:srgbClr val="EA6312">
            <a:lumMod val="75000"/>
          </a:srgbClr>
        </a:solidFill>
        <a:ln w="285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Tiếng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Anh</a:t>
          </a:r>
        </a:p>
      </dgm:t>
    </dgm:pt>
    <dgm:pt modelId="{09EAD650-1024-43EC-89AE-8E8D54DB57A1}" type="parTrans" cxnId="{252E36A9-6F75-441C-A296-890306477BD5}">
      <dgm:prSet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F200415D-EC9F-4BDB-9D13-F2726E939264}" type="sibTrans" cxnId="{252E36A9-6F75-441C-A296-890306477BD5}">
      <dgm:prSet/>
      <dgm:spPr/>
      <dgm:t>
        <a:bodyPr/>
        <a:lstStyle/>
        <a:p>
          <a:endParaRPr lang="en-US"/>
        </a:p>
      </dgm:t>
    </dgm:pt>
    <dgm:pt modelId="{721281EA-CE1A-4E7D-9C18-78ABFA2A571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Chuẩn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công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nghiệp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96B4AD-7F75-4291-9286-B21E4A986E1F}" type="parTrans" cxnId="{09CEF599-9012-4BF0-9DDA-F0702C11A007}">
      <dgm:prSet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923199CF-585A-40B1-9239-0D268D40AC19}" type="sibTrans" cxnId="{09CEF599-9012-4BF0-9DDA-F0702C11A007}">
      <dgm:prSet/>
      <dgm:spPr/>
      <dgm:t>
        <a:bodyPr/>
        <a:lstStyle/>
        <a:p>
          <a:endParaRPr lang="en-US"/>
        </a:p>
      </dgm:t>
    </dgm:pt>
    <dgm:pt modelId="{1226D78A-8019-4EB4-AF67-CDA5F18A8E10}">
      <dgm:prSet custT="1"/>
      <dgm:spPr>
        <a:solidFill>
          <a:srgbClr val="EA6312">
            <a:lumMod val="75000"/>
          </a:srgbClr>
        </a:solidFill>
        <a:ln w="285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Khả năng </a:t>
          </a: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tư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̣ </a:t>
          </a: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học</a:t>
          </a:r>
          <a:endParaRPr lang="en-US" sz="20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0319259-8FF2-49B6-9913-C23530606B6F}" type="parTrans" cxnId="{F4A44B76-9598-45EF-B344-41EEE6D934F7}">
      <dgm:prSet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16898D55-5C9C-4246-8EF2-89DEF4E60F1C}" type="sibTrans" cxnId="{F4A44B76-9598-45EF-B344-41EEE6D934F7}">
      <dgm:prSet/>
      <dgm:spPr/>
      <dgm:t>
        <a:bodyPr/>
        <a:lstStyle/>
        <a:p>
          <a:endParaRPr lang="en-US"/>
        </a:p>
      </dgm:t>
    </dgm:pt>
    <dgm:pt modelId="{3DA1F43C-5591-4890-B9B5-CF51CCC8D65E}" type="pres">
      <dgm:prSet presAssocID="{8EF19CBC-31B2-45AB-AA97-C4D31F32C82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B7CAFA-9A82-48A1-AB9D-A62EB2C813E3}" type="pres">
      <dgm:prSet presAssocID="{A960A0E1-B624-4C0D-8CFE-9BCB2A8F7380}" presName="centerShape" presStyleLbl="node0" presStyleIdx="0" presStyleCnt="1"/>
      <dgm:spPr/>
    </dgm:pt>
    <dgm:pt modelId="{91225651-A2D4-4194-B68E-68281BAE95C9}" type="pres">
      <dgm:prSet presAssocID="{F172AAAD-0056-43E4-B0A0-026B9767930B}" presName="Name9" presStyleLbl="parChTrans1D2" presStyleIdx="0" presStyleCnt="5"/>
      <dgm:spPr/>
    </dgm:pt>
    <dgm:pt modelId="{D8958092-A350-4E6A-9D6F-BA5B3BF375C9}" type="pres">
      <dgm:prSet presAssocID="{F172AAAD-0056-43E4-B0A0-026B9767930B}" presName="connTx" presStyleLbl="parChTrans1D2" presStyleIdx="0" presStyleCnt="5"/>
      <dgm:spPr/>
    </dgm:pt>
    <dgm:pt modelId="{D0C8AEAB-9EF9-43E5-BA11-7093C0186192}" type="pres">
      <dgm:prSet presAssocID="{30AF9233-CBD9-4B1E-B582-ED73210FDFD5}" presName="node" presStyleLbl="node1" presStyleIdx="0" presStyleCnt="5">
        <dgm:presLayoutVars>
          <dgm:bulletEnabled val="1"/>
        </dgm:presLayoutVars>
      </dgm:prSet>
      <dgm:spPr>
        <a:xfrm>
          <a:off x="3417185" y="2934"/>
          <a:ext cx="1574636" cy="1574636"/>
        </a:xfrm>
        <a:prstGeom prst="ellipse">
          <a:avLst/>
        </a:prstGeom>
      </dgm:spPr>
    </dgm:pt>
    <dgm:pt modelId="{3B0582BE-9DE3-4CC2-BF91-9DC3FD93B2FE}" type="pres">
      <dgm:prSet presAssocID="{FEA3E2F8-CB4A-4A69-8388-A574211360B5}" presName="Name9" presStyleLbl="parChTrans1D2" presStyleIdx="1" presStyleCnt="5"/>
      <dgm:spPr/>
    </dgm:pt>
    <dgm:pt modelId="{15899839-EAC9-4E88-B432-432E3E075DF6}" type="pres">
      <dgm:prSet presAssocID="{FEA3E2F8-CB4A-4A69-8388-A574211360B5}" presName="connTx" presStyleLbl="parChTrans1D2" presStyleIdx="1" presStyleCnt="5"/>
      <dgm:spPr/>
    </dgm:pt>
    <dgm:pt modelId="{44C7BDAA-C8B5-4395-ACDF-BAE4C2FD8FE0}" type="pres">
      <dgm:prSet presAssocID="{88D849AF-DE0C-4479-A689-3899BF93C280}" presName="node" presStyleLbl="node1" presStyleIdx="1" presStyleCnt="5">
        <dgm:presLayoutVars>
          <dgm:bulletEnabled val="1"/>
        </dgm:presLayoutVars>
      </dgm:prSet>
      <dgm:spPr>
        <a:xfrm>
          <a:off x="5364146" y="1417484"/>
          <a:ext cx="1574636" cy="1574636"/>
        </a:xfrm>
        <a:prstGeom prst="ellipse">
          <a:avLst/>
        </a:prstGeom>
      </dgm:spPr>
    </dgm:pt>
    <dgm:pt modelId="{AF95E25C-03F1-4632-8ACA-C934690A0C1A}" type="pres">
      <dgm:prSet presAssocID="{00319259-8FF2-49B6-9913-C23530606B6F}" presName="Name9" presStyleLbl="parChTrans1D2" presStyleIdx="2" presStyleCnt="5"/>
      <dgm:spPr/>
    </dgm:pt>
    <dgm:pt modelId="{FACFC86D-5B63-43F9-8057-512B4ACCBB7D}" type="pres">
      <dgm:prSet presAssocID="{00319259-8FF2-49B6-9913-C23530606B6F}" presName="connTx" presStyleLbl="parChTrans1D2" presStyleIdx="2" presStyleCnt="5"/>
      <dgm:spPr/>
    </dgm:pt>
    <dgm:pt modelId="{A67B4C51-2788-4219-B9C1-08386F214852}" type="pres">
      <dgm:prSet presAssocID="{1226D78A-8019-4EB4-AF67-CDA5F18A8E10}" presName="node" presStyleLbl="node1" presStyleIdx="2" presStyleCnt="5">
        <dgm:presLayoutVars>
          <dgm:bulletEnabled val="1"/>
        </dgm:presLayoutVars>
      </dgm:prSet>
      <dgm:spPr>
        <a:xfrm>
          <a:off x="4620473" y="3706273"/>
          <a:ext cx="1574636" cy="1574636"/>
        </a:xfrm>
        <a:prstGeom prst="ellipse">
          <a:avLst/>
        </a:prstGeom>
      </dgm:spPr>
    </dgm:pt>
    <dgm:pt modelId="{40BEFDB3-0D87-43DD-B095-F9571913607B}" type="pres">
      <dgm:prSet presAssocID="{09EAD650-1024-43EC-89AE-8E8D54DB57A1}" presName="Name9" presStyleLbl="parChTrans1D2" presStyleIdx="3" presStyleCnt="5"/>
      <dgm:spPr/>
    </dgm:pt>
    <dgm:pt modelId="{EC01A730-EF5D-421C-96D6-96E9B4FB2E46}" type="pres">
      <dgm:prSet presAssocID="{09EAD650-1024-43EC-89AE-8E8D54DB57A1}" presName="connTx" presStyleLbl="parChTrans1D2" presStyleIdx="3" presStyleCnt="5"/>
      <dgm:spPr/>
    </dgm:pt>
    <dgm:pt modelId="{14AB6E1C-AEA9-49B2-B390-C0BAFD5775FD}" type="pres">
      <dgm:prSet presAssocID="{9BC94C48-5933-414C-8761-67CFB15E9D83}" presName="node" presStyleLbl="node1" presStyleIdx="3" presStyleCnt="5">
        <dgm:presLayoutVars>
          <dgm:bulletEnabled val="1"/>
        </dgm:presLayoutVars>
      </dgm:prSet>
      <dgm:spPr>
        <a:xfrm>
          <a:off x="2213898" y="3706273"/>
          <a:ext cx="1574636" cy="1574636"/>
        </a:xfrm>
        <a:prstGeom prst="ellipse">
          <a:avLst/>
        </a:prstGeom>
      </dgm:spPr>
    </dgm:pt>
    <dgm:pt modelId="{BA26F8E6-40D7-4F41-AE6F-C717C2B6F351}" type="pres">
      <dgm:prSet presAssocID="{E996B4AD-7F75-4291-9286-B21E4A986E1F}" presName="Name9" presStyleLbl="parChTrans1D2" presStyleIdx="4" presStyleCnt="5"/>
      <dgm:spPr/>
    </dgm:pt>
    <dgm:pt modelId="{866E93C8-28A2-4FF6-89A6-4634BAC94F19}" type="pres">
      <dgm:prSet presAssocID="{E996B4AD-7F75-4291-9286-B21E4A986E1F}" presName="connTx" presStyleLbl="parChTrans1D2" presStyleIdx="4" presStyleCnt="5"/>
      <dgm:spPr/>
    </dgm:pt>
    <dgm:pt modelId="{28BC96BF-5254-43EA-BCC0-8E489F41765D}" type="pres">
      <dgm:prSet presAssocID="{721281EA-CE1A-4E7D-9C18-78ABFA2A5713}" presName="node" presStyleLbl="node1" presStyleIdx="4" presStyleCnt="5">
        <dgm:presLayoutVars>
          <dgm:bulletEnabled val="1"/>
        </dgm:presLayoutVars>
      </dgm:prSet>
      <dgm:spPr/>
    </dgm:pt>
  </dgm:ptLst>
  <dgm:cxnLst>
    <dgm:cxn modelId="{31744A03-8735-4826-BB58-EB580CA2BA69}" type="presOf" srcId="{8EF19CBC-31B2-45AB-AA97-C4D31F32C82D}" destId="{3DA1F43C-5591-4890-B9B5-CF51CCC8D65E}" srcOrd="0" destOrd="0" presId="urn:microsoft.com/office/officeart/2005/8/layout/radial1"/>
    <dgm:cxn modelId="{ECFBDD23-DB05-4B6C-A31E-EED393F00C7C}" type="presOf" srcId="{F172AAAD-0056-43E4-B0A0-026B9767930B}" destId="{91225651-A2D4-4194-B68E-68281BAE95C9}" srcOrd="0" destOrd="0" presId="urn:microsoft.com/office/officeart/2005/8/layout/radial1"/>
    <dgm:cxn modelId="{CD65132E-F474-438B-9EDB-4DBFD2E09A1E}" type="presOf" srcId="{9BC94C48-5933-414C-8761-67CFB15E9D83}" destId="{14AB6E1C-AEA9-49B2-B390-C0BAFD5775FD}" srcOrd="0" destOrd="0" presId="urn:microsoft.com/office/officeart/2005/8/layout/radial1"/>
    <dgm:cxn modelId="{86F12335-0A04-4806-A2FD-3EA461ACA2A9}" srcId="{8EF19CBC-31B2-45AB-AA97-C4D31F32C82D}" destId="{A960A0E1-B624-4C0D-8CFE-9BCB2A8F7380}" srcOrd="0" destOrd="0" parTransId="{E48BEA9D-FBD4-404B-8145-898ABA29B414}" sibTransId="{2DCCAF4F-92A1-4987-ADED-E69956A9C9C9}"/>
    <dgm:cxn modelId="{B208FD36-CF38-41EA-A9F9-4926D1FA71F8}" type="presOf" srcId="{88D849AF-DE0C-4479-A689-3899BF93C280}" destId="{44C7BDAA-C8B5-4395-ACDF-BAE4C2FD8FE0}" srcOrd="0" destOrd="0" presId="urn:microsoft.com/office/officeart/2005/8/layout/radial1"/>
    <dgm:cxn modelId="{66429E38-7FFE-43FF-BFB4-E15B12F49989}" srcId="{A960A0E1-B624-4C0D-8CFE-9BCB2A8F7380}" destId="{30AF9233-CBD9-4B1E-B582-ED73210FDFD5}" srcOrd="0" destOrd="0" parTransId="{F172AAAD-0056-43E4-B0A0-026B9767930B}" sibTransId="{7F6A4B2A-EFA9-49CB-843B-AE4F59C302D0}"/>
    <dgm:cxn modelId="{7A338639-AAB1-41D3-8000-C8CCDF788897}" type="presOf" srcId="{1226D78A-8019-4EB4-AF67-CDA5F18A8E10}" destId="{A67B4C51-2788-4219-B9C1-08386F214852}" srcOrd="0" destOrd="0" presId="urn:microsoft.com/office/officeart/2005/8/layout/radial1"/>
    <dgm:cxn modelId="{002D7A4F-813A-4EF6-AC29-9DF227F28974}" type="presOf" srcId="{A960A0E1-B624-4C0D-8CFE-9BCB2A8F7380}" destId="{97B7CAFA-9A82-48A1-AB9D-A62EB2C813E3}" srcOrd="0" destOrd="0" presId="urn:microsoft.com/office/officeart/2005/8/layout/radial1"/>
    <dgm:cxn modelId="{82F96E73-505B-47AA-986C-572E8D45F1CA}" type="presOf" srcId="{09EAD650-1024-43EC-89AE-8E8D54DB57A1}" destId="{EC01A730-EF5D-421C-96D6-96E9B4FB2E46}" srcOrd="1" destOrd="0" presId="urn:microsoft.com/office/officeart/2005/8/layout/radial1"/>
    <dgm:cxn modelId="{F4A44B76-9598-45EF-B344-41EEE6D934F7}" srcId="{A960A0E1-B624-4C0D-8CFE-9BCB2A8F7380}" destId="{1226D78A-8019-4EB4-AF67-CDA5F18A8E10}" srcOrd="2" destOrd="0" parTransId="{00319259-8FF2-49B6-9913-C23530606B6F}" sibTransId="{16898D55-5C9C-4246-8EF2-89DEF4E60F1C}"/>
    <dgm:cxn modelId="{F2060377-FB69-4D86-A986-F40E89706B0B}" type="presOf" srcId="{F172AAAD-0056-43E4-B0A0-026B9767930B}" destId="{D8958092-A350-4E6A-9D6F-BA5B3BF375C9}" srcOrd="1" destOrd="0" presId="urn:microsoft.com/office/officeart/2005/8/layout/radial1"/>
    <dgm:cxn modelId="{09CEF599-9012-4BF0-9DDA-F0702C11A007}" srcId="{A960A0E1-B624-4C0D-8CFE-9BCB2A8F7380}" destId="{721281EA-CE1A-4E7D-9C18-78ABFA2A5713}" srcOrd="4" destOrd="0" parTransId="{E996B4AD-7F75-4291-9286-B21E4A986E1F}" sibTransId="{923199CF-585A-40B1-9239-0D268D40AC19}"/>
    <dgm:cxn modelId="{E7C4C59B-056E-4439-8110-FD2FE28B76A1}" type="presOf" srcId="{FEA3E2F8-CB4A-4A69-8388-A574211360B5}" destId="{15899839-EAC9-4E88-B432-432E3E075DF6}" srcOrd="1" destOrd="0" presId="urn:microsoft.com/office/officeart/2005/8/layout/radial1"/>
    <dgm:cxn modelId="{7B6265A0-AD35-46AB-8C50-B28A3E791359}" type="presOf" srcId="{721281EA-CE1A-4E7D-9C18-78ABFA2A5713}" destId="{28BC96BF-5254-43EA-BCC0-8E489F41765D}" srcOrd="0" destOrd="0" presId="urn:microsoft.com/office/officeart/2005/8/layout/radial1"/>
    <dgm:cxn modelId="{252E36A9-6F75-441C-A296-890306477BD5}" srcId="{A960A0E1-B624-4C0D-8CFE-9BCB2A8F7380}" destId="{9BC94C48-5933-414C-8761-67CFB15E9D83}" srcOrd="3" destOrd="0" parTransId="{09EAD650-1024-43EC-89AE-8E8D54DB57A1}" sibTransId="{F200415D-EC9F-4BDB-9D13-F2726E939264}"/>
    <dgm:cxn modelId="{291003C1-89A3-4208-995B-51C5CF28880C}" type="presOf" srcId="{E996B4AD-7F75-4291-9286-B21E4A986E1F}" destId="{866E93C8-28A2-4FF6-89A6-4634BAC94F19}" srcOrd="1" destOrd="0" presId="urn:microsoft.com/office/officeart/2005/8/layout/radial1"/>
    <dgm:cxn modelId="{372DB2C2-B53C-48F8-9CB9-66A67565A06C}" type="presOf" srcId="{FEA3E2F8-CB4A-4A69-8388-A574211360B5}" destId="{3B0582BE-9DE3-4CC2-BF91-9DC3FD93B2FE}" srcOrd="0" destOrd="0" presId="urn:microsoft.com/office/officeart/2005/8/layout/radial1"/>
    <dgm:cxn modelId="{66F5ACC5-B3B6-4B98-956B-F2A3EE38CDD6}" srcId="{A960A0E1-B624-4C0D-8CFE-9BCB2A8F7380}" destId="{88D849AF-DE0C-4479-A689-3899BF93C280}" srcOrd="1" destOrd="0" parTransId="{FEA3E2F8-CB4A-4A69-8388-A574211360B5}" sibTransId="{88979377-4472-42CA-A125-D2AE1CA61F99}"/>
    <dgm:cxn modelId="{58F230C6-EA6F-41C4-9CBF-264CA487DA20}" type="presOf" srcId="{00319259-8FF2-49B6-9913-C23530606B6F}" destId="{AF95E25C-03F1-4632-8ACA-C934690A0C1A}" srcOrd="0" destOrd="0" presId="urn:microsoft.com/office/officeart/2005/8/layout/radial1"/>
    <dgm:cxn modelId="{7BF184CB-5D29-4E2E-BC2C-EB9A7E918D19}" type="presOf" srcId="{30AF9233-CBD9-4B1E-B582-ED73210FDFD5}" destId="{D0C8AEAB-9EF9-43E5-BA11-7093C0186192}" srcOrd="0" destOrd="0" presId="urn:microsoft.com/office/officeart/2005/8/layout/radial1"/>
    <dgm:cxn modelId="{35BD03CC-DBE9-4F42-9FF4-46F3DA5A637B}" type="presOf" srcId="{00319259-8FF2-49B6-9913-C23530606B6F}" destId="{FACFC86D-5B63-43F9-8057-512B4ACCBB7D}" srcOrd="1" destOrd="0" presId="urn:microsoft.com/office/officeart/2005/8/layout/radial1"/>
    <dgm:cxn modelId="{EBEF6ED7-49A8-4672-B8A5-D66FF3526A37}" type="presOf" srcId="{E996B4AD-7F75-4291-9286-B21E4A986E1F}" destId="{BA26F8E6-40D7-4F41-AE6F-C717C2B6F351}" srcOrd="0" destOrd="0" presId="urn:microsoft.com/office/officeart/2005/8/layout/radial1"/>
    <dgm:cxn modelId="{F45E05E4-8AA0-438C-BFAC-613E9A04BCCF}" type="presOf" srcId="{09EAD650-1024-43EC-89AE-8E8D54DB57A1}" destId="{40BEFDB3-0D87-43DD-B095-F9571913607B}" srcOrd="0" destOrd="0" presId="urn:microsoft.com/office/officeart/2005/8/layout/radial1"/>
    <dgm:cxn modelId="{E655A117-CEE4-4FA5-B4EE-D4A20F1BB92E}" type="presParOf" srcId="{3DA1F43C-5591-4890-B9B5-CF51CCC8D65E}" destId="{97B7CAFA-9A82-48A1-AB9D-A62EB2C813E3}" srcOrd="0" destOrd="0" presId="urn:microsoft.com/office/officeart/2005/8/layout/radial1"/>
    <dgm:cxn modelId="{CD901E46-9A22-4EA9-9C12-EC1BB07C0BE2}" type="presParOf" srcId="{3DA1F43C-5591-4890-B9B5-CF51CCC8D65E}" destId="{91225651-A2D4-4194-B68E-68281BAE95C9}" srcOrd="1" destOrd="0" presId="urn:microsoft.com/office/officeart/2005/8/layout/radial1"/>
    <dgm:cxn modelId="{BFE83ED3-1D5B-463C-A051-AD87D00D7E45}" type="presParOf" srcId="{91225651-A2D4-4194-B68E-68281BAE95C9}" destId="{D8958092-A350-4E6A-9D6F-BA5B3BF375C9}" srcOrd="0" destOrd="0" presId="urn:microsoft.com/office/officeart/2005/8/layout/radial1"/>
    <dgm:cxn modelId="{E96737F5-33E1-4FE2-9F2A-65D3491E1460}" type="presParOf" srcId="{3DA1F43C-5591-4890-B9B5-CF51CCC8D65E}" destId="{D0C8AEAB-9EF9-43E5-BA11-7093C0186192}" srcOrd="2" destOrd="0" presId="urn:microsoft.com/office/officeart/2005/8/layout/radial1"/>
    <dgm:cxn modelId="{44CE8A29-4304-4CC9-911F-557ED0D7C499}" type="presParOf" srcId="{3DA1F43C-5591-4890-B9B5-CF51CCC8D65E}" destId="{3B0582BE-9DE3-4CC2-BF91-9DC3FD93B2FE}" srcOrd="3" destOrd="0" presId="urn:microsoft.com/office/officeart/2005/8/layout/radial1"/>
    <dgm:cxn modelId="{A44D720C-D4CF-483C-9843-4FBDD540A9F4}" type="presParOf" srcId="{3B0582BE-9DE3-4CC2-BF91-9DC3FD93B2FE}" destId="{15899839-EAC9-4E88-B432-432E3E075DF6}" srcOrd="0" destOrd="0" presId="urn:microsoft.com/office/officeart/2005/8/layout/radial1"/>
    <dgm:cxn modelId="{53A1C772-E596-48B1-8D97-F564D252EAA8}" type="presParOf" srcId="{3DA1F43C-5591-4890-B9B5-CF51CCC8D65E}" destId="{44C7BDAA-C8B5-4395-ACDF-BAE4C2FD8FE0}" srcOrd="4" destOrd="0" presId="urn:microsoft.com/office/officeart/2005/8/layout/radial1"/>
    <dgm:cxn modelId="{A5F818E7-18CA-4D3F-87CE-A52E30E562F8}" type="presParOf" srcId="{3DA1F43C-5591-4890-B9B5-CF51CCC8D65E}" destId="{AF95E25C-03F1-4632-8ACA-C934690A0C1A}" srcOrd="5" destOrd="0" presId="urn:microsoft.com/office/officeart/2005/8/layout/radial1"/>
    <dgm:cxn modelId="{7F537998-17FD-4644-ACB0-1B3BE27C9BBC}" type="presParOf" srcId="{AF95E25C-03F1-4632-8ACA-C934690A0C1A}" destId="{FACFC86D-5B63-43F9-8057-512B4ACCBB7D}" srcOrd="0" destOrd="0" presId="urn:microsoft.com/office/officeart/2005/8/layout/radial1"/>
    <dgm:cxn modelId="{B1E519E3-3395-4566-9A6A-C543B7CB959E}" type="presParOf" srcId="{3DA1F43C-5591-4890-B9B5-CF51CCC8D65E}" destId="{A67B4C51-2788-4219-B9C1-08386F214852}" srcOrd="6" destOrd="0" presId="urn:microsoft.com/office/officeart/2005/8/layout/radial1"/>
    <dgm:cxn modelId="{9C0A3F2B-FDC5-45FB-BF9F-D928991C4E5C}" type="presParOf" srcId="{3DA1F43C-5591-4890-B9B5-CF51CCC8D65E}" destId="{40BEFDB3-0D87-43DD-B095-F9571913607B}" srcOrd="7" destOrd="0" presId="urn:microsoft.com/office/officeart/2005/8/layout/radial1"/>
    <dgm:cxn modelId="{6F1919EB-FF40-48C8-A45F-41CD203F9849}" type="presParOf" srcId="{40BEFDB3-0D87-43DD-B095-F9571913607B}" destId="{EC01A730-EF5D-421C-96D6-96E9B4FB2E46}" srcOrd="0" destOrd="0" presId="urn:microsoft.com/office/officeart/2005/8/layout/radial1"/>
    <dgm:cxn modelId="{DF4D97AC-F34D-4A1E-BEE1-F9019FA8E13A}" type="presParOf" srcId="{3DA1F43C-5591-4890-B9B5-CF51CCC8D65E}" destId="{14AB6E1C-AEA9-49B2-B390-C0BAFD5775FD}" srcOrd="8" destOrd="0" presId="urn:microsoft.com/office/officeart/2005/8/layout/radial1"/>
    <dgm:cxn modelId="{D84F280C-B90F-42FC-8E4A-3FF8926F5E8C}" type="presParOf" srcId="{3DA1F43C-5591-4890-B9B5-CF51CCC8D65E}" destId="{BA26F8E6-40D7-4F41-AE6F-C717C2B6F351}" srcOrd="9" destOrd="0" presId="urn:microsoft.com/office/officeart/2005/8/layout/radial1"/>
    <dgm:cxn modelId="{31EA76D7-A80B-43D7-BD5B-0B70B28A9E2D}" type="presParOf" srcId="{BA26F8E6-40D7-4F41-AE6F-C717C2B6F351}" destId="{866E93C8-28A2-4FF6-89A6-4634BAC94F19}" srcOrd="0" destOrd="0" presId="urn:microsoft.com/office/officeart/2005/8/layout/radial1"/>
    <dgm:cxn modelId="{60A96FA3-A529-4FEE-9102-64FCFDE6B324}" type="presParOf" srcId="{3DA1F43C-5591-4890-B9B5-CF51CCC8D65E}" destId="{28BC96BF-5254-43EA-BCC0-8E489F41765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53D0B-33C3-4E98-B7A9-74C38E06A7D8}">
      <dsp:nvSpPr>
        <dsp:cNvPr id="0" name=""/>
        <dsp:cNvSpPr/>
      </dsp:nvSpPr>
      <dsp:spPr>
        <a:xfrm>
          <a:off x="2976389" y="2545055"/>
          <a:ext cx="1918005" cy="19180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LTV</a:t>
          </a:r>
        </a:p>
      </dsp:txBody>
      <dsp:txXfrm>
        <a:off x="3257274" y="2825940"/>
        <a:ext cx="1356235" cy="1356235"/>
      </dsp:txXfrm>
    </dsp:sp>
    <dsp:sp modelId="{274C4CAE-BD8B-442F-BD88-0D01F828BF60}">
      <dsp:nvSpPr>
        <dsp:cNvPr id="0" name=""/>
        <dsp:cNvSpPr/>
      </dsp:nvSpPr>
      <dsp:spPr>
        <a:xfrm rot="16200000">
          <a:off x="3633989" y="2221721"/>
          <a:ext cx="602804" cy="43863"/>
        </a:xfrm>
        <a:custGeom>
          <a:avLst/>
          <a:gdLst/>
          <a:ahLst/>
          <a:cxnLst/>
          <a:rect l="0" t="0" r="0" b="0"/>
          <a:pathLst>
            <a:path>
              <a:moveTo>
                <a:pt x="0" y="21931"/>
              </a:moveTo>
              <a:lnTo>
                <a:pt x="602804" y="219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0321" y="2228583"/>
        <a:ext cx="30140" cy="30140"/>
      </dsp:txXfrm>
    </dsp:sp>
    <dsp:sp modelId="{CFFE6BCB-568D-4A87-8AA7-E93FCDFCC4A7}">
      <dsp:nvSpPr>
        <dsp:cNvPr id="0" name=""/>
        <dsp:cNvSpPr/>
      </dsp:nvSpPr>
      <dsp:spPr>
        <a:xfrm>
          <a:off x="2976389" y="24246"/>
          <a:ext cx="1918005" cy="1918005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outsourcing</a:t>
          </a:r>
        </a:p>
      </dsp:txBody>
      <dsp:txXfrm>
        <a:off x="3257274" y="305131"/>
        <a:ext cx="1356235" cy="1356235"/>
      </dsp:txXfrm>
    </dsp:sp>
    <dsp:sp modelId="{39729340-80F2-4567-AB3A-49A6D9E099D9}">
      <dsp:nvSpPr>
        <dsp:cNvPr id="0" name=""/>
        <dsp:cNvSpPr/>
      </dsp:nvSpPr>
      <dsp:spPr>
        <a:xfrm rot="20490137">
          <a:off x="4829683" y="3084734"/>
          <a:ext cx="587088" cy="43863"/>
        </a:xfrm>
        <a:custGeom>
          <a:avLst/>
          <a:gdLst/>
          <a:ahLst/>
          <a:cxnLst/>
          <a:rect l="0" t="0" r="0" b="0"/>
          <a:pathLst>
            <a:path>
              <a:moveTo>
                <a:pt x="0" y="21931"/>
              </a:moveTo>
              <a:lnTo>
                <a:pt x="587088" y="219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08550" y="3091989"/>
        <a:ext cx="29354" cy="29354"/>
      </dsp:txXfrm>
    </dsp:sp>
    <dsp:sp modelId="{5DF0A30F-834E-4F4C-9127-A780F0A8FDEF}">
      <dsp:nvSpPr>
        <dsp:cNvPr id="0" name=""/>
        <dsp:cNvSpPr/>
      </dsp:nvSpPr>
      <dsp:spPr>
        <a:xfrm>
          <a:off x="5352060" y="1750272"/>
          <a:ext cx="1918005" cy="1918005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Technology leading &amp;  Innovation companies</a:t>
          </a:r>
        </a:p>
      </dsp:txBody>
      <dsp:txXfrm>
        <a:off x="5632945" y="2031157"/>
        <a:ext cx="1356235" cy="1356235"/>
      </dsp:txXfrm>
    </dsp:sp>
    <dsp:sp modelId="{F5761834-4B69-42DB-98B3-9FD4C8EB64A6}">
      <dsp:nvSpPr>
        <dsp:cNvPr id="0" name=""/>
        <dsp:cNvSpPr/>
      </dsp:nvSpPr>
      <dsp:spPr>
        <a:xfrm rot="3221353">
          <a:off x="4388790" y="4481119"/>
          <a:ext cx="561448" cy="43863"/>
        </a:xfrm>
        <a:custGeom>
          <a:avLst/>
          <a:gdLst/>
          <a:ahLst/>
          <a:cxnLst/>
          <a:rect l="0" t="0" r="0" b="0"/>
          <a:pathLst>
            <a:path>
              <a:moveTo>
                <a:pt x="0" y="21931"/>
              </a:moveTo>
              <a:lnTo>
                <a:pt x="561448" y="219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55478" y="4489014"/>
        <a:ext cx="28072" cy="28072"/>
      </dsp:txXfrm>
    </dsp:sp>
    <dsp:sp modelId="{76D8184F-6C98-48E2-9125-B965A05038E2}">
      <dsp:nvSpPr>
        <dsp:cNvPr id="0" name=""/>
        <dsp:cNvSpPr/>
      </dsp:nvSpPr>
      <dsp:spPr>
        <a:xfrm>
          <a:off x="4444634" y="4543041"/>
          <a:ext cx="1918005" cy="1918005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None-IT&amp;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Profesional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Services</a:t>
          </a:r>
        </a:p>
      </dsp:txBody>
      <dsp:txXfrm>
        <a:off x="4725519" y="4823926"/>
        <a:ext cx="1356235" cy="1356235"/>
      </dsp:txXfrm>
    </dsp:sp>
    <dsp:sp modelId="{E27AF74D-743E-47EF-BA28-236B7FC8CB78}">
      <dsp:nvSpPr>
        <dsp:cNvPr id="0" name=""/>
        <dsp:cNvSpPr/>
      </dsp:nvSpPr>
      <dsp:spPr>
        <a:xfrm rot="7578647">
          <a:off x="2920545" y="4481119"/>
          <a:ext cx="561448" cy="43863"/>
        </a:xfrm>
        <a:custGeom>
          <a:avLst/>
          <a:gdLst/>
          <a:ahLst/>
          <a:cxnLst/>
          <a:rect l="0" t="0" r="0" b="0"/>
          <a:pathLst>
            <a:path>
              <a:moveTo>
                <a:pt x="0" y="21931"/>
              </a:moveTo>
              <a:lnTo>
                <a:pt x="561448" y="219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187233" y="4489014"/>
        <a:ext cx="28072" cy="28072"/>
      </dsp:txXfrm>
    </dsp:sp>
    <dsp:sp modelId="{4F3A20D8-2910-4A55-AD76-7FD412F19848}">
      <dsp:nvSpPr>
        <dsp:cNvPr id="0" name=""/>
        <dsp:cNvSpPr/>
      </dsp:nvSpPr>
      <dsp:spPr>
        <a:xfrm>
          <a:off x="1508143" y="4543041"/>
          <a:ext cx="1918005" cy="1918005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Freelancers</a:t>
          </a:r>
        </a:p>
      </dsp:txBody>
      <dsp:txXfrm>
        <a:off x="1789028" y="4823926"/>
        <a:ext cx="1356235" cy="1356235"/>
      </dsp:txXfrm>
    </dsp:sp>
    <dsp:sp modelId="{52D503D8-AF59-4282-8746-08ECA8F826F4}">
      <dsp:nvSpPr>
        <dsp:cNvPr id="0" name=""/>
        <dsp:cNvSpPr/>
      </dsp:nvSpPr>
      <dsp:spPr>
        <a:xfrm rot="11909863">
          <a:off x="2454012" y="3084734"/>
          <a:ext cx="587088" cy="43863"/>
        </a:xfrm>
        <a:custGeom>
          <a:avLst/>
          <a:gdLst/>
          <a:ahLst/>
          <a:cxnLst/>
          <a:rect l="0" t="0" r="0" b="0"/>
          <a:pathLst>
            <a:path>
              <a:moveTo>
                <a:pt x="0" y="21931"/>
              </a:moveTo>
              <a:lnTo>
                <a:pt x="587088" y="219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732879" y="3091989"/>
        <a:ext cx="29354" cy="29354"/>
      </dsp:txXfrm>
    </dsp:sp>
    <dsp:sp modelId="{23DA8B82-2CA0-4E20-9ABE-5A455018E274}">
      <dsp:nvSpPr>
        <dsp:cNvPr id="0" name=""/>
        <dsp:cNvSpPr/>
      </dsp:nvSpPr>
      <dsp:spPr>
        <a:xfrm>
          <a:off x="600718" y="1750272"/>
          <a:ext cx="1918005" cy="1918005"/>
        </a:xfrm>
        <a:prstGeom prst="ellipse">
          <a:avLst/>
        </a:prstGeom>
        <a:solidFill>
          <a:srgbClr val="B01513">
            <a:lumMod val="40000"/>
            <a:lumOff val="6000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Products development</a:t>
          </a:r>
        </a:p>
      </dsp:txBody>
      <dsp:txXfrm>
        <a:off x="881603" y="2031157"/>
        <a:ext cx="1356235" cy="1356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CAFA-9A82-48A1-AB9D-A62EB2C813E3}">
      <dsp:nvSpPr>
        <dsp:cNvPr id="0" name=""/>
        <dsp:cNvSpPr/>
      </dsp:nvSpPr>
      <dsp:spPr>
        <a:xfrm>
          <a:off x="3417185" y="2050089"/>
          <a:ext cx="1574636" cy="1574636"/>
        </a:xfrm>
        <a:prstGeom prst="ellipse">
          <a:avLst/>
        </a:prstGeom>
        <a:solidFill>
          <a:schemeClr val="accent3">
            <a:lumMod val="75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FTSE</a:t>
          </a:r>
        </a:p>
      </dsp:txBody>
      <dsp:txXfrm>
        <a:off x="3647785" y="2280689"/>
        <a:ext cx="1113436" cy="1113436"/>
      </dsp:txXfrm>
    </dsp:sp>
    <dsp:sp modelId="{91225651-A2D4-4194-B68E-68281BAE95C9}">
      <dsp:nvSpPr>
        <dsp:cNvPr id="0" name=""/>
        <dsp:cNvSpPr/>
      </dsp:nvSpPr>
      <dsp:spPr>
        <a:xfrm rot="16200000">
          <a:off x="3968244" y="1796977"/>
          <a:ext cx="472519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472519" y="16853"/>
              </a:lnTo>
            </a:path>
          </a:pathLst>
        </a:custGeom>
        <a:noFill/>
        <a:ln w="19050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2691" y="1802017"/>
        <a:ext cx="23625" cy="23625"/>
      </dsp:txXfrm>
    </dsp:sp>
    <dsp:sp modelId="{D0C8AEAB-9EF9-43E5-BA11-7093C0186192}">
      <dsp:nvSpPr>
        <dsp:cNvPr id="0" name=""/>
        <dsp:cNvSpPr/>
      </dsp:nvSpPr>
      <dsp:spPr>
        <a:xfrm>
          <a:off x="3417185" y="2934"/>
          <a:ext cx="1574636" cy="1574636"/>
        </a:xfrm>
        <a:prstGeom prst="ellipse">
          <a:avLst/>
        </a:prstGeom>
        <a:solidFill>
          <a:srgbClr val="EA6312">
            <a:lumMod val="75000"/>
          </a:srgbClr>
        </a:solidFill>
        <a:ln w="285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Thái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đô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̣</a:t>
          </a:r>
        </a:p>
      </dsp:txBody>
      <dsp:txXfrm>
        <a:off x="3647785" y="233534"/>
        <a:ext cx="1113436" cy="1113436"/>
      </dsp:txXfrm>
    </dsp:sp>
    <dsp:sp modelId="{3B0582BE-9DE3-4CC2-BF91-9DC3FD93B2FE}">
      <dsp:nvSpPr>
        <dsp:cNvPr id="0" name=""/>
        <dsp:cNvSpPr/>
      </dsp:nvSpPr>
      <dsp:spPr>
        <a:xfrm rot="20520000">
          <a:off x="4941724" y="2504251"/>
          <a:ext cx="472519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472519" y="16853"/>
              </a:lnTo>
            </a:path>
          </a:pathLst>
        </a:custGeom>
        <a:noFill/>
        <a:ln w="19050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6171" y="2509292"/>
        <a:ext cx="23625" cy="23625"/>
      </dsp:txXfrm>
    </dsp:sp>
    <dsp:sp modelId="{44C7BDAA-C8B5-4395-ACDF-BAE4C2FD8FE0}">
      <dsp:nvSpPr>
        <dsp:cNvPr id="0" name=""/>
        <dsp:cNvSpPr/>
      </dsp:nvSpPr>
      <dsp:spPr>
        <a:xfrm>
          <a:off x="5364146" y="1417484"/>
          <a:ext cx="1574636" cy="1574636"/>
        </a:xfrm>
        <a:prstGeom prst="ellipse">
          <a:avLst/>
        </a:prstGeom>
        <a:solidFill>
          <a:srgbClr val="EA6312">
            <a:lumMod val="75000"/>
          </a:srgbClr>
        </a:solidFill>
        <a:ln w="285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Công </a:t>
          </a: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nghê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̣</a:t>
          </a:r>
        </a:p>
      </dsp:txBody>
      <dsp:txXfrm>
        <a:off x="5594746" y="1648084"/>
        <a:ext cx="1113436" cy="1113436"/>
      </dsp:txXfrm>
    </dsp:sp>
    <dsp:sp modelId="{AF95E25C-03F1-4632-8ACA-C934690A0C1A}">
      <dsp:nvSpPr>
        <dsp:cNvPr id="0" name=""/>
        <dsp:cNvSpPr/>
      </dsp:nvSpPr>
      <dsp:spPr>
        <a:xfrm rot="3240000">
          <a:off x="4569888" y="3648646"/>
          <a:ext cx="472519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472519" y="16853"/>
              </a:lnTo>
            </a:path>
          </a:pathLst>
        </a:custGeom>
        <a:noFill/>
        <a:ln w="19050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4334" y="3653686"/>
        <a:ext cx="23625" cy="23625"/>
      </dsp:txXfrm>
    </dsp:sp>
    <dsp:sp modelId="{A67B4C51-2788-4219-B9C1-08386F214852}">
      <dsp:nvSpPr>
        <dsp:cNvPr id="0" name=""/>
        <dsp:cNvSpPr/>
      </dsp:nvSpPr>
      <dsp:spPr>
        <a:xfrm>
          <a:off x="4620473" y="3706273"/>
          <a:ext cx="1574636" cy="1574636"/>
        </a:xfrm>
        <a:prstGeom prst="ellipse">
          <a:avLst/>
        </a:prstGeom>
        <a:solidFill>
          <a:srgbClr val="EA6312">
            <a:lumMod val="75000"/>
          </a:srgbClr>
        </a:solidFill>
        <a:ln w="285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Khả năng </a:t>
          </a: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tư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̣ </a:t>
          </a: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học</a:t>
          </a:r>
          <a:endParaRPr lang="en-US" sz="20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851073" y="3936873"/>
        <a:ext cx="1113436" cy="1113436"/>
      </dsp:txXfrm>
    </dsp:sp>
    <dsp:sp modelId="{40BEFDB3-0D87-43DD-B095-F9571913607B}">
      <dsp:nvSpPr>
        <dsp:cNvPr id="0" name=""/>
        <dsp:cNvSpPr/>
      </dsp:nvSpPr>
      <dsp:spPr>
        <a:xfrm rot="7560000">
          <a:off x="3366600" y="3648646"/>
          <a:ext cx="472519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472519" y="16853"/>
              </a:lnTo>
            </a:path>
          </a:pathLst>
        </a:custGeom>
        <a:noFill/>
        <a:ln w="19050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591047" y="3653686"/>
        <a:ext cx="23625" cy="23625"/>
      </dsp:txXfrm>
    </dsp:sp>
    <dsp:sp modelId="{14AB6E1C-AEA9-49B2-B390-C0BAFD5775FD}">
      <dsp:nvSpPr>
        <dsp:cNvPr id="0" name=""/>
        <dsp:cNvSpPr/>
      </dsp:nvSpPr>
      <dsp:spPr>
        <a:xfrm>
          <a:off x="2213898" y="3706273"/>
          <a:ext cx="1574636" cy="1574636"/>
        </a:xfrm>
        <a:prstGeom prst="ellipse">
          <a:avLst/>
        </a:prstGeom>
        <a:solidFill>
          <a:srgbClr val="EA6312">
            <a:lumMod val="75000"/>
          </a:srgbClr>
        </a:solidFill>
        <a:ln w="285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Tiếng</a:t>
          </a:r>
          <a:r>
            <a:rPr lang="en-US" sz="20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Anh</a:t>
          </a:r>
        </a:p>
      </dsp:txBody>
      <dsp:txXfrm>
        <a:off x="2444498" y="3936873"/>
        <a:ext cx="1113436" cy="1113436"/>
      </dsp:txXfrm>
    </dsp:sp>
    <dsp:sp modelId="{BA26F8E6-40D7-4F41-AE6F-C717C2B6F351}">
      <dsp:nvSpPr>
        <dsp:cNvPr id="0" name=""/>
        <dsp:cNvSpPr/>
      </dsp:nvSpPr>
      <dsp:spPr>
        <a:xfrm rot="11880000">
          <a:off x="2994763" y="2504251"/>
          <a:ext cx="472519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472519" y="16853"/>
              </a:lnTo>
            </a:path>
          </a:pathLst>
        </a:custGeom>
        <a:noFill/>
        <a:ln w="19050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19210" y="2509292"/>
        <a:ext cx="23625" cy="23625"/>
      </dsp:txXfrm>
    </dsp:sp>
    <dsp:sp modelId="{28BC96BF-5254-43EA-BCC0-8E489F41765D}">
      <dsp:nvSpPr>
        <dsp:cNvPr id="0" name=""/>
        <dsp:cNvSpPr/>
      </dsp:nvSpPr>
      <dsp:spPr>
        <a:xfrm>
          <a:off x="1470225" y="1417484"/>
          <a:ext cx="1574636" cy="1574636"/>
        </a:xfrm>
        <a:prstGeom prst="ellipse">
          <a:avLst/>
        </a:prstGeom>
        <a:solidFill>
          <a:schemeClr val="accent2">
            <a:lumMod val="75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Chuẩn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công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nghiệp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00825" y="1648084"/>
        <a:ext cx="1113436" cy="111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336F-B07D-4792-9A80-C1BC2D8C8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8" cy="2585976"/>
          </a:xfrm>
        </p:spPr>
        <p:txBody>
          <a:bodyPr/>
          <a:lstStyle/>
          <a:p>
            <a:r>
              <a:rPr lang="en-US" dirty="0" err="1"/>
              <a:t>Nghê</a:t>
            </a:r>
            <a:r>
              <a:rPr lang="en-US" dirty="0"/>
              <a:t>̀ </a:t>
            </a:r>
            <a:r>
              <a:rPr lang="en-US" dirty="0" err="1"/>
              <a:t>lập</a:t>
            </a:r>
            <a:r>
              <a:rPr lang="en-US" dirty="0"/>
              <a:t> </a:t>
            </a:r>
            <a:r>
              <a:rPr lang="en-US" dirty="0" err="1"/>
              <a:t>trình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77A35-E6CB-4688-AA3B-2D12AD74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84504"/>
            <a:ext cx="8825658" cy="861420"/>
          </a:xfrm>
        </p:spPr>
        <p:txBody>
          <a:bodyPr/>
          <a:lstStyle/>
          <a:p>
            <a:r>
              <a:rPr lang="en-US" dirty="0"/>
              <a:t>FAST TRACK SE – NHẬP MÔN NGHỀ NGHIỆP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85F5F-5B56-4187-B2FA-8BBB1807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413" y="3124610"/>
            <a:ext cx="4611039" cy="35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6F26-D346-4C38-978A-95253A7A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Đặc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cầu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nghê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F652AC-6716-410A-994E-A9F9CA0A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16" y="1510496"/>
            <a:ext cx="3588152" cy="473790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Phần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mềm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ngành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nghiệp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luật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chuẩn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quốc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đổi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chuẩn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nghiệp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5C141C37-0B8C-4BC9-A730-B9D14DEA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32" y="1494521"/>
            <a:ext cx="5760689" cy="47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8B9629-9D10-4144-8ED9-5BE9384A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6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BD4F-DA81-47E7-8CA2-836D160A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3742" cy="1011479"/>
          </a:xfrm>
        </p:spPr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Làm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thê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nào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chuẩn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bị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ượng lai?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10EF-7408-4746-841B-DE11410D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6" y="1562582"/>
            <a:ext cx="4337089" cy="48960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yourself: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Hiểu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muốn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cách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điều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kiện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̀ năng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right way: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ường phù hợp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focused and consistent: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̣a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mình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work: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làm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cường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continuously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hỏi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luyện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khả năng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1127B638-B1B3-4E1D-965E-CB797B56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35" y="1741842"/>
            <a:ext cx="4396999" cy="41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DFDCD-34CC-4085-95A4-6097786A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D8A2-6593-479B-8C4A-F525771E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3231" cy="970968"/>
          </a:xfrm>
        </p:spPr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Trơ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thành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viên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Fast Track SE 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3DC958-FBC4-4D27-9E44-FCB25FFA9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58802"/>
              </p:ext>
            </p:extLst>
          </p:nvPr>
        </p:nvGraphicFramePr>
        <p:xfrm>
          <a:off x="752474" y="1227137"/>
          <a:ext cx="2123835" cy="5497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6B77D19-E5F5-4744-88CE-F4B0A4549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0D564B-0112-403F-B984-044900677F24}"/>
              </a:ext>
            </a:extLst>
          </p:cNvPr>
          <p:cNvSpPr/>
          <p:nvPr/>
        </p:nvSpPr>
        <p:spPr>
          <a:xfrm>
            <a:off x="747626" y="1368319"/>
            <a:ext cx="1833528" cy="6514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Basics</a:t>
            </a:r>
            <a:endParaRPr lang="vi-VN" sz="16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6B66D-2DD6-4101-A1F7-A6BB4CAC5677}"/>
              </a:ext>
            </a:extLst>
          </p:cNvPr>
          <p:cNvSpPr/>
          <p:nvPr/>
        </p:nvSpPr>
        <p:spPr>
          <a:xfrm>
            <a:off x="747626" y="2267197"/>
            <a:ext cx="1833528" cy="6514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Front-end developer</a:t>
            </a:r>
            <a:endParaRPr lang="vi-VN" sz="16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AB89CB-E5D9-4F36-948B-95DC9E19D51F}"/>
              </a:ext>
            </a:extLst>
          </p:cNvPr>
          <p:cNvSpPr/>
          <p:nvPr/>
        </p:nvSpPr>
        <p:spPr>
          <a:xfrm>
            <a:off x="747626" y="3166075"/>
            <a:ext cx="1833528" cy="6514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Back-end developer</a:t>
            </a:r>
            <a:endParaRPr lang="vi-VN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B95617-56CA-4637-B06A-26EFAAD94FA0}"/>
              </a:ext>
            </a:extLst>
          </p:cNvPr>
          <p:cNvSpPr/>
          <p:nvPr/>
        </p:nvSpPr>
        <p:spPr>
          <a:xfrm>
            <a:off x="747626" y="4069091"/>
            <a:ext cx="1833528" cy="6514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SDLC: process &amp; tools</a:t>
            </a:r>
            <a:endParaRPr lang="vi-VN" sz="16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461892-614B-4D35-BC5B-18AA35A99A12}"/>
              </a:ext>
            </a:extLst>
          </p:cNvPr>
          <p:cNvSpPr/>
          <p:nvPr/>
        </p:nvSpPr>
        <p:spPr>
          <a:xfrm>
            <a:off x="747626" y="4935375"/>
            <a:ext cx="1833528" cy="6514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Working experience</a:t>
            </a:r>
            <a:endParaRPr lang="vi-VN" sz="16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8C298-BEF5-4667-9F10-4478A791CC8C}"/>
              </a:ext>
            </a:extLst>
          </p:cNvPr>
          <p:cNvSpPr/>
          <p:nvPr/>
        </p:nvSpPr>
        <p:spPr>
          <a:xfrm>
            <a:off x="747626" y="5814251"/>
            <a:ext cx="1833528" cy="6514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CV &amp; Applying for Job</a:t>
            </a:r>
            <a:endParaRPr lang="vi-VN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7ACE0-B3C4-46F3-9DC1-25D2D6F98323}"/>
              </a:ext>
            </a:extLst>
          </p:cNvPr>
          <p:cNvSpPr/>
          <p:nvPr/>
        </p:nvSpPr>
        <p:spPr>
          <a:xfrm>
            <a:off x="3110411" y="1343346"/>
            <a:ext cx="83138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máy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development: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 development: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̉ 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SQL,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 &amp; tools: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Agile, learning projects, OJT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experience: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Learning projects, OJT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for job: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online CV, interview, fresher academy,…</a:t>
            </a:r>
          </a:p>
        </p:txBody>
      </p:sp>
    </p:spTree>
    <p:extLst>
      <p:ext uri="{BB962C8B-B14F-4D97-AF65-F5344CB8AC3E}">
        <p14:creationId xmlns:p14="http://schemas.microsoft.com/office/powerpoint/2010/main" val="100925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43F96-ED21-423E-8851-EBE82206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1144"/>
            <a:ext cx="9404723" cy="1400530"/>
          </a:xfrm>
        </p:spPr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Bạn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̀ ở Fast Track SE?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40B5FAB-66AA-414A-B41A-FE2B7B47A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665060"/>
              </p:ext>
            </p:extLst>
          </p:nvPr>
        </p:nvGraphicFramePr>
        <p:xfrm>
          <a:off x="833377" y="1244278"/>
          <a:ext cx="8409008" cy="528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AEABF1D-8752-456B-AF3C-21DC1B968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0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56C0-C4A1-4328-B831-AC7BA2C8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bô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̉ sung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067E-33AD-4078-801F-DC142C13D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29" y="2052918"/>
            <a:ext cx="9936865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ở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công ty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phần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mềm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hiện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̣c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viên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nghiệp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phát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triển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vấn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Cơ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làm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ngoài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ở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ngoài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6C8FF-F165-410C-B734-8CA6B28B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A7E4-0351-4B92-8161-83FA7A4D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Kỹ năng công nghệ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B8F6CE-603B-485B-873C-0F66B11973CE}"/>
              </a:ext>
            </a:extLst>
          </p:cNvPr>
          <p:cNvSpPr/>
          <p:nvPr/>
        </p:nvSpPr>
        <p:spPr>
          <a:xfrm>
            <a:off x="646111" y="3044144"/>
            <a:ext cx="1817226" cy="78129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CSI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D0D5B7-BCF9-4A62-AE8B-F757A7CB1C14}"/>
              </a:ext>
            </a:extLst>
          </p:cNvPr>
          <p:cNvSpPr/>
          <p:nvPr/>
        </p:nvSpPr>
        <p:spPr>
          <a:xfrm>
            <a:off x="3391240" y="3044144"/>
            <a:ext cx="1817226" cy="78129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Font-end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437C3B-2F8C-4FF4-A419-B01759F18A78}"/>
              </a:ext>
            </a:extLst>
          </p:cNvPr>
          <p:cNvSpPr/>
          <p:nvPr/>
        </p:nvSpPr>
        <p:spPr>
          <a:xfrm>
            <a:off x="6136369" y="3044144"/>
            <a:ext cx="1817226" cy="78129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Back-end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C08D31-F4BD-4ED4-A361-5BEECF51CB7D}"/>
              </a:ext>
            </a:extLst>
          </p:cNvPr>
          <p:cNvSpPr/>
          <p:nvPr/>
        </p:nvSpPr>
        <p:spPr>
          <a:xfrm>
            <a:off x="8945452" y="3044144"/>
            <a:ext cx="1817226" cy="78129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SDLC &amp;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E3AFE-BEFD-4E6D-8740-B1A16812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8C89-69B2-4701-A8B4-CA8E1DBB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8330"/>
          </a:xfrm>
        </p:spPr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Tóm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tắt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D9E2-1F39-4F45-9A08-320F92E2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41049"/>
            <a:ext cx="8671508" cy="5023412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có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triển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vọng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nghiệp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Có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hội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làm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ược đánh giá tốt trong xã hội</a:t>
            </a:r>
          </a:p>
          <a:p>
            <a:pPr lvl="1"/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Thu nhập tương đối ổn</a:t>
            </a:r>
          </a:p>
          <a:p>
            <a:pPr lvl="1"/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Cơ hội phát triển bản thân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viên,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cần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Quyết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̣ tin</a:t>
            </a: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túc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trì,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chỉ</a:t>
            </a:r>
          </a:p>
          <a:p>
            <a:pPr lvl="1"/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Liên tục học hỏi</a:t>
            </a:r>
          </a:p>
          <a:p>
            <a:pPr lvl="1"/>
            <a:r>
              <a:rPr lang="vi-V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Chú trọng ngoại ngữ &amp; kỹ năng mềm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C2F51-93CB-40B2-B4F8-F6F2AE5F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0312-95E0-4F51-9A8A-9026029C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33915"/>
            <a:ext cx="9404723" cy="171884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The future belongs to those who believe in the beauty of their dreams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vi-VN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B3059-91A5-4846-896B-39902313F6DB}"/>
              </a:ext>
            </a:extLst>
          </p:cNvPr>
          <p:cNvSpPr txBox="1"/>
          <p:nvPr/>
        </p:nvSpPr>
        <p:spPr>
          <a:xfrm>
            <a:off x="1445724" y="381869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Eleanor Roosevelt</a:t>
            </a:r>
            <a:endParaRPr lang="vi-V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6EA1F-67DD-4A2B-ACAC-58523066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BBA3-73FA-44BF-9794-B8AD026C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Mục</a:t>
            </a:r>
            <a:r>
              <a:rPr lang="en-US" dirty="0"/>
              <a:t> </a:t>
            </a:r>
            <a:r>
              <a:rPr lang="en-US" dirty="0" err="1"/>
              <a:t>đích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563C-228F-4725-ABA9-EB5A9BDD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58449" cy="4195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Khái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quát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nghê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định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ướng công việc của lập trình viên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Con đường trở thành lập trình viên ở Fast Track 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ướng phát triển tiếp theo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Làm thế nào để chuẩn bị cho tương lai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8F697-3244-4DFF-AC51-C2E6F8F4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C7BBD04-1E57-4398-9277-35A5D833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99" y="1985057"/>
            <a:ext cx="6007782" cy="384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901AC0-8D41-4842-9E9E-C5090DAC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D9139-1CCA-47F7-806B-0872A7DC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585908" cy="1034629"/>
          </a:xfrm>
        </p:spPr>
        <p:txBody>
          <a:bodyPr/>
          <a:lstStyle/>
          <a:p>
            <a:r>
              <a:rPr lang="vi-VN" dirty="0">
                <a:latin typeface="+mn-lt"/>
              </a:rPr>
              <a:t>Lập trình viên làm những việc gì?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BFA7-3C6D-445E-8AC3-3D674DD2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915610"/>
            <a:ext cx="5262764" cy="4502552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+mn-lt"/>
              </a:rPr>
              <a:t>Lập trình</a:t>
            </a:r>
          </a:p>
          <a:p>
            <a:r>
              <a:rPr lang="vi-VN" sz="2800" dirty="0">
                <a:latin typeface="+mn-lt"/>
              </a:rPr>
              <a:t>Test (kiểm thử)</a:t>
            </a:r>
          </a:p>
          <a:p>
            <a:r>
              <a:rPr lang="vi-VN" sz="2800" dirty="0">
                <a:latin typeface="+mn-lt"/>
              </a:rPr>
              <a:t>Hỗ trợ người sử dụng</a:t>
            </a:r>
          </a:p>
          <a:p>
            <a:r>
              <a:rPr lang="vi-VN" sz="2800" dirty="0">
                <a:latin typeface="+mn-lt"/>
              </a:rPr>
              <a:t>Quản lý chất lượng (QA)</a:t>
            </a:r>
          </a:p>
          <a:p>
            <a:r>
              <a:rPr lang="vi-V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Thiết kế hệ thống</a:t>
            </a:r>
          </a:p>
          <a:p>
            <a:r>
              <a:rPr lang="vi-V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Phân tích yêu cầu NSD</a:t>
            </a:r>
          </a:p>
          <a:p>
            <a:r>
              <a:rPr lang="vi-V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Tư vấn hệ thống CNTT</a:t>
            </a:r>
          </a:p>
          <a:p>
            <a:r>
              <a:rPr lang="vi-V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Quản trị dự án phần mềm</a:t>
            </a:r>
          </a:p>
        </p:txBody>
      </p:sp>
    </p:spTree>
    <p:extLst>
      <p:ext uri="{BB962C8B-B14F-4D97-AF65-F5344CB8AC3E}">
        <p14:creationId xmlns:p14="http://schemas.microsoft.com/office/powerpoint/2010/main" val="395274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0418A-0AB2-4BD1-ACE0-C2B95BB6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0D0BC2-532D-4A63-9A67-EFF27DF76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594093"/>
              </p:ext>
            </p:extLst>
          </p:nvPr>
        </p:nvGraphicFramePr>
        <p:xfrm>
          <a:off x="3177252" y="193300"/>
          <a:ext cx="7870784" cy="6485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BD4CF5-F5E2-4DD9-AFCE-DA55CE7B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2606374" cy="38993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viên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làm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ở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3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CE3-C931-4184-AA69-ECAF4989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Các</a:t>
            </a:r>
            <a:r>
              <a:rPr lang="en-US" dirty="0"/>
              <a:t> công ty </a:t>
            </a:r>
            <a:r>
              <a:rPr lang="en-US" dirty="0" err="1"/>
              <a:t>gia</a:t>
            </a:r>
            <a:r>
              <a:rPr lang="en-US" dirty="0"/>
              <a:t> công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F01-20B2-4967-BB97-6A90A77E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637818"/>
            <a:ext cx="3586489" cy="39168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Big markets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Different skillset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jobs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Techologies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chiefmartec.com/wp-content/uploads/2014/10/idc_marketing_software_market.png">
            <a:extLst>
              <a:ext uri="{FF2B5EF4-FFF2-40B4-BE49-F238E27FC236}">
                <a16:creationId xmlns:a16="http://schemas.microsoft.com/office/drawing/2014/main" id="{3E97DB92-3536-4ABC-BEE2-00BD49368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18" y="1592370"/>
            <a:ext cx="6161476" cy="44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784C5-CCF2-4515-80B3-88087C9BEF8B}"/>
              </a:ext>
            </a:extLst>
          </p:cNvPr>
          <p:cNvSpPr txBox="1"/>
          <p:nvPr/>
        </p:nvSpPr>
        <p:spPr>
          <a:xfrm>
            <a:off x="872797" y="5554639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Keys to success</a:t>
            </a:r>
            <a:endParaRPr lang="vi-VN" sz="28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8E226-AAB2-47F3-9F29-5261D52D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6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E52-1E65-4955-B882-511CCDB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28" y="317991"/>
            <a:ext cx="9792902" cy="1400530"/>
          </a:xfrm>
        </p:spPr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tập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đoàn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nghê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hàng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công ty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khởi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nghiệp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nghê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mới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FB1-9B5F-43BC-863B-5CA5AFC9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69" y="2052918"/>
            <a:ext cx="3349773" cy="192877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Best skills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Risks 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5BAC4D7-A54D-41BC-89A2-B9FB67D2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368" y="2052919"/>
            <a:ext cx="7200406" cy="39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EFB26-CFF8-4BA8-8BC4-84F5044567B6}"/>
              </a:ext>
            </a:extLst>
          </p:cNvPr>
          <p:cNvSpPr txBox="1"/>
          <p:nvPr/>
        </p:nvSpPr>
        <p:spPr>
          <a:xfrm>
            <a:off x="475169" y="4276665"/>
            <a:ext cx="313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Apple, Google, Facebook, Tesla, Uber, R&amp;D </a:t>
            </a:r>
            <a:r>
              <a:rPr lang="en-US" sz="1600" b="1" dirty="0" err="1">
                <a:solidFill>
                  <a:srgbClr val="FF0000"/>
                </a:solidFill>
              </a:rPr>
              <a:t>centres</a:t>
            </a:r>
            <a:r>
              <a:rPr lang="en-US" sz="1600" b="1" dirty="0">
                <a:solidFill>
                  <a:srgbClr val="FF0000"/>
                </a:solidFill>
              </a:rPr>
              <a:t> (IBM, NASA,…) </a:t>
            </a:r>
            <a:endParaRPr lang="vi-V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ACA32-4365-4A2D-B262-83823DD66294}"/>
              </a:ext>
            </a:extLst>
          </p:cNvPr>
          <p:cNvSpPr txBox="1"/>
          <p:nvPr/>
        </p:nvSpPr>
        <p:spPr>
          <a:xfrm>
            <a:off x="475169" y="5107662"/>
            <a:ext cx="3202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Japanese and European old names + Plus new players from Asia</a:t>
            </a:r>
            <a:endParaRPr lang="vi-VN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F7F0D-CBED-435A-B9F1-42948953FCE3}"/>
              </a:ext>
            </a:extLst>
          </p:cNvPr>
          <p:cNvSpPr txBox="1"/>
          <p:nvPr/>
        </p:nvSpPr>
        <p:spPr>
          <a:xfrm>
            <a:off x="9005104" y="2152892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Elon Musk - SpaceX</a:t>
            </a:r>
            <a:endParaRPr lang="vi-V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08A50-1FF6-4691-BC30-C1E9E231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F9BA-383A-4779-B1B8-DDBA7252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Non-IT &amp; professional services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4569-EFAC-4E2A-AB94-5F742614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2" y="1965419"/>
            <a:ext cx="4048405" cy="41186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developement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requests analysis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installation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migration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Mainternance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management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15433-DC4F-47CD-AEF4-7F67906E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  <p:sp>
        <p:nvSpPr>
          <p:cNvPr id="5" name="AutoShape 2" descr="Related image">
            <a:extLst>
              <a:ext uri="{FF2B5EF4-FFF2-40B4-BE49-F238E27FC236}">
                <a16:creationId xmlns:a16="http://schemas.microsoft.com/office/drawing/2014/main" id="{234FCBCB-C7A9-47FE-A6C7-D177C2F149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AB8712C9-EE1E-4FA3-B85D-446B9279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85" y="1965419"/>
            <a:ext cx="5706415" cy="38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7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F82C-2985-403B-9C13-24AC9416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development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17FB-39AC-43F0-B6FC-081CE8E6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6808"/>
            <a:ext cx="3392775" cy="29106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Cloud application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application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IoT solutions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Game development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Productivity Tools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53A045A-402F-43F1-A2FE-F393E53B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7" y="1452563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DD4A4-9A4B-4811-8BC1-F29170CF9A60}"/>
              </a:ext>
            </a:extLst>
          </p:cNvPr>
          <p:cNvSpPr txBox="1"/>
          <p:nvPr/>
        </p:nvSpPr>
        <p:spPr>
          <a:xfrm>
            <a:off x="1063673" y="6094879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Keys to success</a:t>
            </a:r>
            <a:endParaRPr lang="vi-V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B5EE-3545-4A39-9019-70FF4F87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Freelancers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B71D-9002-41EC-943F-65093937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29" y="1973484"/>
            <a:ext cx="4473615" cy="3252486"/>
          </a:xfrm>
        </p:spPr>
        <p:txBody>
          <a:bodyPr>
            <a:normAutofit/>
          </a:bodyPr>
          <a:lstStyle/>
          <a:p>
            <a:r>
              <a:rPr lang="en-US" sz="2800" dirty="0"/>
              <a:t>Work from home</a:t>
            </a:r>
          </a:p>
          <a:p>
            <a:r>
              <a:rPr lang="en-US" sz="2800" dirty="0"/>
              <a:t>High </a:t>
            </a:r>
            <a:r>
              <a:rPr lang="en-US" sz="2800" dirty="0" err="1"/>
              <a:t>competitiion</a:t>
            </a:r>
            <a:endParaRPr lang="vi-VN" sz="2800" dirty="0"/>
          </a:p>
        </p:txBody>
      </p:sp>
      <p:pic>
        <p:nvPicPr>
          <p:cNvPr id="1026" name="Picture 2" descr="Image result for freelancer">
            <a:extLst>
              <a:ext uri="{FF2B5EF4-FFF2-40B4-BE49-F238E27FC236}">
                <a16:creationId xmlns:a16="http://schemas.microsoft.com/office/drawing/2014/main" id="{FA6F0EC5-D59C-4825-9F32-CFA0B7B9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28" y="1492652"/>
            <a:ext cx="5952895" cy="35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91CA4-D208-4CB2-8A65-C256D24FAD91}"/>
              </a:ext>
            </a:extLst>
          </p:cNvPr>
          <p:cNvSpPr txBox="1"/>
          <p:nvPr/>
        </p:nvSpPr>
        <p:spPr>
          <a:xfrm>
            <a:off x="1731216" y="4646717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Keys to success</a:t>
            </a:r>
            <a:endParaRPr lang="vi-VN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F0209-AA21-4220-94FB-9065FA21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24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477</TotalTime>
  <Words>634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Ion</vt:lpstr>
      <vt:lpstr>Nghề lập trình</vt:lpstr>
      <vt:lpstr>Mục đích</vt:lpstr>
      <vt:lpstr>Lập trình viên làm những việc gì?</vt:lpstr>
      <vt:lpstr>Lập trình viên làm việc ở đâu?</vt:lpstr>
      <vt:lpstr>Các công ty gia công phần mềm</vt:lpstr>
      <vt:lpstr>Những tập đoàn công nghệ hàng đầu và những công ty khởi nghiệp công nghệ mới</vt:lpstr>
      <vt:lpstr>Non-IT &amp; professional services</vt:lpstr>
      <vt:lpstr>Product development</vt:lpstr>
      <vt:lpstr>Freelancers</vt:lpstr>
      <vt:lpstr>Đặc điểm và yêu cầu của nghề lập trình</vt:lpstr>
      <vt:lpstr>Làm thế nào để chuẩn bị cho tượng lai?</vt:lpstr>
      <vt:lpstr>Trở thành lập trình viên với Fast Track SE </vt:lpstr>
      <vt:lpstr>Bạn học gì ở Fast Track SE?</vt:lpstr>
      <vt:lpstr>Một số thông tin bổ sung</vt:lpstr>
      <vt:lpstr>Kỹ năng công nghệ</vt:lpstr>
      <vt:lpstr>Tóm tắt</vt:lpstr>
      <vt:lpstr>The future belongs to those who believe in the beauty of their dreams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Carier</dc:title>
  <dc:creator>Khuc Trung Kien</dc:creator>
  <cp:lastModifiedBy>Khuc Trung Kien</cp:lastModifiedBy>
  <cp:revision>74</cp:revision>
  <dcterms:created xsi:type="dcterms:W3CDTF">2017-11-09T01:12:36Z</dcterms:created>
  <dcterms:modified xsi:type="dcterms:W3CDTF">2018-04-02T06:21:35Z</dcterms:modified>
</cp:coreProperties>
</file>