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4261CF-F51E-4FF3-9DAD-2BBE7BA2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413" y="3124610"/>
            <a:ext cx="4611039" cy="3535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163B9-4B67-401E-9C86-2590855A1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MS Excel cơ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endParaRPr lang="vi-V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E619F-0A80-45C9-B9A6-4BB3AB378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FAST TRACK SE - NHẬP MÔN NGHỀ NGHIỆP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637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F53F-6C03-4B96-8D35-C32C57C0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Tóm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tắt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bài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BE467D-0F05-43F8-87A7-CE7E5765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442" y="1435262"/>
            <a:ext cx="9850054" cy="4010627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̃ng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tối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thiểu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năng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̣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tiếp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tục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hành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20260-C3C7-4BAB-9468-4C0692C25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4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0EAC-07B9-4ADC-95BF-FEDCF1AC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41143"/>
            <a:ext cx="9404723" cy="140053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Mục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tiêu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bài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học</a:t>
            </a:r>
            <a:endParaRPr lang="vi-V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ABF7-F396-4E97-AE76-9F1BCADDE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94" y="2052918"/>
            <a:ext cx="9115063" cy="419548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Khái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niệm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̉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công cụ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làm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tập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Biểu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̃ năng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ứng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bài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tiễn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7DB87-62F8-4A76-858E-BB17A9BC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9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0E53-DCD3-4F32-B4C0-6682B77A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+mn-lt"/>
              </a:rPr>
              <a:t>Khái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niệm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bảng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tính</a:t>
            </a:r>
            <a:endParaRPr lang="vi-VN" sz="4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C6B1-EE5A-4588-B6D0-C36E698E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16" y="1689904"/>
            <a:ext cx="9233838" cy="4558495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Bài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báo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đặt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hàng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khái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niệm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cột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Workbook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trong 1 file</a:t>
            </a:r>
          </a:p>
          <a:p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F91A5-25F1-4042-B9EA-66BBCB10F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671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F4C5-5162-47C9-A61D-625000C1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0" y="423781"/>
            <a:ext cx="9404723" cy="1400530"/>
          </a:xfrm>
        </p:spPr>
        <p:txBody>
          <a:bodyPr/>
          <a:lstStyle/>
          <a:p>
            <a:r>
              <a:rPr lang="en-US" sz="4000" dirty="0" err="1">
                <a:latin typeface="+mn-lt"/>
              </a:rPr>
              <a:t>Khái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niệm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bảng</a:t>
            </a:r>
            <a:r>
              <a:rPr lang="en-US" sz="4000" dirty="0">
                <a:latin typeface="+mn-lt"/>
              </a:rPr>
              <a:t> </a:t>
            </a:r>
            <a:r>
              <a:rPr lang="en-US" sz="4000" dirty="0" err="1">
                <a:latin typeface="+mn-lt"/>
              </a:rPr>
              <a:t>tính</a:t>
            </a:r>
            <a:r>
              <a:rPr lang="en-US" sz="4000" dirty="0">
                <a:latin typeface="+mn-lt"/>
              </a:rPr>
              <a:t> (2)</a:t>
            </a:r>
            <a:endParaRPr lang="vi-VN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1213E-5244-4306-BE2B-B9D9F6DB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4" y="4935375"/>
            <a:ext cx="2507511" cy="1922625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610F377-D98B-4E2F-8CAC-D437A63C3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2267"/>
              </p:ext>
            </p:extLst>
          </p:nvPr>
        </p:nvGraphicFramePr>
        <p:xfrm>
          <a:off x="646110" y="1597306"/>
          <a:ext cx="10396137" cy="23785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12432">
                  <a:extLst>
                    <a:ext uri="{9D8B030D-6E8A-4147-A177-3AD203B41FA5}">
                      <a16:colId xmlns:a16="http://schemas.microsoft.com/office/drawing/2014/main" val="3383835980"/>
                    </a:ext>
                  </a:extLst>
                </a:gridCol>
                <a:gridCol w="667028">
                  <a:extLst>
                    <a:ext uri="{9D8B030D-6E8A-4147-A177-3AD203B41FA5}">
                      <a16:colId xmlns:a16="http://schemas.microsoft.com/office/drawing/2014/main" val="1765132274"/>
                    </a:ext>
                  </a:extLst>
                </a:gridCol>
                <a:gridCol w="2519092">
                  <a:extLst>
                    <a:ext uri="{9D8B030D-6E8A-4147-A177-3AD203B41FA5}">
                      <a16:colId xmlns:a16="http://schemas.microsoft.com/office/drawing/2014/main" val="2189687987"/>
                    </a:ext>
                  </a:extLst>
                </a:gridCol>
                <a:gridCol w="1299517">
                  <a:extLst>
                    <a:ext uri="{9D8B030D-6E8A-4147-A177-3AD203B41FA5}">
                      <a16:colId xmlns:a16="http://schemas.microsoft.com/office/drawing/2014/main" val="688466499"/>
                    </a:ext>
                  </a:extLst>
                </a:gridCol>
                <a:gridCol w="1299517">
                  <a:extLst>
                    <a:ext uri="{9D8B030D-6E8A-4147-A177-3AD203B41FA5}">
                      <a16:colId xmlns:a16="http://schemas.microsoft.com/office/drawing/2014/main" val="2122088811"/>
                    </a:ext>
                  </a:extLst>
                </a:gridCol>
                <a:gridCol w="1299517">
                  <a:extLst>
                    <a:ext uri="{9D8B030D-6E8A-4147-A177-3AD203B41FA5}">
                      <a16:colId xmlns:a16="http://schemas.microsoft.com/office/drawing/2014/main" val="4103096354"/>
                    </a:ext>
                  </a:extLst>
                </a:gridCol>
                <a:gridCol w="1299517">
                  <a:extLst>
                    <a:ext uri="{9D8B030D-6E8A-4147-A177-3AD203B41FA5}">
                      <a16:colId xmlns:a16="http://schemas.microsoft.com/office/drawing/2014/main" val="2099831644"/>
                    </a:ext>
                  </a:extLst>
                </a:gridCol>
                <a:gridCol w="1299517">
                  <a:extLst>
                    <a:ext uri="{9D8B030D-6E8A-4147-A177-3AD203B41FA5}">
                      <a16:colId xmlns:a16="http://schemas.microsoft.com/office/drawing/2014/main" val="891612791"/>
                    </a:ext>
                  </a:extLst>
                </a:gridCol>
              </a:tblGrid>
              <a:tr h="388196">
                <a:tc>
                  <a:txBody>
                    <a:bodyPr/>
                    <a:lstStyle/>
                    <a:p>
                      <a:pPr algn="ctr"/>
                      <a:endParaRPr lang="vi-V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vi-V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vi-V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vi-V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vi-V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vi-V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vi-V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vi-V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37105"/>
                  </a:ext>
                </a:extLst>
              </a:tr>
              <a:tr h="367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067409"/>
                  </a:ext>
                </a:extLst>
              </a:tr>
              <a:tr h="367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4429"/>
                  </a:ext>
                </a:extLst>
              </a:tr>
              <a:tr h="5218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Cell: B3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37090"/>
                  </a:ext>
                </a:extLst>
              </a:tr>
              <a:tr h="367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00705"/>
                  </a:ext>
                </a:extLst>
              </a:tr>
              <a:tr h="36712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9190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167B77-BBB8-4252-8976-A81DFDD2965F}"/>
              </a:ext>
            </a:extLst>
          </p:cNvPr>
          <p:cNvSpPr txBox="1">
            <a:spLocks/>
          </p:cNvSpPr>
          <p:nvPr/>
        </p:nvSpPr>
        <p:spPr>
          <a:xfrm>
            <a:off x="856526" y="4195823"/>
            <a:ext cx="9193327" cy="2052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Cell: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địa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chỉ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́ trị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Ví dụ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̣c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hành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bài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tập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01 (10’)</a:t>
            </a:r>
            <a:endParaRPr lang="vi-V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9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C39C-1D9D-4375-AEF3-EF834DFD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Định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dạng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trình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bày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CD34-76F0-4EA5-87CD-659C2B0B9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3941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̃,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kích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ước chữ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vị trí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chiều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chiều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̃,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màu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nền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 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ngày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tháng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Kích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ước cell, row, column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ường viền</a:t>
            </a:r>
          </a:p>
          <a:p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Thực hành: trình bày bảng theo mẫu (bài toán 01)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E2989-008E-4109-9876-93E6AE9B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4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4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6F3C-AD19-47AC-87FC-066DF59E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Biểu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40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́c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495D-E9FD-4BE0-9542-121AB649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Biểu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 trị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Biểu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với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cells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Copy cells,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địa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chỉ t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̀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tuyệt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đối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Nhập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ô</a:t>
            </a: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Tiếp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tục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hoàn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thiện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bài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01</a:t>
            </a: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cột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thành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tiền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cột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́ VAT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E19D6-CEC7-4CDD-AD38-8FD0B9E3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4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2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3E07-6B4A-4CC9-B247-338118B3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excel (1)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B464-9A50-4D53-8A2E-F4D23755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Khái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niệm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vùng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(range/area)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SUM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COUNT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̣c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hoàn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tổng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báo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CA798-E252-40D8-9BAE-577C0A5C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4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25EA-C65E-4D86-8032-E46B57F0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excel (2)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479B-FAC4-4B61-B0AB-5E2DE257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98922"/>
            <a:ext cx="9403742" cy="358815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SUMIF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COUNTIF, COUNTA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IF</a:t>
            </a:r>
          </a:p>
          <a:p>
            <a:pPr lvl="1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Ví dụ 1: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ương trình bậc nhất </a:t>
            </a:r>
            <a:r>
              <a:rPr lang="vi-V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 + b = 0</a:t>
            </a:r>
          </a:p>
          <a:p>
            <a:pPr lvl="1"/>
            <a:r>
              <a:rPr lang="vi-V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 a = 0, b = 0 -&gt; phương trình nghiệm đúng với mọi x</a:t>
            </a:r>
          </a:p>
          <a:p>
            <a:pPr lvl="1"/>
            <a:r>
              <a:rPr lang="vi-V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 a = 0, b != 0 -&gt; phương trình vô nghiệm</a:t>
            </a:r>
          </a:p>
          <a:p>
            <a:pPr lvl="1"/>
            <a:r>
              <a:rPr lang="vi-V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Nếu a != 0, phương trình có nghiệm duy nhất x = -b/a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821F7-3159-48C5-92EE-865FDC3D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4" y="4935375"/>
            <a:ext cx="2507511" cy="19226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22D1C1-55D8-4016-B92E-864582A9830D}"/>
              </a:ext>
            </a:extLst>
          </p:cNvPr>
          <p:cNvSpPr/>
          <p:nvPr/>
        </p:nvSpPr>
        <p:spPr>
          <a:xfrm>
            <a:off x="804441" y="5330142"/>
            <a:ext cx="8993529" cy="86810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IF(&lt;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điều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kiện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logic&gt;, &lt;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đúng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́ trị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đk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3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4055-E185-4224-BEA9-BA86AAC2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ky</a:t>
            </a:r>
            <a:r>
              <a:rPr lang="en-US" dirty="0"/>
              <a:t>̃ </a:t>
            </a:r>
            <a:r>
              <a:rPr lang="en-US" dirty="0" err="1"/>
              <a:t>thuật</a:t>
            </a:r>
            <a:r>
              <a:rPr lang="en-US" dirty="0"/>
              <a:t> </a:t>
            </a:r>
            <a:r>
              <a:rPr lang="en-US" dirty="0" err="1"/>
              <a:t>bô</a:t>
            </a:r>
            <a:r>
              <a:rPr lang="en-US" dirty="0"/>
              <a:t>̉ sung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9108-1B2C-4A59-875D-4F19FDDC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26243"/>
            <a:ext cx="9869488" cy="414952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Gộp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cells trong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vùng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Định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ấn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Copy cells: công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thức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́ trị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ảnh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vào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excel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hành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cầu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bản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hoàn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thành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báo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́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mẫu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cầu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năng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lập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bảng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tính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điểm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bài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toán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02)</a:t>
            </a:r>
            <a:endParaRPr lang="vi-V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00583-DBD1-4947-B6F1-EFAB3D6D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84" y="4935375"/>
            <a:ext cx="2507511" cy="19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1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489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MS Excel cơ bản</vt:lpstr>
      <vt:lpstr>Mục tiêu bài học</vt:lpstr>
      <vt:lpstr>Khái niệm bảng tính</vt:lpstr>
      <vt:lpstr>Khái niệm bảng tính (2)</vt:lpstr>
      <vt:lpstr>Định dạng &amp; trình bày</vt:lpstr>
      <vt:lpstr>Biểu thức số học</vt:lpstr>
      <vt:lpstr>Hàm excel (1)</vt:lpstr>
      <vt:lpstr>Hàm excel (2)</vt:lpstr>
      <vt:lpstr>Một số kỹ thuật bổ sung</vt:lpstr>
      <vt:lpstr>Tóm tắt bài học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Excel – cơ bản</dc:title>
  <dc:creator>Khuc Trung Kien</dc:creator>
  <cp:lastModifiedBy>Khuc Trung Kien</cp:lastModifiedBy>
  <cp:revision>51</cp:revision>
  <dcterms:created xsi:type="dcterms:W3CDTF">2018-04-02T01:45:54Z</dcterms:created>
  <dcterms:modified xsi:type="dcterms:W3CDTF">2018-04-03T06:08:35Z</dcterms:modified>
</cp:coreProperties>
</file>