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39"/>
  </p:notesMasterIdLst>
  <p:sldIdLst>
    <p:sldId id="258" r:id="rId3"/>
    <p:sldId id="259" r:id="rId4"/>
    <p:sldId id="293" r:id="rId5"/>
    <p:sldId id="260" r:id="rId6"/>
    <p:sldId id="261" r:id="rId7"/>
    <p:sldId id="262" r:id="rId8"/>
    <p:sldId id="265" r:id="rId9"/>
    <p:sldId id="264" r:id="rId10"/>
    <p:sldId id="266" r:id="rId11"/>
    <p:sldId id="267" r:id="rId12"/>
    <p:sldId id="268"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2" r:id="rId32"/>
    <p:sldId id="289" r:id="rId33"/>
    <p:sldId id="294" r:id="rId34"/>
    <p:sldId id="291" r:id="rId35"/>
    <p:sldId id="296" r:id="rId36"/>
    <p:sldId id="297" r:id="rId37"/>
    <p:sldId id="298" r:id="rId3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4"/>
    <p:restoredTop sz="94776"/>
  </p:normalViewPr>
  <p:slideViewPr>
    <p:cSldViewPr snapToGrid="0">
      <p:cViewPr varScale="1">
        <p:scale>
          <a:sx n="86" d="100"/>
          <a:sy n="86" d="100"/>
        </p:scale>
        <p:origin x="32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 Le Thanh" userId="S::thanhcl@fasttrack.edu.vn::29178028-ee21-4ae3-9819-74d33cbb41d3" providerId="AD" clId="Web-{23CE52EC-768A-D705-5DDE-BA7745C3BFBF}"/>
    <pc:docChg chg="modSld">
      <pc:chgData name="Cao Le Thanh" userId="S::thanhcl@fasttrack.edu.vn::29178028-ee21-4ae3-9819-74d33cbb41d3" providerId="AD" clId="Web-{23CE52EC-768A-D705-5DDE-BA7745C3BFBF}" dt="2018-08-13T01:56:20.202" v="0" actId="1076"/>
      <pc:docMkLst>
        <pc:docMk/>
      </pc:docMkLst>
      <pc:sldChg chg="modSp">
        <pc:chgData name="Cao Le Thanh" userId="S::thanhcl@fasttrack.edu.vn::29178028-ee21-4ae3-9819-74d33cbb41d3" providerId="AD" clId="Web-{23CE52EC-768A-D705-5DDE-BA7745C3BFBF}" dt="2018-08-13T01:56:20.202" v="0" actId="1076"/>
        <pc:sldMkLst>
          <pc:docMk/>
          <pc:sldMk cId="1988136897" sldId="274"/>
        </pc:sldMkLst>
        <pc:spChg chg="mod">
          <ac:chgData name="Cao Le Thanh" userId="S::thanhcl@fasttrack.edu.vn::29178028-ee21-4ae3-9819-74d33cbb41d3" providerId="AD" clId="Web-{23CE52EC-768A-D705-5DDE-BA7745C3BFBF}" dt="2018-08-13T01:56:20.202" v="0" actId="1076"/>
          <ac:spMkLst>
            <pc:docMk/>
            <pc:sldMk cId="1988136897" sldId="274"/>
            <ac:spMk id="84995" creationId="{00000000-0000-0000-0000-000000000000}"/>
          </ac:spMkLst>
        </pc:spChg>
      </pc:sldChg>
    </pc:docChg>
  </pc:docChgLst>
  <pc:docChgLst>
    <pc:chgData name="Cao Le Thanh" userId="29178028-ee21-4ae3-9819-74d33cbb41d3" providerId="ADAL" clId="{D206B989-BC11-C944-9520-51E27307EE1F}"/>
    <pc:docChg chg="custSel addSld delSld modSld sldOrd modMainMaster">
      <pc:chgData name="Cao Le Thanh" userId="29178028-ee21-4ae3-9819-74d33cbb41d3" providerId="ADAL" clId="{D206B989-BC11-C944-9520-51E27307EE1F}" dt="2018-04-06T06:55:21.615" v="1317" actId="2696"/>
      <pc:docMkLst>
        <pc:docMk/>
      </pc:docMkLst>
      <pc:sldChg chg="modSp">
        <pc:chgData name="Cao Le Thanh" userId="29178028-ee21-4ae3-9819-74d33cbb41d3" providerId="ADAL" clId="{D206B989-BC11-C944-9520-51E27307EE1F}" dt="2018-03-31T04:36:14.057" v="48" actId="207"/>
        <pc:sldMkLst>
          <pc:docMk/>
          <pc:sldMk cId="2441353281" sldId="258"/>
        </pc:sldMkLst>
        <pc:spChg chg="mod">
          <ac:chgData name="Cao Le Thanh" userId="29178028-ee21-4ae3-9819-74d33cbb41d3" providerId="ADAL" clId="{D206B989-BC11-C944-9520-51E27307EE1F}" dt="2018-03-31T04:36:14.057" v="48" actId="207"/>
          <ac:spMkLst>
            <pc:docMk/>
            <pc:sldMk cId="2441353281" sldId="258"/>
            <ac:spMk id="5122" creationId="{00000000-0000-0000-0000-000000000000}"/>
          </ac:spMkLst>
        </pc:spChg>
      </pc:sldChg>
      <pc:sldChg chg="modSp">
        <pc:chgData name="Cao Le Thanh" userId="29178028-ee21-4ae3-9819-74d33cbb41d3" providerId="ADAL" clId="{D206B989-BC11-C944-9520-51E27307EE1F}" dt="2018-04-05T23:56:25.031" v="548" actId="20577"/>
        <pc:sldMkLst>
          <pc:docMk/>
          <pc:sldMk cId="3238687275" sldId="259"/>
        </pc:sldMkLst>
        <pc:spChg chg="mod">
          <ac:chgData name="Cao Le Thanh" userId="29178028-ee21-4ae3-9819-74d33cbb41d3" providerId="ADAL" clId="{D206B989-BC11-C944-9520-51E27307EE1F}" dt="2018-04-05T23:56:25.031" v="548" actId="20577"/>
          <ac:spMkLst>
            <pc:docMk/>
            <pc:sldMk cId="3238687275" sldId="259"/>
            <ac:spMk id="7172" creationId="{00000000-0000-0000-0000-000000000000}"/>
          </ac:spMkLst>
        </pc:spChg>
      </pc:sldChg>
      <pc:sldChg chg="modSp">
        <pc:chgData name="Cao Le Thanh" userId="29178028-ee21-4ae3-9819-74d33cbb41d3" providerId="ADAL" clId="{D206B989-BC11-C944-9520-51E27307EE1F}" dt="2018-04-05T16:12:13.672" v="95" actId="20577"/>
        <pc:sldMkLst>
          <pc:docMk/>
          <pc:sldMk cId="3032570176" sldId="260"/>
        </pc:sldMkLst>
        <pc:spChg chg="mod">
          <ac:chgData name="Cao Le Thanh" userId="29178028-ee21-4ae3-9819-74d33cbb41d3" providerId="ADAL" clId="{D206B989-BC11-C944-9520-51E27307EE1F}" dt="2018-04-05T16:12:13.672" v="95" actId="20577"/>
          <ac:spMkLst>
            <pc:docMk/>
            <pc:sldMk cId="3032570176" sldId="260"/>
            <ac:spMk id="8196" creationId="{00000000-0000-0000-0000-000000000000}"/>
          </ac:spMkLst>
        </pc:spChg>
      </pc:sldChg>
      <pc:sldChg chg="modSp">
        <pc:chgData name="Cao Le Thanh" userId="29178028-ee21-4ae3-9819-74d33cbb41d3" providerId="ADAL" clId="{D206B989-BC11-C944-9520-51E27307EE1F}" dt="2018-04-05T16:14:04.197" v="97" actId="1076"/>
        <pc:sldMkLst>
          <pc:docMk/>
          <pc:sldMk cId="4137689257" sldId="261"/>
        </pc:sldMkLst>
        <pc:spChg chg="mod">
          <ac:chgData name="Cao Le Thanh" userId="29178028-ee21-4ae3-9819-74d33cbb41d3" providerId="ADAL" clId="{D206B989-BC11-C944-9520-51E27307EE1F}" dt="2018-04-05T16:14:01.288" v="96" actId="1076"/>
          <ac:spMkLst>
            <pc:docMk/>
            <pc:sldMk cId="4137689257" sldId="261"/>
            <ac:spMk id="9220" creationId="{00000000-0000-0000-0000-000000000000}"/>
          </ac:spMkLst>
        </pc:spChg>
        <pc:picChg chg="mod">
          <ac:chgData name="Cao Le Thanh" userId="29178028-ee21-4ae3-9819-74d33cbb41d3" providerId="ADAL" clId="{D206B989-BC11-C944-9520-51E27307EE1F}" dt="2018-04-05T16:14:04.197" v="97" actId="1076"/>
          <ac:picMkLst>
            <pc:docMk/>
            <pc:sldMk cId="4137689257" sldId="261"/>
            <ac:picMk id="9221" creationId="{00000000-0000-0000-0000-000000000000}"/>
          </ac:picMkLst>
        </pc:picChg>
      </pc:sldChg>
      <pc:sldChg chg="modSp">
        <pc:chgData name="Cao Le Thanh" userId="29178028-ee21-4ae3-9819-74d33cbb41d3" providerId="ADAL" clId="{D206B989-BC11-C944-9520-51E27307EE1F}" dt="2018-04-05T18:14:17.330" v="117" actId="20577"/>
        <pc:sldMkLst>
          <pc:docMk/>
          <pc:sldMk cId="1025792645" sldId="265"/>
        </pc:sldMkLst>
        <pc:spChg chg="mod">
          <ac:chgData name="Cao Le Thanh" userId="29178028-ee21-4ae3-9819-74d33cbb41d3" providerId="ADAL" clId="{D206B989-BC11-C944-9520-51E27307EE1F}" dt="2018-04-05T18:14:17.330" v="117" actId="20577"/>
          <ac:spMkLst>
            <pc:docMk/>
            <pc:sldMk cId="1025792645" sldId="265"/>
            <ac:spMk id="13314" creationId="{00000000-0000-0000-0000-000000000000}"/>
          </ac:spMkLst>
        </pc:spChg>
        <pc:picChg chg="mod">
          <ac:chgData name="Cao Le Thanh" userId="29178028-ee21-4ae3-9819-74d33cbb41d3" providerId="ADAL" clId="{D206B989-BC11-C944-9520-51E27307EE1F}" dt="2018-04-05T16:14:22.749" v="98" actId="1076"/>
          <ac:picMkLst>
            <pc:docMk/>
            <pc:sldMk cId="1025792645" sldId="265"/>
            <ac:picMk id="13316" creationId="{00000000-0000-0000-0000-000000000000}"/>
          </ac:picMkLst>
        </pc:picChg>
      </pc:sldChg>
      <pc:sldChg chg="del">
        <pc:chgData name="Cao Le Thanh" userId="29178028-ee21-4ae3-9819-74d33cbb41d3" providerId="ADAL" clId="{D206B989-BC11-C944-9520-51E27307EE1F}" dt="2018-04-05T18:15:11.808" v="118" actId="2696"/>
        <pc:sldMkLst>
          <pc:docMk/>
          <pc:sldMk cId="2130367037" sldId="270"/>
        </pc:sldMkLst>
      </pc:sldChg>
      <pc:sldChg chg="del">
        <pc:chgData name="Cao Le Thanh" userId="29178028-ee21-4ae3-9819-74d33cbb41d3" providerId="ADAL" clId="{D206B989-BC11-C944-9520-51E27307EE1F}" dt="2018-04-05T18:15:12.262" v="119" actId="2696"/>
        <pc:sldMkLst>
          <pc:docMk/>
          <pc:sldMk cId="236184292" sldId="271"/>
        </pc:sldMkLst>
      </pc:sldChg>
      <pc:sldChg chg="ord">
        <pc:chgData name="Cao Le Thanh" userId="29178028-ee21-4ae3-9819-74d33cbb41d3" providerId="ADAL" clId="{D206B989-BC11-C944-9520-51E27307EE1F}" dt="2018-04-05T18:15:50.959" v="120" actId="20577"/>
        <pc:sldMkLst>
          <pc:docMk/>
          <pc:sldMk cId="2153863304" sldId="272"/>
        </pc:sldMkLst>
      </pc:sldChg>
      <pc:sldChg chg="modSp">
        <pc:chgData name="Cao Le Thanh" userId="29178028-ee21-4ae3-9819-74d33cbb41d3" providerId="ADAL" clId="{D206B989-BC11-C944-9520-51E27307EE1F}" dt="2018-04-05T23:44:41.416" v="121" actId="1076"/>
        <pc:sldMkLst>
          <pc:docMk/>
          <pc:sldMk cId="1723561002" sldId="283"/>
        </pc:sldMkLst>
        <pc:picChg chg="mod">
          <ac:chgData name="Cao Le Thanh" userId="29178028-ee21-4ae3-9819-74d33cbb41d3" providerId="ADAL" clId="{D206B989-BC11-C944-9520-51E27307EE1F}" dt="2018-04-05T23:44:41.416" v="121" actId="1076"/>
          <ac:picMkLst>
            <pc:docMk/>
            <pc:sldMk cId="1723561002" sldId="283"/>
            <ac:picMk id="31753" creationId="{00000000-0000-0000-0000-000000000000}"/>
          </ac:picMkLst>
        </pc:picChg>
      </pc:sldChg>
      <pc:sldChg chg="modSp">
        <pc:chgData name="Cao Le Thanh" userId="29178028-ee21-4ae3-9819-74d33cbb41d3" providerId="ADAL" clId="{D206B989-BC11-C944-9520-51E27307EE1F}" dt="2018-04-05T23:58:21.662" v="702" actId="20577"/>
        <pc:sldMkLst>
          <pc:docMk/>
          <pc:sldMk cId="2482539553" sldId="288"/>
        </pc:sldMkLst>
        <pc:spChg chg="mod">
          <ac:chgData name="Cao Le Thanh" userId="29178028-ee21-4ae3-9819-74d33cbb41d3" providerId="ADAL" clId="{D206B989-BC11-C944-9520-51E27307EE1F}" dt="2018-04-05T23:58:21.662" v="702" actId="20577"/>
          <ac:spMkLst>
            <pc:docMk/>
            <pc:sldMk cId="2482539553" sldId="288"/>
            <ac:spMk id="52228" creationId="{00000000-0000-0000-0000-000000000000}"/>
          </ac:spMkLst>
        </pc:spChg>
      </pc:sldChg>
      <pc:sldChg chg="modSp">
        <pc:chgData name="Cao Le Thanh" userId="29178028-ee21-4ae3-9819-74d33cbb41d3" providerId="ADAL" clId="{D206B989-BC11-C944-9520-51E27307EE1F}" dt="2018-04-06T00:03:22.918" v="1049" actId="20577"/>
        <pc:sldMkLst>
          <pc:docMk/>
          <pc:sldMk cId="3657855104" sldId="289"/>
        </pc:sldMkLst>
        <pc:spChg chg="mod">
          <ac:chgData name="Cao Le Thanh" userId="29178028-ee21-4ae3-9819-74d33cbb41d3" providerId="ADAL" clId="{D206B989-BC11-C944-9520-51E27307EE1F}" dt="2018-04-06T00:03:22.918" v="1049" actId="20577"/>
          <ac:spMkLst>
            <pc:docMk/>
            <pc:sldMk cId="3657855104" sldId="289"/>
            <ac:spMk id="3" creationId="{00000000-0000-0000-0000-000000000000}"/>
          </ac:spMkLst>
        </pc:spChg>
      </pc:sldChg>
      <pc:sldChg chg="modSp del">
        <pc:chgData name="Cao Le Thanh" userId="29178028-ee21-4ae3-9819-74d33cbb41d3" providerId="ADAL" clId="{D206B989-BC11-C944-9520-51E27307EE1F}" dt="2018-04-06T06:55:21.615" v="1317" actId="2696"/>
        <pc:sldMkLst>
          <pc:docMk/>
          <pc:sldMk cId="1743232853" sldId="290"/>
        </pc:sldMkLst>
        <pc:spChg chg="mod">
          <ac:chgData name="Cao Le Thanh" userId="29178028-ee21-4ae3-9819-74d33cbb41d3" providerId="ADAL" clId="{D206B989-BC11-C944-9520-51E27307EE1F}" dt="2018-04-05T23:49:33.532" v="402" actId="20577"/>
          <ac:spMkLst>
            <pc:docMk/>
            <pc:sldMk cId="1743232853" sldId="290"/>
            <ac:spMk id="3" creationId="{00000000-0000-0000-0000-000000000000}"/>
          </ac:spMkLst>
        </pc:spChg>
      </pc:sldChg>
      <pc:sldChg chg="modSp ord">
        <pc:chgData name="Cao Le Thanh" userId="29178028-ee21-4ae3-9819-74d33cbb41d3" providerId="ADAL" clId="{D206B989-BC11-C944-9520-51E27307EE1F}" dt="2018-04-06T00:04:49.508" v="1205" actId="20577"/>
        <pc:sldMkLst>
          <pc:docMk/>
          <pc:sldMk cId="401798218" sldId="291"/>
        </pc:sldMkLst>
        <pc:spChg chg="mod">
          <ac:chgData name="Cao Le Thanh" userId="29178028-ee21-4ae3-9819-74d33cbb41d3" providerId="ADAL" clId="{D206B989-BC11-C944-9520-51E27307EE1F}" dt="2018-04-05T23:49:44.335" v="436" actId="20577"/>
          <ac:spMkLst>
            <pc:docMk/>
            <pc:sldMk cId="401798218" sldId="291"/>
            <ac:spMk id="2" creationId="{00000000-0000-0000-0000-000000000000}"/>
          </ac:spMkLst>
        </pc:spChg>
        <pc:spChg chg="mod">
          <ac:chgData name="Cao Le Thanh" userId="29178028-ee21-4ae3-9819-74d33cbb41d3" providerId="ADAL" clId="{D206B989-BC11-C944-9520-51E27307EE1F}" dt="2018-04-06T00:04:49.508" v="1205" actId="20577"/>
          <ac:spMkLst>
            <pc:docMk/>
            <pc:sldMk cId="401798218" sldId="291"/>
            <ac:spMk id="3" creationId="{00000000-0000-0000-0000-000000000000}"/>
          </ac:spMkLst>
        </pc:spChg>
      </pc:sldChg>
      <pc:sldChg chg="modSp">
        <pc:chgData name="Cao Le Thanh" userId="29178028-ee21-4ae3-9819-74d33cbb41d3" providerId="ADAL" clId="{D206B989-BC11-C944-9520-51E27307EE1F}" dt="2018-04-05T23:54:45.970" v="480" actId="20577"/>
        <pc:sldMkLst>
          <pc:docMk/>
          <pc:sldMk cId="3464183091" sldId="292"/>
        </pc:sldMkLst>
        <pc:spChg chg="mod">
          <ac:chgData name="Cao Le Thanh" userId="29178028-ee21-4ae3-9819-74d33cbb41d3" providerId="ADAL" clId="{D206B989-BC11-C944-9520-51E27307EE1F}" dt="2018-04-05T23:54:45.970" v="480" actId="20577"/>
          <ac:spMkLst>
            <pc:docMk/>
            <pc:sldMk cId="3464183091" sldId="292"/>
            <ac:spMk id="52228" creationId="{00000000-0000-0000-0000-000000000000}"/>
          </ac:spMkLst>
        </pc:spChg>
      </pc:sldChg>
      <pc:sldChg chg="modSp">
        <pc:chgData name="Cao Le Thanh" userId="29178028-ee21-4ae3-9819-74d33cbb41d3" providerId="ADAL" clId="{D206B989-BC11-C944-9520-51E27307EE1F}" dt="2018-04-05T23:55:52.971" v="499" actId="20577"/>
        <pc:sldMkLst>
          <pc:docMk/>
          <pc:sldMk cId="3300028060" sldId="293"/>
        </pc:sldMkLst>
        <pc:spChg chg="mod">
          <ac:chgData name="Cao Le Thanh" userId="29178028-ee21-4ae3-9819-74d33cbb41d3" providerId="ADAL" clId="{D206B989-BC11-C944-9520-51E27307EE1F}" dt="2018-04-05T23:55:52.971" v="499" actId="20577"/>
          <ac:spMkLst>
            <pc:docMk/>
            <pc:sldMk cId="3300028060" sldId="293"/>
            <ac:spMk id="7172" creationId="{00000000-0000-0000-0000-000000000000}"/>
          </ac:spMkLst>
        </pc:spChg>
      </pc:sldChg>
      <pc:sldChg chg="modSp add">
        <pc:chgData name="Cao Le Thanh" userId="29178028-ee21-4ae3-9819-74d33cbb41d3" providerId="ADAL" clId="{D206B989-BC11-C944-9520-51E27307EE1F}" dt="2018-04-06T00:02:28.069" v="994" actId="20577"/>
        <pc:sldMkLst>
          <pc:docMk/>
          <pc:sldMk cId="34519651" sldId="294"/>
        </pc:sldMkLst>
        <pc:spChg chg="mod">
          <ac:chgData name="Cao Le Thanh" userId="29178028-ee21-4ae3-9819-74d33cbb41d3" providerId="ADAL" clId="{D206B989-BC11-C944-9520-51E27307EE1F}" dt="2018-04-06T00:01:30.523" v="887" actId="20577"/>
          <ac:spMkLst>
            <pc:docMk/>
            <pc:sldMk cId="34519651" sldId="294"/>
            <ac:spMk id="2" creationId="{00000000-0000-0000-0000-000000000000}"/>
          </ac:spMkLst>
        </pc:spChg>
        <pc:spChg chg="mod">
          <ac:chgData name="Cao Le Thanh" userId="29178028-ee21-4ae3-9819-74d33cbb41d3" providerId="ADAL" clId="{D206B989-BC11-C944-9520-51E27307EE1F}" dt="2018-04-06T00:02:28.069" v="994" actId="20577"/>
          <ac:spMkLst>
            <pc:docMk/>
            <pc:sldMk cId="34519651" sldId="294"/>
            <ac:spMk id="3" creationId="{00000000-0000-0000-0000-000000000000}"/>
          </ac:spMkLst>
        </pc:spChg>
      </pc:sldChg>
      <pc:sldChg chg="modSp add del">
        <pc:chgData name="Cao Le Thanh" userId="29178028-ee21-4ae3-9819-74d33cbb41d3" providerId="ADAL" clId="{D206B989-BC11-C944-9520-51E27307EE1F}" dt="2018-04-06T06:55:17.598" v="1316" actId="2696"/>
        <pc:sldMkLst>
          <pc:docMk/>
          <pc:sldMk cId="2096291877" sldId="295"/>
        </pc:sldMkLst>
        <pc:spChg chg="mod">
          <ac:chgData name="Cao Le Thanh" userId="29178028-ee21-4ae3-9819-74d33cbb41d3" providerId="ADAL" clId="{D206B989-BC11-C944-9520-51E27307EE1F}" dt="2018-04-06T00:05:16.758" v="1283" actId="14100"/>
          <ac:spMkLst>
            <pc:docMk/>
            <pc:sldMk cId="2096291877" sldId="295"/>
            <ac:spMk id="2" creationId="{00000000-0000-0000-0000-000000000000}"/>
          </ac:spMkLst>
        </pc:spChg>
        <pc:spChg chg="mod">
          <ac:chgData name="Cao Le Thanh" userId="29178028-ee21-4ae3-9819-74d33cbb41d3" providerId="ADAL" clId="{D206B989-BC11-C944-9520-51E27307EE1F}" dt="2018-04-06T00:05:41.622" v="1314" actId="20577"/>
          <ac:spMkLst>
            <pc:docMk/>
            <pc:sldMk cId="2096291877" sldId="295"/>
            <ac:spMk id="3" creationId="{00000000-0000-0000-0000-000000000000}"/>
          </ac:spMkLst>
        </pc:spChg>
      </pc:sldChg>
      <pc:sldChg chg="add">
        <pc:chgData name="Cao Le Thanh" userId="29178028-ee21-4ae3-9819-74d33cbb41d3" providerId="ADAL" clId="{D206B989-BC11-C944-9520-51E27307EE1F}" dt="2018-04-06T06:55:11.270" v="1315"/>
        <pc:sldMkLst>
          <pc:docMk/>
          <pc:sldMk cId="2296019373" sldId="296"/>
        </pc:sldMkLst>
      </pc:sldChg>
      <pc:sldChg chg="add">
        <pc:chgData name="Cao Le Thanh" userId="29178028-ee21-4ae3-9819-74d33cbb41d3" providerId="ADAL" clId="{D206B989-BC11-C944-9520-51E27307EE1F}" dt="2018-04-06T06:55:11.270" v="1315"/>
        <pc:sldMkLst>
          <pc:docMk/>
          <pc:sldMk cId="4137027945" sldId="297"/>
        </pc:sldMkLst>
      </pc:sldChg>
      <pc:sldChg chg="add">
        <pc:chgData name="Cao Le Thanh" userId="29178028-ee21-4ae3-9819-74d33cbb41d3" providerId="ADAL" clId="{D206B989-BC11-C944-9520-51E27307EE1F}" dt="2018-04-06T06:55:11.270" v="1315"/>
        <pc:sldMkLst>
          <pc:docMk/>
          <pc:sldMk cId="2410918282" sldId="298"/>
        </pc:sldMkLst>
      </pc:sldChg>
      <pc:sldMasterChg chg="modSldLayout">
        <pc:chgData name="Cao Le Thanh" userId="29178028-ee21-4ae3-9819-74d33cbb41d3" providerId="ADAL" clId="{D206B989-BC11-C944-9520-51E27307EE1F}" dt="2018-03-31T04:51:44.463" v="57" actId="20577"/>
        <pc:sldMasterMkLst>
          <pc:docMk/>
          <pc:sldMasterMk cId="469180983" sldId="2147483660"/>
        </pc:sldMasterMkLst>
        <pc:sldLayoutChg chg="addSp delSp modSp setBg">
          <pc:chgData name="Cao Le Thanh" userId="29178028-ee21-4ae3-9819-74d33cbb41d3" providerId="ADAL" clId="{D206B989-BC11-C944-9520-51E27307EE1F}" dt="2018-03-31T04:51:44.463" v="57" actId="20577"/>
          <pc:sldLayoutMkLst>
            <pc:docMk/>
            <pc:sldMasterMk cId="469180983" sldId="2147483660"/>
            <pc:sldLayoutMk cId="2029660040" sldId="2147483661"/>
          </pc:sldLayoutMkLst>
          <pc:spChg chg="mod">
            <ac:chgData name="Cao Le Thanh" userId="29178028-ee21-4ae3-9819-74d33cbb41d3" providerId="ADAL" clId="{D206B989-BC11-C944-9520-51E27307EE1F}" dt="2018-03-31T04:36:52.458" v="51" actId="14100"/>
            <ac:spMkLst>
              <pc:docMk/>
              <pc:sldMasterMk cId="469180983" sldId="2147483660"/>
              <pc:sldLayoutMk cId="2029660040" sldId="2147483661"/>
              <ac:spMk id="3074" creationId="{00000000-0000-0000-0000-000000000000}"/>
            </ac:spMkLst>
          </pc:spChg>
          <pc:picChg chg="add del">
            <ac:chgData name="Cao Le Thanh" userId="29178028-ee21-4ae3-9819-74d33cbb41d3" providerId="ADAL" clId="{D206B989-BC11-C944-9520-51E27307EE1F}" dt="2018-03-31T04:50:32.357" v="53" actId="478"/>
            <ac:picMkLst>
              <pc:docMk/>
              <pc:sldMasterMk cId="469180983" sldId="2147483660"/>
              <pc:sldLayoutMk cId="2029660040" sldId="2147483661"/>
              <ac:picMk id="3" creationId="{B870672A-B8DA-9C48-9E44-EEFE7B85C9A3}"/>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0B2A1-FCDE-4BCB-92A4-FDF1E4767272}" type="datetimeFigureOut">
              <a:rPr lang="en-US" smtClean="0"/>
              <a:t>8/13/2018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AF655-C97C-4731-916A-C116ABA92BDA}" type="slidenum">
              <a:rPr lang="en-US" smtClean="0"/>
              <a:t>‹#›</a:t>
            </a:fld>
            <a:endParaRPr lang="en-US"/>
          </a:p>
        </p:txBody>
      </p:sp>
    </p:spTree>
    <p:extLst>
      <p:ext uri="{BB962C8B-B14F-4D97-AF65-F5344CB8AC3E}">
        <p14:creationId xmlns:p14="http://schemas.microsoft.com/office/powerpoint/2010/main" val="355630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48E7D9-6850-412E-90BF-00F216912D82}" type="slidenum">
              <a:rPr lang="en-US" altLang="en-US"/>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533400" y="7086600"/>
            <a:ext cx="5486400" cy="1371600"/>
          </a:xfrm>
          <a:noFill/>
        </p:spPr>
        <p:txBody>
          <a:bodyPr/>
          <a:lstStyle/>
          <a:p>
            <a:pPr eaLnBrk="1" hangingPunct="1"/>
            <a:r>
              <a:rPr lang="en-US" altLang="en-US"/>
              <a:t>Bài giảng chương trình A2-Internet</a:t>
            </a:r>
          </a:p>
        </p:txBody>
      </p:sp>
    </p:spTree>
    <p:extLst>
      <p:ext uri="{BB962C8B-B14F-4D97-AF65-F5344CB8AC3E}">
        <p14:creationId xmlns:p14="http://schemas.microsoft.com/office/powerpoint/2010/main" val="325440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81180D-AE9D-440D-9A2B-1634815D195E}" type="slidenum">
              <a:rPr lang="en-US" altLang="en-US"/>
              <a:pPr/>
              <a:t>24</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38529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8/13/2018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912284" y="1027113"/>
            <a:ext cx="10162116"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Text Placeholder 2"/>
          <p:cNvSpPr>
            <a:spLocks noGrp="1"/>
          </p:cNvSpPr>
          <p:nvPr>
            <p:ph type="body" sz="half" idx="1"/>
          </p:nvPr>
        </p:nvSpPr>
        <p:spPr>
          <a:xfrm>
            <a:off x="609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sz="quarter" idx="10"/>
          </p:nvPr>
        </p:nvSpPr>
        <p:spPr>
          <a:ln/>
        </p:spPr>
        <p:txBody>
          <a:bodyPr/>
          <a:lstStyle>
            <a:lvl1pPr>
              <a:defRPr/>
            </a:lvl1pPr>
          </a:lstStyle>
          <a:p>
            <a:pPr>
              <a:defRPr/>
            </a:pPr>
            <a:fld id="{47EC7A26-09BE-4D37-8D17-A878B4810474}" type="slidenum">
              <a:rPr lang="en-US" altLang="en-US"/>
              <a:pPr>
                <a:defRPr/>
              </a:pPr>
              <a:t>‹#›</a:t>
            </a:fld>
            <a:endParaRPr lang="en-US" altLang="en-US"/>
          </a:p>
        </p:txBody>
      </p:sp>
    </p:spTree>
    <p:extLst>
      <p:ext uri="{BB962C8B-B14F-4D97-AF65-F5344CB8AC3E}">
        <p14:creationId xmlns:p14="http://schemas.microsoft.com/office/powerpoint/2010/main" val="410771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sz="quarter" idx="10"/>
          </p:nvPr>
        </p:nvSpPr>
        <p:spPr>
          <a:ln/>
        </p:spPr>
        <p:txBody>
          <a:bodyPr/>
          <a:lstStyle>
            <a:lvl1pPr>
              <a:defRPr/>
            </a:lvl1pPr>
          </a:lstStyle>
          <a:p>
            <a:pPr>
              <a:defRPr/>
            </a:pPr>
            <a:fld id="{8CE4328A-CC28-405E-AF77-720A1CD60A8A}" type="slidenum">
              <a:rPr lang="en-US" altLang="en-US"/>
              <a:pPr>
                <a:defRPr/>
              </a:pPr>
              <a:t>‹#›</a:t>
            </a:fld>
            <a:endParaRPr lang="en-US" altLang="en-US"/>
          </a:p>
        </p:txBody>
      </p:sp>
    </p:spTree>
    <p:extLst>
      <p:ext uri="{BB962C8B-B14F-4D97-AF65-F5344CB8AC3E}">
        <p14:creationId xmlns:p14="http://schemas.microsoft.com/office/powerpoint/2010/main" val="54004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3816350"/>
            <a:ext cx="10972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sldNum" sz="quarter" idx="10"/>
          </p:nvPr>
        </p:nvSpPr>
        <p:spPr>
          <a:ln/>
        </p:spPr>
        <p:txBody>
          <a:bodyPr/>
          <a:lstStyle>
            <a:lvl1pPr>
              <a:defRPr/>
            </a:lvl1pPr>
          </a:lstStyle>
          <a:p>
            <a:pPr>
              <a:defRPr/>
            </a:pPr>
            <a:fld id="{F1F23FCF-A597-4D9E-B393-7DCC8A469824}" type="slidenum">
              <a:rPr lang="en-US" altLang="en-US"/>
              <a:pPr>
                <a:defRPr/>
              </a:pPr>
              <a:t>‹#›</a:t>
            </a:fld>
            <a:endParaRPr lang="en-US" altLang="en-US"/>
          </a:p>
        </p:txBody>
      </p:sp>
    </p:spTree>
    <p:extLst>
      <p:ext uri="{BB962C8B-B14F-4D97-AF65-F5344CB8AC3E}">
        <p14:creationId xmlns:p14="http://schemas.microsoft.com/office/powerpoint/2010/main" val="756132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8/13/2018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912284" y="1027113"/>
            <a:ext cx="10162116"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3638952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3499964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137785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30339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1009244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
        <p:nvSpPr>
          <p:cNvPr id="5" name="Title 4">
            <a:extLst>
              <a:ext uri="{FF2B5EF4-FFF2-40B4-BE49-F238E27FC236}">
                <a16:creationId xmlns:a16="http://schemas.microsoft.com/office/drawing/2014/main" id="{AC51A205-0796-1A4D-ABDA-9CB5805FBE09}"/>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147D8179-2B6D-8648-870F-E4CAE0C00C41}"/>
              </a:ext>
            </a:extLst>
          </p:cNvPr>
          <p:cNvSpPr>
            <a:spLocks noGrp="1"/>
          </p:cNvSpPr>
          <p:nvPr>
            <p:ph idx="1"/>
          </p:nvPr>
        </p:nvSpPr>
        <p:spPr>
          <a:xfrm>
            <a:off x="609600" y="1676400"/>
            <a:ext cx="110236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9909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2001183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2271403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152367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2358004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2241063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Text Placeholder 2"/>
          <p:cNvSpPr>
            <a:spLocks noGrp="1"/>
          </p:cNvSpPr>
          <p:nvPr>
            <p:ph type="body" sz="half" idx="1"/>
          </p:nvPr>
        </p:nvSpPr>
        <p:spPr>
          <a:xfrm>
            <a:off x="609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sz="quarter" idx="10"/>
          </p:nvPr>
        </p:nvSpPr>
        <p:spPr>
          <a:ln/>
        </p:spPr>
        <p:txBody>
          <a:bodyPr/>
          <a:lstStyle>
            <a:lvl1pPr>
              <a:defRPr/>
            </a:lvl1pPr>
          </a:lstStyle>
          <a:p>
            <a:pPr>
              <a:defRPr/>
            </a:pPr>
            <a:fld id="{47EC7A26-09BE-4D37-8D17-A878B4810474}" type="slidenum">
              <a:rPr lang="en-US" altLang="en-US" smtClean="0"/>
              <a:pPr>
                <a:defRPr/>
              </a:pPr>
              <a:t>‹#›</a:t>
            </a:fld>
            <a:endParaRPr lang="en-US" altLang="en-US"/>
          </a:p>
        </p:txBody>
      </p:sp>
    </p:spTree>
    <p:extLst>
      <p:ext uri="{BB962C8B-B14F-4D97-AF65-F5344CB8AC3E}">
        <p14:creationId xmlns:p14="http://schemas.microsoft.com/office/powerpoint/2010/main" val="3498621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sz="quarter" idx="10"/>
          </p:nvPr>
        </p:nvSpPr>
        <p:spPr>
          <a:ln/>
        </p:spPr>
        <p:txBody>
          <a:bodyPr/>
          <a:lstStyle>
            <a:lvl1pPr>
              <a:defRPr/>
            </a:lvl1pPr>
          </a:lstStyle>
          <a:p>
            <a:pPr>
              <a:defRPr/>
            </a:pPr>
            <a:fld id="{8CE4328A-CC28-405E-AF77-720A1CD60A8A}" type="slidenum">
              <a:rPr lang="en-US" altLang="en-US" smtClean="0"/>
              <a:pPr>
                <a:defRPr/>
              </a:pPr>
              <a:t>‹#›</a:t>
            </a:fld>
            <a:endParaRPr lang="en-US" altLang="en-US"/>
          </a:p>
        </p:txBody>
      </p:sp>
    </p:spTree>
    <p:extLst>
      <p:ext uri="{BB962C8B-B14F-4D97-AF65-F5344CB8AC3E}">
        <p14:creationId xmlns:p14="http://schemas.microsoft.com/office/powerpoint/2010/main" val="35421071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3816350"/>
            <a:ext cx="10972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sldNum" sz="quarter" idx="10"/>
          </p:nvPr>
        </p:nvSpPr>
        <p:spPr>
          <a:ln/>
        </p:spPr>
        <p:txBody>
          <a:bodyPr/>
          <a:lstStyle>
            <a:lvl1pPr>
              <a:defRPr/>
            </a:lvl1pPr>
          </a:lstStyle>
          <a:p>
            <a:pPr>
              <a:defRPr/>
            </a:pPr>
            <a:fld id="{F1F23FCF-A597-4D9E-B393-7DCC8A469824}" type="slidenum">
              <a:rPr lang="en-US" altLang="en-US" smtClean="0"/>
              <a:pPr>
                <a:defRPr/>
              </a:pPr>
              <a:t>‹#›</a:t>
            </a:fld>
            <a:endParaRPr lang="en-US" altLang="en-US"/>
          </a:p>
        </p:txBody>
      </p:sp>
    </p:spTree>
    <p:extLst>
      <p:ext uri="{BB962C8B-B14F-4D97-AF65-F5344CB8AC3E}">
        <p14:creationId xmlns:p14="http://schemas.microsoft.com/office/powerpoint/2010/main" val="354278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EA84-1845-C64D-AB6E-7B908306C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A4FB9-2614-2F40-BC8C-C5707E3D374D}"/>
              </a:ext>
            </a:extLst>
          </p:cNvPr>
          <p:cNvSpPr>
            <a:spLocks noGrp="1"/>
          </p:cNvSpPr>
          <p:nvPr>
            <p:ph type="dt" sz="half" idx="10"/>
          </p:nvPr>
        </p:nvSpPr>
        <p:spPr/>
        <p:txBody>
          <a:bodyPr/>
          <a:lstStyle>
            <a:lvl1pPr>
              <a:defRPr/>
            </a:lvl1pPr>
          </a:lstStyle>
          <a:p>
            <a:fld id="{80D17680-6B38-4DA5-AF43-2E5D03B5F43D}" type="datetimeFigureOut">
              <a:rPr lang="en-US" smtClean="0"/>
              <a:t>8/13/2018</a:t>
            </a:fld>
            <a:endParaRPr lang="en-US"/>
          </a:p>
        </p:txBody>
      </p:sp>
      <p:sp>
        <p:nvSpPr>
          <p:cNvPr id="4" name="Footer Placeholder 3">
            <a:extLst>
              <a:ext uri="{FF2B5EF4-FFF2-40B4-BE49-F238E27FC236}">
                <a16:creationId xmlns:a16="http://schemas.microsoft.com/office/drawing/2014/main" id="{EAF78F86-C7F2-BB42-B05A-1767FFE2D3B6}"/>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42039E8C-700C-6B49-93ED-C359D091C9DA}"/>
              </a:ext>
            </a:extLst>
          </p:cNvPr>
          <p:cNvSpPr>
            <a:spLocks noGrp="1"/>
          </p:cNvSpPr>
          <p:nvPr>
            <p:ph type="sldNum" sz="quarter" idx="12"/>
          </p:nvPr>
        </p:nvSpPr>
        <p:spPr/>
        <p:txBody>
          <a:bodyPr/>
          <a:lstStyle>
            <a:lvl1pPr>
              <a:defRPr/>
            </a:lvl1pPr>
          </a:lstStyle>
          <a:p>
            <a:fld id="{2EEF9554-40CF-4C96-BAB5-706298509BC1}" type="slidenum">
              <a:rPr lang="en-US" smtClean="0"/>
              <a:t>‹#›</a:t>
            </a:fld>
            <a:endParaRPr lang="en-US"/>
          </a:p>
        </p:txBody>
      </p:sp>
    </p:spTree>
    <p:extLst>
      <p:ext uri="{BB962C8B-B14F-4D97-AF65-F5344CB8AC3E}">
        <p14:creationId xmlns:p14="http://schemas.microsoft.com/office/powerpoint/2010/main" val="1852774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8/13/2018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8/13/2018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8/13/2018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2439063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8.xml"/><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7.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7.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29.xml"/><Relationship Id="rId5" Type="http://schemas.openxmlformats.org/officeDocument/2006/relationships/image" Target="../media/image30.jpeg"/><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 Id="rId4" Type="http://schemas.openxmlformats.org/officeDocument/2006/relationships/image" Target="../media/image3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hyperlink" Target="https://work.fasttrack.edu.vn/" TargetMode="External"/><Relationship Id="rId2" Type="http://schemas.openxmlformats.org/officeDocument/2006/relationships/hyperlink" Target="https://outlook.office.com/" TargetMode="External"/><Relationship Id="rId1" Type="http://schemas.openxmlformats.org/officeDocument/2006/relationships/slideLayout" Target="../slideLayouts/slideLayout17.xml"/><Relationship Id="rId5" Type="http://schemas.openxmlformats.org/officeDocument/2006/relationships/hyperlink" Target="http://askmentors.net/" TargetMode="External"/><Relationship Id="rId4" Type="http://schemas.openxmlformats.org/officeDocument/2006/relationships/hyperlink" Target="https://quiz.fasttrack.edu.v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779489" y="4951752"/>
            <a:ext cx="107629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b="1" dirty="0">
                <a:solidFill>
                  <a:schemeClr val="bg1"/>
                </a:solidFill>
              </a:rPr>
              <a:t>SỬ DỤNG INTERNET PHỤC VỤ HỌC TẬP</a:t>
            </a:r>
          </a:p>
        </p:txBody>
      </p:sp>
    </p:spTree>
    <p:extLst>
      <p:ext uri="{BB962C8B-B14F-4D97-AF65-F5344CB8AC3E}">
        <p14:creationId xmlns:p14="http://schemas.microsoft.com/office/powerpoint/2010/main" val="244135328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sz="quarter"/>
          </p:nvPr>
        </p:nvSpPr>
        <p:spPr>
          <a:xfrm>
            <a:off x="736600" y="503239"/>
            <a:ext cx="11176000" cy="654050"/>
          </a:xfrm>
        </p:spPr>
        <p:txBody>
          <a:bodyPr/>
          <a:lstStyle/>
          <a:p>
            <a:pPr eaLnBrk="1" hangingPunct="1"/>
            <a:r>
              <a:rPr lang="en-US" altLang="en-US"/>
              <a:t>Thiết bị mạng</a:t>
            </a:r>
          </a:p>
        </p:txBody>
      </p:sp>
      <p:pic>
        <p:nvPicPr>
          <p:cNvPr id="15364" name="Picture 8" descr="DFE-530TX+"/>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73379" y="1385460"/>
            <a:ext cx="4038600" cy="165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9" descr="WDA-2320"/>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324600" y="1343899"/>
            <a:ext cx="3200400" cy="2151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70" name="Picture 20" descr="DES-1024D"/>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556688" y="3719085"/>
            <a:ext cx="4038600" cy="2390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71" name="Picture 23" descr="prod_large_photo0900aecd80172924"/>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6281739" y="3782298"/>
            <a:ext cx="3819525" cy="250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Slide Number Placeholder 6"/>
          <p:cNvSpPr>
            <a:spLocks noGrp="1"/>
          </p:cNvSpPr>
          <p:nvPr>
            <p:ph type="sldNum" sz="quarter" idx="10"/>
          </p:nvPr>
        </p:nvSpPr>
        <p:spPr/>
        <p:txBody>
          <a:bodyPr/>
          <a:lstStyle/>
          <a:p>
            <a:pPr>
              <a:defRPr/>
            </a:pPr>
            <a:fld id="{DD3B47A2-4ABA-4996-AABA-4FF344AE980F}" type="slidenum">
              <a:rPr lang="en-US" altLang="en-US"/>
              <a:pPr>
                <a:defRPr/>
              </a:pPr>
              <a:t>10</a:t>
            </a:fld>
            <a:endParaRPr lang="en-US" altLang="en-US"/>
          </a:p>
        </p:txBody>
      </p:sp>
      <p:sp>
        <p:nvSpPr>
          <p:cNvPr id="15366" name="Text Box 12"/>
          <p:cNvSpPr txBox="1">
            <a:spLocks noChangeArrowheads="1"/>
          </p:cNvSpPr>
          <p:nvPr/>
        </p:nvSpPr>
        <p:spPr bwMode="auto">
          <a:xfrm>
            <a:off x="2916379" y="321426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dirty="0" err="1">
                <a:solidFill>
                  <a:srgbClr val="0000FF"/>
                </a:solidFill>
              </a:rPr>
              <a:t>Cạc</a:t>
            </a:r>
            <a:r>
              <a:rPr lang="en-US" altLang="en-US" b="1" dirty="0">
                <a:solidFill>
                  <a:srgbClr val="0000FF"/>
                </a:solidFill>
              </a:rPr>
              <a:t> </a:t>
            </a:r>
            <a:r>
              <a:rPr lang="en-US" altLang="en-US" b="1" dirty="0" err="1">
                <a:solidFill>
                  <a:srgbClr val="0000FF"/>
                </a:solidFill>
              </a:rPr>
              <a:t>mạng</a:t>
            </a:r>
            <a:endParaRPr lang="en-US" altLang="en-US" b="1" dirty="0">
              <a:solidFill>
                <a:srgbClr val="0000FF"/>
              </a:solidFill>
            </a:endParaRPr>
          </a:p>
        </p:txBody>
      </p:sp>
      <p:sp>
        <p:nvSpPr>
          <p:cNvPr id="15367" name="Text Box 13"/>
          <p:cNvSpPr txBox="1">
            <a:spLocks noChangeArrowheads="1"/>
          </p:cNvSpPr>
          <p:nvPr/>
        </p:nvSpPr>
        <p:spPr bwMode="auto">
          <a:xfrm>
            <a:off x="8763000" y="2715498"/>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Cạc mạng (không dây)</a:t>
            </a:r>
          </a:p>
        </p:txBody>
      </p:sp>
      <p:sp>
        <p:nvSpPr>
          <p:cNvPr id="15368" name="Text Box 14"/>
          <p:cNvSpPr txBox="1">
            <a:spLocks noChangeArrowheads="1"/>
          </p:cNvSpPr>
          <p:nvPr/>
        </p:nvSpPr>
        <p:spPr bwMode="auto">
          <a:xfrm>
            <a:off x="2459179" y="6124147"/>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Bộ chuyển mạch</a:t>
            </a:r>
          </a:p>
        </p:txBody>
      </p:sp>
      <p:sp>
        <p:nvSpPr>
          <p:cNvPr id="15369" name="Text Box 15"/>
          <p:cNvSpPr txBox="1">
            <a:spLocks noChangeArrowheads="1"/>
          </p:cNvSpPr>
          <p:nvPr/>
        </p:nvSpPr>
        <p:spPr bwMode="auto">
          <a:xfrm>
            <a:off x="7239000" y="6220699"/>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Bộ định tuyến</a:t>
            </a:r>
          </a:p>
        </p:txBody>
      </p:sp>
    </p:spTree>
    <p:extLst>
      <p:ext uri="{BB962C8B-B14F-4D97-AF65-F5344CB8AC3E}">
        <p14:creationId xmlns:p14="http://schemas.microsoft.com/office/powerpoint/2010/main" val="383813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58975" y="277091"/>
            <a:ext cx="7867650" cy="1143000"/>
          </a:xfrm>
        </p:spPr>
        <p:txBody>
          <a:bodyPr/>
          <a:lstStyle/>
          <a:p>
            <a:pPr eaLnBrk="1" hangingPunct="1"/>
            <a:r>
              <a:rPr lang="en-US" altLang="en-US"/>
              <a:t>Card mạng</a:t>
            </a:r>
          </a:p>
        </p:txBody>
      </p:sp>
      <p:sp>
        <p:nvSpPr>
          <p:cNvPr id="16387"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EC693E92-AF6C-463C-BD53-CF1B6BED3351}" type="slidenum">
              <a:rPr lang="en-US" altLang="en-US" sz="1000">
                <a:solidFill>
                  <a:srgbClr val="898989"/>
                </a:solidFill>
                <a:latin typeface="Tahoma" panose="020B0604030504040204" pitchFamily="34" charset="0"/>
              </a:rPr>
              <a:pPr>
                <a:lnSpc>
                  <a:spcPct val="100000"/>
                </a:lnSpc>
                <a:spcBef>
                  <a:spcPct val="0"/>
                </a:spcBef>
                <a:buClrTx/>
                <a:buFontTx/>
                <a:buNone/>
              </a:pPr>
              <a:t>11</a:t>
            </a:fld>
            <a:endParaRPr lang="en-US" altLang="en-US" sz="1000">
              <a:solidFill>
                <a:srgbClr val="898989"/>
              </a:solidFill>
              <a:latin typeface="Tahoma" panose="020B0604030504040204" pitchFamily="34" charset="0"/>
            </a:endParaRPr>
          </a:p>
        </p:txBody>
      </p:sp>
      <p:pic>
        <p:nvPicPr>
          <p:cNvPr id="16388" name="Picture 4" descr="card m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81534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309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274638"/>
            <a:ext cx="7867650" cy="1143000"/>
          </a:xfrm>
        </p:spPr>
        <p:txBody>
          <a:bodyPr/>
          <a:lstStyle/>
          <a:p>
            <a:pPr eaLnBrk="1" hangingPunct="1"/>
            <a:r>
              <a:rPr lang="en-US" altLang="en-US" dirty="0"/>
              <a:t>Modem</a:t>
            </a:r>
          </a:p>
        </p:txBody>
      </p:sp>
      <p:sp>
        <p:nvSpPr>
          <p:cNvPr id="17411" name="Rectangle 3"/>
          <p:cNvSpPr>
            <a:spLocks noGrp="1" noChangeArrowheads="1"/>
          </p:cNvSpPr>
          <p:nvPr>
            <p:ph idx="1"/>
          </p:nvPr>
        </p:nvSpPr>
        <p:spPr>
          <a:xfrm>
            <a:off x="1981200" y="1417638"/>
            <a:ext cx="8229600" cy="4068762"/>
          </a:xfrm>
        </p:spPr>
        <p:txBody>
          <a:bodyPr/>
          <a:lstStyle/>
          <a:p>
            <a:pPr eaLnBrk="1" hangingPunct="1"/>
            <a:r>
              <a:rPr lang="en-US" altLang="en-US"/>
              <a:t>Là tên viết tắt của hai từ điều chế (MOdulation) và giải điều chế (DEModulation).</a:t>
            </a:r>
          </a:p>
          <a:p>
            <a:pPr eaLnBrk="1" hangingPunct="1"/>
            <a:r>
              <a:rPr lang="en-US" altLang="en-US"/>
              <a:t>Điều chế tín hiệu số (Digital) sang tín hiệu tương tự (Analog) để gởi theo đường điện thoại và ngược lại.</a:t>
            </a:r>
          </a:p>
          <a:p>
            <a:pPr eaLnBrk="1" hangingPunct="1"/>
            <a:r>
              <a:rPr lang="en-US" altLang="en-US"/>
              <a:t>Có 2 loại là Internal và External.</a:t>
            </a:r>
          </a:p>
        </p:txBody>
      </p:sp>
      <p:sp>
        <p:nvSpPr>
          <p:cNvPr id="17412"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AEFD3DE1-7960-4086-9AFF-487C95FFB166}" type="slidenum">
              <a:rPr lang="en-US" altLang="en-US" sz="1000">
                <a:solidFill>
                  <a:srgbClr val="898989"/>
                </a:solidFill>
                <a:latin typeface="Tahoma" panose="020B0604030504040204" pitchFamily="34" charset="0"/>
              </a:rPr>
              <a:pPr>
                <a:lnSpc>
                  <a:spcPct val="100000"/>
                </a:lnSpc>
                <a:spcBef>
                  <a:spcPct val="0"/>
                </a:spcBef>
                <a:buClrTx/>
                <a:buFontTx/>
                <a:buNone/>
              </a:pPr>
              <a:t>12</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139322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92325" y="228605"/>
            <a:ext cx="7867650" cy="1143000"/>
          </a:xfrm>
        </p:spPr>
        <p:txBody>
          <a:bodyPr/>
          <a:lstStyle/>
          <a:p>
            <a:pPr eaLnBrk="1" hangingPunct="1"/>
            <a:r>
              <a:rPr lang="en-US" altLang="en-US" dirty="0"/>
              <a:t>Repeater (</a:t>
            </a:r>
            <a:r>
              <a:rPr lang="en-US" altLang="en-US" dirty="0" err="1"/>
              <a:t>bộ</a:t>
            </a:r>
            <a:r>
              <a:rPr lang="en-US" altLang="en-US" dirty="0"/>
              <a:t> </a:t>
            </a:r>
            <a:r>
              <a:rPr lang="en-US" altLang="en-US" dirty="0" err="1"/>
              <a:t>chuyển</a:t>
            </a:r>
            <a:r>
              <a:rPr lang="en-US" altLang="en-US" dirty="0"/>
              <a:t> </a:t>
            </a:r>
            <a:r>
              <a:rPr lang="en-US" altLang="en-US" dirty="0" err="1"/>
              <a:t>tiếp</a:t>
            </a:r>
            <a:r>
              <a:rPr lang="en-US" altLang="en-US" dirty="0"/>
              <a:t>)</a:t>
            </a:r>
          </a:p>
        </p:txBody>
      </p:sp>
      <p:sp>
        <p:nvSpPr>
          <p:cNvPr id="20483"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851309DA-BB09-4F0C-A695-7275495D32C0}" type="slidenum">
              <a:rPr lang="en-US" altLang="en-US" sz="1000">
                <a:solidFill>
                  <a:srgbClr val="898989"/>
                </a:solidFill>
                <a:latin typeface="Tahoma" panose="020B0604030504040204" pitchFamily="34" charset="0"/>
              </a:rPr>
              <a:pPr>
                <a:lnSpc>
                  <a:spcPct val="100000"/>
                </a:lnSpc>
                <a:spcBef>
                  <a:spcPct val="0"/>
                </a:spcBef>
                <a:buClrTx/>
                <a:buFontTx/>
                <a:buNone/>
              </a:pPr>
              <a:t>13</a:t>
            </a:fld>
            <a:endParaRPr lang="en-US" altLang="en-US" sz="1000">
              <a:solidFill>
                <a:srgbClr val="898989"/>
              </a:solidFill>
              <a:latin typeface="Tahoma" panose="020B0604030504040204" pitchFamily="34" charset="0"/>
            </a:endParaRPr>
          </a:p>
        </p:txBody>
      </p:sp>
      <p:pic>
        <p:nvPicPr>
          <p:cNvPr id="20484" name="Picture 4" descr="repea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67001"/>
            <a:ext cx="2971800"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repeater noi m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951" y="2417763"/>
            <a:ext cx="439102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86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58975" y="304799"/>
            <a:ext cx="7867650" cy="1143000"/>
          </a:xfrm>
        </p:spPr>
        <p:txBody>
          <a:bodyPr/>
          <a:lstStyle/>
          <a:p>
            <a:pPr eaLnBrk="1" hangingPunct="1"/>
            <a:r>
              <a:rPr lang="en-US" altLang="en-US" dirty="0"/>
              <a:t>Hub (</a:t>
            </a:r>
            <a:r>
              <a:rPr lang="en-US" altLang="en-US" dirty="0" err="1"/>
              <a:t>bộ</a:t>
            </a:r>
            <a:r>
              <a:rPr lang="en-US" altLang="en-US" dirty="0"/>
              <a:t> </a:t>
            </a:r>
            <a:r>
              <a:rPr lang="en-US" altLang="en-US" dirty="0" err="1"/>
              <a:t>tập</a:t>
            </a:r>
            <a:r>
              <a:rPr lang="en-US" altLang="en-US" dirty="0"/>
              <a:t> </a:t>
            </a:r>
            <a:r>
              <a:rPr lang="en-US" altLang="en-US" dirty="0" err="1"/>
              <a:t>trung</a:t>
            </a:r>
            <a:r>
              <a:rPr lang="en-US" altLang="en-US" dirty="0"/>
              <a:t>)</a:t>
            </a:r>
          </a:p>
        </p:txBody>
      </p:sp>
      <p:sp>
        <p:nvSpPr>
          <p:cNvPr id="21507" name="Rectangle 3"/>
          <p:cNvSpPr>
            <a:spLocks noGrp="1" noChangeArrowheads="1"/>
          </p:cNvSpPr>
          <p:nvPr>
            <p:ph idx="1"/>
          </p:nvPr>
        </p:nvSpPr>
        <p:spPr/>
        <p:txBody>
          <a:bodyPr/>
          <a:lstStyle/>
          <a:p>
            <a:pPr eaLnBrk="1" hangingPunct="1"/>
            <a:r>
              <a:rPr lang="en-US" altLang="en-US"/>
              <a:t>Chức năng như Repeater nhưng mở rộng hơn với nhiều đầu cắm các đầu cáp mạng.</a:t>
            </a:r>
          </a:p>
          <a:p>
            <a:pPr eaLnBrk="1" hangingPunct="1"/>
            <a:r>
              <a:rPr lang="en-US" altLang="en-US"/>
              <a:t>Tạo ra điểm kết nối tập trung để nối mạng theo kiểu hình sao.</a:t>
            </a:r>
          </a:p>
          <a:p>
            <a:pPr eaLnBrk="1" hangingPunct="1"/>
            <a:r>
              <a:rPr lang="en-US" altLang="en-US"/>
              <a:t>Tín hiệu được phân phối đến tất cả các kết nối.</a:t>
            </a:r>
          </a:p>
          <a:p>
            <a:pPr eaLnBrk="1" hangingPunct="1"/>
            <a:r>
              <a:rPr lang="en-US" altLang="en-US"/>
              <a:t>Có 3 loại Hub: thụ động, chủ động, thông minh.</a:t>
            </a:r>
          </a:p>
        </p:txBody>
      </p:sp>
      <p:sp>
        <p:nvSpPr>
          <p:cNvPr id="21508"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88176899-0FCF-4579-A150-A70A0C386C36}" type="slidenum">
              <a:rPr lang="en-US" altLang="en-US" sz="1000">
                <a:solidFill>
                  <a:srgbClr val="898989"/>
                </a:solidFill>
                <a:latin typeface="Tahoma" panose="020B0604030504040204" pitchFamily="34" charset="0"/>
              </a:rPr>
              <a:pPr>
                <a:lnSpc>
                  <a:spcPct val="100000"/>
                </a:lnSpc>
                <a:spcBef>
                  <a:spcPct val="0"/>
                </a:spcBef>
                <a:buClrTx/>
                <a:buFontTx/>
                <a:buNone/>
              </a:pPr>
              <a:t>14</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189709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52626" y="228600"/>
            <a:ext cx="7867650" cy="1143000"/>
          </a:xfrm>
        </p:spPr>
        <p:txBody>
          <a:bodyPr/>
          <a:lstStyle/>
          <a:p>
            <a:pPr eaLnBrk="1" hangingPunct="1"/>
            <a:r>
              <a:rPr lang="en-US" altLang="en-US" dirty="0"/>
              <a:t>Hub (</a:t>
            </a:r>
            <a:r>
              <a:rPr lang="en-US" altLang="en-US" dirty="0" err="1"/>
              <a:t>bộ</a:t>
            </a:r>
            <a:r>
              <a:rPr lang="en-US" altLang="en-US" dirty="0"/>
              <a:t> </a:t>
            </a:r>
            <a:r>
              <a:rPr lang="en-US" altLang="en-US" dirty="0" err="1"/>
              <a:t>tập</a:t>
            </a:r>
            <a:r>
              <a:rPr lang="en-US" altLang="en-US" dirty="0"/>
              <a:t> </a:t>
            </a:r>
            <a:r>
              <a:rPr lang="en-US" altLang="en-US" dirty="0" err="1"/>
              <a:t>trung</a:t>
            </a:r>
            <a:r>
              <a:rPr lang="en-US" altLang="en-US" dirty="0"/>
              <a:t>)</a:t>
            </a:r>
          </a:p>
        </p:txBody>
      </p:sp>
      <p:sp>
        <p:nvSpPr>
          <p:cNvPr id="84995" name="Rectangle 3"/>
          <p:cNvSpPr>
            <a:spLocks noGrp="1" noChangeArrowheads="1"/>
          </p:cNvSpPr>
          <p:nvPr>
            <p:ph idx="1"/>
          </p:nvPr>
        </p:nvSpPr>
        <p:spPr>
          <a:xfrm>
            <a:off x="1802947" y="1415143"/>
            <a:ext cx="8258175" cy="2819400"/>
          </a:xfrm>
        </p:spPr>
        <p:txBody>
          <a:bodyPr rtlCol="0">
            <a:normAutofit lnSpcReduction="10000"/>
          </a:bodyPr>
          <a:lstStyle/>
          <a:p>
            <a:pPr lvl="1" fontAlgn="auto">
              <a:lnSpc>
                <a:spcPct val="90000"/>
              </a:lnSpc>
              <a:spcAft>
                <a:spcPts val="0"/>
              </a:spcAft>
              <a:defRPr/>
            </a:pPr>
            <a:r>
              <a:rPr lang="en-US" sz="2400" dirty="0"/>
              <a:t>Hub </a:t>
            </a:r>
            <a:r>
              <a:rPr lang="en-US" sz="2400" dirty="0" err="1"/>
              <a:t>thụ</a:t>
            </a:r>
            <a:r>
              <a:rPr lang="en-US" sz="2400" dirty="0"/>
              <a:t> </a:t>
            </a:r>
            <a:r>
              <a:rPr lang="en-US" sz="2400" dirty="0" err="1"/>
              <a:t>động</a:t>
            </a:r>
            <a:r>
              <a:rPr lang="en-US" sz="2400" dirty="0"/>
              <a:t> (Passive Hub): </a:t>
            </a:r>
            <a:r>
              <a:rPr lang="en-US" sz="2400" dirty="0" err="1"/>
              <a:t>chỉ</a:t>
            </a:r>
            <a:r>
              <a:rPr lang="en-US" sz="2400" dirty="0"/>
              <a:t> </a:t>
            </a:r>
            <a:r>
              <a:rPr lang="en-US" sz="2400" dirty="0" err="1"/>
              <a:t>đảm</a:t>
            </a:r>
            <a:r>
              <a:rPr lang="en-US" sz="2400" dirty="0"/>
              <a:t> </a:t>
            </a:r>
            <a:r>
              <a:rPr lang="en-US" sz="2400" dirty="0" err="1"/>
              <a:t>bảo</a:t>
            </a:r>
            <a:r>
              <a:rPr lang="en-US" sz="2400" dirty="0"/>
              <a:t> </a:t>
            </a:r>
            <a:r>
              <a:rPr lang="en-US" sz="2400" dirty="0" err="1"/>
              <a:t>chức</a:t>
            </a:r>
            <a:r>
              <a:rPr lang="en-US" sz="2400" dirty="0"/>
              <a:t> </a:t>
            </a:r>
            <a:r>
              <a:rPr lang="en-US" sz="2400" dirty="0" err="1"/>
              <a:t>năng</a:t>
            </a:r>
            <a:r>
              <a:rPr lang="en-US" sz="2400" dirty="0"/>
              <a:t> </a:t>
            </a:r>
            <a:r>
              <a:rPr lang="en-US" sz="2400" dirty="0" err="1"/>
              <a:t>kết</a:t>
            </a:r>
            <a:r>
              <a:rPr lang="en-US" sz="2400" dirty="0"/>
              <a:t> </a:t>
            </a:r>
            <a:r>
              <a:rPr lang="en-US" sz="2400" dirty="0" err="1"/>
              <a:t>nối</a:t>
            </a:r>
            <a:r>
              <a:rPr lang="en-US" sz="2400" dirty="0"/>
              <a:t>, </a:t>
            </a:r>
            <a:r>
              <a:rPr lang="en-US" sz="2400" dirty="0" err="1"/>
              <a:t>không</a:t>
            </a:r>
            <a:r>
              <a:rPr lang="en-US" sz="2400" dirty="0"/>
              <a:t> </a:t>
            </a:r>
            <a:r>
              <a:rPr lang="en-US" sz="2400" dirty="0" err="1"/>
              <a:t>xử</a:t>
            </a:r>
            <a:r>
              <a:rPr lang="en-US" sz="2400" dirty="0"/>
              <a:t> </a:t>
            </a:r>
            <a:r>
              <a:rPr lang="en-US" sz="2400" dirty="0" err="1"/>
              <a:t>lý</a:t>
            </a:r>
            <a:r>
              <a:rPr lang="en-US" sz="2400" dirty="0"/>
              <a:t> </a:t>
            </a:r>
            <a:r>
              <a:rPr lang="en-US" sz="2400" dirty="0" err="1"/>
              <a:t>lại</a:t>
            </a:r>
            <a:r>
              <a:rPr lang="en-US" sz="2400" dirty="0"/>
              <a:t> </a:t>
            </a:r>
            <a:r>
              <a:rPr lang="en-US" sz="2400" dirty="0" err="1"/>
              <a:t>tín</a:t>
            </a:r>
            <a:r>
              <a:rPr lang="en-US" sz="2400" dirty="0"/>
              <a:t> </a:t>
            </a:r>
            <a:r>
              <a:rPr lang="en-US" sz="2400" dirty="0" err="1"/>
              <a:t>hiệu</a:t>
            </a:r>
            <a:r>
              <a:rPr lang="en-US" sz="2400" dirty="0"/>
              <a:t>.</a:t>
            </a:r>
          </a:p>
          <a:p>
            <a:pPr lvl="1" fontAlgn="auto">
              <a:lnSpc>
                <a:spcPct val="90000"/>
              </a:lnSpc>
              <a:spcAft>
                <a:spcPts val="0"/>
              </a:spcAft>
              <a:defRPr/>
            </a:pPr>
            <a:r>
              <a:rPr lang="en-US" sz="2400" dirty="0"/>
              <a:t>Hub </a:t>
            </a:r>
            <a:r>
              <a:rPr lang="en-US" sz="2400" dirty="0" err="1"/>
              <a:t>chủ</a:t>
            </a:r>
            <a:r>
              <a:rPr lang="en-US" sz="2400" dirty="0"/>
              <a:t> </a:t>
            </a:r>
            <a:r>
              <a:rPr lang="en-US" sz="2400" dirty="0" err="1"/>
              <a:t>động</a:t>
            </a:r>
            <a:r>
              <a:rPr lang="en-US" sz="2400" dirty="0"/>
              <a:t> (Active Hub):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khuếch</a:t>
            </a:r>
            <a:r>
              <a:rPr lang="en-US" sz="2400" dirty="0"/>
              <a:t> </a:t>
            </a:r>
            <a:r>
              <a:rPr lang="en-US" sz="2400" dirty="0" err="1"/>
              <a:t>đại</a:t>
            </a:r>
            <a:r>
              <a:rPr lang="en-US" sz="2400" dirty="0"/>
              <a:t> </a:t>
            </a:r>
            <a:r>
              <a:rPr lang="en-US" sz="2400" dirty="0" err="1"/>
              <a:t>tín</a:t>
            </a:r>
            <a:r>
              <a:rPr lang="en-US" sz="2400" dirty="0"/>
              <a:t> </a:t>
            </a:r>
            <a:r>
              <a:rPr lang="en-US" sz="2400" dirty="0" err="1"/>
              <a:t>hiệu</a:t>
            </a:r>
            <a:r>
              <a:rPr lang="en-US" sz="2400" dirty="0"/>
              <a:t> </a:t>
            </a:r>
            <a:r>
              <a:rPr lang="en-US" sz="2400" dirty="0" err="1"/>
              <a:t>để</a:t>
            </a:r>
            <a:r>
              <a:rPr lang="en-US" sz="2400" dirty="0"/>
              <a:t> </a:t>
            </a:r>
            <a:r>
              <a:rPr lang="en-US" sz="2400" dirty="0" err="1"/>
              <a:t>chống</a:t>
            </a:r>
            <a:r>
              <a:rPr lang="en-US" sz="2400" dirty="0"/>
              <a:t> </a:t>
            </a:r>
            <a:r>
              <a:rPr lang="en-US" sz="2400" dirty="0" err="1"/>
              <a:t>suy</a:t>
            </a:r>
            <a:r>
              <a:rPr lang="en-US" sz="2400" dirty="0"/>
              <a:t> </a:t>
            </a:r>
            <a:r>
              <a:rPr lang="en-US" sz="2400" dirty="0" err="1"/>
              <a:t>hao</a:t>
            </a:r>
            <a:r>
              <a:rPr lang="en-US" sz="2400" dirty="0"/>
              <a:t>.</a:t>
            </a:r>
          </a:p>
          <a:p>
            <a:pPr lvl="1" fontAlgn="auto">
              <a:lnSpc>
                <a:spcPct val="90000"/>
              </a:lnSpc>
              <a:spcAft>
                <a:spcPts val="0"/>
              </a:spcAft>
              <a:defRPr/>
            </a:pPr>
            <a:r>
              <a:rPr lang="en-US" sz="2400" dirty="0"/>
              <a:t>Hub </a:t>
            </a:r>
            <a:r>
              <a:rPr lang="en-US" sz="2400" dirty="0" err="1"/>
              <a:t>thông</a:t>
            </a:r>
            <a:r>
              <a:rPr lang="en-US" sz="2400" dirty="0"/>
              <a:t> minh (Intelligent Hub): </a:t>
            </a:r>
            <a:r>
              <a:rPr lang="en-US" sz="2400" dirty="0" err="1"/>
              <a:t>là</a:t>
            </a:r>
            <a:r>
              <a:rPr lang="en-US" sz="2400" dirty="0"/>
              <a:t> Hub </a:t>
            </a:r>
            <a:r>
              <a:rPr lang="en-US" sz="2400" dirty="0" err="1"/>
              <a:t>chủ</a:t>
            </a:r>
            <a:r>
              <a:rPr lang="en-US" sz="2400" dirty="0"/>
              <a:t> </a:t>
            </a:r>
            <a:r>
              <a:rPr lang="en-US" sz="2400" dirty="0" err="1"/>
              <a:t>động</a:t>
            </a:r>
            <a:r>
              <a:rPr lang="en-US" sz="2400" dirty="0"/>
              <a:t> </a:t>
            </a:r>
            <a:r>
              <a:rPr lang="en-US" sz="2400" dirty="0" err="1"/>
              <a:t>nhưng</a:t>
            </a:r>
            <a:r>
              <a:rPr lang="en-US" sz="2400" dirty="0"/>
              <a:t> </a:t>
            </a:r>
            <a:r>
              <a:rPr lang="en-US" sz="2400" dirty="0" err="1"/>
              <a:t>có</a:t>
            </a:r>
            <a:r>
              <a:rPr lang="en-US" sz="2400" dirty="0"/>
              <a:t> </a:t>
            </a:r>
            <a:r>
              <a:rPr lang="en-US" sz="2400" dirty="0" err="1"/>
              <a:t>thêm</a:t>
            </a:r>
            <a:r>
              <a:rPr lang="en-US" sz="2400" dirty="0"/>
              <a:t> </a:t>
            </a:r>
            <a:r>
              <a:rPr lang="en-US" sz="2400" dirty="0" err="1"/>
              <a:t>khả</a:t>
            </a:r>
            <a:r>
              <a:rPr lang="en-US" sz="2400" dirty="0"/>
              <a:t> </a:t>
            </a:r>
            <a:r>
              <a:rPr lang="en-US" sz="2400" dirty="0" err="1"/>
              <a:t>năng</a:t>
            </a:r>
            <a:r>
              <a:rPr lang="en-US" sz="2400" dirty="0"/>
              <a:t> </a:t>
            </a:r>
            <a:r>
              <a:rPr lang="en-US" sz="2400" dirty="0" err="1"/>
              <a:t>tạo</a:t>
            </a:r>
            <a:r>
              <a:rPr lang="en-US" sz="2400" dirty="0"/>
              <a:t> </a:t>
            </a:r>
            <a:r>
              <a:rPr lang="en-US" sz="2400" dirty="0" err="1"/>
              <a:t>ra</a:t>
            </a:r>
            <a:r>
              <a:rPr lang="en-US" sz="2400" dirty="0"/>
              <a:t> </a:t>
            </a:r>
            <a:r>
              <a:rPr lang="en-US" sz="2400" dirty="0" err="1"/>
              <a:t>các</a:t>
            </a:r>
            <a:r>
              <a:rPr lang="en-US" sz="2400" dirty="0"/>
              <a:t> </a:t>
            </a:r>
            <a:r>
              <a:rPr lang="en-US" sz="2400" dirty="0" err="1"/>
              <a:t>gói</a:t>
            </a:r>
            <a:r>
              <a:rPr lang="en-US" sz="2400" dirty="0"/>
              <a:t> tin </a:t>
            </a:r>
            <a:r>
              <a:rPr lang="en-US" sz="2400" dirty="0" err="1"/>
              <a:t>thông</a:t>
            </a:r>
            <a:r>
              <a:rPr lang="en-US" sz="2400" dirty="0"/>
              <a:t> </a:t>
            </a:r>
            <a:r>
              <a:rPr lang="en-US" sz="2400" dirty="0" err="1"/>
              <a:t>báo</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mình</a:t>
            </a:r>
            <a:r>
              <a:rPr lang="en-US" sz="2400" dirty="0"/>
              <a:t> </a:t>
            </a:r>
            <a:r>
              <a:rPr lang="en-US" sz="2400" dirty="0" err="1"/>
              <a:t>giúp</a:t>
            </a:r>
            <a:r>
              <a:rPr lang="en-US" sz="2400" dirty="0"/>
              <a:t> </a:t>
            </a:r>
            <a:r>
              <a:rPr lang="en-US" sz="2400" dirty="0" err="1"/>
              <a:t>cho</a:t>
            </a:r>
            <a:r>
              <a:rPr lang="en-US" sz="2400" dirty="0"/>
              <a:t> </a:t>
            </a:r>
            <a:r>
              <a:rPr lang="en-US" sz="2400" dirty="0" err="1"/>
              <a:t>việc</a:t>
            </a:r>
            <a:r>
              <a:rPr lang="en-US" sz="2400" dirty="0"/>
              <a:t> </a:t>
            </a:r>
            <a:r>
              <a:rPr lang="en-US" sz="2400" dirty="0" err="1"/>
              <a:t>quản</a:t>
            </a:r>
            <a:r>
              <a:rPr lang="en-US" sz="2400" dirty="0"/>
              <a:t> </a:t>
            </a:r>
            <a:r>
              <a:rPr lang="en-US" sz="2400" dirty="0" err="1"/>
              <a:t>trị</a:t>
            </a:r>
            <a:r>
              <a:rPr lang="en-US" sz="2400" dirty="0"/>
              <a:t> </a:t>
            </a:r>
            <a:r>
              <a:rPr lang="en-US" sz="2400" dirty="0" err="1"/>
              <a:t>mạng</a:t>
            </a:r>
            <a:r>
              <a:rPr lang="en-US" sz="2400" dirty="0"/>
              <a:t> </a:t>
            </a:r>
            <a:r>
              <a:rPr lang="en-US" sz="2400" dirty="0" err="1"/>
              <a:t>dễ</a:t>
            </a:r>
            <a:r>
              <a:rPr lang="en-US" sz="2400" dirty="0"/>
              <a:t> </a:t>
            </a:r>
            <a:r>
              <a:rPr lang="en-US" sz="2400" dirty="0" err="1"/>
              <a:t>dàng</a:t>
            </a:r>
            <a:r>
              <a:rPr lang="en-US" sz="2400" dirty="0"/>
              <a:t> </a:t>
            </a:r>
            <a:r>
              <a:rPr lang="en-US" sz="2400" dirty="0" err="1"/>
              <a:t>hơn</a:t>
            </a:r>
            <a:r>
              <a:rPr lang="en-US" sz="2400" dirty="0"/>
              <a:t>.</a:t>
            </a:r>
          </a:p>
        </p:txBody>
      </p:sp>
      <p:sp>
        <p:nvSpPr>
          <p:cNvPr id="22532"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FB2D03BD-0E6B-46CB-8523-ED6E0F7F6ADD}" type="slidenum">
              <a:rPr lang="en-US" altLang="en-US" sz="1000">
                <a:solidFill>
                  <a:srgbClr val="898989"/>
                </a:solidFill>
                <a:latin typeface="Tahoma" panose="020B0604030504040204" pitchFamily="34" charset="0"/>
              </a:rPr>
              <a:pPr>
                <a:lnSpc>
                  <a:spcPct val="100000"/>
                </a:lnSpc>
                <a:spcBef>
                  <a:spcPct val="0"/>
                </a:spcBef>
                <a:buClrTx/>
                <a:buFontTx/>
                <a:buNone/>
              </a:pPr>
              <a:t>15</a:t>
            </a:fld>
            <a:endParaRPr lang="en-US" altLang="en-US" sz="1000">
              <a:solidFill>
                <a:srgbClr val="898989"/>
              </a:solidFill>
              <a:latin typeface="Tahoma" panose="020B0604030504040204" pitchFamily="34" charset="0"/>
            </a:endParaRPr>
          </a:p>
        </p:txBody>
      </p:sp>
      <p:pic>
        <p:nvPicPr>
          <p:cNvPr id="22533" name="Picture 4" descr="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648201"/>
            <a:ext cx="3200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descr="hup noi m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4179888"/>
            <a:ext cx="24288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136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52083" y="207818"/>
            <a:ext cx="7867650" cy="1143000"/>
          </a:xfrm>
        </p:spPr>
        <p:txBody>
          <a:bodyPr/>
          <a:lstStyle/>
          <a:p>
            <a:pPr eaLnBrk="1" hangingPunct="1"/>
            <a:r>
              <a:rPr lang="en-US" altLang="en-US" dirty="0"/>
              <a:t>Hub (</a:t>
            </a:r>
            <a:r>
              <a:rPr lang="en-US" altLang="en-US" dirty="0" err="1"/>
              <a:t>bộ</a:t>
            </a:r>
            <a:r>
              <a:rPr lang="en-US" altLang="en-US" dirty="0"/>
              <a:t> </a:t>
            </a:r>
            <a:r>
              <a:rPr lang="en-US" altLang="en-US" dirty="0" err="1"/>
              <a:t>tập</a:t>
            </a:r>
            <a:r>
              <a:rPr lang="en-US" altLang="en-US" dirty="0"/>
              <a:t> </a:t>
            </a:r>
            <a:r>
              <a:rPr lang="en-US" altLang="en-US" dirty="0" err="1"/>
              <a:t>trung</a:t>
            </a:r>
            <a:r>
              <a:rPr lang="en-US" altLang="en-US" dirty="0"/>
              <a:t>)</a:t>
            </a:r>
          </a:p>
        </p:txBody>
      </p:sp>
      <p:sp>
        <p:nvSpPr>
          <p:cNvPr id="23555"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0D44C7D6-B22B-46A4-8E08-75E2964D243E}" type="slidenum">
              <a:rPr lang="en-US" altLang="en-US" sz="1000">
                <a:solidFill>
                  <a:srgbClr val="898989"/>
                </a:solidFill>
                <a:latin typeface="Tahoma" panose="020B0604030504040204" pitchFamily="34" charset="0"/>
              </a:rPr>
              <a:pPr>
                <a:lnSpc>
                  <a:spcPct val="100000"/>
                </a:lnSpc>
                <a:spcBef>
                  <a:spcPct val="0"/>
                </a:spcBef>
                <a:buClrTx/>
                <a:buFontTx/>
                <a:buNone/>
              </a:pPr>
              <a:t>16</a:t>
            </a:fld>
            <a:endParaRPr lang="en-US" altLang="en-US" sz="1000">
              <a:solidFill>
                <a:srgbClr val="898989"/>
              </a:solidFill>
              <a:latin typeface="Tahoma" panose="020B0604030504040204" pitchFamily="34" charset="0"/>
            </a:endParaRPr>
          </a:p>
        </p:txBody>
      </p:sp>
      <p:pic>
        <p:nvPicPr>
          <p:cNvPr id="23556" name="Picture 4" descr="switching voi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1295400"/>
            <a:ext cx="7515225"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894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0" y="304800"/>
            <a:ext cx="7867650" cy="1143000"/>
          </a:xfrm>
        </p:spPr>
        <p:txBody>
          <a:bodyPr/>
          <a:lstStyle/>
          <a:p>
            <a:pPr eaLnBrk="1" hangingPunct="1"/>
            <a:r>
              <a:rPr lang="en-US" altLang="en-US" dirty="0"/>
              <a:t>Bridge (</a:t>
            </a:r>
            <a:r>
              <a:rPr lang="en-US" altLang="en-US" dirty="0" err="1"/>
              <a:t>cầu</a:t>
            </a:r>
            <a:r>
              <a:rPr lang="en-US" altLang="en-US" dirty="0"/>
              <a:t> </a:t>
            </a:r>
            <a:r>
              <a:rPr lang="en-US" altLang="en-US" dirty="0" err="1"/>
              <a:t>nối</a:t>
            </a:r>
            <a:r>
              <a:rPr lang="en-US" altLang="en-US" dirty="0"/>
              <a:t>)</a:t>
            </a:r>
          </a:p>
        </p:txBody>
      </p:sp>
      <p:sp>
        <p:nvSpPr>
          <p:cNvPr id="24579" name="Rectangle 3"/>
          <p:cNvSpPr>
            <a:spLocks noGrp="1" noChangeArrowheads="1"/>
          </p:cNvSpPr>
          <p:nvPr>
            <p:ph idx="1"/>
          </p:nvPr>
        </p:nvSpPr>
        <p:spPr>
          <a:xfrm>
            <a:off x="1905000" y="1828801"/>
            <a:ext cx="8458200" cy="4724400"/>
          </a:xfrm>
        </p:spPr>
        <p:txBody>
          <a:bodyPr/>
          <a:lstStyle/>
          <a:p>
            <a:pPr eaLnBrk="1" hangingPunct="1">
              <a:lnSpc>
                <a:spcPct val="90000"/>
              </a:lnSpc>
            </a:pPr>
            <a:r>
              <a:rPr lang="en-US" altLang="en-US" dirty="0" err="1"/>
              <a:t>Dùng</a:t>
            </a:r>
            <a:r>
              <a:rPr lang="en-US" altLang="en-US" dirty="0"/>
              <a:t> </a:t>
            </a:r>
            <a:r>
              <a:rPr lang="en-US" altLang="en-US" dirty="0" err="1"/>
              <a:t>để</a:t>
            </a:r>
            <a:r>
              <a:rPr lang="en-US" altLang="en-US" dirty="0"/>
              <a:t> </a:t>
            </a:r>
            <a:r>
              <a:rPr lang="en-US" altLang="en-US" dirty="0" err="1"/>
              <a:t>nối</a:t>
            </a:r>
            <a:r>
              <a:rPr lang="en-US" altLang="en-US" dirty="0"/>
              <a:t> 2 </a:t>
            </a:r>
            <a:r>
              <a:rPr lang="en-US" altLang="en-US" dirty="0" err="1"/>
              <a:t>mạng</a:t>
            </a:r>
            <a:r>
              <a:rPr lang="en-US" altLang="en-US" dirty="0"/>
              <a:t> </a:t>
            </a:r>
            <a:r>
              <a:rPr lang="en-US" altLang="en-US" dirty="0" err="1"/>
              <a:t>có</a:t>
            </a:r>
            <a:r>
              <a:rPr lang="en-US" altLang="en-US" dirty="0"/>
              <a:t> </a:t>
            </a:r>
            <a:r>
              <a:rPr lang="en-US" altLang="en-US" dirty="0" err="1"/>
              <a:t>giao</a:t>
            </a:r>
            <a:r>
              <a:rPr lang="en-US" altLang="en-US" dirty="0"/>
              <a:t> </a:t>
            </a:r>
            <a:r>
              <a:rPr lang="en-US" altLang="en-US" dirty="0" err="1"/>
              <a:t>thức</a:t>
            </a:r>
            <a:r>
              <a:rPr lang="en-US" altLang="en-US" dirty="0"/>
              <a:t> </a:t>
            </a:r>
            <a:r>
              <a:rPr lang="en-US" altLang="en-US" dirty="0" err="1"/>
              <a:t>giống</a:t>
            </a:r>
            <a:r>
              <a:rPr lang="en-US" altLang="en-US" dirty="0"/>
              <a:t> </a:t>
            </a:r>
            <a:r>
              <a:rPr lang="en-US" altLang="en-US" dirty="0" err="1"/>
              <a:t>hoặc</a:t>
            </a:r>
            <a:r>
              <a:rPr lang="en-US" altLang="en-US" dirty="0"/>
              <a:t> </a:t>
            </a:r>
            <a:r>
              <a:rPr lang="en-US" altLang="en-US" dirty="0" err="1"/>
              <a:t>khác</a:t>
            </a:r>
            <a:r>
              <a:rPr lang="en-US" altLang="en-US" dirty="0"/>
              <a:t> </a:t>
            </a:r>
            <a:r>
              <a:rPr lang="en-US" altLang="en-US" dirty="0" err="1"/>
              <a:t>nhau</a:t>
            </a:r>
            <a:r>
              <a:rPr lang="en-US" altLang="en-US" dirty="0"/>
              <a:t>.</a:t>
            </a:r>
          </a:p>
          <a:p>
            <a:pPr eaLnBrk="1" hangingPunct="1">
              <a:lnSpc>
                <a:spcPct val="90000"/>
              </a:lnSpc>
            </a:pPr>
            <a:r>
              <a:rPr lang="en-US" altLang="en-US" dirty="0"/>
              <a:t>Chia </a:t>
            </a:r>
            <a:r>
              <a:rPr lang="en-US" altLang="en-US" dirty="0" err="1"/>
              <a:t>mạng</a:t>
            </a:r>
            <a:r>
              <a:rPr lang="en-US" altLang="en-US" dirty="0"/>
              <a:t> </a:t>
            </a:r>
            <a:r>
              <a:rPr lang="en-US" altLang="en-US" dirty="0" err="1"/>
              <a:t>thành</a:t>
            </a:r>
            <a:r>
              <a:rPr lang="en-US" altLang="en-US" dirty="0"/>
              <a:t> </a:t>
            </a:r>
            <a:r>
              <a:rPr lang="en-US" altLang="en-US" dirty="0" err="1"/>
              <a:t>nhiều</a:t>
            </a:r>
            <a:r>
              <a:rPr lang="en-US" altLang="en-US" dirty="0"/>
              <a:t> </a:t>
            </a:r>
            <a:r>
              <a:rPr lang="en-US" altLang="en-US" dirty="0" err="1"/>
              <a:t>phân</a:t>
            </a:r>
            <a:r>
              <a:rPr lang="en-US" altLang="en-US" dirty="0"/>
              <a:t> </a:t>
            </a:r>
            <a:r>
              <a:rPr lang="en-US" altLang="en-US" dirty="0" err="1"/>
              <a:t>đoạn</a:t>
            </a:r>
            <a:r>
              <a:rPr lang="en-US" altLang="en-US" dirty="0"/>
              <a:t> </a:t>
            </a:r>
            <a:r>
              <a:rPr lang="en-US" altLang="en-US" dirty="0" err="1"/>
              <a:t>nhằm</a:t>
            </a:r>
            <a:r>
              <a:rPr lang="en-US" altLang="en-US" dirty="0"/>
              <a:t> </a:t>
            </a:r>
            <a:r>
              <a:rPr lang="en-US" altLang="en-US" dirty="0" err="1"/>
              <a:t>giảm</a:t>
            </a:r>
            <a:r>
              <a:rPr lang="en-US" altLang="en-US" dirty="0"/>
              <a:t> </a:t>
            </a:r>
            <a:r>
              <a:rPr lang="en-US" altLang="en-US" dirty="0" err="1"/>
              <a:t>lưu</a:t>
            </a:r>
            <a:r>
              <a:rPr lang="en-US" altLang="en-US" dirty="0"/>
              <a:t> </a:t>
            </a:r>
            <a:r>
              <a:rPr lang="en-US" altLang="en-US" dirty="0" err="1"/>
              <a:t>lượng</a:t>
            </a:r>
            <a:r>
              <a:rPr lang="en-US" altLang="en-US" dirty="0"/>
              <a:t> </a:t>
            </a:r>
            <a:r>
              <a:rPr lang="en-US" altLang="en-US" dirty="0" err="1"/>
              <a:t>trên</a:t>
            </a:r>
            <a:r>
              <a:rPr lang="en-US" altLang="en-US" dirty="0"/>
              <a:t> </a:t>
            </a:r>
            <a:r>
              <a:rPr lang="en-US" altLang="en-US" dirty="0" err="1"/>
              <a:t>mạng</a:t>
            </a:r>
            <a:r>
              <a:rPr lang="en-US" altLang="en-US" dirty="0"/>
              <a:t>.</a:t>
            </a:r>
          </a:p>
          <a:p>
            <a:pPr eaLnBrk="1" hangingPunct="1">
              <a:lnSpc>
                <a:spcPct val="90000"/>
              </a:lnSpc>
            </a:pPr>
            <a:r>
              <a:rPr lang="en-US" altLang="en-US" dirty="0" err="1"/>
              <a:t>Hoạt</a:t>
            </a:r>
            <a:r>
              <a:rPr lang="en-US" altLang="en-US" dirty="0"/>
              <a:t> </a:t>
            </a:r>
            <a:r>
              <a:rPr lang="en-US" altLang="en-US" dirty="0" err="1"/>
              <a:t>động</a:t>
            </a:r>
            <a:r>
              <a:rPr lang="en-US" altLang="en-US" dirty="0"/>
              <a:t> ở </a:t>
            </a:r>
            <a:r>
              <a:rPr lang="en-US" altLang="en-US" dirty="0" err="1"/>
              <a:t>lớp</a:t>
            </a:r>
            <a:r>
              <a:rPr lang="en-US" altLang="en-US" dirty="0"/>
              <a:t> Data Link </a:t>
            </a:r>
            <a:r>
              <a:rPr lang="en-US" altLang="en-US" dirty="0" err="1"/>
              <a:t>với</a:t>
            </a:r>
            <a:r>
              <a:rPr lang="en-US" altLang="en-US" dirty="0"/>
              <a:t> 2 </a:t>
            </a:r>
            <a:r>
              <a:rPr lang="en-US" altLang="en-US" dirty="0" err="1"/>
              <a:t>chức</a:t>
            </a:r>
            <a:r>
              <a:rPr lang="en-US" altLang="en-US" dirty="0"/>
              <a:t> </a:t>
            </a:r>
            <a:r>
              <a:rPr lang="en-US" altLang="en-US" dirty="0" err="1"/>
              <a:t>năng</a:t>
            </a:r>
            <a:r>
              <a:rPr lang="en-US" altLang="en-US" dirty="0"/>
              <a:t> </a:t>
            </a:r>
            <a:r>
              <a:rPr lang="en-US" altLang="en-US" dirty="0" err="1"/>
              <a:t>chính</a:t>
            </a:r>
            <a:r>
              <a:rPr lang="en-US" altLang="en-US" dirty="0"/>
              <a:t> </a:t>
            </a:r>
            <a:r>
              <a:rPr lang="en-US" altLang="en-US" dirty="0" err="1"/>
              <a:t>là</a:t>
            </a:r>
            <a:r>
              <a:rPr lang="en-US" altLang="en-US" dirty="0"/>
              <a:t> </a:t>
            </a:r>
            <a:r>
              <a:rPr lang="en-US" altLang="en-US" dirty="0" err="1"/>
              <a:t>lọc</a:t>
            </a:r>
            <a:r>
              <a:rPr lang="en-US" altLang="en-US" dirty="0"/>
              <a:t> </a:t>
            </a:r>
            <a:r>
              <a:rPr lang="en-US" altLang="en-US" dirty="0" err="1"/>
              <a:t>và</a:t>
            </a:r>
            <a:r>
              <a:rPr lang="en-US" altLang="en-US" dirty="0"/>
              <a:t> </a:t>
            </a:r>
            <a:r>
              <a:rPr lang="en-US" altLang="en-US" dirty="0" err="1"/>
              <a:t>chuyển</a:t>
            </a:r>
            <a:r>
              <a:rPr lang="en-US" altLang="en-US" dirty="0"/>
              <a:t> </a:t>
            </a:r>
            <a:r>
              <a:rPr lang="en-US" altLang="en-US" dirty="0" err="1"/>
              <a:t>vận</a:t>
            </a:r>
            <a:r>
              <a:rPr lang="en-US" altLang="en-US" dirty="0"/>
              <a:t>.</a:t>
            </a:r>
          </a:p>
          <a:p>
            <a:pPr eaLnBrk="1" hangingPunct="1">
              <a:lnSpc>
                <a:spcPct val="90000"/>
              </a:lnSpc>
            </a:pPr>
            <a:r>
              <a:rPr lang="en-US" altLang="en-US" dirty="0" err="1"/>
              <a:t>Dựa</a:t>
            </a:r>
            <a:r>
              <a:rPr lang="en-US" altLang="en-US" dirty="0"/>
              <a:t> </a:t>
            </a:r>
            <a:r>
              <a:rPr lang="en-US" altLang="en-US" dirty="0" err="1"/>
              <a:t>trên</a:t>
            </a:r>
            <a:r>
              <a:rPr lang="en-US" altLang="en-US" dirty="0"/>
              <a:t> </a:t>
            </a:r>
            <a:r>
              <a:rPr lang="en-US" altLang="en-US" dirty="0" err="1"/>
              <a:t>bảng</a:t>
            </a:r>
            <a:r>
              <a:rPr lang="en-US" altLang="en-US" dirty="0"/>
              <a:t> </a:t>
            </a:r>
            <a:r>
              <a:rPr lang="en-US" altLang="en-US" dirty="0" err="1"/>
              <a:t>địa</a:t>
            </a:r>
            <a:r>
              <a:rPr lang="en-US" altLang="en-US" dirty="0"/>
              <a:t> </a:t>
            </a:r>
            <a:r>
              <a:rPr lang="en-US" altLang="en-US" dirty="0" err="1"/>
              <a:t>chỉ</a:t>
            </a:r>
            <a:r>
              <a:rPr lang="en-US" altLang="en-US" dirty="0"/>
              <a:t> MAC </a:t>
            </a:r>
            <a:r>
              <a:rPr lang="en-US" altLang="en-US" dirty="0" err="1"/>
              <a:t>lưu</a:t>
            </a:r>
            <a:r>
              <a:rPr lang="en-US" altLang="en-US" dirty="0"/>
              <a:t> </a:t>
            </a:r>
            <a:r>
              <a:rPr lang="en-US" altLang="en-US" dirty="0" err="1"/>
              <a:t>trữ</a:t>
            </a:r>
            <a:r>
              <a:rPr lang="en-US" altLang="en-US" dirty="0"/>
              <a:t>, </a:t>
            </a:r>
            <a:r>
              <a:rPr lang="en-US" altLang="en-US" dirty="0" err="1"/>
              <a:t>Brigde</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các</a:t>
            </a:r>
            <a:r>
              <a:rPr lang="en-US" altLang="en-US" dirty="0"/>
              <a:t> </a:t>
            </a:r>
            <a:r>
              <a:rPr lang="en-US" altLang="en-US" dirty="0" err="1"/>
              <a:t>gói</a:t>
            </a:r>
            <a:r>
              <a:rPr lang="en-US" altLang="en-US" dirty="0"/>
              <a:t> tin </a:t>
            </a:r>
            <a:r>
              <a:rPr lang="en-US" altLang="en-US" dirty="0" err="1"/>
              <a:t>và</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chúng</a:t>
            </a:r>
            <a:r>
              <a:rPr lang="en-US" altLang="en-US" dirty="0"/>
              <a:t> </a:t>
            </a:r>
            <a:r>
              <a:rPr lang="en-US" altLang="en-US" dirty="0" err="1"/>
              <a:t>trước</a:t>
            </a:r>
            <a:r>
              <a:rPr lang="en-US" altLang="en-US" dirty="0"/>
              <a:t> </a:t>
            </a:r>
            <a:r>
              <a:rPr lang="en-US" altLang="en-US" dirty="0" err="1"/>
              <a:t>khi</a:t>
            </a:r>
            <a:r>
              <a:rPr lang="en-US" altLang="en-US" dirty="0"/>
              <a:t> </a:t>
            </a:r>
            <a:r>
              <a:rPr lang="en-US" altLang="en-US" dirty="0" err="1"/>
              <a:t>có</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chuyển</a:t>
            </a:r>
            <a:r>
              <a:rPr lang="en-US" altLang="en-US" dirty="0"/>
              <a:t> </a:t>
            </a:r>
            <a:r>
              <a:rPr lang="en-US" altLang="en-US" dirty="0" err="1"/>
              <a:t>đi</a:t>
            </a:r>
            <a:r>
              <a:rPr lang="en-US" altLang="en-US" dirty="0"/>
              <a:t> hay </a:t>
            </a:r>
            <a:r>
              <a:rPr lang="en-US" altLang="en-US" dirty="0" err="1"/>
              <a:t>không</a:t>
            </a:r>
            <a:r>
              <a:rPr lang="en-US" altLang="en-US" dirty="0"/>
              <a:t>.</a:t>
            </a:r>
          </a:p>
        </p:txBody>
      </p:sp>
      <p:sp>
        <p:nvSpPr>
          <p:cNvPr id="24580"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A7235C23-7FDA-4AE9-B0C3-FF8B86FADA76}" type="slidenum">
              <a:rPr lang="en-US" altLang="en-US" sz="1000">
                <a:solidFill>
                  <a:srgbClr val="898989"/>
                </a:solidFill>
                <a:latin typeface="Tahoma" panose="020B0604030504040204" pitchFamily="34" charset="0"/>
              </a:rPr>
              <a:pPr>
                <a:lnSpc>
                  <a:spcPct val="100000"/>
                </a:lnSpc>
                <a:spcBef>
                  <a:spcPct val="0"/>
                </a:spcBef>
                <a:buClrTx/>
                <a:buFontTx/>
                <a:buNone/>
              </a:pPr>
              <a:t>17</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11670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540326"/>
            <a:ext cx="7867650" cy="634423"/>
          </a:xfrm>
        </p:spPr>
        <p:txBody>
          <a:bodyPr/>
          <a:lstStyle/>
          <a:p>
            <a:pPr eaLnBrk="1" hangingPunct="1"/>
            <a:r>
              <a:rPr lang="en-US" altLang="en-US" dirty="0"/>
              <a:t>Bridge (</a:t>
            </a:r>
            <a:r>
              <a:rPr lang="en-US" altLang="en-US" dirty="0" err="1"/>
              <a:t>cầu</a:t>
            </a:r>
            <a:r>
              <a:rPr lang="en-US" altLang="en-US" dirty="0"/>
              <a:t> </a:t>
            </a:r>
            <a:r>
              <a:rPr lang="en-US" altLang="en-US" dirty="0" err="1"/>
              <a:t>nối</a:t>
            </a:r>
            <a:r>
              <a:rPr lang="en-US" altLang="en-US" dirty="0"/>
              <a:t>)</a:t>
            </a:r>
          </a:p>
        </p:txBody>
      </p:sp>
      <p:pic>
        <p:nvPicPr>
          <p:cNvPr id="25604" name="Picture 4" descr="b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2868031"/>
            <a:ext cx="28956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bridge noi m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341" y="2154810"/>
            <a:ext cx="5791200"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6"/>
          <p:cNvSpPr txBox="1">
            <a:spLocks noChangeArrowheads="1"/>
          </p:cNvSpPr>
          <p:nvPr/>
        </p:nvSpPr>
        <p:spPr bwMode="auto">
          <a:xfrm>
            <a:off x="3034141" y="405981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50000"/>
              </a:spcBef>
              <a:buClrTx/>
              <a:buFontTx/>
              <a:buNone/>
            </a:pPr>
            <a:r>
              <a:rPr lang="en-US" altLang="en-US" sz="1800">
                <a:solidFill>
                  <a:schemeClr val="tx1"/>
                </a:solidFill>
                <a:latin typeface="Tahoma" panose="020B0604030504040204" pitchFamily="34" charset="0"/>
              </a:rPr>
              <a:t>Hub</a:t>
            </a:r>
          </a:p>
        </p:txBody>
      </p:sp>
      <p:sp>
        <p:nvSpPr>
          <p:cNvPr id="25607" name="Text Box 7"/>
          <p:cNvSpPr txBox="1">
            <a:spLocks noChangeArrowheads="1"/>
          </p:cNvSpPr>
          <p:nvPr/>
        </p:nvSpPr>
        <p:spPr bwMode="auto">
          <a:xfrm>
            <a:off x="5091541" y="405981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50000"/>
              </a:spcBef>
              <a:buClrTx/>
              <a:buFontTx/>
              <a:buNone/>
            </a:pPr>
            <a:r>
              <a:rPr lang="en-US" altLang="en-US" sz="1800">
                <a:solidFill>
                  <a:schemeClr val="tx1"/>
                </a:solidFill>
                <a:latin typeface="Tahoma" panose="020B0604030504040204" pitchFamily="34" charset="0"/>
              </a:rPr>
              <a:t>Hub</a:t>
            </a:r>
          </a:p>
        </p:txBody>
      </p:sp>
      <p:sp>
        <p:nvSpPr>
          <p:cNvPr id="25608" name="Text Box 8"/>
          <p:cNvSpPr txBox="1">
            <a:spLocks noChangeArrowheads="1"/>
          </p:cNvSpPr>
          <p:nvPr/>
        </p:nvSpPr>
        <p:spPr bwMode="auto">
          <a:xfrm>
            <a:off x="3948541" y="268821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50000"/>
              </a:spcBef>
              <a:buClrTx/>
              <a:buFontTx/>
              <a:buNone/>
            </a:pPr>
            <a:r>
              <a:rPr lang="en-US" altLang="en-US" sz="1800" b="1">
                <a:solidFill>
                  <a:schemeClr val="tx1"/>
                </a:solidFill>
                <a:latin typeface="Tahoma" panose="020B0604030504040204" pitchFamily="34" charset="0"/>
              </a:rPr>
              <a:t>Bridge</a:t>
            </a:r>
          </a:p>
        </p:txBody>
      </p:sp>
    </p:spTree>
    <p:extLst>
      <p:ext uri="{BB962C8B-B14F-4D97-AF65-F5344CB8AC3E}">
        <p14:creationId xmlns:p14="http://schemas.microsoft.com/office/powerpoint/2010/main" val="112616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05000" y="540328"/>
            <a:ext cx="7867650" cy="636732"/>
          </a:xfrm>
        </p:spPr>
        <p:txBody>
          <a:bodyPr/>
          <a:lstStyle/>
          <a:p>
            <a:pPr eaLnBrk="1" hangingPunct="1"/>
            <a:r>
              <a:rPr lang="en-US" altLang="en-US" dirty="0"/>
              <a:t>Switch (</a:t>
            </a:r>
            <a:r>
              <a:rPr lang="en-US" altLang="en-US" dirty="0" err="1"/>
              <a:t>bộ</a:t>
            </a:r>
            <a:r>
              <a:rPr lang="en-US" altLang="en-US" dirty="0"/>
              <a:t> </a:t>
            </a:r>
            <a:r>
              <a:rPr lang="en-US" altLang="en-US" dirty="0" err="1"/>
              <a:t>chuyển</a:t>
            </a:r>
            <a:r>
              <a:rPr lang="en-US" altLang="en-US" dirty="0"/>
              <a:t> </a:t>
            </a:r>
            <a:r>
              <a:rPr lang="en-US" altLang="en-US" dirty="0" err="1"/>
              <a:t>mạch</a:t>
            </a:r>
            <a:r>
              <a:rPr lang="en-US" altLang="en-US" dirty="0"/>
              <a:t>)</a:t>
            </a:r>
          </a:p>
        </p:txBody>
      </p:sp>
      <p:sp>
        <p:nvSpPr>
          <p:cNvPr id="26627" name="Rectangle 3"/>
          <p:cNvSpPr>
            <a:spLocks noGrp="1" noChangeArrowheads="1"/>
          </p:cNvSpPr>
          <p:nvPr>
            <p:ph idx="1"/>
          </p:nvPr>
        </p:nvSpPr>
        <p:spPr>
          <a:xfrm>
            <a:off x="1905000" y="1558636"/>
            <a:ext cx="8153400" cy="4800600"/>
          </a:xfrm>
        </p:spPr>
        <p:txBody>
          <a:bodyPr/>
          <a:lstStyle/>
          <a:p>
            <a:pPr eaLnBrk="1" hangingPunct="1">
              <a:lnSpc>
                <a:spcPct val="90000"/>
              </a:lnSpc>
            </a:pPr>
            <a:r>
              <a:rPr lang="en-US" altLang="en-US" dirty="0" err="1"/>
              <a:t>Là</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giống</a:t>
            </a:r>
            <a:r>
              <a:rPr lang="en-US" altLang="en-US" dirty="0"/>
              <a:t> Bridge </a:t>
            </a:r>
            <a:r>
              <a:rPr lang="en-US" altLang="en-US" dirty="0" err="1"/>
              <a:t>và</a:t>
            </a:r>
            <a:r>
              <a:rPr lang="en-US" altLang="en-US" dirty="0"/>
              <a:t> Hub </a:t>
            </a:r>
            <a:r>
              <a:rPr lang="en-US" altLang="en-US" dirty="0" err="1"/>
              <a:t>cộng</a:t>
            </a:r>
            <a:r>
              <a:rPr lang="en-US" altLang="en-US" dirty="0"/>
              <a:t> </a:t>
            </a:r>
            <a:r>
              <a:rPr lang="en-US" altLang="en-US" dirty="0" err="1"/>
              <a:t>lại</a:t>
            </a:r>
            <a:r>
              <a:rPr lang="en-US" altLang="en-US" dirty="0"/>
              <a:t> </a:t>
            </a:r>
            <a:r>
              <a:rPr lang="en-US" altLang="en-US" dirty="0" err="1"/>
              <a:t>nhưng</a:t>
            </a:r>
            <a:r>
              <a:rPr lang="en-US" altLang="en-US" dirty="0"/>
              <a:t> </a:t>
            </a:r>
            <a:r>
              <a:rPr lang="en-US" altLang="en-US" dirty="0" err="1"/>
              <a:t>thông</a:t>
            </a:r>
            <a:r>
              <a:rPr lang="en-US" altLang="en-US" dirty="0"/>
              <a:t> minh </a:t>
            </a:r>
            <a:r>
              <a:rPr lang="en-US" altLang="en-US" dirty="0" err="1"/>
              <a:t>hơn</a:t>
            </a:r>
            <a:r>
              <a:rPr lang="en-US" altLang="en-US" dirty="0"/>
              <a:t>.</a:t>
            </a:r>
          </a:p>
          <a:p>
            <a:pPr eaLnBrk="1" hangingPunct="1">
              <a:lnSpc>
                <a:spcPct val="90000"/>
              </a:lnSpc>
            </a:pPr>
            <a:r>
              <a:rPr lang="en-US" altLang="en-US" dirty="0" err="1"/>
              <a:t>Có</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chỉ</a:t>
            </a:r>
            <a:r>
              <a:rPr lang="en-US" altLang="en-US" dirty="0"/>
              <a:t> </a:t>
            </a:r>
            <a:r>
              <a:rPr lang="en-US" altLang="en-US" dirty="0" err="1"/>
              <a:t>chuyển</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đến</a:t>
            </a:r>
            <a:r>
              <a:rPr lang="en-US" altLang="en-US" dirty="0"/>
              <a:t> </a:t>
            </a:r>
            <a:r>
              <a:rPr lang="en-US" altLang="en-US" dirty="0" err="1"/>
              <a:t>đúng</a:t>
            </a:r>
            <a:r>
              <a:rPr lang="en-US" altLang="en-US" dirty="0"/>
              <a:t> </a:t>
            </a:r>
            <a:r>
              <a:rPr lang="en-US" altLang="en-US" dirty="0" err="1"/>
              <a:t>kết</a:t>
            </a:r>
            <a:r>
              <a:rPr lang="en-US" altLang="en-US" dirty="0"/>
              <a:t> </a:t>
            </a:r>
            <a:r>
              <a:rPr lang="en-US" altLang="en-US" dirty="0" err="1"/>
              <a:t>nối</a:t>
            </a:r>
            <a:r>
              <a:rPr lang="en-US" altLang="en-US" dirty="0"/>
              <a:t> </a:t>
            </a:r>
            <a:r>
              <a:rPr lang="en-US" altLang="en-US" dirty="0" err="1"/>
              <a:t>thực</a:t>
            </a:r>
            <a:r>
              <a:rPr lang="en-US" altLang="en-US" dirty="0"/>
              <a:t> </a:t>
            </a:r>
            <a:r>
              <a:rPr lang="en-US" altLang="en-US" dirty="0" err="1"/>
              <a:t>sự</a:t>
            </a:r>
            <a:r>
              <a:rPr lang="en-US" altLang="en-US" dirty="0"/>
              <a:t> </a:t>
            </a:r>
            <a:r>
              <a:rPr lang="en-US" altLang="en-US" dirty="0" err="1"/>
              <a:t>cần</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này</a:t>
            </a:r>
            <a:r>
              <a:rPr lang="en-US" altLang="en-US" dirty="0"/>
              <a:t> </a:t>
            </a:r>
            <a:r>
              <a:rPr lang="en-US" altLang="en-US" dirty="0" err="1"/>
              <a:t>làm</a:t>
            </a:r>
            <a:r>
              <a:rPr lang="en-US" altLang="en-US" dirty="0"/>
              <a:t> </a:t>
            </a:r>
            <a:r>
              <a:rPr lang="en-US" altLang="en-US" dirty="0" err="1"/>
              <a:t>giảm</a:t>
            </a:r>
            <a:r>
              <a:rPr lang="en-US" altLang="en-US" dirty="0"/>
              <a:t> </a:t>
            </a:r>
            <a:r>
              <a:rPr lang="en-US" altLang="en-US" dirty="0" err="1"/>
              <a:t>đụng</a:t>
            </a:r>
            <a:r>
              <a:rPr lang="en-US" altLang="en-US" dirty="0"/>
              <a:t> </a:t>
            </a:r>
            <a:r>
              <a:rPr lang="en-US" altLang="en-US" dirty="0" err="1"/>
              <a:t>độ</a:t>
            </a:r>
            <a:r>
              <a:rPr lang="en-US" altLang="en-US" dirty="0"/>
              <a:t> </a:t>
            </a:r>
            <a:r>
              <a:rPr lang="en-US" altLang="en-US" dirty="0" err="1"/>
              <a:t>trên</a:t>
            </a:r>
            <a:r>
              <a:rPr lang="en-US" altLang="en-US" dirty="0"/>
              <a:t> </a:t>
            </a:r>
            <a:r>
              <a:rPr lang="en-US" altLang="en-US" dirty="0" err="1"/>
              <a:t>mạng</a:t>
            </a:r>
            <a:r>
              <a:rPr lang="en-US" altLang="en-US" dirty="0"/>
              <a:t>.</a:t>
            </a:r>
          </a:p>
          <a:p>
            <a:pPr eaLnBrk="1" hangingPunct="1">
              <a:lnSpc>
                <a:spcPct val="90000"/>
              </a:lnSpc>
            </a:pPr>
            <a:r>
              <a:rPr lang="en-US" altLang="en-US" dirty="0" err="1"/>
              <a:t>Dùng</a:t>
            </a:r>
            <a:r>
              <a:rPr lang="en-US" altLang="en-US" dirty="0"/>
              <a:t> </a:t>
            </a:r>
            <a:r>
              <a:rPr lang="en-US" altLang="en-US" dirty="0" err="1"/>
              <a:t>để</a:t>
            </a:r>
            <a:r>
              <a:rPr lang="en-US" altLang="en-US" dirty="0"/>
              <a:t> </a:t>
            </a:r>
            <a:r>
              <a:rPr lang="en-US" altLang="en-US" dirty="0" err="1"/>
              <a:t>phân</a:t>
            </a:r>
            <a:r>
              <a:rPr lang="en-US" altLang="en-US" dirty="0"/>
              <a:t> </a:t>
            </a:r>
            <a:r>
              <a:rPr lang="en-US" altLang="en-US" dirty="0" err="1"/>
              <a:t>đoạn</a:t>
            </a:r>
            <a:r>
              <a:rPr lang="en-US" altLang="en-US" dirty="0"/>
              <a:t> </a:t>
            </a:r>
            <a:r>
              <a:rPr lang="en-US" altLang="en-US" dirty="0" err="1"/>
              <a:t>mạng</a:t>
            </a:r>
            <a:r>
              <a:rPr lang="en-US" altLang="en-US" dirty="0"/>
              <a:t> </a:t>
            </a:r>
            <a:r>
              <a:rPr lang="en-US" altLang="en-US" dirty="0" err="1"/>
              <a:t>trong</a:t>
            </a:r>
            <a:r>
              <a:rPr lang="en-US" altLang="en-US" dirty="0"/>
              <a:t> </a:t>
            </a:r>
            <a:r>
              <a:rPr lang="en-US" altLang="en-US" dirty="0" err="1"/>
              <a:t>các</a:t>
            </a:r>
            <a:r>
              <a:rPr lang="en-US" altLang="en-US" dirty="0"/>
              <a:t> </a:t>
            </a:r>
            <a:r>
              <a:rPr lang="en-US" altLang="en-US" dirty="0" err="1"/>
              <a:t>mạng</a:t>
            </a:r>
            <a:r>
              <a:rPr lang="en-US" altLang="en-US" dirty="0"/>
              <a:t> </a:t>
            </a:r>
            <a:r>
              <a:rPr lang="en-US" altLang="en-US" dirty="0" err="1"/>
              <a:t>cục</a:t>
            </a:r>
            <a:r>
              <a:rPr lang="en-US" altLang="en-US" dirty="0"/>
              <a:t> </a:t>
            </a:r>
            <a:r>
              <a:rPr lang="en-US" altLang="en-US" dirty="0" err="1"/>
              <a:t>bộ</a:t>
            </a:r>
            <a:r>
              <a:rPr lang="en-US" altLang="en-US" dirty="0"/>
              <a:t> </a:t>
            </a:r>
            <a:r>
              <a:rPr lang="en-US" altLang="en-US" dirty="0" err="1"/>
              <a:t>lớn</a:t>
            </a:r>
            <a:r>
              <a:rPr lang="en-US" altLang="en-US" dirty="0"/>
              <a:t> (VLAN).</a:t>
            </a:r>
          </a:p>
          <a:p>
            <a:pPr eaLnBrk="1" hangingPunct="1">
              <a:lnSpc>
                <a:spcPct val="90000"/>
              </a:lnSpc>
            </a:pPr>
            <a:r>
              <a:rPr lang="en-US" altLang="en-US" dirty="0" err="1"/>
              <a:t>Hoạt</a:t>
            </a:r>
            <a:r>
              <a:rPr lang="en-US" altLang="en-US" dirty="0"/>
              <a:t> </a:t>
            </a:r>
            <a:r>
              <a:rPr lang="en-US" altLang="en-US" dirty="0" err="1"/>
              <a:t>động</a:t>
            </a:r>
            <a:r>
              <a:rPr lang="en-US" altLang="en-US" dirty="0"/>
              <a:t> ở </a:t>
            </a:r>
            <a:r>
              <a:rPr lang="en-US" altLang="en-US" dirty="0" err="1"/>
              <a:t>lớp</a:t>
            </a:r>
            <a:r>
              <a:rPr lang="en-US" altLang="en-US" dirty="0"/>
              <a:t> Data Link.</a:t>
            </a:r>
          </a:p>
          <a:p>
            <a:pPr eaLnBrk="1" hangingPunct="1">
              <a:lnSpc>
                <a:spcPct val="90000"/>
              </a:lnSpc>
            </a:pPr>
            <a:endParaRPr lang="en-US" altLang="en-US" dirty="0"/>
          </a:p>
        </p:txBody>
      </p:sp>
      <p:sp>
        <p:nvSpPr>
          <p:cNvPr id="26628"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634018EC-B0D6-4A74-AD93-5C74F3EE8B20}" type="slidenum">
              <a:rPr lang="en-US" altLang="en-US" sz="1000">
                <a:solidFill>
                  <a:srgbClr val="898989"/>
                </a:solidFill>
                <a:latin typeface="Tahoma" panose="020B0604030504040204" pitchFamily="34" charset="0"/>
              </a:rPr>
              <a:pPr>
                <a:lnSpc>
                  <a:spcPct val="100000"/>
                </a:lnSpc>
                <a:spcBef>
                  <a:spcPct val="0"/>
                </a:spcBef>
                <a:buClrTx/>
                <a:buFontTx/>
                <a:buNone/>
              </a:pPr>
              <a:t>19</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314768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dirty="0" err="1"/>
              <a:t>Mục</a:t>
            </a:r>
            <a:r>
              <a:rPr lang="en-US" altLang="en-US" dirty="0"/>
              <a:t> </a:t>
            </a:r>
            <a:r>
              <a:rPr lang="en-US" altLang="en-US" dirty="0" err="1"/>
              <a:t>tiêu</a:t>
            </a:r>
            <a:r>
              <a:rPr lang="en-US" altLang="en-US" dirty="0"/>
              <a:t> </a:t>
            </a:r>
            <a:r>
              <a:rPr lang="en-US" altLang="en-US" dirty="0" err="1"/>
              <a:t>bài</a:t>
            </a:r>
            <a:r>
              <a:rPr lang="en-US" altLang="en-US" dirty="0"/>
              <a:t> </a:t>
            </a:r>
            <a:r>
              <a:rPr lang="en-US" altLang="en-US" dirty="0" err="1"/>
              <a:t>học</a:t>
            </a:r>
            <a:endParaRPr lang="en-US" altLang="en-US" dirty="0"/>
          </a:p>
        </p:txBody>
      </p:sp>
      <p:sp>
        <p:nvSpPr>
          <p:cNvPr id="7172" name="Rectangle 3"/>
          <p:cNvSpPr>
            <a:spLocks noGrp="1" noChangeArrowheads="1"/>
          </p:cNvSpPr>
          <p:nvPr>
            <p:ph idx="1"/>
          </p:nvPr>
        </p:nvSpPr>
        <p:spPr>
          <a:xfrm>
            <a:off x="1981200" y="1752600"/>
            <a:ext cx="8229600" cy="3962400"/>
          </a:xfrm>
        </p:spPr>
        <p:txBody>
          <a:bodyPr/>
          <a:lstStyle/>
          <a:p>
            <a:pPr marL="533400" indent="-533400">
              <a:buClr>
                <a:srgbClr val="0000FF"/>
              </a:buClr>
              <a:buFont typeface="Wingdings" panose="05000000000000000000" pitchFamily="2" charset="2"/>
              <a:buAutoNum type="arabicPeriod"/>
            </a:pPr>
            <a:r>
              <a:rPr lang="en-US" altLang="en-US" dirty="0" err="1"/>
              <a:t>Hiểu</a:t>
            </a:r>
            <a:r>
              <a:rPr lang="en-US" altLang="en-US" dirty="0"/>
              <a:t> </a:t>
            </a:r>
            <a:r>
              <a:rPr lang="en-US" altLang="en-US" dirty="0" err="1"/>
              <a:t>các</a:t>
            </a:r>
            <a:r>
              <a:rPr lang="en-US" altLang="en-US" dirty="0"/>
              <a:t> </a:t>
            </a:r>
            <a:r>
              <a:rPr lang="en-US" altLang="en-US" dirty="0" err="1"/>
              <a:t>khái</a:t>
            </a:r>
            <a:r>
              <a:rPr lang="en-US" altLang="en-US" dirty="0"/>
              <a:t> </a:t>
            </a:r>
            <a:r>
              <a:rPr lang="en-US" altLang="en-US" dirty="0" err="1"/>
              <a:t>niệm</a:t>
            </a:r>
            <a:r>
              <a:rPr lang="en-US" altLang="en-US" dirty="0"/>
              <a:t> </a:t>
            </a:r>
            <a:r>
              <a:rPr lang="en-US" altLang="en-US" dirty="0" err="1"/>
              <a:t>về</a:t>
            </a:r>
            <a:r>
              <a:rPr lang="en-US" altLang="en-US" dirty="0"/>
              <a:t> </a:t>
            </a:r>
            <a:r>
              <a:rPr lang="en-US" altLang="en-US" dirty="0" err="1"/>
              <a:t>mạng</a:t>
            </a:r>
            <a:r>
              <a:rPr lang="en-US" altLang="en-US" dirty="0"/>
              <a:t> Internet</a:t>
            </a:r>
          </a:p>
          <a:p>
            <a:pPr marL="533400" indent="-533400">
              <a:buClr>
                <a:srgbClr val="0000FF"/>
              </a:buClr>
              <a:buFont typeface="Wingdings" panose="05000000000000000000" pitchFamily="2" charset="2"/>
              <a:buAutoNum type="arabicPeriod"/>
            </a:pPr>
            <a:r>
              <a:rPr lang="en-US" altLang="en-US" dirty="0" err="1"/>
              <a:t>Biết</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công</a:t>
            </a:r>
            <a:r>
              <a:rPr lang="en-US" altLang="en-US" dirty="0"/>
              <a:t> </a:t>
            </a:r>
            <a:r>
              <a:rPr lang="en-US" altLang="en-US" dirty="0" err="1"/>
              <a:t>cụ</a:t>
            </a:r>
            <a:r>
              <a:rPr lang="en-US" altLang="en-US" dirty="0"/>
              <a:t> </a:t>
            </a:r>
            <a:r>
              <a:rPr lang="en-US" altLang="en-US" dirty="0" err="1"/>
              <a:t>trên</a:t>
            </a:r>
            <a:r>
              <a:rPr lang="en-US" altLang="en-US" dirty="0"/>
              <a:t> Internet </a:t>
            </a:r>
            <a:r>
              <a:rPr lang="en-US" altLang="en-US" dirty="0" err="1"/>
              <a:t>phục</a:t>
            </a:r>
            <a:r>
              <a:rPr lang="en-US" altLang="en-US" dirty="0"/>
              <a:t> </a:t>
            </a:r>
            <a:r>
              <a:rPr lang="en-US" altLang="en-US" dirty="0" err="1"/>
              <a:t>vụ</a:t>
            </a:r>
            <a:r>
              <a:rPr lang="en-US" altLang="en-US" dirty="0"/>
              <a:t> </a:t>
            </a:r>
            <a:r>
              <a:rPr lang="en-US" altLang="en-US" dirty="0" err="1"/>
              <a:t>học</a:t>
            </a:r>
            <a:r>
              <a:rPr lang="en-US" altLang="en-US" dirty="0"/>
              <a:t> </a:t>
            </a:r>
            <a:r>
              <a:rPr lang="en-US" altLang="en-US" dirty="0" err="1"/>
              <a:t>tập</a:t>
            </a:r>
            <a:r>
              <a:rPr lang="en-US" altLang="en-US" dirty="0"/>
              <a:t> </a:t>
            </a:r>
            <a:r>
              <a:rPr lang="en-US" altLang="en-US" dirty="0" err="1"/>
              <a:t>và</a:t>
            </a:r>
            <a:r>
              <a:rPr lang="en-US" altLang="en-US" dirty="0"/>
              <a:t> </a:t>
            </a:r>
            <a:r>
              <a:rPr lang="en-US" altLang="en-US" dirty="0" err="1"/>
              <a:t>làm</a:t>
            </a:r>
            <a:r>
              <a:rPr lang="en-US" altLang="en-US" dirty="0"/>
              <a:t> </a:t>
            </a:r>
            <a:r>
              <a:rPr lang="en-US" altLang="en-US" dirty="0" err="1"/>
              <a:t>việc</a:t>
            </a:r>
            <a:endParaRPr lang="en-US" altLang="en-US" dirty="0"/>
          </a:p>
          <a:p>
            <a:pPr marL="533400" indent="-533400">
              <a:buClr>
                <a:srgbClr val="0000FF"/>
              </a:buClr>
              <a:buFont typeface="Wingdings" panose="05000000000000000000" pitchFamily="2" charset="2"/>
              <a:buAutoNum type="arabicPeriod"/>
            </a:pPr>
            <a:r>
              <a:rPr lang="en-US" altLang="en-US" dirty="0" err="1"/>
              <a:t>Tự</a:t>
            </a:r>
            <a:r>
              <a:rPr lang="en-US" altLang="en-US" dirty="0"/>
              <a:t> </a:t>
            </a:r>
            <a:r>
              <a:rPr lang="en-US" altLang="en-US" dirty="0" err="1"/>
              <a:t>bảo</a:t>
            </a:r>
            <a:r>
              <a:rPr lang="en-US" altLang="en-US" dirty="0"/>
              <a:t> </a:t>
            </a:r>
            <a:r>
              <a:rPr lang="en-US" altLang="en-US" dirty="0" err="1"/>
              <a:t>vệ</a:t>
            </a:r>
            <a:r>
              <a:rPr lang="en-US" altLang="en-US" dirty="0"/>
              <a:t> </a:t>
            </a:r>
            <a:r>
              <a:rPr lang="en-US" altLang="en-US" dirty="0" err="1"/>
              <a:t>mình</a:t>
            </a:r>
            <a:r>
              <a:rPr lang="en-US" altLang="en-US" dirty="0"/>
              <a:t> An </a:t>
            </a:r>
            <a:r>
              <a:rPr lang="en-US" altLang="en-US" dirty="0" err="1"/>
              <a:t>toàn</a:t>
            </a:r>
            <a:r>
              <a:rPr lang="en-US" altLang="en-US" dirty="0"/>
              <a:t> </a:t>
            </a:r>
            <a:r>
              <a:rPr lang="en-US" altLang="en-US" dirty="0" err="1"/>
              <a:t>trên</a:t>
            </a:r>
            <a:r>
              <a:rPr lang="en-US" altLang="en-US" dirty="0"/>
              <a:t> Internet</a:t>
            </a:r>
          </a:p>
        </p:txBody>
      </p:sp>
      <p:sp>
        <p:nvSpPr>
          <p:cNvPr id="4" name="Slide Number Placeholder 3"/>
          <p:cNvSpPr>
            <a:spLocks noGrp="1"/>
          </p:cNvSpPr>
          <p:nvPr>
            <p:ph type="sldNum" sz="quarter" idx="11"/>
          </p:nvPr>
        </p:nvSpPr>
        <p:spPr/>
        <p:txBody>
          <a:bodyPr/>
          <a:lstStyle/>
          <a:p>
            <a:pPr>
              <a:defRPr/>
            </a:pPr>
            <a:fld id="{5D650C27-5B88-445C-8113-AF2B8868E4AC}" type="slidenum">
              <a:rPr lang="en-US" altLang="en-US"/>
              <a:pPr>
                <a:defRPr/>
              </a:pPr>
              <a:t>2</a:t>
            </a:fld>
            <a:endParaRPr lang="en-US" altLang="en-US"/>
          </a:p>
        </p:txBody>
      </p:sp>
    </p:spTree>
    <p:extLst>
      <p:ext uri="{BB962C8B-B14F-4D97-AF65-F5344CB8AC3E}">
        <p14:creationId xmlns:p14="http://schemas.microsoft.com/office/powerpoint/2010/main" val="323868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38375" y="512617"/>
            <a:ext cx="7867650" cy="635145"/>
          </a:xfrm>
        </p:spPr>
        <p:txBody>
          <a:bodyPr/>
          <a:lstStyle/>
          <a:p>
            <a:pPr eaLnBrk="1" hangingPunct="1"/>
            <a:r>
              <a:rPr lang="en-US" altLang="en-US" dirty="0"/>
              <a:t>Switch (</a:t>
            </a:r>
            <a:r>
              <a:rPr lang="en-US" altLang="en-US" dirty="0" err="1"/>
              <a:t>bộ</a:t>
            </a:r>
            <a:r>
              <a:rPr lang="en-US" altLang="en-US" dirty="0"/>
              <a:t> </a:t>
            </a:r>
            <a:r>
              <a:rPr lang="en-US" altLang="en-US" dirty="0" err="1"/>
              <a:t>chuyển</a:t>
            </a:r>
            <a:r>
              <a:rPr lang="en-US" altLang="en-US" dirty="0"/>
              <a:t> </a:t>
            </a:r>
            <a:r>
              <a:rPr lang="en-US" altLang="en-US" dirty="0" err="1"/>
              <a:t>mạch</a:t>
            </a:r>
            <a:r>
              <a:rPr lang="en-US" altLang="en-US" dirty="0"/>
              <a:t>)</a:t>
            </a:r>
          </a:p>
        </p:txBody>
      </p:sp>
      <p:sp>
        <p:nvSpPr>
          <p:cNvPr id="27651"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41194689-7D68-471A-A5C5-331A88CC65C1}" type="slidenum">
              <a:rPr lang="en-US" altLang="en-US" sz="1000">
                <a:solidFill>
                  <a:srgbClr val="898989"/>
                </a:solidFill>
                <a:latin typeface="Tahoma" panose="020B0604030504040204" pitchFamily="34" charset="0"/>
              </a:rPr>
              <a:pPr>
                <a:lnSpc>
                  <a:spcPct val="100000"/>
                </a:lnSpc>
                <a:spcBef>
                  <a:spcPct val="0"/>
                </a:spcBef>
                <a:buClrTx/>
                <a:buFontTx/>
                <a:buNone/>
              </a:pPr>
              <a:t>20</a:t>
            </a:fld>
            <a:endParaRPr lang="en-US" altLang="en-US" sz="1000">
              <a:solidFill>
                <a:srgbClr val="898989"/>
              </a:solidFill>
              <a:latin typeface="Tahoma" panose="020B0604030504040204" pitchFamily="34" charset="0"/>
            </a:endParaRPr>
          </a:p>
        </p:txBody>
      </p:sp>
      <p:pic>
        <p:nvPicPr>
          <p:cNvPr id="27652" name="Picture 4" descr="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447800"/>
            <a:ext cx="3757613"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switch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35814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7" descr="switch noi ma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941514"/>
            <a:ext cx="3733800"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603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57400" y="554182"/>
            <a:ext cx="7867650" cy="588818"/>
          </a:xfrm>
        </p:spPr>
        <p:txBody>
          <a:bodyPr/>
          <a:lstStyle/>
          <a:p>
            <a:pPr eaLnBrk="1" hangingPunct="1"/>
            <a:r>
              <a:rPr lang="en-US" altLang="en-US"/>
              <a:t>Switch (bộ chuyển mạch)</a:t>
            </a:r>
          </a:p>
        </p:txBody>
      </p:sp>
      <p:sp>
        <p:nvSpPr>
          <p:cNvPr id="28675"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0B9BBDFD-0068-4907-9980-17F62595737B}" type="slidenum">
              <a:rPr lang="en-US" altLang="en-US" sz="1000">
                <a:solidFill>
                  <a:srgbClr val="898989"/>
                </a:solidFill>
                <a:latin typeface="Tahoma" panose="020B0604030504040204" pitchFamily="34" charset="0"/>
              </a:rPr>
              <a:pPr>
                <a:lnSpc>
                  <a:spcPct val="100000"/>
                </a:lnSpc>
                <a:spcBef>
                  <a:spcPct val="0"/>
                </a:spcBef>
                <a:buClrTx/>
                <a:buFontTx/>
                <a:buNone/>
              </a:pPr>
              <a:t>21</a:t>
            </a:fld>
            <a:endParaRPr lang="en-US" altLang="en-US" sz="1000">
              <a:solidFill>
                <a:srgbClr val="898989"/>
              </a:solidFill>
              <a:latin typeface="Tahoma" panose="020B0604030504040204" pitchFamily="34" charset="0"/>
            </a:endParaRPr>
          </a:p>
        </p:txBody>
      </p:sp>
      <p:pic>
        <p:nvPicPr>
          <p:cNvPr id="28676" name="Picture 4" descr="switching voi switch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47801"/>
            <a:ext cx="70866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931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05000" y="554182"/>
            <a:ext cx="7867650" cy="588818"/>
          </a:xfrm>
        </p:spPr>
        <p:txBody>
          <a:bodyPr/>
          <a:lstStyle/>
          <a:p>
            <a:pPr eaLnBrk="1" hangingPunct="1"/>
            <a:r>
              <a:rPr lang="en-US" altLang="en-US" dirty="0"/>
              <a:t>Router (</a:t>
            </a:r>
            <a:r>
              <a:rPr lang="en-US" altLang="en-US" dirty="0" err="1"/>
              <a:t>Bộ</a:t>
            </a:r>
            <a:r>
              <a:rPr lang="en-US" altLang="en-US" dirty="0"/>
              <a:t> </a:t>
            </a:r>
            <a:r>
              <a:rPr lang="en-US" altLang="en-US" dirty="0" err="1"/>
              <a:t>định</a:t>
            </a:r>
            <a:r>
              <a:rPr lang="en-US" altLang="en-US" dirty="0"/>
              <a:t> </a:t>
            </a:r>
            <a:r>
              <a:rPr lang="en-US" altLang="en-US" dirty="0" err="1"/>
              <a:t>tuyến</a:t>
            </a:r>
            <a:r>
              <a:rPr lang="en-US" altLang="en-US" dirty="0"/>
              <a:t>)</a:t>
            </a:r>
          </a:p>
        </p:txBody>
      </p:sp>
      <p:sp>
        <p:nvSpPr>
          <p:cNvPr id="29699" name="Rectangle 3"/>
          <p:cNvSpPr>
            <a:spLocks noGrp="1" noChangeArrowheads="1"/>
          </p:cNvSpPr>
          <p:nvPr>
            <p:ph idx="1"/>
          </p:nvPr>
        </p:nvSpPr>
        <p:spPr>
          <a:xfrm>
            <a:off x="1905000" y="1773383"/>
            <a:ext cx="8153400" cy="4800600"/>
          </a:xfrm>
        </p:spPr>
        <p:txBody>
          <a:bodyPr/>
          <a:lstStyle/>
          <a:p>
            <a:pPr eaLnBrk="1" hangingPunct="1">
              <a:lnSpc>
                <a:spcPct val="80000"/>
              </a:lnSpc>
            </a:pPr>
            <a:r>
              <a:rPr lang="en-US" altLang="en-US" dirty="0" err="1"/>
              <a:t>Dùng</a:t>
            </a:r>
            <a:r>
              <a:rPr lang="en-US" altLang="en-US" dirty="0"/>
              <a:t> </a:t>
            </a:r>
            <a:r>
              <a:rPr lang="en-US" altLang="en-US" dirty="0" err="1"/>
              <a:t>để</a:t>
            </a:r>
            <a:r>
              <a:rPr lang="en-US" altLang="en-US" dirty="0"/>
              <a:t> </a:t>
            </a:r>
            <a:r>
              <a:rPr lang="en-US" altLang="en-US" dirty="0" err="1"/>
              <a:t>ghép</a:t>
            </a:r>
            <a:r>
              <a:rPr lang="en-US" altLang="en-US" dirty="0"/>
              <a:t> </a:t>
            </a:r>
            <a:r>
              <a:rPr lang="en-US" altLang="en-US" dirty="0" err="1"/>
              <a:t>nối</a:t>
            </a:r>
            <a:r>
              <a:rPr lang="en-US" altLang="en-US" dirty="0"/>
              <a:t> </a:t>
            </a:r>
            <a:r>
              <a:rPr lang="en-US" altLang="en-US" dirty="0" err="1"/>
              <a:t>các</a:t>
            </a:r>
            <a:r>
              <a:rPr lang="en-US" altLang="en-US" dirty="0"/>
              <a:t> </a:t>
            </a:r>
            <a:r>
              <a:rPr lang="en-US" altLang="en-US" dirty="0" err="1"/>
              <a:t>mạng</a:t>
            </a:r>
            <a:r>
              <a:rPr lang="en-US" altLang="en-US" dirty="0"/>
              <a:t> </a:t>
            </a:r>
            <a:r>
              <a:rPr lang="en-US" altLang="en-US" dirty="0" err="1"/>
              <a:t>cục</a:t>
            </a:r>
            <a:r>
              <a:rPr lang="en-US" altLang="en-US" dirty="0"/>
              <a:t> </a:t>
            </a:r>
            <a:r>
              <a:rPr lang="en-US" altLang="en-US" dirty="0" err="1"/>
              <a:t>bộ</a:t>
            </a:r>
            <a:r>
              <a:rPr lang="en-US" altLang="en-US" dirty="0"/>
              <a:t> </a:t>
            </a:r>
            <a:r>
              <a:rPr lang="en-US" altLang="en-US" dirty="0" err="1"/>
              <a:t>lại</a:t>
            </a:r>
            <a:r>
              <a:rPr lang="en-US" altLang="en-US" dirty="0"/>
              <a:t> </a:t>
            </a:r>
            <a:r>
              <a:rPr lang="en-US" altLang="en-US" dirty="0" err="1"/>
              <a:t>với</a:t>
            </a:r>
            <a:r>
              <a:rPr lang="en-US" altLang="en-US" dirty="0"/>
              <a:t> </a:t>
            </a:r>
            <a:r>
              <a:rPr lang="en-US" altLang="en-US" dirty="0" err="1"/>
              <a:t>nhau</a:t>
            </a:r>
            <a:r>
              <a:rPr lang="en-US" altLang="en-US" dirty="0"/>
              <a:t> </a:t>
            </a:r>
            <a:r>
              <a:rPr lang="en-US" altLang="en-US" dirty="0" err="1"/>
              <a:t>thành</a:t>
            </a:r>
            <a:r>
              <a:rPr lang="en-US" altLang="en-US" dirty="0"/>
              <a:t> </a:t>
            </a:r>
            <a:r>
              <a:rPr lang="en-US" altLang="en-US" dirty="0" err="1"/>
              <a:t>mạng</a:t>
            </a:r>
            <a:r>
              <a:rPr lang="en-US" altLang="en-US" dirty="0"/>
              <a:t> </a:t>
            </a:r>
            <a:r>
              <a:rPr lang="en-US" altLang="en-US" dirty="0" err="1"/>
              <a:t>rộng</a:t>
            </a:r>
            <a:r>
              <a:rPr lang="en-US" altLang="en-US" dirty="0"/>
              <a:t>.</a:t>
            </a:r>
          </a:p>
          <a:p>
            <a:pPr eaLnBrk="1" hangingPunct="1">
              <a:lnSpc>
                <a:spcPct val="80000"/>
              </a:lnSpc>
            </a:pPr>
            <a:r>
              <a:rPr lang="en-US" altLang="en-US" dirty="0" err="1"/>
              <a:t>Lựa</a:t>
            </a:r>
            <a:r>
              <a:rPr lang="en-US" altLang="en-US" dirty="0"/>
              <a:t> </a:t>
            </a:r>
            <a:r>
              <a:rPr lang="en-US" altLang="en-US" dirty="0" err="1"/>
              <a:t>chọn</a:t>
            </a:r>
            <a:r>
              <a:rPr lang="en-US" altLang="en-US" dirty="0"/>
              <a:t> </a:t>
            </a:r>
            <a:r>
              <a:rPr lang="en-US" altLang="en-US" dirty="0" err="1"/>
              <a:t>đường</a:t>
            </a:r>
            <a:r>
              <a:rPr lang="en-US" altLang="en-US" dirty="0"/>
              <a:t> </a:t>
            </a:r>
            <a:r>
              <a:rPr lang="en-US" altLang="en-US" dirty="0" err="1"/>
              <a:t>đi</a:t>
            </a:r>
            <a:r>
              <a:rPr lang="en-US" altLang="en-US" dirty="0"/>
              <a:t> </a:t>
            </a:r>
            <a:r>
              <a:rPr lang="en-US" altLang="en-US" dirty="0" err="1"/>
              <a:t>tốt</a:t>
            </a:r>
            <a:r>
              <a:rPr lang="en-US" altLang="en-US" dirty="0"/>
              <a:t> </a:t>
            </a:r>
            <a:r>
              <a:rPr lang="en-US" altLang="en-US" dirty="0" err="1"/>
              <a:t>nhất</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gói</a:t>
            </a:r>
            <a:r>
              <a:rPr lang="en-US" altLang="en-US" dirty="0"/>
              <a:t> tin </a:t>
            </a:r>
            <a:r>
              <a:rPr lang="en-US" altLang="en-US" dirty="0" err="1"/>
              <a:t>hướng</a:t>
            </a:r>
            <a:r>
              <a:rPr lang="en-US" altLang="en-US" dirty="0"/>
              <a:t> </a:t>
            </a:r>
            <a:r>
              <a:rPr lang="en-US" altLang="en-US" dirty="0" err="1"/>
              <a:t>ra</a:t>
            </a:r>
            <a:r>
              <a:rPr lang="en-US" altLang="en-US" dirty="0"/>
              <a:t> </a:t>
            </a:r>
            <a:r>
              <a:rPr lang="en-US" altLang="en-US" dirty="0" err="1"/>
              <a:t>mạng</a:t>
            </a:r>
            <a:r>
              <a:rPr lang="en-US" altLang="en-US" dirty="0"/>
              <a:t> </a:t>
            </a:r>
            <a:r>
              <a:rPr lang="en-US" altLang="en-US" dirty="0" err="1"/>
              <a:t>bên</a:t>
            </a:r>
            <a:r>
              <a:rPr lang="en-US" altLang="en-US" dirty="0"/>
              <a:t> </a:t>
            </a:r>
            <a:r>
              <a:rPr lang="en-US" altLang="en-US" dirty="0" err="1"/>
              <a:t>ngoài</a:t>
            </a:r>
            <a:r>
              <a:rPr lang="en-US" altLang="en-US" dirty="0"/>
              <a:t>.</a:t>
            </a:r>
          </a:p>
          <a:p>
            <a:pPr eaLnBrk="1" hangingPunct="1">
              <a:lnSpc>
                <a:spcPct val="80000"/>
              </a:lnSpc>
            </a:pPr>
            <a:r>
              <a:rPr lang="en-US" altLang="en-US" dirty="0" err="1"/>
              <a:t>Hoạt</a:t>
            </a:r>
            <a:r>
              <a:rPr lang="en-US" altLang="en-US" dirty="0"/>
              <a:t> </a:t>
            </a:r>
            <a:r>
              <a:rPr lang="en-US" altLang="en-US" dirty="0" err="1"/>
              <a:t>động</a:t>
            </a:r>
            <a:r>
              <a:rPr lang="en-US" altLang="en-US" dirty="0"/>
              <a:t> </a:t>
            </a:r>
            <a:r>
              <a:rPr lang="en-US" altLang="en-US" dirty="0" err="1"/>
              <a:t>chủ</a:t>
            </a:r>
            <a:r>
              <a:rPr lang="en-US" altLang="en-US" dirty="0"/>
              <a:t> </a:t>
            </a:r>
            <a:r>
              <a:rPr lang="en-US" altLang="en-US" dirty="0" err="1"/>
              <a:t>yếu</a:t>
            </a:r>
            <a:r>
              <a:rPr lang="en-US" altLang="en-US" dirty="0"/>
              <a:t> ở </a:t>
            </a:r>
            <a:r>
              <a:rPr lang="en-US" altLang="en-US" dirty="0" err="1"/>
              <a:t>lớp</a:t>
            </a:r>
            <a:r>
              <a:rPr lang="en-US" altLang="en-US" dirty="0"/>
              <a:t> Network.</a:t>
            </a:r>
          </a:p>
          <a:p>
            <a:pPr eaLnBrk="1" hangingPunct="1">
              <a:lnSpc>
                <a:spcPct val="80000"/>
              </a:lnSpc>
            </a:pPr>
            <a:r>
              <a:rPr lang="en-US" altLang="en-US" dirty="0" err="1"/>
              <a:t>Có</a:t>
            </a:r>
            <a:r>
              <a:rPr lang="en-US" altLang="en-US" dirty="0"/>
              <a:t> 2 </a:t>
            </a:r>
            <a:r>
              <a:rPr lang="en-US" altLang="en-US" dirty="0" err="1"/>
              <a:t>phương</a:t>
            </a:r>
            <a:r>
              <a:rPr lang="en-US" altLang="en-US" dirty="0"/>
              <a:t> </a:t>
            </a:r>
            <a:r>
              <a:rPr lang="en-US" altLang="en-US" dirty="0" err="1"/>
              <a:t>thức</a:t>
            </a:r>
            <a:r>
              <a:rPr lang="en-US" altLang="en-US" dirty="0"/>
              <a:t> </a:t>
            </a:r>
            <a:r>
              <a:rPr lang="en-US" altLang="en-US" dirty="0" err="1"/>
              <a:t>định</a:t>
            </a:r>
            <a:r>
              <a:rPr lang="en-US" altLang="en-US" dirty="0"/>
              <a:t> </a:t>
            </a:r>
            <a:r>
              <a:rPr lang="en-US" altLang="en-US" dirty="0" err="1"/>
              <a:t>tuyến</a:t>
            </a:r>
            <a:r>
              <a:rPr lang="en-US" altLang="en-US" dirty="0"/>
              <a:t> </a:t>
            </a:r>
            <a:r>
              <a:rPr lang="en-US" altLang="en-US" dirty="0" err="1"/>
              <a:t>chính</a:t>
            </a:r>
            <a:r>
              <a:rPr lang="en-US" altLang="en-US" dirty="0"/>
              <a:t>:</a:t>
            </a:r>
          </a:p>
          <a:p>
            <a:pPr lvl="1" eaLnBrk="1" hangingPunct="1">
              <a:lnSpc>
                <a:spcPct val="80000"/>
              </a:lnSpc>
            </a:pPr>
            <a:r>
              <a:rPr lang="en-US" altLang="en-US" sz="2400" dirty="0" err="1"/>
              <a:t>Định</a:t>
            </a:r>
            <a:r>
              <a:rPr lang="en-US" altLang="en-US" sz="2400" dirty="0"/>
              <a:t> </a:t>
            </a:r>
            <a:r>
              <a:rPr lang="en-US" altLang="en-US" sz="2400" dirty="0" err="1"/>
              <a:t>tuyến</a:t>
            </a:r>
            <a:r>
              <a:rPr lang="en-US" altLang="en-US" sz="2400" dirty="0"/>
              <a:t> </a:t>
            </a:r>
            <a:r>
              <a:rPr lang="en-US" altLang="en-US" sz="2400" dirty="0" err="1"/>
              <a:t>tĩnh</a:t>
            </a:r>
            <a:r>
              <a:rPr lang="en-US" altLang="en-US" sz="2400" dirty="0"/>
              <a:t>: </a:t>
            </a:r>
            <a:r>
              <a:rPr lang="en-US" altLang="en-US" sz="2400" dirty="0" err="1"/>
              <a:t>cấu</a:t>
            </a:r>
            <a:r>
              <a:rPr lang="en-US" altLang="en-US" sz="2400" dirty="0"/>
              <a:t> </a:t>
            </a:r>
            <a:r>
              <a:rPr lang="en-US" altLang="en-US" sz="2400" dirty="0" err="1"/>
              <a:t>hình</a:t>
            </a:r>
            <a:r>
              <a:rPr lang="en-US" altLang="en-US" sz="2400" dirty="0"/>
              <a:t> </a:t>
            </a:r>
            <a:r>
              <a:rPr lang="en-US" altLang="en-US" sz="2400" dirty="0" err="1"/>
              <a:t>các</a:t>
            </a:r>
            <a:r>
              <a:rPr lang="en-US" altLang="en-US" sz="2400" dirty="0"/>
              <a:t> </a:t>
            </a:r>
            <a:r>
              <a:rPr lang="en-US" altLang="en-US" sz="2400" dirty="0" err="1"/>
              <a:t>đường</a:t>
            </a:r>
            <a:r>
              <a:rPr lang="en-US" altLang="en-US" sz="2400" dirty="0"/>
              <a:t> </a:t>
            </a:r>
            <a:r>
              <a:rPr lang="en-US" altLang="en-US" sz="2400" dirty="0" err="1"/>
              <a:t>cố</a:t>
            </a:r>
            <a:r>
              <a:rPr lang="en-US" altLang="en-US" sz="2400" dirty="0"/>
              <a:t> </a:t>
            </a:r>
            <a:r>
              <a:rPr lang="en-US" altLang="en-US" sz="2400" dirty="0" err="1"/>
              <a:t>định</a:t>
            </a:r>
            <a:r>
              <a:rPr lang="en-US" altLang="en-US" sz="2400" dirty="0"/>
              <a:t> </a:t>
            </a:r>
            <a:r>
              <a:rPr lang="en-US" altLang="en-US" sz="2400" dirty="0" err="1"/>
              <a:t>và</a:t>
            </a:r>
            <a:r>
              <a:rPr lang="en-US" altLang="en-US" sz="2400" dirty="0"/>
              <a:t> </a:t>
            </a:r>
            <a:r>
              <a:rPr lang="en-US" altLang="en-US" sz="2400" dirty="0" err="1"/>
              <a:t>cài</a:t>
            </a:r>
            <a:r>
              <a:rPr lang="en-US" altLang="en-US" sz="2400" dirty="0"/>
              <a:t> </a:t>
            </a:r>
            <a:r>
              <a:rPr lang="en-US" altLang="en-US" sz="2400" dirty="0" err="1"/>
              <a:t>đặt</a:t>
            </a:r>
            <a:r>
              <a:rPr lang="en-US" altLang="en-US" sz="2400" dirty="0"/>
              <a:t> </a:t>
            </a:r>
            <a:r>
              <a:rPr lang="en-US" altLang="en-US" sz="2400" dirty="0" err="1"/>
              <a:t>các</a:t>
            </a:r>
            <a:r>
              <a:rPr lang="en-US" altLang="en-US" sz="2400" dirty="0"/>
              <a:t> </a:t>
            </a:r>
            <a:r>
              <a:rPr lang="en-US" altLang="en-US" sz="2400" dirty="0" err="1"/>
              <a:t>đường</a:t>
            </a:r>
            <a:r>
              <a:rPr lang="en-US" altLang="en-US" sz="2400" dirty="0"/>
              <a:t> </a:t>
            </a:r>
            <a:r>
              <a:rPr lang="en-US" altLang="en-US" sz="2400" dirty="0" err="1"/>
              <a:t>đi</a:t>
            </a:r>
            <a:r>
              <a:rPr lang="en-US" altLang="en-US" sz="2400" dirty="0"/>
              <a:t> </a:t>
            </a:r>
            <a:r>
              <a:rPr lang="en-US" altLang="en-US" sz="2400" dirty="0" err="1"/>
              <a:t>này</a:t>
            </a:r>
            <a:r>
              <a:rPr lang="en-US" altLang="en-US" sz="2400" dirty="0"/>
              <a:t> </a:t>
            </a:r>
            <a:r>
              <a:rPr lang="en-US" altLang="en-US" sz="2400" dirty="0" err="1"/>
              <a:t>vào</a:t>
            </a:r>
            <a:r>
              <a:rPr lang="en-US" altLang="en-US" sz="2400" dirty="0"/>
              <a:t> </a:t>
            </a:r>
            <a:r>
              <a:rPr lang="en-US" altLang="en-US" sz="2400" dirty="0" err="1"/>
              <a:t>bảng</a:t>
            </a:r>
            <a:r>
              <a:rPr lang="en-US" altLang="en-US" sz="2400" dirty="0"/>
              <a:t> </a:t>
            </a:r>
            <a:r>
              <a:rPr lang="en-US" altLang="en-US" sz="2400" dirty="0" err="1"/>
              <a:t>định</a:t>
            </a:r>
            <a:r>
              <a:rPr lang="en-US" altLang="en-US" sz="2400" dirty="0"/>
              <a:t> </a:t>
            </a:r>
            <a:r>
              <a:rPr lang="en-US" altLang="en-US" sz="2400" dirty="0" err="1"/>
              <a:t>tuyến</a:t>
            </a:r>
            <a:r>
              <a:rPr lang="en-US" altLang="en-US" sz="2400" dirty="0"/>
              <a:t>.</a:t>
            </a:r>
          </a:p>
          <a:p>
            <a:pPr lvl="1" eaLnBrk="1" hangingPunct="1">
              <a:lnSpc>
                <a:spcPct val="80000"/>
              </a:lnSpc>
            </a:pPr>
            <a:r>
              <a:rPr lang="en-US" altLang="en-US" sz="2400" dirty="0" err="1"/>
              <a:t>Định</a:t>
            </a:r>
            <a:r>
              <a:rPr lang="en-US" altLang="en-US" sz="2400" dirty="0"/>
              <a:t> </a:t>
            </a:r>
            <a:r>
              <a:rPr lang="en-US" altLang="en-US" sz="2400" dirty="0" err="1"/>
              <a:t>tuyến</a:t>
            </a:r>
            <a:r>
              <a:rPr lang="en-US" altLang="en-US" sz="2400" dirty="0"/>
              <a:t> </a:t>
            </a:r>
            <a:r>
              <a:rPr lang="en-US" altLang="en-US" sz="2400" dirty="0" err="1"/>
              <a:t>động</a:t>
            </a:r>
            <a:r>
              <a:rPr lang="en-US" altLang="en-US" sz="2400" dirty="0"/>
              <a:t>:</a:t>
            </a:r>
          </a:p>
          <a:p>
            <a:pPr lvl="2" eaLnBrk="1" hangingPunct="1">
              <a:lnSpc>
                <a:spcPct val="80000"/>
              </a:lnSpc>
            </a:pPr>
            <a:r>
              <a:rPr lang="en-US" altLang="en-US" sz="2000" dirty="0" err="1"/>
              <a:t>Vectơ</a:t>
            </a:r>
            <a:r>
              <a:rPr lang="en-US" altLang="en-US" sz="2000" dirty="0"/>
              <a:t> </a:t>
            </a:r>
            <a:r>
              <a:rPr lang="en-US" altLang="en-US" sz="2000" dirty="0" err="1"/>
              <a:t>khoảng</a:t>
            </a:r>
            <a:r>
              <a:rPr lang="en-US" altLang="en-US" sz="2000" dirty="0"/>
              <a:t> </a:t>
            </a:r>
            <a:r>
              <a:rPr lang="en-US" altLang="en-US" sz="2000" dirty="0" err="1"/>
              <a:t>cách</a:t>
            </a:r>
            <a:r>
              <a:rPr lang="en-US" altLang="en-US" sz="2000" dirty="0"/>
              <a:t>: RIP, IGRP, EIGRP, BGP</a:t>
            </a:r>
          </a:p>
          <a:p>
            <a:pPr lvl="2" eaLnBrk="1" hangingPunct="1">
              <a:lnSpc>
                <a:spcPct val="80000"/>
              </a:lnSpc>
            </a:pPr>
            <a:r>
              <a:rPr lang="en-US" altLang="en-US" sz="2000" dirty="0" err="1"/>
              <a:t>Trạng</a:t>
            </a:r>
            <a:r>
              <a:rPr lang="en-US" altLang="en-US" sz="2000" dirty="0"/>
              <a:t> </a:t>
            </a:r>
            <a:r>
              <a:rPr lang="en-US" altLang="en-US" sz="2000" dirty="0" err="1"/>
              <a:t>thái</a:t>
            </a:r>
            <a:r>
              <a:rPr lang="en-US" altLang="en-US" sz="2000" dirty="0"/>
              <a:t> </a:t>
            </a:r>
            <a:r>
              <a:rPr lang="en-US" altLang="en-US" sz="2000" dirty="0" err="1"/>
              <a:t>đường</a:t>
            </a:r>
            <a:r>
              <a:rPr lang="en-US" altLang="en-US" sz="2000" dirty="0"/>
              <a:t> </a:t>
            </a:r>
            <a:r>
              <a:rPr lang="en-US" altLang="en-US" sz="2000" dirty="0" err="1"/>
              <a:t>liên</a:t>
            </a:r>
            <a:r>
              <a:rPr lang="en-US" altLang="en-US" sz="2000" dirty="0"/>
              <a:t> </a:t>
            </a:r>
            <a:r>
              <a:rPr lang="en-US" altLang="en-US" sz="2000" dirty="0" err="1"/>
              <a:t>kết</a:t>
            </a:r>
            <a:r>
              <a:rPr lang="en-US" altLang="en-US" sz="2000" dirty="0"/>
              <a:t>: OSPF</a:t>
            </a:r>
          </a:p>
        </p:txBody>
      </p:sp>
      <p:sp>
        <p:nvSpPr>
          <p:cNvPr id="29700"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E30C712E-239B-4753-9488-B05E1F562214}" type="slidenum">
              <a:rPr lang="en-US" altLang="en-US" sz="1000">
                <a:solidFill>
                  <a:srgbClr val="898989"/>
                </a:solidFill>
                <a:latin typeface="Tahoma" panose="020B0604030504040204" pitchFamily="34" charset="0"/>
              </a:rPr>
              <a:pPr>
                <a:lnSpc>
                  <a:spcPct val="100000"/>
                </a:lnSpc>
                <a:spcBef>
                  <a:spcPct val="0"/>
                </a:spcBef>
                <a:buClrTx/>
                <a:buFontTx/>
                <a:buNone/>
              </a:pPr>
              <a:t>22</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181048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0" y="571500"/>
            <a:ext cx="7867650" cy="571499"/>
          </a:xfrm>
        </p:spPr>
        <p:txBody>
          <a:bodyPr/>
          <a:lstStyle/>
          <a:p>
            <a:pPr eaLnBrk="1" hangingPunct="1"/>
            <a:r>
              <a:rPr lang="en-US" altLang="en-US" dirty="0"/>
              <a:t>Router (</a:t>
            </a:r>
            <a:r>
              <a:rPr lang="en-US" altLang="en-US" dirty="0" err="1"/>
              <a:t>Bộ</a:t>
            </a:r>
            <a:r>
              <a:rPr lang="en-US" altLang="en-US" dirty="0"/>
              <a:t> </a:t>
            </a:r>
            <a:r>
              <a:rPr lang="en-US" altLang="en-US" dirty="0" err="1"/>
              <a:t>định</a:t>
            </a:r>
            <a:r>
              <a:rPr lang="en-US" altLang="en-US" dirty="0"/>
              <a:t> </a:t>
            </a:r>
            <a:r>
              <a:rPr lang="en-US" altLang="en-US" dirty="0" err="1"/>
              <a:t>tuyến</a:t>
            </a:r>
            <a:r>
              <a:rPr lang="en-US" altLang="en-US" dirty="0"/>
              <a:t>)</a:t>
            </a:r>
          </a:p>
        </p:txBody>
      </p:sp>
      <p:sp>
        <p:nvSpPr>
          <p:cNvPr id="30723"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68526323-753B-40CF-B294-356A2D5A9923}" type="slidenum">
              <a:rPr lang="en-US" altLang="en-US" sz="1000">
                <a:solidFill>
                  <a:srgbClr val="898989"/>
                </a:solidFill>
                <a:latin typeface="Tahoma" panose="020B0604030504040204" pitchFamily="34" charset="0"/>
              </a:rPr>
              <a:pPr>
                <a:lnSpc>
                  <a:spcPct val="100000"/>
                </a:lnSpc>
                <a:spcBef>
                  <a:spcPct val="0"/>
                </a:spcBef>
                <a:buClrTx/>
                <a:buFontTx/>
                <a:buNone/>
              </a:pPr>
              <a:t>23</a:t>
            </a:fld>
            <a:endParaRPr lang="en-US" altLang="en-US" sz="1000">
              <a:solidFill>
                <a:srgbClr val="898989"/>
              </a:solidFill>
              <a:latin typeface="Tahoma" panose="020B0604030504040204" pitchFamily="34" charset="0"/>
            </a:endParaRPr>
          </a:p>
        </p:txBody>
      </p:sp>
      <p:pic>
        <p:nvPicPr>
          <p:cNvPr id="30724" name="Picture 4"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71600"/>
            <a:ext cx="26670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descr="router interfac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327151"/>
            <a:ext cx="51816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descr="router noi ma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114800"/>
            <a:ext cx="75438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297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749300" y="579438"/>
            <a:ext cx="11176000" cy="654050"/>
          </a:xfrm>
        </p:spPr>
        <p:txBody>
          <a:bodyPr/>
          <a:lstStyle/>
          <a:p>
            <a:pPr eaLnBrk="1" hangingPunct="1"/>
            <a:r>
              <a:rPr lang="en-US" altLang="en-US" dirty="0" err="1"/>
              <a:t>Đường</a:t>
            </a:r>
            <a:r>
              <a:rPr lang="en-US" altLang="en-US" dirty="0"/>
              <a:t> </a:t>
            </a:r>
            <a:r>
              <a:rPr lang="en-US" altLang="en-US" dirty="0" err="1"/>
              <a:t>truyền</a:t>
            </a:r>
            <a:r>
              <a:rPr lang="en-US" altLang="en-US" dirty="0"/>
              <a:t> </a:t>
            </a:r>
            <a:r>
              <a:rPr lang="en-US" altLang="en-US" dirty="0" err="1"/>
              <a:t>vật</a:t>
            </a:r>
            <a:r>
              <a:rPr lang="en-US" altLang="en-US" dirty="0"/>
              <a:t> </a:t>
            </a:r>
            <a:r>
              <a:rPr lang="en-US" altLang="en-US" dirty="0" err="1"/>
              <a:t>lý</a:t>
            </a:r>
            <a:endParaRPr lang="en-US" altLang="en-US" dirty="0"/>
          </a:p>
        </p:txBody>
      </p:sp>
      <p:pic>
        <p:nvPicPr>
          <p:cNvPr id="31753" name="Picture 13" descr="TL-ANT2405C"/>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a:xfrm>
            <a:off x="8247820" y="2549526"/>
            <a:ext cx="1909835" cy="250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7" descr="f2ba6dd7d97579751c407f6baed0ada7"/>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1905001" y="3276601"/>
            <a:ext cx="2543175" cy="178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9" name="Rectangle 3"/>
          <p:cNvSpPr>
            <a:spLocks noGrp="1" noChangeArrowheads="1"/>
          </p:cNvSpPr>
          <p:nvPr>
            <p:ph type="body" sz="half" idx="3"/>
          </p:nvPr>
        </p:nvSpPr>
        <p:spPr>
          <a:xfrm>
            <a:off x="1905000" y="1371600"/>
            <a:ext cx="8534400" cy="1447800"/>
          </a:xfrm>
        </p:spPr>
        <p:txBody>
          <a:bodyPr/>
          <a:lstStyle/>
          <a:p>
            <a:pPr eaLnBrk="1" hangingPunct="1">
              <a:lnSpc>
                <a:spcPct val="110000"/>
              </a:lnSpc>
            </a:pPr>
            <a:r>
              <a:rPr lang="en-US" altLang="en-US"/>
              <a:t>Là môi trường truyền thông tin giữa các máy tính.</a:t>
            </a:r>
          </a:p>
          <a:p>
            <a:pPr eaLnBrk="1" hangingPunct="1">
              <a:lnSpc>
                <a:spcPct val="110000"/>
              </a:lnSpc>
            </a:pPr>
            <a:r>
              <a:rPr lang="en-US" altLang="en-US"/>
              <a:t>Có thể hữu tuyến (cáp truyền) hoặc vô tuyến (ăng-ten thu/phát)</a:t>
            </a:r>
          </a:p>
        </p:txBody>
      </p:sp>
      <p:sp>
        <p:nvSpPr>
          <p:cNvPr id="10" name="Slide Number Placeholder 5"/>
          <p:cNvSpPr>
            <a:spLocks noGrp="1"/>
          </p:cNvSpPr>
          <p:nvPr>
            <p:ph type="sldNum" sz="quarter" idx="10"/>
          </p:nvPr>
        </p:nvSpPr>
        <p:spPr/>
        <p:txBody>
          <a:bodyPr/>
          <a:lstStyle/>
          <a:p>
            <a:pPr>
              <a:defRPr/>
            </a:pPr>
            <a:fld id="{1ECBF64F-F46B-48EC-8B32-184F058A9E8A}" type="slidenum">
              <a:rPr lang="en-US" altLang="en-US"/>
              <a:pPr>
                <a:defRPr/>
              </a:pPr>
              <a:t>24</a:t>
            </a:fld>
            <a:endParaRPr lang="en-US" altLang="en-US"/>
          </a:p>
        </p:txBody>
      </p:sp>
      <p:pic>
        <p:nvPicPr>
          <p:cNvPr id="31750" name="Picture 9" descr="bcfd84c8cabc32bd32d6c2f5b3843e8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9626" y="3276601"/>
            <a:ext cx="2543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 Box 10"/>
          <p:cNvSpPr txBox="1">
            <a:spLocks noChangeArrowheads="1"/>
          </p:cNvSpPr>
          <p:nvPr/>
        </p:nvSpPr>
        <p:spPr bwMode="auto">
          <a:xfrm>
            <a:off x="2362200" y="5334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Cáp đồng</a:t>
            </a:r>
          </a:p>
        </p:txBody>
      </p:sp>
      <p:sp>
        <p:nvSpPr>
          <p:cNvPr id="31752" name="Text Box 11"/>
          <p:cNvSpPr txBox="1">
            <a:spLocks noChangeArrowheads="1"/>
          </p:cNvSpPr>
          <p:nvPr/>
        </p:nvSpPr>
        <p:spPr bwMode="auto">
          <a:xfrm>
            <a:off x="5105400" y="54102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Cáp quang</a:t>
            </a:r>
          </a:p>
        </p:txBody>
      </p:sp>
      <p:sp>
        <p:nvSpPr>
          <p:cNvPr id="31754" name="Text Box 14"/>
          <p:cNvSpPr txBox="1">
            <a:spLocks noChangeArrowheads="1"/>
          </p:cNvSpPr>
          <p:nvPr/>
        </p:nvSpPr>
        <p:spPr bwMode="auto">
          <a:xfrm>
            <a:off x="8001000" y="56388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Ăng-ten</a:t>
            </a:r>
          </a:p>
        </p:txBody>
      </p:sp>
    </p:spTree>
    <p:extLst>
      <p:ext uri="{BB962C8B-B14F-4D97-AF65-F5344CB8AC3E}">
        <p14:creationId xmlns:p14="http://schemas.microsoft.com/office/powerpoint/2010/main" val="1723561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a:t>Giao thức truyền thông</a:t>
            </a:r>
          </a:p>
        </p:txBody>
      </p:sp>
      <p:sp>
        <p:nvSpPr>
          <p:cNvPr id="33796" name="Rectangle 3"/>
          <p:cNvSpPr>
            <a:spLocks noGrp="1" noChangeArrowheads="1"/>
          </p:cNvSpPr>
          <p:nvPr>
            <p:ph idx="1"/>
          </p:nvPr>
        </p:nvSpPr>
        <p:spPr>
          <a:xfrm>
            <a:off x="1981200" y="1155700"/>
            <a:ext cx="8229600" cy="1206500"/>
          </a:xfrm>
        </p:spPr>
        <p:txBody>
          <a:bodyPr/>
          <a:lstStyle/>
          <a:p>
            <a:pPr eaLnBrk="1" hangingPunct="1">
              <a:lnSpc>
                <a:spcPct val="110000"/>
              </a:lnSpc>
            </a:pPr>
            <a:r>
              <a:rPr lang="en-US" altLang="en-US" sz="2000"/>
              <a:t>Là tập hợp các quy tắc về định dạng,ý nghĩa, cú pháp thông tin trao đổi giữa các máy tính trong mạng.</a:t>
            </a:r>
          </a:p>
          <a:p>
            <a:pPr eaLnBrk="1" hangingPunct="1">
              <a:lnSpc>
                <a:spcPct val="110000"/>
              </a:lnSpc>
            </a:pPr>
            <a:r>
              <a:rPr lang="en-US" altLang="en-US" sz="2000"/>
              <a:t>Đảm bảo các máy tính có thể “nói chuyện” với nhau.</a:t>
            </a:r>
          </a:p>
          <a:p>
            <a:pPr eaLnBrk="1" hangingPunct="1">
              <a:lnSpc>
                <a:spcPct val="110000"/>
              </a:lnSpc>
            </a:pPr>
            <a:endParaRPr lang="en-US" altLang="en-US"/>
          </a:p>
        </p:txBody>
      </p:sp>
      <p:sp>
        <p:nvSpPr>
          <p:cNvPr id="33" name="Slide Number Placeholder 3"/>
          <p:cNvSpPr>
            <a:spLocks noGrp="1"/>
          </p:cNvSpPr>
          <p:nvPr>
            <p:ph type="sldNum" sz="quarter" idx="11"/>
          </p:nvPr>
        </p:nvSpPr>
        <p:spPr/>
        <p:txBody>
          <a:bodyPr/>
          <a:lstStyle/>
          <a:p>
            <a:pPr>
              <a:defRPr/>
            </a:pPr>
            <a:fld id="{378E0F8F-4357-4308-91C1-53EA61C36889}" type="slidenum">
              <a:rPr lang="en-US" altLang="en-US"/>
              <a:pPr>
                <a:defRPr/>
              </a:pPr>
              <a:t>25</a:t>
            </a:fld>
            <a:endParaRPr lang="en-US" altLang="en-US"/>
          </a:p>
        </p:txBody>
      </p:sp>
      <p:sp>
        <p:nvSpPr>
          <p:cNvPr id="33797" name="Line 5"/>
          <p:cNvSpPr>
            <a:spLocks noChangeShapeType="1"/>
          </p:cNvSpPr>
          <p:nvPr/>
        </p:nvSpPr>
        <p:spPr bwMode="auto">
          <a:xfrm>
            <a:off x="2951164" y="3338514"/>
            <a:ext cx="1506537" cy="2365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798" name="Picture 6"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851" y="3000376"/>
            <a:ext cx="4810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7"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63" y="3338513"/>
            <a:ext cx="577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Text Box 8"/>
          <p:cNvSpPr txBox="1">
            <a:spLocks noChangeArrowheads="1"/>
          </p:cNvSpPr>
          <p:nvPr/>
        </p:nvSpPr>
        <p:spPr bwMode="auto">
          <a:xfrm>
            <a:off x="3328989" y="3124201"/>
            <a:ext cx="74453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ahoma" panose="020B0604030504040204" pitchFamily="34" charset="0"/>
              </a:rPr>
              <a:t>Hello</a:t>
            </a:r>
          </a:p>
        </p:txBody>
      </p:sp>
      <p:sp>
        <p:nvSpPr>
          <p:cNvPr id="33801" name="Line 9"/>
          <p:cNvSpPr>
            <a:spLocks noChangeShapeType="1"/>
          </p:cNvSpPr>
          <p:nvPr/>
        </p:nvSpPr>
        <p:spPr bwMode="auto">
          <a:xfrm flipV="1">
            <a:off x="2706688" y="3835401"/>
            <a:ext cx="1782762" cy="309563"/>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Text Box 10"/>
          <p:cNvSpPr txBox="1">
            <a:spLocks noChangeArrowheads="1"/>
          </p:cNvSpPr>
          <p:nvPr/>
        </p:nvSpPr>
        <p:spPr bwMode="auto">
          <a:xfrm>
            <a:off x="3319464" y="3686176"/>
            <a:ext cx="74453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ahoma" panose="020B0604030504040204" pitchFamily="34" charset="0"/>
              </a:rPr>
              <a:t>Hello</a:t>
            </a:r>
          </a:p>
        </p:txBody>
      </p:sp>
      <p:sp>
        <p:nvSpPr>
          <p:cNvPr id="33803" name="Line 11"/>
          <p:cNvSpPr>
            <a:spLocks noChangeShapeType="1"/>
          </p:cNvSpPr>
          <p:nvPr/>
        </p:nvSpPr>
        <p:spPr bwMode="auto">
          <a:xfrm>
            <a:off x="2674938" y="4184650"/>
            <a:ext cx="1847850" cy="37465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4" name="Group 12"/>
          <p:cNvGrpSpPr>
            <a:grpSpLocks/>
          </p:cNvGrpSpPr>
          <p:nvPr/>
        </p:nvGrpSpPr>
        <p:grpSpPr bwMode="auto">
          <a:xfrm>
            <a:off x="2921000" y="4116389"/>
            <a:ext cx="1143000" cy="541337"/>
            <a:chOff x="674" y="2739"/>
            <a:chExt cx="842" cy="399"/>
          </a:xfrm>
        </p:grpSpPr>
        <p:sp>
          <p:nvSpPr>
            <p:cNvPr id="33824" name="Rectangle 13"/>
            <p:cNvSpPr>
              <a:spLocks noChangeArrowheads="1"/>
            </p:cNvSpPr>
            <p:nvPr/>
          </p:nvSpPr>
          <p:spPr bwMode="auto">
            <a:xfrm>
              <a:off x="786" y="2790"/>
              <a:ext cx="588"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825" name="Text Box 14"/>
            <p:cNvSpPr txBox="1">
              <a:spLocks noChangeArrowheads="1"/>
            </p:cNvSpPr>
            <p:nvPr/>
          </p:nvSpPr>
          <p:spPr bwMode="auto">
            <a:xfrm>
              <a:off x="674" y="2739"/>
              <a:ext cx="842" cy="29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ja-JP" sz="2000">
                  <a:solidFill>
                    <a:srgbClr val="0000FF"/>
                  </a:solidFill>
                  <a:latin typeface="Tahoma" panose="020B0604030504040204" pitchFamily="34" charset="0"/>
                  <a:ea typeface="MS PGothic" panose="020B0600070205080204" pitchFamily="34" charset="-128"/>
                </a:rPr>
                <a:t>Xin chào</a:t>
              </a:r>
              <a:endParaRPr lang="en-US" altLang="en-US" sz="2000">
                <a:solidFill>
                  <a:srgbClr val="0000FF"/>
                </a:solidFill>
                <a:latin typeface="Tahoma" panose="020B0604030504040204" pitchFamily="34" charset="0"/>
              </a:endParaRPr>
            </a:p>
          </p:txBody>
        </p:sp>
      </p:grpSp>
      <p:sp>
        <p:nvSpPr>
          <p:cNvPr id="33805" name="Line 15"/>
          <p:cNvSpPr>
            <a:spLocks noChangeShapeType="1"/>
          </p:cNvSpPr>
          <p:nvPr/>
        </p:nvSpPr>
        <p:spPr bwMode="auto">
          <a:xfrm flipV="1">
            <a:off x="2813051" y="4673601"/>
            <a:ext cx="1668463" cy="284163"/>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6"/>
          <p:cNvGrpSpPr>
            <a:grpSpLocks/>
          </p:cNvGrpSpPr>
          <p:nvPr/>
        </p:nvGrpSpPr>
        <p:grpSpPr bwMode="auto">
          <a:xfrm>
            <a:off x="3100388" y="4648201"/>
            <a:ext cx="1141412" cy="396875"/>
            <a:chOff x="1046" y="2794"/>
            <a:chExt cx="841" cy="292"/>
          </a:xfrm>
        </p:grpSpPr>
        <p:sp>
          <p:nvSpPr>
            <p:cNvPr id="33822" name="Rectangle 17"/>
            <p:cNvSpPr>
              <a:spLocks noChangeArrowheads="1"/>
            </p:cNvSpPr>
            <p:nvPr/>
          </p:nvSpPr>
          <p:spPr bwMode="auto">
            <a:xfrm>
              <a:off x="1104" y="2820"/>
              <a:ext cx="444" cy="186"/>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823" name="Text Box 18"/>
            <p:cNvSpPr txBox="1">
              <a:spLocks noChangeArrowheads="1"/>
            </p:cNvSpPr>
            <p:nvPr/>
          </p:nvSpPr>
          <p:spPr bwMode="auto">
            <a:xfrm>
              <a:off x="1046" y="2794"/>
              <a:ext cx="841"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ahoma" panose="020B0604030504040204" pitchFamily="34" charset="0"/>
                </a:rPr>
                <a:t>Xin chào</a:t>
              </a:r>
            </a:p>
          </p:txBody>
        </p:sp>
      </p:grpSp>
      <p:sp>
        <p:nvSpPr>
          <p:cNvPr id="33807" name="Line 19"/>
          <p:cNvSpPr>
            <a:spLocks noChangeShapeType="1"/>
          </p:cNvSpPr>
          <p:nvPr/>
        </p:nvSpPr>
        <p:spPr bwMode="auto">
          <a:xfrm>
            <a:off x="5345113" y="2646364"/>
            <a:ext cx="0" cy="3297237"/>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8" name="Group 20"/>
          <p:cNvGrpSpPr>
            <a:grpSpLocks/>
          </p:cNvGrpSpPr>
          <p:nvPr/>
        </p:nvGrpSpPr>
        <p:grpSpPr bwMode="auto">
          <a:xfrm>
            <a:off x="5402264" y="5105401"/>
            <a:ext cx="1227137" cy="396875"/>
            <a:chOff x="2198" y="3244"/>
            <a:chExt cx="904" cy="292"/>
          </a:xfrm>
        </p:grpSpPr>
        <p:sp>
          <p:nvSpPr>
            <p:cNvPr id="33820" name="Rectangle 21"/>
            <p:cNvSpPr>
              <a:spLocks noChangeArrowheads="1"/>
            </p:cNvSpPr>
            <p:nvPr/>
          </p:nvSpPr>
          <p:spPr bwMode="auto">
            <a:xfrm>
              <a:off x="2244" y="3282"/>
              <a:ext cx="408"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821" name="Text Box 22"/>
            <p:cNvSpPr txBox="1">
              <a:spLocks noChangeArrowheads="1"/>
            </p:cNvSpPr>
            <p:nvPr/>
          </p:nvSpPr>
          <p:spPr bwMode="auto">
            <a:xfrm>
              <a:off x="2198" y="3244"/>
              <a:ext cx="90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chemeClr val="accent2"/>
                  </a:solidFill>
                  <a:latin typeface="Tahoma" panose="020B0604030504040204" pitchFamily="34" charset="0"/>
                </a:rPr>
                <a:t>Thời gian</a:t>
              </a:r>
            </a:p>
          </p:txBody>
        </p:sp>
      </p:grpSp>
      <p:sp>
        <p:nvSpPr>
          <p:cNvPr id="33809" name="Rectangle 23"/>
          <p:cNvSpPr>
            <a:spLocks noChangeArrowheads="1"/>
          </p:cNvSpPr>
          <p:nvPr/>
        </p:nvSpPr>
        <p:spPr bwMode="auto">
          <a:xfrm>
            <a:off x="1828800" y="5486400"/>
            <a:ext cx="320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ja-JP" sz="2000">
                <a:ea typeface="MS PGothic" panose="020B0600070205080204" pitchFamily="34" charset="-128"/>
              </a:rPr>
              <a:t>Giao thức người-người</a:t>
            </a:r>
            <a:endParaRPr lang="en-US" altLang="en-US" sz="2000"/>
          </a:p>
        </p:txBody>
      </p:sp>
      <p:sp>
        <p:nvSpPr>
          <p:cNvPr id="33810" name="Rectangle 24"/>
          <p:cNvSpPr>
            <a:spLocks noChangeArrowheads="1"/>
          </p:cNvSpPr>
          <p:nvPr/>
        </p:nvSpPr>
        <p:spPr bwMode="auto">
          <a:xfrm>
            <a:off x="6553200" y="5486400"/>
            <a:ext cx="35369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ja-JP" sz="2400">
                <a:ea typeface="MS PGothic" panose="020B0600070205080204" pitchFamily="34" charset="-128"/>
              </a:rPr>
              <a:t>Giao thức m</a:t>
            </a:r>
            <a:r>
              <a:rPr lang="en-US" altLang="ja-JP" sz="2400">
                <a:latin typeface="Arial" panose="020B0604020202020204" pitchFamily="34" charset="0"/>
                <a:ea typeface="MS PGothic" panose="020B0600070205080204" pitchFamily="34" charset="-128"/>
              </a:rPr>
              <a:t>á</a:t>
            </a:r>
            <a:r>
              <a:rPr lang="en-US" altLang="ja-JP" sz="2400">
                <a:ea typeface="MS PGothic" panose="020B0600070205080204" pitchFamily="34" charset="-128"/>
              </a:rPr>
              <a:t>y-m</a:t>
            </a:r>
            <a:r>
              <a:rPr lang="en-US" altLang="ja-JP" sz="2400">
                <a:latin typeface="Arial" panose="020B0604020202020204" pitchFamily="34" charset="0"/>
                <a:ea typeface="MS PGothic" panose="020B0600070205080204" pitchFamily="34" charset="-128"/>
              </a:rPr>
              <a:t>á</a:t>
            </a:r>
            <a:r>
              <a:rPr lang="en-US" altLang="ja-JP" sz="2400">
                <a:ea typeface="MS PGothic" panose="020B0600070205080204" pitchFamily="34" charset="-128"/>
              </a:rPr>
              <a:t>y</a:t>
            </a:r>
            <a:endParaRPr lang="en-US" altLang="en-US" sz="2400"/>
          </a:p>
          <a:p>
            <a:pPr eaLnBrk="1" hangingPunct="1">
              <a:buFont typeface="Wingdings" panose="05000000000000000000" pitchFamily="2" charset="2"/>
              <a:buNone/>
            </a:pPr>
            <a:endParaRPr lang="en-US" altLang="en-US" sz="2400"/>
          </a:p>
        </p:txBody>
      </p:sp>
      <p:pic>
        <p:nvPicPr>
          <p:cNvPr id="33811" name="Picture 8"/>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715001" y="2667000"/>
            <a:ext cx="12858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2" name="Picture 8"/>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9144001" y="3695700"/>
            <a:ext cx="12858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3" name="Line 28"/>
          <p:cNvSpPr>
            <a:spLocks noChangeShapeType="1"/>
          </p:cNvSpPr>
          <p:nvPr/>
        </p:nvSpPr>
        <p:spPr bwMode="auto">
          <a:xfrm>
            <a:off x="7124701" y="3533776"/>
            <a:ext cx="1762125" cy="27622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4" name="Line 29"/>
          <p:cNvSpPr>
            <a:spLocks noChangeShapeType="1"/>
          </p:cNvSpPr>
          <p:nvPr/>
        </p:nvSpPr>
        <p:spPr bwMode="auto">
          <a:xfrm flipV="1">
            <a:off x="6800851" y="4286250"/>
            <a:ext cx="2085975" cy="36195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15" name="Group 30"/>
          <p:cNvGrpSpPr>
            <a:grpSpLocks/>
          </p:cNvGrpSpPr>
          <p:nvPr/>
        </p:nvGrpSpPr>
        <p:grpSpPr bwMode="auto">
          <a:xfrm>
            <a:off x="7467600" y="4175126"/>
            <a:ext cx="1066800" cy="396875"/>
            <a:chOff x="3248" y="2140"/>
            <a:chExt cx="964" cy="250"/>
          </a:xfrm>
        </p:grpSpPr>
        <p:sp>
          <p:nvSpPr>
            <p:cNvPr id="33818" name="Rectangle 31"/>
            <p:cNvSpPr>
              <a:spLocks noChangeArrowheads="1"/>
            </p:cNvSpPr>
            <p:nvPr/>
          </p:nvSpPr>
          <p:spPr bwMode="auto">
            <a:xfrm>
              <a:off x="3306" y="2190"/>
              <a:ext cx="906" cy="1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819" name="Text Box 32"/>
            <p:cNvSpPr txBox="1">
              <a:spLocks noChangeArrowheads="1"/>
            </p:cNvSpPr>
            <p:nvPr/>
          </p:nvSpPr>
          <p:spPr bwMode="auto">
            <a:xfrm>
              <a:off x="3248" y="2140"/>
              <a:ext cx="7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ahoma" panose="020B0604030504040204" pitchFamily="34" charset="0"/>
                </a:rPr>
                <a:t>trả lời</a:t>
              </a:r>
            </a:p>
          </p:txBody>
        </p:sp>
      </p:grpSp>
      <p:cxnSp>
        <p:nvCxnSpPr>
          <p:cNvPr id="33816" name="AutoShape 33"/>
          <p:cNvCxnSpPr>
            <a:cxnSpLocks noChangeShapeType="1"/>
            <a:stCxn id="33811" idx="3"/>
            <a:endCxn id="33812" idx="0"/>
          </p:cNvCxnSpPr>
          <p:nvPr/>
        </p:nvCxnSpPr>
        <p:spPr bwMode="auto">
          <a:xfrm>
            <a:off x="7000876" y="3105150"/>
            <a:ext cx="2786063" cy="590550"/>
          </a:xfrm>
          <a:prstGeom prst="bentConnector2">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17" name="Text Box 34"/>
          <p:cNvSpPr txBox="1">
            <a:spLocks noChangeArrowheads="1"/>
          </p:cNvSpPr>
          <p:nvPr/>
        </p:nvSpPr>
        <p:spPr bwMode="auto">
          <a:xfrm>
            <a:off x="7477126" y="3413126"/>
            <a:ext cx="11334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Comic Sans MS" panose="030F0702030302020204" pitchFamily="66" charset="0"/>
              </a:rPr>
              <a:t> </a:t>
            </a:r>
            <a:r>
              <a:rPr lang="en-US" altLang="en-US" sz="2000">
                <a:solidFill>
                  <a:srgbClr val="0000FF"/>
                </a:solidFill>
                <a:latin typeface="Tahoma" panose="020B0604030504040204" pitchFamily="34" charset="0"/>
              </a:rPr>
              <a:t>yêu cầu</a:t>
            </a:r>
          </a:p>
        </p:txBody>
      </p:sp>
    </p:spTree>
    <p:extLst>
      <p:ext uri="{BB962C8B-B14F-4D97-AF65-F5344CB8AC3E}">
        <p14:creationId xmlns:p14="http://schemas.microsoft.com/office/powerpoint/2010/main" val="301057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a:t>Nội dung</a:t>
            </a:r>
          </a:p>
        </p:txBody>
      </p:sp>
      <p:sp>
        <p:nvSpPr>
          <p:cNvPr id="38916" name="Rectangle 3"/>
          <p:cNvSpPr>
            <a:spLocks noGrp="1" noChangeArrowheads="1"/>
          </p:cNvSpPr>
          <p:nvPr>
            <p:ph idx="1"/>
          </p:nvPr>
        </p:nvSpPr>
        <p:spPr>
          <a:xfrm>
            <a:off x="1981200" y="1752600"/>
            <a:ext cx="8229600" cy="3962400"/>
          </a:xfrm>
        </p:spPr>
        <p:txBody>
          <a:bodyPr/>
          <a:lstStyle/>
          <a:p>
            <a:pPr marL="533400" indent="-533400">
              <a:buClr>
                <a:srgbClr val="0000FF"/>
              </a:buClr>
              <a:buNone/>
            </a:pPr>
            <a:r>
              <a:rPr lang="en-US" altLang="en-US"/>
              <a:t>5.2. World Wide Web</a:t>
            </a:r>
          </a:p>
          <a:p>
            <a:pPr marL="990600" lvl="1" indent="-533400">
              <a:buClr>
                <a:srgbClr val="0000FF"/>
              </a:buClr>
            </a:pPr>
            <a:r>
              <a:rPr lang="en-US" altLang="en-US">
                <a:solidFill>
                  <a:srgbClr val="0000FF"/>
                </a:solidFill>
              </a:rPr>
              <a:t>Khái niệm World Wide Web</a:t>
            </a:r>
          </a:p>
          <a:p>
            <a:pPr marL="990600" lvl="1" indent="-533400">
              <a:buClr>
                <a:srgbClr val="0000FF"/>
              </a:buClr>
            </a:pPr>
            <a:r>
              <a:rPr lang="en-US" altLang="en-US">
                <a:solidFill>
                  <a:srgbClr val="0000FF"/>
                </a:solidFill>
              </a:rPr>
              <a:t>Trình duyệt web</a:t>
            </a:r>
          </a:p>
          <a:p>
            <a:pPr marL="533400" indent="-533400">
              <a:buClr>
                <a:srgbClr val="0000FF"/>
              </a:buClr>
              <a:buNone/>
            </a:pPr>
            <a:endParaRPr lang="en-US" altLang="en-US">
              <a:solidFill>
                <a:schemeClr val="bg2"/>
              </a:solidFill>
            </a:endParaRPr>
          </a:p>
        </p:txBody>
      </p:sp>
      <p:sp>
        <p:nvSpPr>
          <p:cNvPr id="4" name="Slide Number Placeholder 3"/>
          <p:cNvSpPr>
            <a:spLocks noGrp="1"/>
          </p:cNvSpPr>
          <p:nvPr>
            <p:ph type="sldNum" sz="quarter" idx="11"/>
          </p:nvPr>
        </p:nvSpPr>
        <p:spPr/>
        <p:txBody>
          <a:bodyPr/>
          <a:lstStyle/>
          <a:p>
            <a:pPr>
              <a:defRPr/>
            </a:pPr>
            <a:fld id="{7D410969-8C76-4E2F-9354-C8359254371F}" type="slidenum">
              <a:rPr lang="en-US" altLang="en-US"/>
              <a:pPr>
                <a:defRPr/>
              </a:pPr>
              <a:t>26</a:t>
            </a:fld>
            <a:endParaRPr lang="en-US" altLang="en-US"/>
          </a:p>
        </p:txBody>
      </p:sp>
    </p:spTree>
    <p:extLst>
      <p:ext uri="{BB962C8B-B14F-4D97-AF65-F5344CB8AC3E}">
        <p14:creationId xmlns:p14="http://schemas.microsoft.com/office/powerpoint/2010/main" val="1964483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en-US" dirty="0"/>
              <a:t>World Wide Web (WWW)</a:t>
            </a:r>
          </a:p>
        </p:txBody>
      </p:sp>
      <p:sp>
        <p:nvSpPr>
          <p:cNvPr id="39940" name="Rectangle 3"/>
          <p:cNvSpPr>
            <a:spLocks noGrp="1" noChangeArrowheads="1"/>
          </p:cNvSpPr>
          <p:nvPr>
            <p:ph idx="1"/>
          </p:nvPr>
        </p:nvSpPr>
        <p:spPr>
          <a:xfrm>
            <a:off x="1981200" y="1371600"/>
            <a:ext cx="8229600" cy="3886200"/>
          </a:xfrm>
        </p:spPr>
        <p:txBody>
          <a:bodyPr/>
          <a:lstStyle/>
          <a:p>
            <a:pPr eaLnBrk="1" hangingPunct="1">
              <a:lnSpc>
                <a:spcPct val="110000"/>
              </a:lnSpc>
            </a:pP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 </a:t>
            </a:r>
            <a:r>
              <a:rPr lang="en-US" altLang="en-US" sz="2000" dirty="0" err="1"/>
              <a:t>chứa</a:t>
            </a:r>
            <a:r>
              <a:rPr lang="en-US" altLang="en-US" sz="2000" dirty="0"/>
              <a:t> </a:t>
            </a:r>
            <a:r>
              <a:rPr lang="en-US" altLang="en-US" sz="2000" dirty="0" err="1"/>
              <a:t>các</a:t>
            </a:r>
            <a:r>
              <a:rPr lang="en-US" altLang="en-US" sz="2000" dirty="0"/>
              <a:t> </a:t>
            </a:r>
            <a:r>
              <a:rPr lang="en-US" altLang="en-US" sz="2000" dirty="0" err="1"/>
              <a:t>siêu</a:t>
            </a:r>
            <a:r>
              <a:rPr lang="en-US" altLang="en-US" sz="2000" dirty="0"/>
              <a:t> </a:t>
            </a:r>
            <a:r>
              <a:rPr lang="en-US" altLang="en-US" sz="2000" dirty="0" err="1"/>
              <a:t>liên</a:t>
            </a:r>
            <a:r>
              <a:rPr lang="en-US" altLang="en-US" sz="2000" dirty="0"/>
              <a:t> </a:t>
            </a:r>
            <a:r>
              <a:rPr lang="en-US" altLang="en-US" sz="2000" dirty="0" err="1"/>
              <a:t>kết</a:t>
            </a:r>
            <a:r>
              <a:rPr lang="en-US" altLang="en-US" sz="2000" dirty="0"/>
              <a:t> (</a:t>
            </a:r>
            <a:r>
              <a:rPr lang="en-US" altLang="en-US" sz="2000" i="1" dirty="0" err="1"/>
              <a:t>hypelink</a:t>
            </a:r>
            <a:r>
              <a:rPr lang="en-US" altLang="en-US" sz="2000" dirty="0"/>
              <a:t>) </a:t>
            </a:r>
            <a:r>
              <a:rPr lang="en-US" altLang="en-US" sz="2000" dirty="0" err="1"/>
              <a:t>tới</a:t>
            </a:r>
            <a:r>
              <a:rPr lang="en-US" altLang="en-US" sz="2000" dirty="0"/>
              <a:t> </a:t>
            </a:r>
            <a:r>
              <a:rPr lang="en-US" altLang="en-US" sz="2000" dirty="0" err="1"/>
              <a:t>văn</a:t>
            </a:r>
            <a:r>
              <a:rPr lang="en-US" altLang="en-US" sz="2000" dirty="0"/>
              <a:t> </a:t>
            </a:r>
            <a:r>
              <a:rPr lang="en-US" altLang="en-US" sz="2000" dirty="0" err="1"/>
              <a:t>bản</a:t>
            </a:r>
            <a:r>
              <a:rPr lang="en-US" altLang="en-US" sz="2000" dirty="0"/>
              <a:t> </a:t>
            </a:r>
            <a:r>
              <a:rPr lang="en-US" altLang="en-US" sz="2000" dirty="0" err="1"/>
              <a:t>khác</a:t>
            </a:r>
            <a:endParaRPr lang="en-US" altLang="en-US" sz="2000" dirty="0"/>
          </a:p>
          <a:p>
            <a:pPr eaLnBrk="1" hangingPunct="1">
              <a:lnSpc>
                <a:spcPct val="110000"/>
              </a:lnSpc>
            </a:pP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a:t>
            </a:r>
            <a:r>
              <a:rPr lang="en-US" altLang="en-US" sz="2000" dirty="0" err="1"/>
              <a:t>được</a:t>
            </a:r>
            <a:r>
              <a:rPr lang="en-US" altLang="en-US" sz="2000" dirty="0"/>
              <a:t> </a:t>
            </a:r>
            <a:r>
              <a:rPr lang="en-US" altLang="en-US" sz="2000" dirty="0" err="1"/>
              <a:t>viết</a:t>
            </a:r>
            <a:r>
              <a:rPr lang="en-US" altLang="en-US" sz="2000" dirty="0"/>
              <a:t> </a:t>
            </a:r>
            <a:r>
              <a:rPr lang="en-US" altLang="en-US" sz="2000" dirty="0" err="1"/>
              <a:t>bởi</a:t>
            </a:r>
            <a:r>
              <a:rPr lang="en-US" altLang="en-US" sz="2000" dirty="0"/>
              <a:t> </a:t>
            </a:r>
            <a:r>
              <a:rPr lang="en-US" altLang="en-US" sz="2000" dirty="0" err="1"/>
              <a:t>ngôn</a:t>
            </a:r>
            <a:r>
              <a:rPr lang="en-US" altLang="en-US" sz="2000" dirty="0"/>
              <a:t> </a:t>
            </a:r>
            <a:r>
              <a:rPr lang="en-US" altLang="en-US" sz="2000" dirty="0" err="1"/>
              <a:t>ngữ</a:t>
            </a:r>
            <a:r>
              <a:rPr lang="en-US" altLang="en-US" sz="2000" dirty="0"/>
              <a:t> </a:t>
            </a:r>
            <a:r>
              <a:rPr lang="en-US" altLang="en-US" sz="2000" dirty="0" err="1"/>
              <a:t>đánh</a:t>
            </a:r>
            <a:r>
              <a:rPr lang="en-US" altLang="en-US" sz="2000" dirty="0"/>
              <a:t> </a:t>
            </a:r>
            <a:r>
              <a:rPr lang="en-US" altLang="en-US" sz="2000" dirty="0" err="1"/>
              <a:t>dấu</a:t>
            </a:r>
            <a:r>
              <a:rPr lang="en-US" altLang="en-US" sz="2000" dirty="0"/>
              <a:t> </a:t>
            </a: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HTML</a:t>
            </a:r>
          </a:p>
          <a:p>
            <a:pPr eaLnBrk="1" hangingPunct="1">
              <a:lnSpc>
                <a:spcPct val="110000"/>
              </a:lnSpc>
            </a:pPr>
            <a:r>
              <a:rPr lang="en-US" altLang="en-US" sz="2000" dirty="0" err="1"/>
              <a:t>Mỗi</a:t>
            </a:r>
            <a:r>
              <a:rPr lang="en-US" altLang="en-US" sz="2000" dirty="0"/>
              <a:t> </a:t>
            </a:r>
            <a:r>
              <a:rPr lang="en-US" altLang="en-US" sz="2000" dirty="0" err="1"/>
              <a:t>một</a:t>
            </a:r>
            <a:r>
              <a:rPr lang="en-US" altLang="en-US" sz="2000" dirty="0"/>
              <a:t> </a:t>
            </a: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a:t>
            </a:r>
            <a:r>
              <a:rPr lang="en-US" altLang="en-US" sz="2000" dirty="0" err="1"/>
              <a:t>gọi</a:t>
            </a:r>
            <a:r>
              <a:rPr lang="en-US" altLang="en-US" sz="2000" dirty="0"/>
              <a:t> </a:t>
            </a:r>
            <a:r>
              <a:rPr lang="en-US" altLang="en-US" sz="2000" dirty="0" err="1"/>
              <a:t>bằng</a:t>
            </a:r>
            <a:r>
              <a:rPr lang="en-US" altLang="en-US" sz="2000" dirty="0"/>
              <a:t> </a:t>
            </a:r>
            <a:r>
              <a:rPr lang="en-US" altLang="en-US" sz="2000" dirty="0" err="1"/>
              <a:t>thuật</a:t>
            </a:r>
            <a:r>
              <a:rPr lang="en-US" altLang="en-US" sz="2000" dirty="0"/>
              <a:t> </a:t>
            </a:r>
            <a:r>
              <a:rPr lang="en-US" altLang="en-US" sz="2000" dirty="0" err="1"/>
              <a:t>ngữ</a:t>
            </a:r>
            <a:r>
              <a:rPr lang="en-US" altLang="en-US" sz="2000" dirty="0"/>
              <a:t> “</a:t>
            </a:r>
            <a:r>
              <a:rPr lang="en-US" altLang="en-US" sz="2000" i="1" dirty="0"/>
              <a:t>web page</a:t>
            </a:r>
            <a:r>
              <a:rPr lang="en-US" altLang="en-US" sz="2000" dirty="0"/>
              <a:t>”.</a:t>
            </a:r>
          </a:p>
          <a:p>
            <a:pPr eaLnBrk="1" hangingPunct="1">
              <a:lnSpc>
                <a:spcPct val="110000"/>
              </a:lnSpc>
            </a:pPr>
            <a:r>
              <a:rPr lang="en-US" altLang="en-US" sz="2000" dirty="0"/>
              <a:t>Website : </a:t>
            </a:r>
            <a:r>
              <a:rPr lang="en-US" altLang="en-US" sz="2000" dirty="0" err="1"/>
              <a:t>Tập</a:t>
            </a:r>
            <a:r>
              <a:rPr lang="en-US" altLang="en-US" sz="2000" dirty="0"/>
              <a:t> </a:t>
            </a:r>
            <a:r>
              <a:rPr lang="en-US" altLang="en-US" sz="2000" dirty="0" err="1"/>
              <a:t>hợp</a:t>
            </a:r>
            <a:r>
              <a:rPr lang="en-US" altLang="en-US" sz="2000" dirty="0"/>
              <a:t> </a:t>
            </a:r>
            <a:r>
              <a:rPr lang="en-US" altLang="en-US" sz="2000" dirty="0" err="1"/>
              <a:t>nhiều</a:t>
            </a:r>
            <a:r>
              <a:rPr lang="en-US" altLang="en-US" sz="2000" dirty="0"/>
              <a:t> </a:t>
            </a:r>
            <a:r>
              <a:rPr lang="en-US" altLang="en-US" sz="2000" i="1" dirty="0"/>
              <a:t>webpage</a:t>
            </a:r>
            <a:r>
              <a:rPr lang="en-US" altLang="en-US" sz="2000" dirty="0"/>
              <a:t> </a:t>
            </a:r>
            <a:r>
              <a:rPr lang="en-US" altLang="en-US" sz="2000" dirty="0" err="1"/>
              <a:t>đặt</a:t>
            </a:r>
            <a:r>
              <a:rPr lang="en-US" altLang="en-US" sz="2000" dirty="0"/>
              <a:t> </a:t>
            </a:r>
            <a:r>
              <a:rPr lang="en-US" altLang="en-US" sz="2000" dirty="0" err="1"/>
              <a:t>trên</a:t>
            </a:r>
            <a:r>
              <a:rPr lang="en-US" altLang="en-US" sz="2000" dirty="0"/>
              <a:t> 1 </a:t>
            </a:r>
            <a:r>
              <a:rPr lang="en-US" altLang="en-US" sz="2000" dirty="0" err="1"/>
              <a:t>máy</a:t>
            </a:r>
            <a:r>
              <a:rPr lang="en-US" altLang="en-US" sz="2000" dirty="0"/>
              <a:t> </a:t>
            </a:r>
            <a:r>
              <a:rPr lang="en-US" altLang="en-US" sz="2000" dirty="0" err="1"/>
              <a:t>tính</a:t>
            </a:r>
            <a:r>
              <a:rPr lang="en-US" altLang="en-US" sz="2000" dirty="0"/>
              <a:t> </a:t>
            </a:r>
            <a:r>
              <a:rPr lang="en-US" altLang="en-US" sz="2000" dirty="0" err="1"/>
              <a:t>trong</a:t>
            </a:r>
            <a:r>
              <a:rPr lang="en-US" altLang="en-US" sz="2000" dirty="0"/>
              <a:t> </a:t>
            </a:r>
            <a:r>
              <a:rPr lang="en-US" altLang="en-US" sz="2000" dirty="0" err="1"/>
              <a:t>mạng</a:t>
            </a:r>
            <a:r>
              <a:rPr lang="en-US" altLang="en-US" sz="2000" dirty="0"/>
              <a:t> </a:t>
            </a:r>
            <a:r>
              <a:rPr lang="en-US" altLang="en-US" sz="2000" dirty="0" err="1"/>
              <a:t>và</a:t>
            </a:r>
            <a:r>
              <a:rPr lang="en-US" altLang="en-US" sz="2000" dirty="0"/>
              <a:t> </a:t>
            </a:r>
            <a:r>
              <a:rPr lang="en-US" altLang="en-US" sz="2000" dirty="0" err="1"/>
              <a:t>được</a:t>
            </a:r>
            <a:r>
              <a:rPr lang="en-US" altLang="en-US" sz="2000" dirty="0"/>
              <a:t> </a:t>
            </a:r>
            <a:r>
              <a:rPr lang="en-US" altLang="en-US" sz="2000" dirty="0" err="1"/>
              <a:t>đặt</a:t>
            </a:r>
            <a:r>
              <a:rPr lang="en-US" altLang="en-US" sz="2000" dirty="0"/>
              <a:t> </a:t>
            </a:r>
            <a:r>
              <a:rPr lang="en-US" altLang="en-US" sz="2000" dirty="0" err="1"/>
              <a:t>cho</a:t>
            </a:r>
            <a:r>
              <a:rPr lang="en-US" altLang="en-US" sz="2000" dirty="0"/>
              <a:t> </a:t>
            </a:r>
            <a:r>
              <a:rPr lang="en-US" altLang="en-US" sz="2000" dirty="0" err="1"/>
              <a:t>địa</a:t>
            </a:r>
            <a:r>
              <a:rPr lang="en-US" altLang="en-US" sz="2000" dirty="0"/>
              <a:t> </a:t>
            </a:r>
            <a:r>
              <a:rPr lang="en-US" altLang="en-US" sz="2000" dirty="0" err="1"/>
              <a:t>chỉ</a:t>
            </a:r>
            <a:r>
              <a:rPr lang="en-US" altLang="en-US" sz="2000" dirty="0"/>
              <a:t> URL</a:t>
            </a:r>
          </a:p>
          <a:p>
            <a:pPr eaLnBrk="1" hangingPunct="1">
              <a:lnSpc>
                <a:spcPct val="110000"/>
              </a:lnSpc>
            </a:pPr>
            <a:r>
              <a:rPr lang="en-US" altLang="en-US" sz="2000" dirty="0"/>
              <a:t>WWW – Web : </a:t>
            </a:r>
            <a:r>
              <a:rPr lang="en-US" altLang="en-US" sz="2000" dirty="0" err="1"/>
              <a:t>dịch</a:t>
            </a:r>
            <a:r>
              <a:rPr lang="en-US" altLang="en-US" sz="2000" dirty="0"/>
              <a:t> </a:t>
            </a:r>
            <a:r>
              <a:rPr lang="en-US" altLang="en-US" sz="2000" dirty="0" err="1"/>
              <a:t>vụ</a:t>
            </a:r>
            <a:r>
              <a:rPr lang="en-US" altLang="en-US" sz="2000" dirty="0"/>
              <a:t> </a:t>
            </a:r>
            <a:r>
              <a:rPr lang="en-US" altLang="en-US" sz="2000" dirty="0" err="1"/>
              <a:t>cho</a:t>
            </a:r>
            <a:r>
              <a:rPr lang="en-US" altLang="en-US" sz="2000" dirty="0"/>
              <a:t> </a:t>
            </a:r>
            <a:r>
              <a:rPr lang="en-US" altLang="en-US" sz="2000" dirty="0" err="1"/>
              <a:t>phép</a:t>
            </a:r>
            <a:r>
              <a:rPr lang="en-US" altLang="en-US" sz="2000" dirty="0"/>
              <a:t> </a:t>
            </a:r>
            <a:r>
              <a:rPr lang="en-US" altLang="en-US" sz="2000" dirty="0" err="1"/>
              <a:t>trao</a:t>
            </a:r>
            <a:r>
              <a:rPr lang="en-US" altLang="en-US" sz="2000" dirty="0"/>
              <a:t> </a:t>
            </a:r>
            <a:r>
              <a:rPr lang="en-US" altLang="en-US" sz="2000" dirty="0" err="1"/>
              <a:t>đổi</a:t>
            </a:r>
            <a:r>
              <a:rPr lang="en-US" altLang="en-US" sz="2000" dirty="0"/>
              <a:t> </a:t>
            </a: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a:t>
            </a:r>
            <a:r>
              <a:rPr lang="en-US" altLang="en-US" sz="2000" dirty="0" err="1"/>
              <a:t>giữa</a:t>
            </a:r>
            <a:r>
              <a:rPr lang="en-US" altLang="en-US" sz="2000" dirty="0"/>
              <a:t> </a:t>
            </a:r>
            <a:r>
              <a:rPr lang="en-US" altLang="en-US" sz="2000" dirty="0" err="1"/>
              <a:t>các</a:t>
            </a:r>
            <a:r>
              <a:rPr lang="en-US" altLang="en-US" sz="2000" dirty="0"/>
              <a:t> </a:t>
            </a:r>
            <a:r>
              <a:rPr lang="en-US" altLang="en-US" sz="2000" dirty="0" err="1"/>
              <a:t>máy</a:t>
            </a:r>
            <a:r>
              <a:rPr lang="en-US" altLang="en-US" sz="2000" dirty="0"/>
              <a:t> </a:t>
            </a:r>
            <a:r>
              <a:rPr lang="en-US" altLang="en-US" sz="2000" dirty="0" err="1"/>
              <a:t>tính</a:t>
            </a:r>
            <a:r>
              <a:rPr lang="en-US" altLang="en-US" sz="2000" dirty="0"/>
              <a:t> </a:t>
            </a:r>
            <a:r>
              <a:rPr lang="en-US" altLang="en-US" sz="2000" dirty="0" err="1"/>
              <a:t>trên</a:t>
            </a:r>
            <a:r>
              <a:rPr lang="en-US" altLang="en-US" sz="2000" dirty="0"/>
              <a:t> </a:t>
            </a:r>
            <a:r>
              <a:rPr lang="en-US" altLang="en-US" sz="2000" dirty="0" err="1"/>
              <a:t>mạng</a:t>
            </a:r>
            <a:endParaRPr lang="en-US" altLang="en-US" sz="2000" dirty="0"/>
          </a:p>
          <a:p>
            <a:pPr eaLnBrk="1" hangingPunct="1">
              <a:lnSpc>
                <a:spcPct val="110000"/>
              </a:lnSpc>
            </a:pPr>
            <a:r>
              <a:rPr lang="en-US" altLang="en-US" sz="2000" dirty="0" err="1"/>
              <a:t>Trình</a:t>
            </a:r>
            <a:r>
              <a:rPr lang="en-US" altLang="en-US" sz="2000" dirty="0"/>
              <a:t> </a:t>
            </a:r>
            <a:r>
              <a:rPr lang="en-US" altLang="en-US" sz="2000" dirty="0" err="1"/>
              <a:t>duyệt</a:t>
            </a:r>
            <a:r>
              <a:rPr lang="en-US" altLang="en-US" sz="2000" dirty="0"/>
              <a:t> web : </a:t>
            </a:r>
            <a:r>
              <a:rPr lang="en-US" altLang="en-US" sz="2000" dirty="0" err="1"/>
              <a:t>chương</a:t>
            </a:r>
            <a:r>
              <a:rPr lang="en-US" altLang="en-US" sz="2000" dirty="0"/>
              <a:t> </a:t>
            </a:r>
            <a:r>
              <a:rPr lang="en-US" altLang="en-US" sz="2000" dirty="0" err="1"/>
              <a:t>trình</a:t>
            </a:r>
            <a:r>
              <a:rPr lang="en-US" altLang="en-US" sz="2000" dirty="0"/>
              <a:t> </a:t>
            </a:r>
            <a:r>
              <a:rPr lang="en-US" altLang="en-US" sz="2000" dirty="0" err="1"/>
              <a:t>hiển</a:t>
            </a:r>
            <a:r>
              <a:rPr lang="en-US" altLang="en-US" sz="2000" dirty="0"/>
              <a:t> </a:t>
            </a:r>
            <a:r>
              <a:rPr lang="en-US" altLang="en-US" sz="2000" dirty="0" err="1"/>
              <a:t>thị</a:t>
            </a:r>
            <a:r>
              <a:rPr lang="en-US" altLang="en-US" sz="2000" dirty="0"/>
              <a:t> </a:t>
            </a: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endParaRPr lang="en-US" altLang="en-US" sz="2000" dirty="0"/>
          </a:p>
          <a:p>
            <a:pPr eaLnBrk="1" hangingPunct="1">
              <a:lnSpc>
                <a:spcPct val="110000"/>
              </a:lnSpc>
            </a:pPr>
            <a:endParaRPr lang="en-US" altLang="en-US" dirty="0"/>
          </a:p>
        </p:txBody>
      </p:sp>
      <p:sp>
        <p:nvSpPr>
          <p:cNvPr id="4" name="Slide Number Placeholder 3"/>
          <p:cNvSpPr>
            <a:spLocks noGrp="1"/>
          </p:cNvSpPr>
          <p:nvPr>
            <p:ph type="sldNum" sz="quarter" idx="11"/>
          </p:nvPr>
        </p:nvSpPr>
        <p:spPr/>
        <p:txBody>
          <a:bodyPr/>
          <a:lstStyle/>
          <a:p>
            <a:pPr>
              <a:defRPr/>
            </a:pPr>
            <a:fld id="{AB63CE51-929C-4367-800E-5467E9BC6663}" type="slidenum">
              <a:rPr lang="en-US" altLang="en-US"/>
              <a:pPr>
                <a:defRPr/>
              </a:pPr>
              <a:t>27</a:t>
            </a:fld>
            <a:endParaRPr lang="en-US" altLang="en-US"/>
          </a:p>
        </p:txBody>
      </p:sp>
    </p:spTree>
    <p:extLst>
      <p:ext uri="{BB962C8B-B14F-4D97-AF65-F5344CB8AC3E}">
        <p14:creationId xmlns:p14="http://schemas.microsoft.com/office/powerpoint/2010/main" val="610701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en-US" dirty="0" err="1"/>
              <a:t>Thư</a:t>
            </a:r>
            <a:r>
              <a:rPr lang="en-US" altLang="en-US" dirty="0"/>
              <a:t> </a:t>
            </a:r>
            <a:r>
              <a:rPr lang="en-US" altLang="en-US" dirty="0" err="1"/>
              <a:t>điện</a:t>
            </a:r>
            <a:r>
              <a:rPr lang="en-US" altLang="en-US" dirty="0"/>
              <a:t> </a:t>
            </a:r>
            <a:r>
              <a:rPr lang="en-US" altLang="en-US" dirty="0" err="1"/>
              <a:t>tử</a:t>
            </a:r>
            <a:endParaRPr lang="en-US" altLang="en-US" dirty="0"/>
          </a:p>
        </p:txBody>
      </p:sp>
      <p:sp>
        <p:nvSpPr>
          <p:cNvPr id="10" name="Slide Number Placeholder 3"/>
          <p:cNvSpPr>
            <a:spLocks noGrp="1"/>
          </p:cNvSpPr>
          <p:nvPr>
            <p:ph type="sldNum" sz="quarter" idx="11"/>
          </p:nvPr>
        </p:nvSpPr>
        <p:spPr/>
        <p:txBody>
          <a:bodyPr/>
          <a:lstStyle/>
          <a:p>
            <a:pPr>
              <a:defRPr/>
            </a:pPr>
            <a:fld id="{222798C7-824F-4CB1-8D4B-CFF23F101EA7}" type="slidenum">
              <a:rPr lang="en-US" altLang="en-US"/>
              <a:pPr>
                <a:defRPr/>
              </a:pPr>
              <a:t>28</a:t>
            </a:fld>
            <a:endParaRPr lang="en-US" altLang="en-US"/>
          </a:p>
        </p:txBody>
      </p:sp>
      <p:pic>
        <p:nvPicPr>
          <p:cNvPr id="4915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16051"/>
            <a:ext cx="913765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406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en-US"/>
              <a:t>Bài thực hành</a:t>
            </a:r>
          </a:p>
        </p:txBody>
      </p:sp>
      <p:sp>
        <p:nvSpPr>
          <p:cNvPr id="52228" name="Rectangle 3"/>
          <p:cNvSpPr>
            <a:spLocks noGrp="1" noChangeArrowheads="1"/>
          </p:cNvSpPr>
          <p:nvPr>
            <p:ph idx="1"/>
          </p:nvPr>
        </p:nvSpPr>
        <p:spPr>
          <a:xfrm>
            <a:off x="1676400" y="1384301"/>
            <a:ext cx="8686800" cy="5168900"/>
          </a:xfrm>
        </p:spPr>
        <p:txBody>
          <a:bodyPr/>
          <a:lstStyle/>
          <a:p>
            <a:pPr eaLnBrk="1" hangingPunct="1"/>
            <a:r>
              <a:rPr lang="en-US" altLang="en-US" sz="2000" dirty="0" err="1"/>
              <a:t>Mục</a:t>
            </a:r>
            <a:r>
              <a:rPr lang="en-US" altLang="en-US" sz="2000" dirty="0"/>
              <a:t> </a:t>
            </a:r>
            <a:r>
              <a:rPr lang="en-US" altLang="en-US" sz="2000" dirty="0" err="1"/>
              <a:t>tiêu</a:t>
            </a:r>
            <a:r>
              <a:rPr lang="en-US" altLang="en-US" sz="2000" dirty="0"/>
              <a:t> : </a:t>
            </a:r>
            <a:r>
              <a:rPr lang="en-US" altLang="en-US" sz="2000" dirty="0" err="1"/>
              <a:t>Giúp</a:t>
            </a:r>
            <a:r>
              <a:rPr lang="en-US" altLang="en-US" sz="2000" dirty="0"/>
              <a:t> </a:t>
            </a:r>
            <a:r>
              <a:rPr lang="en-US" altLang="en-US" sz="2000" dirty="0" err="1"/>
              <a:t>học</a:t>
            </a:r>
            <a:r>
              <a:rPr lang="en-US" altLang="en-US" sz="2000" dirty="0"/>
              <a:t> </a:t>
            </a:r>
            <a:r>
              <a:rPr lang="en-US" altLang="en-US" sz="2000" dirty="0" err="1"/>
              <a:t>viên</a:t>
            </a:r>
            <a:r>
              <a:rPr lang="en-US" altLang="en-US" sz="2000" dirty="0"/>
              <a:t> </a:t>
            </a:r>
            <a:r>
              <a:rPr lang="en-US" altLang="en-US" sz="2000" dirty="0" err="1"/>
              <a:t>làm</a:t>
            </a:r>
            <a:r>
              <a:rPr lang="en-US" altLang="en-US" sz="2000" dirty="0"/>
              <a:t> </a:t>
            </a:r>
            <a:r>
              <a:rPr lang="en-US" altLang="en-US" sz="2000" dirty="0" err="1"/>
              <a:t>quen</a:t>
            </a:r>
            <a:r>
              <a:rPr lang="en-US" altLang="en-US" sz="2000" dirty="0"/>
              <a:t> </a:t>
            </a:r>
            <a:r>
              <a:rPr lang="en-US" altLang="en-US" sz="2000" dirty="0" err="1"/>
              <a:t>va</a:t>
            </a:r>
            <a:r>
              <a:rPr lang="en-US" altLang="en-US" sz="2000" dirty="0"/>
              <a:t>̀ </a:t>
            </a:r>
            <a:r>
              <a:rPr lang="en-US" altLang="en-US" sz="2000" dirty="0" err="1"/>
              <a:t>biết</a:t>
            </a:r>
            <a:r>
              <a:rPr lang="en-US" altLang="en-US" sz="2000" dirty="0"/>
              <a:t> </a:t>
            </a:r>
            <a:r>
              <a:rPr lang="en-US" altLang="en-US" sz="2000" dirty="0" err="1"/>
              <a:t>các</a:t>
            </a:r>
            <a:r>
              <a:rPr lang="en-US" altLang="en-US" sz="2000" dirty="0"/>
              <a:t> </a:t>
            </a:r>
            <a:r>
              <a:rPr lang="en-US" altLang="en-US" sz="2000" dirty="0" err="1"/>
              <a:t>sư</a:t>
            </a:r>
            <a:r>
              <a:rPr lang="en-US" altLang="en-US" sz="2000" dirty="0"/>
              <a:t>̉ </a:t>
            </a:r>
            <a:r>
              <a:rPr lang="en-US" altLang="en-US" sz="2000" dirty="0" err="1"/>
              <a:t>dụng</a:t>
            </a:r>
            <a:r>
              <a:rPr lang="en-US" altLang="en-US" sz="2000" dirty="0"/>
              <a:t> </a:t>
            </a:r>
            <a:r>
              <a:rPr lang="en-US" altLang="en-US" sz="2000" dirty="0" err="1"/>
              <a:t>dịch</a:t>
            </a:r>
            <a:r>
              <a:rPr lang="en-US" altLang="en-US" sz="2000" dirty="0"/>
              <a:t> vụ </a:t>
            </a:r>
            <a:r>
              <a:rPr lang="en-US" altLang="en-US" sz="2000" dirty="0" err="1"/>
              <a:t>thư</a:t>
            </a:r>
            <a:r>
              <a:rPr lang="en-US" altLang="en-US" sz="2000" dirty="0"/>
              <a:t> </a:t>
            </a:r>
            <a:r>
              <a:rPr lang="en-US" altLang="en-US" sz="2000" dirty="0" err="1"/>
              <a:t>điện</a:t>
            </a:r>
            <a:r>
              <a:rPr lang="en-US" altLang="en-US" sz="2000" dirty="0"/>
              <a:t> </a:t>
            </a:r>
            <a:r>
              <a:rPr lang="en-US" altLang="en-US" sz="2000" dirty="0" err="1"/>
              <a:t>tư</a:t>
            </a:r>
            <a:r>
              <a:rPr lang="en-US" altLang="en-US" sz="2000" dirty="0"/>
              <a:t>̉ </a:t>
            </a:r>
            <a:r>
              <a:rPr lang="en-US" altLang="en-US" sz="2000" dirty="0" err="1"/>
              <a:t>bao</a:t>
            </a:r>
            <a:r>
              <a:rPr lang="en-US" altLang="en-US" sz="2000" dirty="0"/>
              <a:t> </a:t>
            </a:r>
            <a:r>
              <a:rPr lang="en-US" altLang="en-US" sz="2000" dirty="0" err="1"/>
              <a:t>gồm</a:t>
            </a:r>
            <a:r>
              <a:rPr lang="en-US" altLang="en-US" sz="2000" dirty="0"/>
              <a:t> </a:t>
            </a:r>
            <a:r>
              <a:rPr lang="en-US" altLang="en-US" sz="2000" dirty="0" err="1"/>
              <a:t>một</a:t>
            </a:r>
            <a:r>
              <a:rPr lang="en-US" altLang="en-US" sz="2000" dirty="0"/>
              <a:t> </a:t>
            </a:r>
            <a:r>
              <a:rPr lang="en-US" altLang="en-US" sz="2000" dirty="0" err="1"/>
              <a:t>sô</a:t>
            </a:r>
            <a:r>
              <a:rPr lang="en-US" altLang="en-US" sz="2000" dirty="0"/>
              <a:t>́ </a:t>
            </a:r>
            <a:r>
              <a:rPr lang="en-US" altLang="en-US" sz="2000" dirty="0" err="1"/>
              <a:t>thao</a:t>
            </a:r>
            <a:r>
              <a:rPr lang="en-US" altLang="en-US" sz="2000" dirty="0"/>
              <a:t> </a:t>
            </a:r>
            <a:r>
              <a:rPr lang="en-US" altLang="en-US" sz="2000" dirty="0" err="1"/>
              <a:t>tác</a:t>
            </a:r>
            <a:r>
              <a:rPr lang="en-US" altLang="en-US" sz="2000" dirty="0"/>
              <a:t> </a:t>
            </a:r>
            <a:r>
              <a:rPr lang="en-US" altLang="en-US" sz="2000" dirty="0" err="1"/>
              <a:t>cơ</a:t>
            </a:r>
            <a:r>
              <a:rPr lang="en-US" altLang="en-US" sz="2000" dirty="0"/>
              <a:t> </a:t>
            </a:r>
            <a:r>
              <a:rPr lang="en-US" altLang="en-US" sz="2000" dirty="0" err="1"/>
              <a:t>bản</a:t>
            </a:r>
            <a:r>
              <a:rPr lang="en-US" altLang="en-US" sz="2000" dirty="0"/>
              <a:t> </a:t>
            </a:r>
            <a:r>
              <a:rPr lang="en-US" altLang="en-US" sz="2000" dirty="0" err="1"/>
              <a:t>sau</a:t>
            </a:r>
            <a:r>
              <a:rPr lang="en-US" altLang="en-US" sz="2000" dirty="0"/>
              <a:t>:</a:t>
            </a:r>
          </a:p>
          <a:p>
            <a:pPr lvl="1" eaLnBrk="1" hangingPunct="1"/>
            <a:r>
              <a:rPr lang="en-US" altLang="en-US" sz="2000" dirty="0" err="1">
                <a:solidFill>
                  <a:srgbClr val="0000FF"/>
                </a:solidFill>
              </a:rPr>
              <a:t>Soạn</a:t>
            </a:r>
            <a:r>
              <a:rPr lang="en-US" altLang="en-US" sz="2000" dirty="0">
                <a:solidFill>
                  <a:srgbClr val="0000FF"/>
                </a:solidFill>
              </a:rPr>
              <a:t> </a:t>
            </a:r>
            <a:r>
              <a:rPr lang="en-US" altLang="en-US" sz="2000" dirty="0" err="1">
                <a:solidFill>
                  <a:srgbClr val="0000FF"/>
                </a:solidFill>
              </a:rPr>
              <a:t>thảo</a:t>
            </a:r>
            <a:r>
              <a:rPr lang="en-US" altLang="en-US" sz="2000" dirty="0">
                <a:solidFill>
                  <a:srgbClr val="0000FF"/>
                </a:solidFill>
              </a:rPr>
              <a:t> </a:t>
            </a:r>
            <a:r>
              <a:rPr lang="en-US" altLang="en-US" sz="2000" dirty="0" err="1">
                <a:solidFill>
                  <a:srgbClr val="0000FF"/>
                </a:solidFill>
              </a:rPr>
              <a:t>va</a:t>
            </a:r>
            <a:r>
              <a:rPr lang="en-US" altLang="en-US" sz="2000" dirty="0">
                <a:solidFill>
                  <a:srgbClr val="0000FF"/>
                </a:solidFill>
              </a:rPr>
              <a:t>̀ </a:t>
            </a:r>
            <a:r>
              <a:rPr lang="en-US" altLang="en-US" sz="2000" dirty="0" err="1">
                <a:solidFill>
                  <a:srgbClr val="0000FF"/>
                </a:solidFill>
              </a:rPr>
              <a:t>gửi</a:t>
            </a:r>
            <a:r>
              <a:rPr lang="en-US" altLang="en-US" sz="2000" dirty="0">
                <a:solidFill>
                  <a:srgbClr val="0000FF"/>
                </a:solidFill>
              </a:rPr>
              <a:t> </a:t>
            </a:r>
            <a:r>
              <a:rPr lang="en-US" altLang="en-US" sz="2000" dirty="0" err="1">
                <a:solidFill>
                  <a:srgbClr val="0000FF"/>
                </a:solidFill>
              </a:rPr>
              <a:t>thư</a:t>
            </a:r>
            <a:endParaRPr lang="en-US" altLang="en-US" sz="2000" dirty="0">
              <a:solidFill>
                <a:srgbClr val="0000FF"/>
              </a:solidFill>
            </a:endParaRPr>
          </a:p>
          <a:p>
            <a:pPr lvl="1" eaLnBrk="1" hangingPunct="1"/>
            <a:r>
              <a:rPr lang="en-US" altLang="en-US" sz="2000" dirty="0" err="1">
                <a:solidFill>
                  <a:srgbClr val="0000FF"/>
                </a:solidFill>
              </a:rPr>
              <a:t>Mơ</a:t>
            </a:r>
            <a:r>
              <a:rPr lang="en-US" altLang="en-US" sz="2000" dirty="0">
                <a:solidFill>
                  <a:srgbClr val="0000FF"/>
                </a:solidFill>
              </a:rPr>
              <a:t>̉ </a:t>
            </a:r>
            <a:r>
              <a:rPr lang="en-US" altLang="en-US" sz="2000" dirty="0" err="1">
                <a:solidFill>
                  <a:srgbClr val="0000FF"/>
                </a:solidFill>
              </a:rPr>
              <a:t>một</a:t>
            </a:r>
            <a:r>
              <a:rPr lang="en-US" altLang="en-US" sz="2000" dirty="0">
                <a:solidFill>
                  <a:srgbClr val="0000FF"/>
                </a:solidFill>
              </a:rPr>
              <a:t> </a:t>
            </a:r>
            <a:r>
              <a:rPr lang="en-US" altLang="en-US" sz="2000" dirty="0" err="1">
                <a:solidFill>
                  <a:srgbClr val="0000FF"/>
                </a:solidFill>
              </a:rPr>
              <a:t>bức</a:t>
            </a:r>
            <a:r>
              <a:rPr lang="en-US" altLang="en-US" sz="2000" dirty="0">
                <a:solidFill>
                  <a:srgbClr val="0000FF"/>
                </a:solidFill>
              </a:rPr>
              <a:t> </a:t>
            </a:r>
            <a:r>
              <a:rPr lang="en-US" altLang="en-US" sz="2000" dirty="0" err="1">
                <a:solidFill>
                  <a:srgbClr val="0000FF"/>
                </a:solidFill>
              </a:rPr>
              <a:t>thư</a:t>
            </a:r>
            <a:r>
              <a:rPr lang="en-US" altLang="en-US" sz="2000" dirty="0">
                <a:solidFill>
                  <a:srgbClr val="0000FF"/>
                </a:solidFill>
              </a:rPr>
              <a:t> </a:t>
            </a:r>
            <a:r>
              <a:rPr lang="en-US" altLang="en-US" sz="2000" dirty="0" err="1">
                <a:solidFill>
                  <a:srgbClr val="0000FF"/>
                </a:solidFill>
              </a:rPr>
              <a:t>nhận</a:t>
            </a:r>
            <a:r>
              <a:rPr lang="en-US" altLang="en-US" sz="2000" dirty="0">
                <a:solidFill>
                  <a:srgbClr val="0000FF"/>
                </a:solidFill>
              </a:rPr>
              <a:t> </a:t>
            </a:r>
            <a:r>
              <a:rPr lang="en-US" altLang="en-US" sz="2000" dirty="0" err="1">
                <a:solidFill>
                  <a:srgbClr val="0000FF"/>
                </a:solidFill>
              </a:rPr>
              <a:t>được</a:t>
            </a:r>
            <a:endParaRPr lang="en-US" altLang="en-US" sz="2000" dirty="0">
              <a:solidFill>
                <a:srgbClr val="0000FF"/>
              </a:solidFill>
            </a:endParaRPr>
          </a:p>
          <a:p>
            <a:pPr lvl="1" eaLnBrk="1" hangingPunct="1"/>
            <a:r>
              <a:rPr lang="en-US" altLang="en-US" sz="2000" dirty="0" err="1">
                <a:solidFill>
                  <a:srgbClr val="0000FF"/>
                </a:solidFill>
              </a:rPr>
              <a:t>Tìm</a:t>
            </a:r>
            <a:r>
              <a:rPr lang="en-US" altLang="en-US" sz="2000" dirty="0">
                <a:solidFill>
                  <a:srgbClr val="0000FF"/>
                </a:solidFill>
              </a:rPr>
              <a:t> </a:t>
            </a:r>
            <a:r>
              <a:rPr lang="en-US" altLang="en-US" sz="2000" dirty="0" err="1">
                <a:solidFill>
                  <a:srgbClr val="0000FF"/>
                </a:solidFill>
              </a:rPr>
              <a:t>kiếm</a:t>
            </a:r>
            <a:r>
              <a:rPr lang="en-US" altLang="en-US" sz="2000" dirty="0">
                <a:solidFill>
                  <a:srgbClr val="0000FF"/>
                </a:solidFill>
              </a:rPr>
              <a:t>: </a:t>
            </a:r>
            <a:r>
              <a:rPr lang="en-US" altLang="en-US" sz="2000" dirty="0" err="1">
                <a:solidFill>
                  <a:srgbClr val="0000FF"/>
                </a:solidFill>
              </a:rPr>
              <a:t>theo</a:t>
            </a:r>
            <a:r>
              <a:rPr lang="en-US" altLang="en-US" sz="2000" dirty="0">
                <a:solidFill>
                  <a:srgbClr val="0000FF"/>
                </a:solidFill>
              </a:rPr>
              <a:t> </a:t>
            </a:r>
            <a:r>
              <a:rPr lang="en-US" altLang="en-US" sz="2000" dirty="0" err="1">
                <a:solidFill>
                  <a:srgbClr val="0000FF"/>
                </a:solidFill>
              </a:rPr>
              <a:t>người</a:t>
            </a:r>
            <a:r>
              <a:rPr lang="en-US" altLang="en-US" sz="2000" dirty="0">
                <a:solidFill>
                  <a:srgbClr val="0000FF"/>
                </a:solidFill>
              </a:rPr>
              <a:t> </a:t>
            </a:r>
            <a:r>
              <a:rPr lang="en-US" altLang="en-US" sz="2000" dirty="0" err="1">
                <a:solidFill>
                  <a:srgbClr val="0000FF"/>
                </a:solidFill>
              </a:rPr>
              <a:t>gửi</a:t>
            </a:r>
            <a:r>
              <a:rPr lang="en-US" altLang="en-US" sz="2000" dirty="0">
                <a:solidFill>
                  <a:srgbClr val="0000FF"/>
                </a:solidFill>
              </a:rPr>
              <a:t>, </a:t>
            </a:r>
            <a:r>
              <a:rPr lang="en-US" altLang="en-US" sz="2000" dirty="0" err="1">
                <a:solidFill>
                  <a:srgbClr val="0000FF"/>
                </a:solidFill>
              </a:rPr>
              <a:t>theo</a:t>
            </a:r>
            <a:r>
              <a:rPr lang="en-US" altLang="en-US" sz="2000" dirty="0">
                <a:solidFill>
                  <a:srgbClr val="0000FF"/>
                </a:solidFill>
              </a:rPr>
              <a:t> </a:t>
            </a:r>
            <a:r>
              <a:rPr lang="en-US" altLang="en-US" sz="2000" dirty="0" err="1">
                <a:solidFill>
                  <a:srgbClr val="0000FF"/>
                </a:solidFill>
              </a:rPr>
              <a:t>thời</a:t>
            </a:r>
            <a:r>
              <a:rPr lang="en-US" altLang="en-US" sz="2000" dirty="0">
                <a:solidFill>
                  <a:srgbClr val="0000FF"/>
                </a:solidFill>
              </a:rPr>
              <a:t> </a:t>
            </a:r>
            <a:r>
              <a:rPr lang="en-US" altLang="en-US" sz="2000" dirty="0" err="1">
                <a:solidFill>
                  <a:srgbClr val="0000FF"/>
                </a:solidFill>
              </a:rPr>
              <a:t>gian</a:t>
            </a:r>
            <a:r>
              <a:rPr lang="en-US" altLang="en-US" sz="2000" dirty="0">
                <a:solidFill>
                  <a:srgbClr val="0000FF"/>
                </a:solidFill>
              </a:rPr>
              <a:t>, </a:t>
            </a:r>
            <a:r>
              <a:rPr lang="en-US" altLang="en-US" sz="2000" dirty="0" err="1">
                <a:solidFill>
                  <a:srgbClr val="0000FF"/>
                </a:solidFill>
              </a:rPr>
              <a:t>theo</a:t>
            </a:r>
            <a:r>
              <a:rPr lang="en-US" altLang="en-US" sz="2000" dirty="0">
                <a:solidFill>
                  <a:srgbClr val="0000FF"/>
                </a:solidFill>
              </a:rPr>
              <a:t> </a:t>
            </a:r>
            <a:r>
              <a:rPr lang="en-US" altLang="en-US" sz="2000" dirty="0" err="1">
                <a:solidFill>
                  <a:srgbClr val="0000FF"/>
                </a:solidFill>
              </a:rPr>
              <a:t>nội</a:t>
            </a:r>
            <a:r>
              <a:rPr lang="en-US" altLang="en-US" sz="2000" dirty="0">
                <a:solidFill>
                  <a:srgbClr val="0000FF"/>
                </a:solidFill>
              </a:rPr>
              <a:t> dung, attachment</a:t>
            </a:r>
          </a:p>
          <a:p>
            <a:pPr eaLnBrk="1" hangingPunct="1"/>
            <a:r>
              <a:rPr lang="en-US" altLang="en-US" sz="2000" dirty="0" err="1"/>
              <a:t>Đề</a:t>
            </a:r>
            <a:r>
              <a:rPr lang="en-US" altLang="en-US" sz="2000" dirty="0"/>
              <a:t> </a:t>
            </a:r>
            <a:r>
              <a:rPr lang="en-US" altLang="en-US" sz="2000" dirty="0" err="1"/>
              <a:t>bài</a:t>
            </a:r>
            <a:r>
              <a:rPr lang="en-US" altLang="en-US" sz="2000" dirty="0"/>
              <a:t> :</a:t>
            </a:r>
          </a:p>
          <a:p>
            <a:pPr lvl="1" eaLnBrk="1" hangingPunct="1">
              <a:buFont typeface="Wingdings" panose="05000000000000000000" pitchFamily="2" charset="2"/>
              <a:buNone/>
            </a:pPr>
            <a:r>
              <a:rPr lang="en-US" altLang="en-US" sz="1800" dirty="0" err="1">
                <a:solidFill>
                  <a:srgbClr val="0000FF"/>
                </a:solidFill>
              </a:rPr>
              <a:t>Tìm</a:t>
            </a:r>
            <a:r>
              <a:rPr lang="en-US" altLang="en-US" sz="1800" dirty="0">
                <a:solidFill>
                  <a:srgbClr val="0000FF"/>
                </a:solidFill>
              </a:rPr>
              <a:t> </a:t>
            </a:r>
            <a:r>
              <a:rPr lang="en-US" altLang="en-US" sz="1800" dirty="0" err="1">
                <a:solidFill>
                  <a:srgbClr val="0000FF"/>
                </a:solidFill>
              </a:rPr>
              <a:t>hiểu</a:t>
            </a:r>
            <a:r>
              <a:rPr lang="en-US" altLang="en-US" sz="1800" dirty="0">
                <a:solidFill>
                  <a:srgbClr val="0000FF"/>
                </a:solidFill>
              </a:rPr>
              <a:t>, </a:t>
            </a:r>
            <a:r>
              <a:rPr lang="en-US" altLang="en-US" sz="1800" dirty="0" err="1">
                <a:solidFill>
                  <a:srgbClr val="0000FF"/>
                </a:solidFill>
              </a:rPr>
              <a:t>khai</a:t>
            </a:r>
            <a:r>
              <a:rPr lang="en-US" altLang="en-US" sz="1800" dirty="0">
                <a:solidFill>
                  <a:srgbClr val="0000FF"/>
                </a:solidFill>
              </a:rPr>
              <a:t> </a:t>
            </a:r>
            <a:r>
              <a:rPr lang="en-US" altLang="en-US" sz="1800" dirty="0" err="1">
                <a:solidFill>
                  <a:srgbClr val="0000FF"/>
                </a:solidFill>
              </a:rPr>
              <a:t>thác</a:t>
            </a:r>
            <a:r>
              <a:rPr lang="en-US" altLang="en-US" sz="1800" dirty="0">
                <a:solidFill>
                  <a:srgbClr val="0000FF"/>
                </a:solidFill>
              </a:rPr>
              <a:t> </a:t>
            </a:r>
            <a:r>
              <a:rPr lang="en-US" altLang="en-US" sz="1800" dirty="0" err="1">
                <a:solidFill>
                  <a:srgbClr val="0000FF"/>
                </a:solidFill>
              </a:rPr>
              <a:t>các</a:t>
            </a:r>
            <a:r>
              <a:rPr lang="en-US" altLang="en-US" sz="1800" dirty="0">
                <a:solidFill>
                  <a:srgbClr val="0000FF"/>
                </a:solidFill>
              </a:rPr>
              <a:t> </a:t>
            </a:r>
            <a:r>
              <a:rPr lang="en-US" altLang="en-US" sz="1800" dirty="0" err="1">
                <a:solidFill>
                  <a:srgbClr val="0000FF"/>
                </a:solidFill>
              </a:rPr>
              <a:t>chức</a:t>
            </a:r>
            <a:r>
              <a:rPr lang="en-US" altLang="en-US" sz="1800" dirty="0">
                <a:solidFill>
                  <a:srgbClr val="0000FF"/>
                </a:solidFill>
              </a:rPr>
              <a:t> </a:t>
            </a:r>
            <a:r>
              <a:rPr lang="en-US" altLang="en-US" sz="1800" dirty="0" err="1">
                <a:solidFill>
                  <a:srgbClr val="0000FF"/>
                </a:solidFill>
              </a:rPr>
              <a:t>năng</a:t>
            </a:r>
            <a:r>
              <a:rPr lang="en-US" altLang="en-US" sz="1800" dirty="0">
                <a:solidFill>
                  <a:srgbClr val="0000FF"/>
                </a:solidFill>
              </a:rPr>
              <a:t> </a:t>
            </a:r>
            <a:r>
              <a:rPr lang="en-US" altLang="en-US" sz="1800" dirty="0" err="1">
                <a:solidFill>
                  <a:srgbClr val="0000FF"/>
                </a:solidFill>
              </a:rPr>
              <a:t>cơ</a:t>
            </a:r>
            <a:r>
              <a:rPr lang="en-US" altLang="en-US" sz="1800" dirty="0">
                <a:solidFill>
                  <a:srgbClr val="0000FF"/>
                </a:solidFill>
              </a:rPr>
              <a:t> </a:t>
            </a:r>
            <a:r>
              <a:rPr lang="en-US" altLang="en-US" sz="1800" dirty="0" err="1">
                <a:solidFill>
                  <a:srgbClr val="0000FF"/>
                </a:solidFill>
              </a:rPr>
              <a:t>bản</a:t>
            </a:r>
            <a:r>
              <a:rPr lang="en-US" altLang="en-US" sz="1800" dirty="0">
                <a:solidFill>
                  <a:srgbClr val="0000FF"/>
                </a:solidFill>
              </a:rPr>
              <a:t> </a:t>
            </a:r>
            <a:r>
              <a:rPr lang="en-US" altLang="en-US" sz="1800" dirty="0" err="1">
                <a:solidFill>
                  <a:srgbClr val="0000FF"/>
                </a:solidFill>
              </a:rPr>
              <a:t>của</a:t>
            </a:r>
            <a:r>
              <a:rPr lang="en-US" altLang="en-US" sz="1800" dirty="0">
                <a:solidFill>
                  <a:srgbClr val="0000FF"/>
                </a:solidFill>
              </a:rPr>
              <a:t> </a:t>
            </a:r>
            <a:r>
              <a:rPr lang="en-US" altLang="en-US" sz="1800" dirty="0" err="1">
                <a:solidFill>
                  <a:srgbClr val="0000FF"/>
                </a:solidFill>
              </a:rPr>
              <a:t>dịch</a:t>
            </a:r>
            <a:r>
              <a:rPr lang="en-US" altLang="en-US" sz="1800" dirty="0">
                <a:solidFill>
                  <a:srgbClr val="0000FF"/>
                </a:solidFill>
              </a:rPr>
              <a:t> vụ </a:t>
            </a:r>
            <a:r>
              <a:rPr lang="en-US" altLang="en-US" sz="1800" dirty="0" err="1">
                <a:solidFill>
                  <a:srgbClr val="0000FF"/>
                </a:solidFill>
              </a:rPr>
              <a:t>thư</a:t>
            </a:r>
            <a:r>
              <a:rPr lang="en-US" altLang="en-US" sz="1800" dirty="0">
                <a:solidFill>
                  <a:srgbClr val="0000FF"/>
                </a:solidFill>
              </a:rPr>
              <a:t> </a:t>
            </a:r>
            <a:r>
              <a:rPr lang="en-US" altLang="en-US" sz="1800" dirty="0" err="1">
                <a:solidFill>
                  <a:srgbClr val="0000FF"/>
                </a:solidFill>
              </a:rPr>
              <a:t>điện</a:t>
            </a:r>
            <a:r>
              <a:rPr lang="en-US" altLang="en-US" sz="1800" dirty="0">
                <a:solidFill>
                  <a:srgbClr val="0000FF"/>
                </a:solidFill>
              </a:rPr>
              <a:t> </a:t>
            </a:r>
            <a:r>
              <a:rPr lang="en-US" altLang="en-US" sz="1800" dirty="0" err="1">
                <a:solidFill>
                  <a:srgbClr val="0000FF"/>
                </a:solidFill>
              </a:rPr>
              <a:t>tư</a:t>
            </a:r>
            <a:r>
              <a:rPr lang="en-US" altLang="en-US" sz="1800" dirty="0">
                <a:solidFill>
                  <a:srgbClr val="0000FF"/>
                </a:solidFill>
              </a:rPr>
              <a:t>̉ FastTrack</a:t>
            </a:r>
          </a:p>
        </p:txBody>
      </p:sp>
      <p:sp>
        <p:nvSpPr>
          <p:cNvPr id="4" name="Slide Number Placeholder 3"/>
          <p:cNvSpPr>
            <a:spLocks noGrp="1"/>
          </p:cNvSpPr>
          <p:nvPr>
            <p:ph type="sldNum" sz="quarter" idx="11"/>
          </p:nvPr>
        </p:nvSpPr>
        <p:spPr/>
        <p:txBody>
          <a:bodyPr/>
          <a:lstStyle/>
          <a:p>
            <a:pPr>
              <a:defRPr/>
            </a:pPr>
            <a:fld id="{10DBC001-5528-4AB0-B1DC-9398452FA64F}" type="slidenum">
              <a:rPr lang="en-US" altLang="en-US"/>
              <a:pPr>
                <a:defRPr/>
              </a:pPr>
              <a:t>29</a:t>
            </a:fld>
            <a:endParaRPr lang="en-US" altLang="en-US"/>
          </a:p>
        </p:txBody>
      </p:sp>
    </p:spTree>
    <p:extLst>
      <p:ext uri="{BB962C8B-B14F-4D97-AF65-F5344CB8AC3E}">
        <p14:creationId xmlns:p14="http://schemas.microsoft.com/office/powerpoint/2010/main" val="248253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a:t>Nội dung</a:t>
            </a:r>
          </a:p>
        </p:txBody>
      </p:sp>
      <p:sp>
        <p:nvSpPr>
          <p:cNvPr id="7172" name="Rectangle 3"/>
          <p:cNvSpPr>
            <a:spLocks noGrp="1" noChangeArrowheads="1"/>
          </p:cNvSpPr>
          <p:nvPr>
            <p:ph idx="1"/>
          </p:nvPr>
        </p:nvSpPr>
        <p:spPr>
          <a:xfrm>
            <a:off x="1981200" y="1752600"/>
            <a:ext cx="8229600" cy="3962400"/>
          </a:xfrm>
        </p:spPr>
        <p:txBody>
          <a:bodyPr/>
          <a:lstStyle/>
          <a:p>
            <a:pPr marL="533400" indent="-533400">
              <a:buClr>
                <a:srgbClr val="0000FF"/>
              </a:buClr>
              <a:buFont typeface="Wingdings" panose="05000000000000000000" pitchFamily="2" charset="2"/>
              <a:buAutoNum type="arabicPeriod"/>
            </a:pPr>
            <a:r>
              <a:rPr lang="en-US" altLang="en-US" dirty="0" err="1"/>
              <a:t>Khái</a:t>
            </a:r>
            <a:r>
              <a:rPr lang="en-US" altLang="en-US" dirty="0"/>
              <a:t> </a:t>
            </a:r>
            <a:r>
              <a:rPr lang="en-US" altLang="en-US" dirty="0" err="1"/>
              <a:t>niệm</a:t>
            </a:r>
            <a:r>
              <a:rPr lang="en-US" altLang="en-US" dirty="0"/>
              <a:t> </a:t>
            </a:r>
            <a:r>
              <a:rPr lang="en-US" altLang="en-US" dirty="0" err="1"/>
              <a:t>mạng</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và</a:t>
            </a:r>
            <a:r>
              <a:rPr lang="en-US" altLang="en-US" dirty="0"/>
              <a:t> Internet</a:t>
            </a:r>
          </a:p>
          <a:p>
            <a:pPr marL="533400" indent="-533400">
              <a:buClr>
                <a:srgbClr val="0000FF"/>
              </a:buClr>
              <a:buFont typeface="Wingdings" panose="05000000000000000000" pitchFamily="2" charset="2"/>
              <a:buAutoNum type="arabicPeriod"/>
            </a:pPr>
            <a:r>
              <a:rPr lang="en-US" altLang="en-US" dirty="0"/>
              <a:t>World Wide Web</a:t>
            </a:r>
          </a:p>
          <a:p>
            <a:pPr marL="533400" indent="-533400">
              <a:buClr>
                <a:srgbClr val="0000FF"/>
              </a:buClr>
              <a:buFont typeface="Wingdings" panose="05000000000000000000" pitchFamily="2" charset="2"/>
              <a:buAutoNum type="arabicPeriod"/>
            </a:pPr>
            <a:r>
              <a:rPr lang="en-US" altLang="en-US" dirty="0" err="1"/>
              <a:t>Sử</a:t>
            </a:r>
            <a:r>
              <a:rPr lang="en-US" altLang="en-US" dirty="0"/>
              <a:t> </a:t>
            </a:r>
            <a:r>
              <a:rPr lang="en-US" altLang="en-US" dirty="0" err="1"/>
              <a:t>dụng</a:t>
            </a:r>
            <a:r>
              <a:rPr lang="en-US" altLang="en-US" dirty="0"/>
              <a:t> </a:t>
            </a:r>
            <a:r>
              <a:rPr lang="en-US" altLang="en-US" dirty="0" err="1"/>
              <a:t>trình</a:t>
            </a:r>
            <a:r>
              <a:rPr lang="en-US" altLang="en-US" dirty="0"/>
              <a:t> </a:t>
            </a:r>
            <a:r>
              <a:rPr lang="en-US" altLang="en-US" dirty="0" err="1"/>
              <a:t>duyệt</a:t>
            </a:r>
            <a:r>
              <a:rPr lang="en-US" altLang="en-US" dirty="0"/>
              <a:t> web </a:t>
            </a:r>
            <a:r>
              <a:rPr lang="en-US" altLang="en-US" dirty="0" err="1"/>
              <a:t>và</a:t>
            </a:r>
            <a:r>
              <a:rPr lang="en-US" altLang="en-US" dirty="0"/>
              <a:t> </a:t>
            </a:r>
            <a:r>
              <a:rPr lang="en-US" altLang="en-US" dirty="0" err="1"/>
              <a:t>công</a:t>
            </a:r>
            <a:r>
              <a:rPr lang="en-US" altLang="en-US" dirty="0"/>
              <a:t> </a:t>
            </a:r>
            <a:r>
              <a:rPr lang="en-US" altLang="en-US" dirty="0" err="1"/>
              <a:t>cụ</a:t>
            </a:r>
            <a:r>
              <a:rPr lang="en-US" altLang="en-US" dirty="0"/>
              <a:t> </a:t>
            </a:r>
            <a:r>
              <a:rPr lang="en-US" altLang="en-US" dirty="0" err="1"/>
              <a:t>tìm</a:t>
            </a:r>
            <a:r>
              <a:rPr lang="en-US" altLang="en-US" dirty="0"/>
              <a:t> </a:t>
            </a:r>
            <a:r>
              <a:rPr lang="en-US" altLang="en-US" dirty="0" err="1"/>
              <a:t>kiếm</a:t>
            </a:r>
            <a:endParaRPr lang="en-US" altLang="en-US" dirty="0"/>
          </a:p>
          <a:p>
            <a:pPr marL="533400" indent="-533400">
              <a:buClr>
                <a:srgbClr val="0000FF"/>
              </a:buClr>
              <a:buFont typeface="Wingdings" panose="05000000000000000000" pitchFamily="2" charset="2"/>
              <a:buAutoNum type="arabicPeriod"/>
            </a:pPr>
            <a:r>
              <a:rPr lang="en-US" altLang="en-US" dirty="0" err="1"/>
              <a:t>Dịch</a:t>
            </a:r>
            <a:r>
              <a:rPr lang="en-US" altLang="en-US" dirty="0"/>
              <a:t> </a:t>
            </a:r>
            <a:r>
              <a:rPr lang="en-US" altLang="en-US" dirty="0" err="1"/>
              <a:t>vụ</a:t>
            </a:r>
            <a:r>
              <a:rPr lang="en-US" altLang="en-US" dirty="0"/>
              <a:t> </a:t>
            </a:r>
            <a:r>
              <a:rPr lang="en-US" altLang="en-US" dirty="0" err="1"/>
              <a:t>thư</a:t>
            </a:r>
            <a:r>
              <a:rPr lang="en-US" altLang="en-US" dirty="0"/>
              <a:t> </a:t>
            </a:r>
            <a:r>
              <a:rPr lang="en-US" altLang="en-US" dirty="0" err="1"/>
              <a:t>điện</a:t>
            </a:r>
            <a:r>
              <a:rPr lang="en-US" altLang="en-US" dirty="0"/>
              <a:t> </a:t>
            </a:r>
            <a:r>
              <a:rPr lang="en-US" altLang="en-US" dirty="0" err="1"/>
              <a:t>tử</a:t>
            </a:r>
            <a:r>
              <a:rPr lang="en-US" altLang="en-US" dirty="0"/>
              <a:t> email</a:t>
            </a:r>
          </a:p>
          <a:p>
            <a:pPr marL="533400" indent="-533400">
              <a:buClr>
                <a:srgbClr val="0000FF"/>
              </a:buClr>
              <a:buFont typeface="Wingdings" panose="05000000000000000000" pitchFamily="2" charset="2"/>
              <a:buAutoNum type="arabicPeriod"/>
            </a:pPr>
            <a:r>
              <a:rPr lang="en-US" altLang="en-US" dirty="0" err="1"/>
              <a:t>Mạng</a:t>
            </a:r>
            <a:r>
              <a:rPr lang="en-US" altLang="en-US" dirty="0"/>
              <a:t> </a:t>
            </a:r>
            <a:r>
              <a:rPr lang="en-US" altLang="en-US" dirty="0" err="1"/>
              <a:t>xã</a:t>
            </a:r>
            <a:r>
              <a:rPr lang="en-US" altLang="en-US" dirty="0"/>
              <a:t> </a:t>
            </a:r>
            <a:r>
              <a:rPr lang="en-US" altLang="en-US" dirty="0" err="1"/>
              <a:t>hội</a:t>
            </a:r>
            <a:endParaRPr lang="en-US" altLang="en-US" dirty="0"/>
          </a:p>
          <a:p>
            <a:pPr marL="533400" indent="-533400">
              <a:buClr>
                <a:srgbClr val="0000FF"/>
              </a:buClr>
              <a:buFont typeface="Wingdings" panose="05000000000000000000" pitchFamily="2" charset="2"/>
              <a:buAutoNum type="arabicPeriod"/>
            </a:pPr>
            <a:r>
              <a:rPr lang="en-US" altLang="en-US" dirty="0" err="1"/>
              <a:t>Một</a:t>
            </a:r>
            <a:r>
              <a:rPr lang="en-US" altLang="en-US" dirty="0"/>
              <a:t> </a:t>
            </a:r>
            <a:r>
              <a:rPr lang="en-US" altLang="en-US" dirty="0" err="1"/>
              <a:t>số</a:t>
            </a:r>
            <a:r>
              <a:rPr lang="en-US" altLang="en-US" dirty="0"/>
              <a:t> </a:t>
            </a:r>
            <a:r>
              <a:rPr lang="en-US" altLang="en-US" dirty="0" err="1"/>
              <a:t>dịch</a:t>
            </a:r>
            <a:r>
              <a:rPr lang="en-US" altLang="en-US" dirty="0"/>
              <a:t> </a:t>
            </a:r>
            <a:r>
              <a:rPr lang="en-US" altLang="en-US" dirty="0" err="1"/>
              <a:t>vụ</a:t>
            </a:r>
            <a:r>
              <a:rPr lang="en-US" altLang="en-US" dirty="0"/>
              <a:t> Internet </a:t>
            </a:r>
            <a:r>
              <a:rPr lang="en-US" altLang="en-US" dirty="0" err="1"/>
              <a:t>phổ</a:t>
            </a:r>
            <a:r>
              <a:rPr lang="en-US" altLang="en-US" dirty="0"/>
              <a:t> </a:t>
            </a:r>
            <a:r>
              <a:rPr lang="en-US" altLang="en-US" dirty="0" err="1"/>
              <a:t>biến</a:t>
            </a:r>
            <a:endParaRPr lang="en-US" altLang="en-US" dirty="0"/>
          </a:p>
          <a:p>
            <a:pPr marL="533400" indent="-533400">
              <a:buClr>
                <a:srgbClr val="0000FF"/>
              </a:buClr>
              <a:buFont typeface="Wingdings" panose="05000000000000000000" pitchFamily="2" charset="2"/>
              <a:buAutoNum type="arabicPeriod"/>
            </a:pPr>
            <a:r>
              <a:rPr lang="en-US" altLang="en-US" dirty="0" err="1"/>
              <a:t>Các</a:t>
            </a:r>
            <a:r>
              <a:rPr lang="en-US" altLang="en-US" dirty="0"/>
              <a:t> </a:t>
            </a:r>
            <a:r>
              <a:rPr lang="en-US" altLang="en-US" dirty="0" err="1"/>
              <a:t>công</a:t>
            </a:r>
            <a:r>
              <a:rPr lang="en-US" altLang="en-US" dirty="0"/>
              <a:t> </a:t>
            </a:r>
            <a:r>
              <a:rPr lang="en-US" altLang="en-US" dirty="0" err="1"/>
              <a:t>cụ</a:t>
            </a:r>
            <a:r>
              <a:rPr lang="en-US" altLang="en-US" dirty="0"/>
              <a:t> </a:t>
            </a:r>
            <a:r>
              <a:rPr lang="en-US" altLang="en-US" dirty="0" err="1"/>
              <a:t>học</a:t>
            </a:r>
            <a:r>
              <a:rPr lang="en-US" altLang="en-US" dirty="0"/>
              <a:t> </a:t>
            </a:r>
            <a:r>
              <a:rPr lang="en-US" altLang="en-US" dirty="0" err="1"/>
              <a:t>tập</a:t>
            </a:r>
            <a:r>
              <a:rPr lang="en-US" altLang="en-US" dirty="0"/>
              <a:t> </a:t>
            </a:r>
            <a:r>
              <a:rPr lang="en-US" altLang="en-US" dirty="0" err="1"/>
              <a:t>tại</a:t>
            </a:r>
            <a:r>
              <a:rPr lang="en-US" altLang="en-US" dirty="0"/>
              <a:t> FTSE</a:t>
            </a:r>
          </a:p>
          <a:p>
            <a:pPr marL="533400" indent="-533400">
              <a:buClr>
                <a:srgbClr val="0000FF"/>
              </a:buClr>
              <a:buFont typeface="Wingdings" panose="05000000000000000000" pitchFamily="2" charset="2"/>
              <a:buAutoNum type="arabicPeriod"/>
            </a:pPr>
            <a:r>
              <a:rPr lang="en-US" altLang="en-US" dirty="0" err="1"/>
              <a:t>Thực</a:t>
            </a:r>
            <a:r>
              <a:rPr lang="en-US" altLang="en-US" dirty="0"/>
              <a:t> </a:t>
            </a:r>
            <a:r>
              <a:rPr lang="en-US" altLang="en-US" dirty="0" err="1"/>
              <a:t>hành</a:t>
            </a:r>
            <a:endParaRPr lang="en-US" altLang="en-US" dirty="0">
              <a:solidFill>
                <a:srgbClr val="FF0000"/>
              </a:solidFill>
            </a:endParaRPr>
          </a:p>
        </p:txBody>
      </p:sp>
      <p:sp>
        <p:nvSpPr>
          <p:cNvPr id="4" name="Slide Number Placeholder 3"/>
          <p:cNvSpPr>
            <a:spLocks noGrp="1"/>
          </p:cNvSpPr>
          <p:nvPr>
            <p:ph type="sldNum" sz="quarter" idx="11"/>
          </p:nvPr>
        </p:nvSpPr>
        <p:spPr/>
        <p:txBody>
          <a:bodyPr/>
          <a:lstStyle/>
          <a:p>
            <a:pPr>
              <a:defRPr/>
            </a:pPr>
            <a:fld id="{5D650C27-5B88-445C-8113-AF2B8868E4AC}" type="slidenum">
              <a:rPr lang="en-US" altLang="en-US"/>
              <a:pPr>
                <a:defRPr/>
              </a:pPr>
              <a:t>3</a:t>
            </a:fld>
            <a:endParaRPr lang="en-US" altLang="en-US"/>
          </a:p>
        </p:txBody>
      </p:sp>
    </p:spTree>
    <p:extLst>
      <p:ext uri="{BB962C8B-B14F-4D97-AF65-F5344CB8AC3E}">
        <p14:creationId xmlns:p14="http://schemas.microsoft.com/office/powerpoint/2010/main" val="3300028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en-US" dirty="0" err="1"/>
              <a:t>Tìm</a:t>
            </a:r>
            <a:r>
              <a:rPr lang="en-US" altLang="en-US" dirty="0"/>
              <a:t> </a:t>
            </a:r>
            <a:r>
              <a:rPr lang="en-US" altLang="en-US" dirty="0" err="1"/>
              <a:t>kiếm</a:t>
            </a:r>
            <a:r>
              <a:rPr lang="en-US" altLang="en-US" dirty="0"/>
              <a:t> </a:t>
            </a:r>
            <a:r>
              <a:rPr lang="en-US" altLang="en-US" dirty="0" err="1"/>
              <a:t>trên</a:t>
            </a:r>
            <a:r>
              <a:rPr lang="en-US" altLang="en-US" dirty="0"/>
              <a:t> Internet</a:t>
            </a:r>
          </a:p>
        </p:txBody>
      </p:sp>
      <p:sp>
        <p:nvSpPr>
          <p:cNvPr id="52228" name="Rectangle 3"/>
          <p:cNvSpPr>
            <a:spLocks noGrp="1" noChangeArrowheads="1"/>
          </p:cNvSpPr>
          <p:nvPr>
            <p:ph idx="1"/>
          </p:nvPr>
        </p:nvSpPr>
        <p:spPr>
          <a:xfrm>
            <a:off x="1676400" y="1384301"/>
            <a:ext cx="8686800" cy="5168900"/>
          </a:xfrm>
        </p:spPr>
        <p:txBody>
          <a:bodyPr/>
          <a:lstStyle/>
          <a:p>
            <a:pPr eaLnBrk="1" hangingPunct="1"/>
            <a:r>
              <a:rPr lang="en-US" altLang="en-US" sz="2000" dirty="0" err="1"/>
              <a:t>Các</a:t>
            </a:r>
            <a:r>
              <a:rPr lang="en-US" altLang="en-US" sz="2000" dirty="0"/>
              <a:t> </a:t>
            </a:r>
            <a:r>
              <a:rPr lang="en-US" altLang="en-US" sz="2000" dirty="0" err="1"/>
              <a:t>trang</a:t>
            </a:r>
            <a:r>
              <a:rPr lang="en-US" altLang="en-US" sz="2000" dirty="0"/>
              <a:t> </a:t>
            </a:r>
            <a:r>
              <a:rPr lang="en-US" altLang="en-US" sz="2000" dirty="0" err="1"/>
              <a:t>tìm</a:t>
            </a:r>
            <a:r>
              <a:rPr lang="en-US" altLang="en-US" sz="2000" dirty="0"/>
              <a:t> </a:t>
            </a:r>
            <a:r>
              <a:rPr lang="en-US" altLang="en-US" sz="2000" dirty="0" err="1"/>
              <a:t>kiếm</a:t>
            </a:r>
            <a:r>
              <a:rPr lang="en-US" altLang="en-US" sz="2000" dirty="0"/>
              <a:t> </a:t>
            </a:r>
            <a:r>
              <a:rPr lang="en-US" altLang="en-US" sz="2000" dirty="0" err="1"/>
              <a:t>thông</a:t>
            </a:r>
            <a:r>
              <a:rPr lang="en-US" altLang="en-US" sz="2000" dirty="0"/>
              <a:t> tin</a:t>
            </a:r>
          </a:p>
          <a:p>
            <a:pPr eaLnBrk="1" hangingPunct="1"/>
            <a:r>
              <a:rPr lang="en-US" altLang="en-US" sz="2000" dirty="0" err="1"/>
              <a:t>Loại</a:t>
            </a:r>
            <a:r>
              <a:rPr lang="en-US" altLang="en-US" sz="2000" dirty="0"/>
              <a:t> </a:t>
            </a:r>
            <a:r>
              <a:rPr lang="en-US" altLang="en-US" sz="2000" dirty="0" err="1"/>
              <a:t>thông</a:t>
            </a:r>
            <a:r>
              <a:rPr lang="en-US" altLang="en-US" sz="2000" dirty="0"/>
              <a:t> tin </a:t>
            </a:r>
            <a:r>
              <a:rPr lang="en-US" altLang="en-US" sz="2000" dirty="0" err="1"/>
              <a:t>tìm</a:t>
            </a:r>
            <a:r>
              <a:rPr lang="en-US" altLang="en-US" sz="2000" dirty="0"/>
              <a:t> </a:t>
            </a:r>
            <a:r>
              <a:rPr lang="en-US" altLang="en-US" sz="2000" dirty="0" err="1"/>
              <a:t>kiếm</a:t>
            </a:r>
            <a:r>
              <a:rPr lang="en-US" altLang="en-US" sz="2000" dirty="0"/>
              <a:t>: </a:t>
            </a:r>
            <a:r>
              <a:rPr lang="en-US" altLang="en-US" sz="2000" dirty="0" err="1"/>
              <a:t>chữ</a:t>
            </a:r>
            <a:r>
              <a:rPr lang="en-US" altLang="en-US" sz="2000" dirty="0"/>
              <a:t>, </a:t>
            </a:r>
            <a:r>
              <a:rPr lang="en-US" altLang="en-US" sz="2000" dirty="0" err="1"/>
              <a:t>hình</a:t>
            </a:r>
            <a:r>
              <a:rPr lang="en-US" altLang="en-US" sz="2000" dirty="0"/>
              <a:t> </a:t>
            </a:r>
            <a:r>
              <a:rPr lang="en-US" altLang="en-US" sz="2000" dirty="0" err="1"/>
              <a:t>ảnh</a:t>
            </a:r>
            <a:r>
              <a:rPr lang="en-US" altLang="en-US" sz="2000" dirty="0"/>
              <a:t>, video</a:t>
            </a:r>
          </a:p>
          <a:p>
            <a:pPr eaLnBrk="1" hangingPunct="1"/>
            <a:r>
              <a:rPr lang="en-US" altLang="en-US" sz="2000" dirty="0" err="1"/>
              <a:t>Từ</a:t>
            </a:r>
            <a:r>
              <a:rPr lang="en-US" altLang="en-US" sz="2000" dirty="0"/>
              <a:t> </a:t>
            </a:r>
            <a:r>
              <a:rPr lang="en-US" altLang="en-US" sz="2000" dirty="0" err="1"/>
              <a:t>khoá</a:t>
            </a:r>
            <a:endParaRPr lang="en-US" altLang="en-US" sz="2000" dirty="0"/>
          </a:p>
          <a:p>
            <a:pPr eaLnBrk="1" hangingPunct="1"/>
            <a:r>
              <a:rPr lang="en-US" altLang="en-US" sz="2000" dirty="0" err="1"/>
              <a:t>Cách</a:t>
            </a:r>
            <a:r>
              <a:rPr lang="en-US" altLang="en-US" sz="2000" dirty="0"/>
              <a:t> </a:t>
            </a:r>
            <a:r>
              <a:rPr lang="en-US" altLang="en-US" sz="2000" dirty="0" err="1"/>
              <a:t>thức</a:t>
            </a:r>
            <a:r>
              <a:rPr lang="en-US" altLang="en-US" sz="2000" dirty="0"/>
              <a:t> </a:t>
            </a:r>
            <a:r>
              <a:rPr lang="en-US" altLang="en-US" sz="2000" dirty="0" err="1"/>
              <a:t>tìm</a:t>
            </a:r>
            <a:r>
              <a:rPr lang="en-US" altLang="en-US" sz="2000" dirty="0"/>
              <a:t> </a:t>
            </a:r>
            <a:r>
              <a:rPr lang="en-US" altLang="en-US" sz="2000" dirty="0" err="1"/>
              <a:t>kiếm</a:t>
            </a:r>
            <a:endParaRPr lang="en-US" altLang="en-US" sz="2000" dirty="0"/>
          </a:p>
          <a:p>
            <a:pPr lvl="1"/>
            <a:r>
              <a:rPr lang="en-US" altLang="en-US" sz="1800" dirty="0" err="1"/>
              <a:t>Tìm</a:t>
            </a:r>
            <a:r>
              <a:rPr lang="en-US" altLang="en-US" sz="1800" dirty="0"/>
              <a:t> </a:t>
            </a:r>
            <a:r>
              <a:rPr lang="en-US" altLang="en-US" sz="1800" dirty="0" err="1"/>
              <a:t>đúng</a:t>
            </a:r>
            <a:r>
              <a:rPr lang="en-US" altLang="en-US" sz="1800" dirty="0"/>
              <a:t> </a:t>
            </a:r>
            <a:r>
              <a:rPr lang="en-US" altLang="en-US" sz="1800" dirty="0" err="1"/>
              <a:t>theo</a:t>
            </a:r>
            <a:r>
              <a:rPr lang="en-US" altLang="en-US" sz="1800" dirty="0"/>
              <a:t> </a:t>
            </a:r>
            <a:r>
              <a:rPr lang="en-US" altLang="en-US" sz="1800" dirty="0" err="1"/>
              <a:t>nội</a:t>
            </a:r>
            <a:r>
              <a:rPr lang="en-US" altLang="en-US" sz="1800" dirty="0"/>
              <a:t> dung: “</a:t>
            </a:r>
          </a:p>
          <a:p>
            <a:pPr lvl="1"/>
            <a:r>
              <a:rPr lang="en-US" altLang="en-US" sz="1800" dirty="0" err="1"/>
              <a:t>Tìm</a:t>
            </a:r>
            <a:r>
              <a:rPr lang="en-US" altLang="en-US" sz="1800" dirty="0"/>
              <a:t> </a:t>
            </a:r>
            <a:r>
              <a:rPr lang="en-US" altLang="en-US" sz="1800" dirty="0" err="1"/>
              <a:t>trong</a:t>
            </a:r>
            <a:r>
              <a:rPr lang="en-US" altLang="en-US" sz="1800" dirty="0"/>
              <a:t> </a:t>
            </a:r>
            <a:r>
              <a:rPr lang="en-US" altLang="en-US" sz="1800" dirty="0" err="1"/>
              <a:t>trang</a:t>
            </a:r>
            <a:r>
              <a:rPr lang="en-US" altLang="en-US" sz="1800" dirty="0"/>
              <a:t>: site</a:t>
            </a:r>
          </a:p>
          <a:p>
            <a:pPr lvl="1"/>
            <a:r>
              <a:rPr lang="en-US" altLang="en-US" sz="1800" dirty="0" err="1"/>
              <a:t>Tìm</a:t>
            </a:r>
            <a:r>
              <a:rPr lang="en-US" altLang="en-US" sz="1800" dirty="0"/>
              <a:t> </a:t>
            </a:r>
            <a:r>
              <a:rPr lang="en-US" altLang="en-US" sz="1800" dirty="0" err="1"/>
              <a:t>tài</a:t>
            </a:r>
            <a:r>
              <a:rPr lang="en-US" altLang="en-US" sz="1800" dirty="0"/>
              <a:t> </a:t>
            </a:r>
            <a:r>
              <a:rPr lang="en-US" altLang="en-US" sz="1800" dirty="0" err="1"/>
              <a:t>liệu</a:t>
            </a:r>
            <a:r>
              <a:rPr lang="en-US" altLang="en-US" sz="1800" dirty="0"/>
              <a:t>: </a:t>
            </a:r>
            <a:r>
              <a:rPr lang="en-US" altLang="en-US" sz="1800" dirty="0" err="1"/>
              <a:t>filetype</a:t>
            </a:r>
            <a:endParaRPr lang="en-US" altLang="en-US" sz="1800" dirty="0"/>
          </a:p>
          <a:p>
            <a:pPr lvl="1"/>
            <a:r>
              <a:rPr lang="en-US" altLang="en-US" sz="1800" dirty="0"/>
              <a:t>Theo </a:t>
            </a:r>
            <a:r>
              <a:rPr lang="en-US" altLang="en-US" sz="1800" dirty="0" err="1"/>
              <a:t>thời</a:t>
            </a:r>
            <a:r>
              <a:rPr lang="en-US" altLang="en-US" sz="1800" dirty="0"/>
              <a:t> </a:t>
            </a:r>
            <a:r>
              <a:rPr lang="en-US" altLang="en-US" sz="1800" dirty="0" err="1"/>
              <a:t>gian</a:t>
            </a:r>
            <a:endParaRPr lang="en-US" altLang="en-US" sz="1800" dirty="0"/>
          </a:p>
          <a:p>
            <a:pPr lvl="1"/>
            <a:r>
              <a:rPr lang="en-US" altLang="en-US" sz="1800" dirty="0" err="1"/>
              <a:t>Công</a:t>
            </a:r>
            <a:r>
              <a:rPr lang="en-US" altLang="en-US" sz="1800" dirty="0"/>
              <a:t> </a:t>
            </a:r>
            <a:r>
              <a:rPr lang="en-US" altLang="en-US" sz="1800" dirty="0" err="1"/>
              <a:t>cụ</a:t>
            </a:r>
            <a:r>
              <a:rPr lang="en-US" altLang="en-US" sz="1800" dirty="0"/>
              <a:t> </a:t>
            </a:r>
            <a:r>
              <a:rPr lang="en-US" altLang="en-US" sz="1800" dirty="0" err="1"/>
              <a:t>chuyển</a:t>
            </a:r>
            <a:r>
              <a:rPr lang="en-US" altLang="en-US" sz="1800" dirty="0"/>
              <a:t> </a:t>
            </a:r>
            <a:r>
              <a:rPr lang="en-US" altLang="en-US" sz="1800" dirty="0" err="1"/>
              <a:t>đổi</a:t>
            </a:r>
            <a:r>
              <a:rPr lang="en-US" altLang="en-US" sz="1800" dirty="0"/>
              <a:t>, </a:t>
            </a:r>
            <a:r>
              <a:rPr lang="en-US" altLang="en-US" sz="1800" dirty="0" err="1"/>
              <a:t>tính</a:t>
            </a:r>
            <a:r>
              <a:rPr lang="en-US" altLang="en-US" sz="1800" dirty="0"/>
              <a:t> </a:t>
            </a:r>
            <a:r>
              <a:rPr lang="en-US" altLang="en-US" sz="1800" dirty="0" err="1"/>
              <a:t>toán</a:t>
            </a:r>
            <a:r>
              <a:rPr lang="en-US" altLang="en-US" sz="1800" dirty="0"/>
              <a:t>: </a:t>
            </a:r>
            <a:r>
              <a:rPr lang="en-US" altLang="en-US" sz="1800" dirty="0" err="1"/>
              <a:t>đổi</a:t>
            </a:r>
            <a:r>
              <a:rPr lang="en-US" altLang="en-US" sz="1800" dirty="0"/>
              <a:t> </a:t>
            </a:r>
            <a:r>
              <a:rPr lang="en-US" altLang="en-US" sz="1800" dirty="0" err="1"/>
              <a:t>tiền</a:t>
            </a:r>
            <a:r>
              <a:rPr lang="en-US" altLang="en-US" sz="1800" dirty="0"/>
              <a:t>, </a:t>
            </a:r>
            <a:r>
              <a:rPr lang="en-US" altLang="en-US" sz="1800" dirty="0" err="1"/>
              <a:t>máy</a:t>
            </a:r>
            <a:r>
              <a:rPr lang="en-US" altLang="en-US" sz="1800" dirty="0"/>
              <a:t> </a:t>
            </a:r>
            <a:r>
              <a:rPr lang="en-US" altLang="en-US" sz="1800" dirty="0" err="1"/>
              <a:t>tính</a:t>
            </a:r>
            <a:endParaRPr lang="en-US" altLang="en-US" sz="1800" dirty="0"/>
          </a:p>
        </p:txBody>
      </p:sp>
      <p:sp>
        <p:nvSpPr>
          <p:cNvPr id="4" name="Slide Number Placeholder 3"/>
          <p:cNvSpPr>
            <a:spLocks noGrp="1"/>
          </p:cNvSpPr>
          <p:nvPr>
            <p:ph type="sldNum" sz="quarter" idx="11"/>
          </p:nvPr>
        </p:nvSpPr>
        <p:spPr/>
        <p:txBody>
          <a:bodyPr/>
          <a:lstStyle/>
          <a:p>
            <a:pPr>
              <a:defRPr/>
            </a:pPr>
            <a:fld id="{10DBC001-5528-4AB0-B1DC-9398452FA64F}" type="slidenum">
              <a:rPr lang="en-US" altLang="en-US"/>
              <a:pPr>
                <a:defRPr/>
              </a:pPr>
              <a:t>30</a:t>
            </a:fld>
            <a:endParaRPr lang="en-US" altLang="en-US"/>
          </a:p>
        </p:txBody>
      </p:sp>
    </p:spTree>
    <p:extLst>
      <p:ext uri="{BB962C8B-B14F-4D97-AF65-F5344CB8AC3E}">
        <p14:creationId xmlns:p14="http://schemas.microsoft.com/office/powerpoint/2010/main" val="3464183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Mạng</a:t>
            </a:r>
            <a:r>
              <a:rPr lang="en-US" dirty="0"/>
              <a:t> </a:t>
            </a:r>
            <a:r>
              <a:rPr lang="en-US" dirty="0" err="1"/>
              <a:t>xã</a:t>
            </a:r>
            <a:r>
              <a:rPr lang="en-US" dirty="0"/>
              <a:t> </a:t>
            </a:r>
            <a:r>
              <a:rPr lang="en-US" dirty="0" err="1"/>
              <a:t>hội</a:t>
            </a:r>
            <a:endParaRPr lang="en-US" dirty="0"/>
          </a:p>
        </p:txBody>
      </p:sp>
      <p:sp>
        <p:nvSpPr>
          <p:cNvPr id="3" name="Content Placeholder 2"/>
          <p:cNvSpPr>
            <a:spLocks noGrp="1"/>
          </p:cNvSpPr>
          <p:nvPr>
            <p:ph idx="1"/>
          </p:nvPr>
        </p:nvSpPr>
        <p:spPr/>
        <p:txBody>
          <a:bodyPr/>
          <a:lstStyle/>
          <a:p>
            <a:r>
              <a:rPr lang="vi-VN" dirty="0"/>
              <a:t>Dịch vụ mạng xã hội, tiếng Anh: social networking service là dịch vụ nối kết các thành viên cùng sở thích trên Internet lại với nhau với nhiều mục đích khác nhau không phân biệt không gian và thời gian.</a:t>
            </a:r>
            <a:endParaRPr lang="en-US" dirty="0"/>
          </a:p>
          <a:p>
            <a:pPr marL="0" indent="0">
              <a:buNone/>
            </a:pPr>
            <a:r>
              <a:rPr lang="en-US" dirty="0"/>
              <a:t>	</a:t>
            </a:r>
            <a:r>
              <a:rPr lang="en-US" dirty="0" err="1"/>
              <a:t>Ví</a:t>
            </a:r>
            <a:r>
              <a:rPr lang="en-US" dirty="0"/>
              <a:t> </a:t>
            </a:r>
            <a:r>
              <a:rPr lang="en-US" dirty="0" err="1"/>
              <a:t>dụ</a:t>
            </a:r>
            <a:r>
              <a:rPr lang="en-US" dirty="0"/>
              <a:t>: Facebook, Instagram, </a:t>
            </a:r>
            <a:r>
              <a:rPr lang="en-US" dirty="0" err="1"/>
              <a:t>Zalo</a:t>
            </a:r>
            <a:r>
              <a:rPr lang="en-US" dirty="0"/>
              <a:t>, Tweeter,…</a:t>
            </a:r>
          </a:p>
        </p:txBody>
      </p:sp>
      <p:sp>
        <p:nvSpPr>
          <p:cNvPr id="4" name="Slide Number Placeholder 3"/>
          <p:cNvSpPr>
            <a:spLocks noGrp="1"/>
          </p:cNvSpPr>
          <p:nvPr>
            <p:ph type="sldNum" sz="quarter" idx="11"/>
          </p:nvPr>
        </p:nvSpPr>
        <p:spPr/>
        <p:txBody>
          <a:bodyPr/>
          <a:lstStyle/>
          <a:p>
            <a:pPr>
              <a:defRPr/>
            </a:pPr>
            <a:fld id="{D9CE34E1-41D8-453E-90E3-3A86A48E1571}" type="slidenum">
              <a:rPr lang="en-US" altLang="en-US" smtClean="0"/>
              <a:pPr>
                <a:defRPr/>
              </a:pPr>
              <a:t>31</a:t>
            </a:fld>
            <a:endParaRPr lang="en-US" altLang="en-US"/>
          </a:p>
        </p:txBody>
      </p:sp>
    </p:spTree>
    <p:extLst>
      <p:ext uri="{BB962C8B-B14F-4D97-AF65-F5344CB8AC3E}">
        <p14:creationId xmlns:p14="http://schemas.microsoft.com/office/powerpoint/2010/main" val="3657855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dịch</a:t>
            </a:r>
            <a:r>
              <a:rPr lang="en-US" dirty="0"/>
              <a:t> </a:t>
            </a:r>
            <a:r>
              <a:rPr lang="en-US" dirty="0" err="1"/>
              <a:t>vụ</a:t>
            </a:r>
            <a:r>
              <a:rPr lang="en-US" dirty="0"/>
              <a:t> Internet </a:t>
            </a:r>
            <a:r>
              <a:rPr lang="en-US" dirty="0" err="1"/>
              <a:t>cơ</a:t>
            </a:r>
            <a:r>
              <a:rPr lang="en-US" dirty="0"/>
              <a:t> </a:t>
            </a:r>
            <a:r>
              <a:rPr lang="en-US" dirty="0" err="1"/>
              <a:t>bản</a:t>
            </a:r>
            <a:endParaRPr lang="en-US" dirty="0"/>
          </a:p>
        </p:txBody>
      </p:sp>
      <p:sp>
        <p:nvSpPr>
          <p:cNvPr id="3" name="Content Placeholder 2"/>
          <p:cNvSpPr>
            <a:spLocks noGrp="1"/>
          </p:cNvSpPr>
          <p:nvPr>
            <p:ph idx="1"/>
          </p:nvPr>
        </p:nvSpPr>
        <p:spPr/>
        <p:txBody>
          <a:bodyPr/>
          <a:lstStyle/>
          <a:p>
            <a:r>
              <a:rPr lang="en-US" dirty="0"/>
              <a:t>Tin </a:t>
            </a:r>
            <a:r>
              <a:rPr lang="en-US" dirty="0" err="1"/>
              <a:t>tức</a:t>
            </a:r>
            <a:endParaRPr lang="en-US" dirty="0"/>
          </a:p>
          <a:p>
            <a:r>
              <a:rPr lang="en-US" dirty="0" err="1"/>
              <a:t>Bản</a:t>
            </a:r>
            <a:r>
              <a:rPr lang="en-US" dirty="0"/>
              <a:t> </a:t>
            </a:r>
            <a:r>
              <a:rPr lang="en-US" dirty="0" err="1"/>
              <a:t>đồ</a:t>
            </a:r>
            <a:endParaRPr lang="en-US" dirty="0"/>
          </a:p>
          <a:p>
            <a:r>
              <a:rPr lang="en-US" dirty="0" err="1"/>
              <a:t>Mua</a:t>
            </a:r>
            <a:r>
              <a:rPr lang="en-US" dirty="0"/>
              <a:t> </a:t>
            </a:r>
            <a:r>
              <a:rPr lang="en-US" dirty="0" err="1"/>
              <a:t>sắm</a:t>
            </a:r>
            <a:endParaRPr lang="en-US" dirty="0"/>
          </a:p>
          <a:p>
            <a:r>
              <a:rPr lang="en-US" dirty="0" err="1"/>
              <a:t>Đi</a:t>
            </a:r>
            <a:r>
              <a:rPr lang="en-US" dirty="0"/>
              <a:t> </a:t>
            </a:r>
            <a:r>
              <a:rPr lang="en-US" dirty="0" err="1"/>
              <a:t>lại</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D9CE34E1-41D8-453E-90E3-3A86A48E1571}" type="slidenum">
              <a:rPr lang="en-US" altLang="en-US" smtClean="0"/>
              <a:pPr>
                <a:defRPr/>
              </a:pPr>
              <a:t>32</a:t>
            </a:fld>
            <a:endParaRPr lang="en-US" altLang="en-US"/>
          </a:p>
        </p:txBody>
      </p:sp>
    </p:spTree>
    <p:extLst>
      <p:ext uri="{BB962C8B-B14F-4D97-AF65-F5344CB8AC3E}">
        <p14:creationId xmlns:p14="http://schemas.microsoft.com/office/powerpoint/2010/main" val="34519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err="1"/>
              <a:t>toàn</a:t>
            </a:r>
            <a:r>
              <a:rPr lang="en-US" dirty="0"/>
              <a:t> </a:t>
            </a:r>
            <a:r>
              <a:rPr lang="en-US" dirty="0" err="1"/>
              <a:t>trên</a:t>
            </a:r>
            <a:r>
              <a:rPr lang="en-US" dirty="0"/>
              <a:t> Internet</a:t>
            </a:r>
          </a:p>
        </p:txBody>
      </p:sp>
      <p:sp>
        <p:nvSpPr>
          <p:cNvPr id="3" name="Content Placeholder 2"/>
          <p:cNvSpPr>
            <a:spLocks noGrp="1"/>
          </p:cNvSpPr>
          <p:nvPr>
            <p:ph idx="1"/>
          </p:nvPr>
        </p:nvSpPr>
        <p:spPr/>
        <p:txBody>
          <a:bodyPr/>
          <a:lstStyle/>
          <a:p>
            <a:r>
              <a:rPr lang="en-US" dirty="0"/>
              <a:t>Trang web </a:t>
            </a:r>
            <a:r>
              <a:rPr lang="en-US" dirty="0" err="1"/>
              <a:t>bảo</a:t>
            </a:r>
            <a:r>
              <a:rPr lang="en-US" dirty="0"/>
              <a:t> </a:t>
            </a:r>
            <a:r>
              <a:rPr lang="en-US" dirty="0" err="1"/>
              <a:t>mật</a:t>
            </a:r>
            <a:r>
              <a:rPr lang="en-US" dirty="0"/>
              <a:t>, </a:t>
            </a:r>
            <a:r>
              <a:rPr lang="en-US" dirty="0" err="1"/>
              <a:t>được</a:t>
            </a:r>
            <a:r>
              <a:rPr lang="en-US" dirty="0"/>
              <a:t> </a:t>
            </a:r>
            <a:r>
              <a:rPr lang="en-US" dirty="0" err="1"/>
              <a:t>chứng</a:t>
            </a:r>
            <a:r>
              <a:rPr lang="en-US" dirty="0"/>
              <a:t> </a:t>
            </a:r>
            <a:r>
              <a:rPr lang="en-US" dirty="0" err="1"/>
              <a:t>nhận</a:t>
            </a:r>
            <a:r>
              <a:rPr lang="en-US" dirty="0"/>
              <a:t> an </a:t>
            </a:r>
            <a:r>
              <a:rPr lang="en-US" dirty="0" err="1"/>
              <a:t>toàn</a:t>
            </a:r>
            <a:endParaRPr lang="en-US" dirty="0"/>
          </a:p>
          <a:p>
            <a:r>
              <a:rPr lang="en-US" dirty="0" err="1"/>
              <a:t>Các</a:t>
            </a:r>
            <a:r>
              <a:rPr lang="en-US" dirty="0"/>
              <a:t> </a:t>
            </a:r>
            <a:r>
              <a:rPr lang="en-US" dirty="0" err="1"/>
              <a:t>hành</a:t>
            </a:r>
            <a:r>
              <a:rPr lang="en-US" dirty="0"/>
              <a:t> vi </a:t>
            </a:r>
            <a:r>
              <a:rPr lang="en-US" dirty="0" err="1"/>
              <a:t>lừa</a:t>
            </a:r>
            <a:r>
              <a:rPr lang="en-US" dirty="0"/>
              <a:t> </a:t>
            </a:r>
            <a:r>
              <a:rPr lang="en-US" dirty="0" err="1"/>
              <a:t>đảo</a:t>
            </a:r>
            <a:r>
              <a:rPr lang="en-US" dirty="0"/>
              <a:t> </a:t>
            </a:r>
            <a:r>
              <a:rPr lang="en-US" dirty="0" err="1"/>
              <a:t>trên</a:t>
            </a:r>
            <a:r>
              <a:rPr lang="en-US" dirty="0"/>
              <a:t> </a:t>
            </a:r>
            <a:r>
              <a:rPr lang="en-US" dirty="0" err="1"/>
              <a:t>mạng</a:t>
            </a:r>
            <a:endParaRPr lang="en-US" dirty="0"/>
          </a:p>
          <a:p>
            <a:r>
              <a:rPr lang="en-US" dirty="0" err="1"/>
              <a:t>Các</a:t>
            </a:r>
            <a:r>
              <a:rPr lang="en-US" dirty="0"/>
              <a:t> </a:t>
            </a:r>
            <a:r>
              <a:rPr lang="en-US" dirty="0" err="1"/>
              <a:t>trang</a:t>
            </a:r>
            <a:r>
              <a:rPr lang="en-US" dirty="0"/>
              <a:t> web </a:t>
            </a:r>
            <a:r>
              <a:rPr lang="en-US" dirty="0" err="1"/>
              <a:t>giả</a:t>
            </a:r>
            <a:r>
              <a:rPr lang="en-US" dirty="0"/>
              <a:t> </a:t>
            </a:r>
            <a:r>
              <a:rPr lang="en-US" dirty="0" err="1"/>
              <a:t>mạo</a:t>
            </a:r>
            <a:r>
              <a:rPr lang="en-US" dirty="0"/>
              <a:t> </a:t>
            </a:r>
            <a:r>
              <a:rPr lang="en-US" dirty="0" err="1"/>
              <a:t>để</a:t>
            </a:r>
            <a:r>
              <a:rPr lang="en-US" dirty="0"/>
              <a:t> </a:t>
            </a:r>
            <a:r>
              <a:rPr lang="en-US" dirty="0" err="1"/>
              <a:t>lấy</a:t>
            </a:r>
            <a:r>
              <a:rPr lang="en-US" dirty="0"/>
              <a:t> </a:t>
            </a:r>
            <a:r>
              <a:rPr lang="en-US" dirty="0" err="1"/>
              <a:t>cắp</a:t>
            </a:r>
            <a:r>
              <a:rPr lang="en-US" dirty="0"/>
              <a:t> </a:t>
            </a:r>
            <a:r>
              <a:rPr lang="en-US" dirty="0" err="1"/>
              <a:t>thông</a:t>
            </a:r>
            <a:r>
              <a:rPr lang="en-US" dirty="0"/>
              <a:t> tin </a:t>
            </a:r>
            <a:r>
              <a:rPr lang="en-US" dirty="0" err="1"/>
              <a:t>tài</a:t>
            </a:r>
            <a:r>
              <a:rPr lang="en-US" dirty="0"/>
              <a:t> </a:t>
            </a:r>
            <a:r>
              <a:rPr lang="en-US" dirty="0" err="1"/>
              <a:t>khoản</a:t>
            </a:r>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D9CE34E1-41D8-453E-90E3-3A86A48E1571}" type="slidenum">
              <a:rPr lang="en-US" altLang="en-US" smtClean="0"/>
              <a:pPr>
                <a:defRPr/>
              </a:pPr>
              <a:t>33</a:t>
            </a:fld>
            <a:endParaRPr lang="en-US" altLang="en-US"/>
          </a:p>
        </p:txBody>
      </p:sp>
    </p:spTree>
    <p:extLst>
      <p:ext uri="{BB962C8B-B14F-4D97-AF65-F5344CB8AC3E}">
        <p14:creationId xmlns:p14="http://schemas.microsoft.com/office/powerpoint/2010/main" val="401798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Chuẩn</a:t>
            </a:r>
            <a:r>
              <a:rPr lang="en-US" dirty="0"/>
              <a:t> </a:t>
            </a:r>
            <a:r>
              <a:rPr lang="en-US" dirty="0" err="1"/>
              <a:t>mực</a:t>
            </a:r>
            <a:r>
              <a:rPr lang="en-US" dirty="0"/>
              <a:t> </a:t>
            </a:r>
            <a:r>
              <a:rPr lang="en-US" dirty="0" err="1"/>
              <a:t>đạo</a:t>
            </a:r>
            <a:r>
              <a:rPr lang="en-US" dirty="0"/>
              <a:t> </a:t>
            </a:r>
            <a:r>
              <a:rPr lang="en-US" dirty="0" err="1"/>
              <a:t>đức</a:t>
            </a:r>
            <a:r>
              <a:rPr lang="en-US" dirty="0"/>
              <a:t> </a:t>
            </a:r>
            <a:r>
              <a:rPr lang="en-US" dirty="0" err="1"/>
              <a:t>khi</a:t>
            </a:r>
            <a:r>
              <a:rPr lang="en-US" dirty="0"/>
              <a:t> </a:t>
            </a:r>
            <a:r>
              <a:rPr lang="en-US" dirty="0" err="1"/>
              <a:t>dùng</a:t>
            </a:r>
            <a:r>
              <a:rPr lang="en-US" dirty="0"/>
              <a:t> internet</a:t>
            </a:r>
          </a:p>
        </p:txBody>
      </p:sp>
      <p:sp>
        <p:nvSpPr>
          <p:cNvPr id="3" name="Content Placeholder 2"/>
          <p:cNvSpPr>
            <a:spLocks noGrp="1"/>
          </p:cNvSpPr>
          <p:nvPr>
            <p:ph idx="1"/>
          </p:nvPr>
        </p:nvSpPr>
        <p:spPr/>
        <p:txBody>
          <a:bodyPr/>
          <a:lstStyle/>
          <a:p>
            <a:pPr marL="0" indent="0">
              <a:buNone/>
            </a:pPr>
            <a:r>
              <a:rPr lang="en-US" dirty="0"/>
              <a:t>&lt;</a:t>
            </a:r>
            <a:r>
              <a:rPr lang="en-US" dirty="0" err="1"/>
              <a:t>Thảo</a:t>
            </a:r>
            <a:r>
              <a:rPr lang="en-US" dirty="0"/>
              <a:t> </a:t>
            </a:r>
            <a:r>
              <a:rPr lang="en-US" dirty="0" err="1"/>
              <a:t>luận</a:t>
            </a:r>
            <a:r>
              <a:rPr lang="en-US" dirty="0"/>
              <a:t>&gt;</a:t>
            </a:r>
          </a:p>
        </p:txBody>
      </p:sp>
      <p:sp>
        <p:nvSpPr>
          <p:cNvPr id="4" name="Slide Number Placeholder 3"/>
          <p:cNvSpPr>
            <a:spLocks noGrp="1"/>
          </p:cNvSpPr>
          <p:nvPr>
            <p:ph type="sldNum" sz="quarter" idx="11"/>
          </p:nvPr>
        </p:nvSpPr>
        <p:spPr/>
        <p:txBody>
          <a:bodyPr/>
          <a:lstStyle/>
          <a:p>
            <a:pPr>
              <a:defRPr/>
            </a:pPr>
            <a:fld id="{D9CE34E1-41D8-453E-90E3-3A86A48E1571}" type="slidenum">
              <a:rPr lang="en-US" altLang="en-US" smtClean="0"/>
              <a:pPr>
                <a:defRPr/>
              </a:pPr>
              <a:t>34</a:t>
            </a:fld>
            <a:endParaRPr lang="en-US" altLang="en-US"/>
          </a:p>
        </p:txBody>
      </p:sp>
    </p:spTree>
    <p:extLst>
      <p:ext uri="{BB962C8B-B14F-4D97-AF65-F5344CB8AC3E}">
        <p14:creationId xmlns:p14="http://schemas.microsoft.com/office/powerpoint/2010/main" val="2296019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1"/>
            <a:ext cx="8940800" cy="487363"/>
          </a:xfrm>
        </p:spPr>
        <p:txBody>
          <a:bodyPr/>
          <a:lstStyle/>
          <a:p>
            <a:r>
              <a:rPr lang="en-US" dirty="0" err="1"/>
              <a:t>Các</a:t>
            </a:r>
            <a:r>
              <a:rPr lang="en-US" dirty="0"/>
              <a:t> </a:t>
            </a:r>
            <a:r>
              <a:rPr lang="en-US" dirty="0" err="1"/>
              <a:t>công</a:t>
            </a:r>
            <a:r>
              <a:rPr lang="en-US" dirty="0"/>
              <a:t> </a:t>
            </a:r>
            <a:r>
              <a:rPr lang="en-US" dirty="0" err="1"/>
              <a:t>cụ</a:t>
            </a:r>
            <a:r>
              <a:rPr lang="en-US" dirty="0"/>
              <a:t> </a:t>
            </a:r>
            <a:r>
              <a:rPr lang="en-US" dirty="0" err="1"/>
              <a:t>học</a:t>
            </a:r>
            <a:r>
              <a:rPr lang="en-US" dirty="0"/>
              <a:t> </a:t>
            </a:r>
            <a:r>
              <a:rPr lang="en-US" dirty="0" err="1"/>
              <a:t>tập</a:t>
            </a:r>
            <a:r>
              <a:rPr lang="en-US" dirty="0"/>
              <a:t> online </a:t>
            </a:r>
            <a:r>
              <a:rPr lang="en-US" dirty="0" err="1"/>
              <a:t>của</a:t>
            </a:r>
            <a:r>
              <a:rPr lang="en-US" dirty="0"/>
              <a:t> </a:t>
            </a:r>
            <a:r>
              <a:rPr lang="en-US" dirty="0" err="1"/>
              <a:t>FastTrackSE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Email (</a:t>
            </a:r>
            <a:r>
              <a:rPr lang="en-US" dirty="0">
                <a:hlinkClick r:id="rId2"/>
              </a:rPr>
              <a:t>https://outlook.office.com</a:t>
            </a:r>
            <a:r>
              <a:rPr lang="en-US" dirty="0"/>
              <a:t> )</a:t>
            </a:r>
          </a:p>
          <a:p>
            <a:pPr marL="457200" indent="-457200">
              <a:buFont typeface="+mj-lt"/>
              <a:buAutoNum type="arabicPeriod"/>
            </a:pPr>
            <a:r>
              <a:rPr lang="en-US" dirty="0"/>
              <a:t>Work</a:t>
            </a:r>
            <a:r>
              <a:rPr lang="en-US" dirty="0">
                <a:sym typeface="Wingdings" pitchFamily="2" charset="2"/>
              </a:rPr>
              <a:t> (</a:t>
            </a:r>
            <a:r>
              <a:rPr lang="en-US" dirty="0">
                <a:sym typeface="Wingdings" pitchFamily="2" charset="2"/>
                <a:hlinkClick r:id="rId3"/>
              </a:rPr>
              <a:t>https://work.fasttrack.edu.vn/</a:t>
            </a:r>
            <a:r>
              <a:rPr lang="en-US" dirty="0">
                <a:sym typeface="Wingdings" pitchFamily="2" charset="2"/>
              </a:rPr>
              <a:t> )</a:t>
            </a:r>
            <a:endParaRPr lang="en-US" dirty="0"/>
          </a:p>
          <a:p>
            <a:pPr marL="457200" indent="-457200">
              <a:buFont typeface="+mj-lt"/>
              <a:buAutoNum type="arabicPeriod"/>
            </a:pPr>
            <a:r>
              <a:rPr lang="en-US" dirty="0"/>
              <a:t>Quiz (</a:t>
            </a:r>
            <a:r>
              <a:rPr lang="en-US" dirty="0">
                <a:hlinkClick r:id="rId4"/>
              </a:rPr>
              <a:t>https://quiz.fasttrack.edu.vn/</a:t>
            </a:r>
            <a:r>
              <a:rPr lang="en-US" dirty="0"/>
              <a:t> )</a:t>
            </a:r>
          </a:p>
          <a:p>
            <a:pPr marL="457200" indent="-457200">
              <a:buFont typeface="+mj-lt"/>
              <a:buAutoNum type="arabicPeriod"/>
            </a:pPr>
            <a:r>
              <a:rPr lang="en-US" dirty="0"/>
              <a:t>Mentoring (</a:t>
            </a:r>
            <a:r>
              <a:rPr lang="en-US" dirty="0">
                <a:hlinkClick r:id="rId5"/>
              </a:rPr>
              <a:t>http://askmentors.net</a:t>
            </a:r>
            <a:r>
              <a:rPr lang="en-US" dirty="0"/>
              <a:t> )</a:t>
            </a:r>
          </a:p>
        </p:txBody>
      </p:sp>
      <p:sp>
        <p:nvSpPr>
          <p:cNvPr id="4" name="Slide Number Placeholder 3"/>
          <p:cNvSpPr>
            <a:spLocks noGrp="1"/>
          </p:cNvSpPr>
          <p:nvPr>
            <p:ph type="sldNum" sz="quarter" idx="11"/>
          </p:nvPr>
        </p:nvSpPr>
        <p:spPr/>
        <p:txBody>
          <a:bodyPr/>
          <a:lstStyle/>
          <a:p>
            <a:pPr>
              <a:defRPr/>
            </a:pPr>
            <a:fld id="{D9CE34E1-41D8-453E-90E3-3A86A48E1571}" type="slidenum">
              <a:rPr lang="en-US" altLang="en-US" smtClean="0"/>
              <a:pPr>
                <a:defRPr/>
              </a:pPr>
              <a:t>35</a:t>
            </a:fld>
            <a:endParaRPr lang="en-US" altLang="en-US"/>
          </a:p>
        </p:txBody>
      </p:sp>
    </p:spTree>
    <p:extLst>
      <p:ext uri="{BB962C8B-B14F-4D97-AF65-F5344CB8AC3E}">
        <p14:creationId xmlns:p14="http://schemas.microsoft.com/office/powerpoint/2010/main" val="4137027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03E35-82C1-9D4A-9357-B095A986B91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99F7793-7D3E-E043-BD64-1E800A27A59C}"/>
              </a:ext>
            </a:extLst>
          </p:cNvPr>
          <p:cNvSpPr>
            <a:spLocks noGrp="1"/>
          </p:cNvSpPr>
          <p:nvPr>
            <p:ph idx="1"/>
          </p:nvPr>
        </p:nvSpPr>
        <p:spPr/>
        <p:txBody>
          <a:bodyPr anchor="ctr"/>
          <a:lstStyle/>
          <a:p>
            <a:pPr marL="0" indent="0" algn="ctr">
              <a:buNone/>
            </a:pPr>
            <a:r>
              <a:rPr lang="en-US" sz="6000" dirty="0">
                <a:solidFill>
                  <a:srgbClr val="C00000"/>
                </a:solidFill>
              </a:rPr>
              <a:t>Q&amp;A</a:t>
            </a:r>
          </a:p>
        </p:txBody>
      </p:sp>
    </p:spTree>
    <p:extLst>
      <p:ext uri="{BB962C8B-B14F-4D97-AF65-F5344CB8AC3E}">
        <p14:creationId xmlns:p14="http://schemas.microsoft.com/office/powerpoint/2010/main" val="241091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en-US"/>
              <a:t>Nội dung</a:t>
            </a:r>
          </a:p>
        </p:txBody>
      </p:sp>
      <p:sp>
        <p:nvSpPr>
          <p:cNvPr id="8196" name="Rectangle 3"/>
          <p:cNvSpPr>
            <a:spLocks noGrp="1" noChangeArrowheads="1"/>
          </p:cNvSpPr>
          <p:nvPr>
            <p:ph idx="1"/>
          </p:nvPr>
        </p:nvSpPr>
        <p:spPr>
          <a:xfrm>
            <a:off x="2065338" y="1406525"/>
            <a:ext cx="8229600" cy="4572000"/>
          </a:xfrm>
        </p:spPr>
        <p:txBody>
          <a:bodyPr/>
          <a:lstStyle/>
          <a:p>
            <a:pPr marL="533400" indent="-533400">
              <a:buClr>
                <a:srgbClr val="0000FF"/>
              </a:buClr>
              <a:buNone/>
            </a:pPr>
            <a:r>
              <a:rPr lang="en-US" altLang="en-US" sz="3200" dirty="0" err="1"/>
              <a:t>Khái</a:t>
            </a:r>
            <a:r>
              <a:rPr lang="en-US" altLang="en-US" sz="3200" dirty="0"/>
              <a:t> </a:t>
            </a:r>
            <a:r>
              <a:rPr lang="en-US" altLang="en-US" sz="3200" dirty="0" err="1"/>
              <a:t>niệm</a:t>
            </a:r>
            <a:r>
              <a:rPr lang="en-US" altLang="en-US" sz="3200" dirty="0"/>
              <a:t> </a:t>
            </a:r>
            <a:r>
              <a:rPr lang="en-US" altLang="en-US" sz="3200" dirty="0" err="1"/>
              <a:t>mạng</a:t>
            </a:r>
            <a:r>
              <a:rPr lang="en-US" altLang="en-US" sz="3200" dirty="0"/>
              <a:t> </a:t>
            </a:r>
            <a:r>
              <a:rPr lang="en-US" altLang="en-US" sz="3200" dirty="0" err="1"/>
              <a:t>máy</a:t>
            </a:r>
            <a:r>
              <a:rPr lang="en-US" altLang="en-US" sz="3200" dirty="0"/>
              <a:t> </a:t>
            </a:r>
            <a:r>
              <a:rPr lang="en-US" altLang="en-US" sz="3200" dirty="0" err="1"/>
              <a:t>tính</a:t>
            </a:r>
            <a:r>
              <a:rPr lang="en-US" altLang="en-US" sz="3200" dirty="0"/>
              <a:t> </a:t>
            </a:r>
            <a:r>
              <a:rPr lang="en-US" altLang="en-US" sz="3200" dirty="0" err="1"/>
              <a:t>và</a:t>
            </a:r>
            <a:r>
              <a:rPr lang="en-US" altLang="en-US" sz="3200" dirty="0"/>
              <a:t> Internet</a:t>
            </a:r>
          </a:p>
          <a:p>
            <a:pPr marL="990600" lvl="1" indent="-533400">
              <a:buClr>
                <a:srgbClr val="0000FF"/>
              </a:buClr>
            </a:pPr>
            <a:r>
              <a:rPr lang="en-US" altLang="en-US" sz="3200" dirty="0" err="1">
                <a:solidFill>
                  <a:srgbClr val="0000FF"/>
                </a:solidFill>
              </a:rPr>
              <a:t>Mạng</a:t>
            </a:r>
            <a:r>
              <a:rPr lang="en-US" altLang="en-US" sz="3200" dirty="0">
                <a:solidFill>
                  <a:srgbClr val="0000FF"/>
                </a:solidFill>
              </a:rPr>
              <a:t> </a:t>
            </a:r>
            <a:r>
              <a:rPr lang="en-US" altLang="en-US" sz="3200" dirty="0" err="1">
                <a:solidFill>
                  <a:srgbClr val="0000FF"/>
                </a:solidFill>
              </a:rPr>
              <a:t>máy</a:t>
            </a:r>
            <a:r>
              <a:rPr lang="en-US" altLang="en-US" sz="3200" dirty="0">
                <a:solidFill>
                  <a:srgbClr val="0000FF"/>
                </a:solidFill>
              </a:rPr>
              <a:t> </a:t>
            </a:r>
            <a:r>
              <a:rPr lang="en-US" altLang="en-US" sz="3200" dirty="0" err="1">
                <a:solidFill>
                  <a:srgbClr val="0000FF"/>
                </a:solidFill>
              </a:rPr>
              <a:t>tính</a:t>
            </a:r>
            <a:r>
              <a:rPr lang="en-US" altLang="en-US" sz="3200" dirty="0">
                <a:solidFill>
                  <a:srgbClr val="0000FF"/>
                </a:solidFill>
              </a:rPr>
              <a:t> </a:t>
            </a:r>
            <a:r>
              <a:rPr lang="en-US" altLang="en-US" sz="3200" dirty="0" err="1">
                <a:solidFill>
                  <a:srgbClr val="0000FF"/>
                </a:solidFill>
              </a:rPr>
              <a:t>là</a:t>
            </a:r>
            <a:r>
              <a:rPr lang="en-US" altLang="en-US" sz="3200" dirty="0">
                <a:solidFill>
                  <a:srgbClr val="0000FF"/>
                </a:solidFill>
              </a:rPr>
              <a:t> </a:t>
            </a:r>
            <a:r>
              <a:rPr lang="en-US" altLang="en-US" sz="3200" dirty="0" err="1">
                <a:solidFill>
                  <a:srgbClr val="0000FF"/>
                </a:solidFill>
              </a:rPr>
              <a:t>gì</a:t>
            </a:r>
            <a:r>
              <a:rPr lang="en-US" altLang="en-US" sz="3200" dirty="0">
                <a:solidFill>
                  <a:srgbClr val="0000FF"/>
                </a:solidFill>
              </a:rPr>
              <a:t>?</a:t>
            </a:r>
          </a:p>
          <a:p>
            <a:pPr marL="990600" lvl="1" indent="-533400">
              <a:buClr>
                <a:srgbClr val="0000FF"/>
              </a:buClr>
            </a:pPr>
            <a:r>
              <a:rPr lang="en-US" altLang="en-US" sz="3200" dirty="0" err="1">
                <a:solidFill>
                  <a:srgbClr val="0000FF"/>
                </a:solidFill>
              </a:rPr>
              <a:t>Các</a:t>
            </a:r>
            <a:r>
              <a:rPr lang="en-US" altLang="en-US" sz="3200" dirty="0">
                <a:solidFill>
                  <a:srgbClr val="0000FF"/>
                </a:solidFill>
              </a:rPr>
              <a:t> </a:t>
            </a:r>
            <a:r>
              <a:rPr lang="en-US" altLang="en-US" sz="3200" dirty="0" err="1">
                <a:solidFill>
                  <a:srgbClr val="0000FF"/>
                </a:solidFill>
              </a:rPr>
              <a:t>thành</a:t>
            </a:r>
            <a:r>
              <a:rPr lang="en-US" altLang="en-US" sz="3200" dirty="0">
                <a:solidFill>
                  <a:srgbClr val="0000FF"/>
                </a:solidFill>
              </a:rPr>
              <a:t> </a:t>
            </a:r>
            <a:r>
              <a:rPr lang="en-US" altLang="en-US" sz="3200" dirty="0" err="1">
                <a:solidFill>
                  <a:srgbClr val="0000FF"/>
                </a:solidFill>
              </a:rPr>
              <a:t>phần</a:t>
            </a:r>
            <a:r>
              <a:rPr lang="en-US" altLang="en-US" sz="3200" dirty="0">
                <a:solidFill>
                  <a:srgbClr val="0000FF"/>
                </a:solidFill>
              </a:rPr>
              <a:t> </a:t>
            </a:r>
            <a:r>
              <a:rPr lang="en-US" altLang="en-US" sz="3200" dirty="0" err="1">
                <a:solidFill>
                  <a:srgbClr val="0000FF"/>
                </a:solidFill>
              </a:rPr>
              <a:t>của</a:t>
            </a:r>
            <a:r>
              <a:rPr lang="en-US" altLang="en-US" sz="3200" dirty="0">
                <a:solidFill>
                  <a:srgbClr val="0000FF"/>
                </a:solidFill>
              </a:rPr>
              <a:t> </a:t>
            </a:r>
            <a:r>
              <a:rPr lang="en-US" altLang="en-US" sz="3200" dirty="0" err="1">
                <a:solidFill>
                  <a:srgbClr val="0000FF"/>
                </a:solidFill>
              </a:rPr>
              <a:t>mạng</a:t>
            </a:r>
            <a:r>
              <a:rPr lang="en-US" altLang="en-US" sz="3200" dirty="0">
                <a:solidFill>
                  <a:srgbClr val="0000FF"/>
                </a:solidFill>
              </a:rPr>
              <a:t> </a:t>
            </a:r>
            <a:r>
              <a:rPr lang="en-US" altLang="en-US" sz="3200" dirty="0" err="1">
                <a:solidFill>
                  <a:srgbClr val="0000FF"/>
                </a:solidFill>
              </a:rPr>
              <a:t>máy</a:t>
            </a:r>
            <a:r>
              <a:rPr lang="en-US" altLang="en-US" sz="3200" dirty="0">
                <a:solidFill>
                  <a:srgbClr val="0000FF"/>
                </a:solidFill>
              </a:rPr>
              <a:t> </a:t>
            </a:r>
            <a:r>
              <a:rPr lang="en-US" altLang="en-US" sz="3200" dirty="0" err="1">
                <a:solidFill>
                  <a:srgbClr val="0000FF"/>
                </a:solidFill>
              </a:rPr>
              <a:t>tính</a:t>
            </a:r>
            <a:endParaRPr lang="en-US" altLang="en-US" sz="3200" dirty="0">
              <a:solidFill>
                <a:srgbClr val="0000FF"/>
              </a:solidFill>
            </a:endParaRPr>
          </a:p>
          <a:p>
            <a:pPr marL="990600" lvl="1" indent="-533400">
              <a:buClr>
                <a:srgbClr val="0000FF"/>
              </a:buClr>
            </a:pPr>
            <a:r>
              <a:rPr lang="en-US" altLang="en-US" sz="3200" dirty="0" err="1">
                <a:solidFill>
                  <a:srgbClr val="0000FF"/>
                </a:solidFill>
              </a:rPr>
              <a:t>Phân</a:t>
            </a:r>
            <a:r>
              <a:rPr lang="en-US" altLang="en-US" sz="3200" dirty="0">
                <a:solidFill>
                  <a:srgbClr val="0000FF"/>
                </a:solidFill>
              </a:rPr>
              <a:t> </a:t>
            </a:r>
            <a:r>
              <a:rPr lang="en-US" altLang="en-US" sz="3200" dirty="0" err="1">
                <a:solidFill>
                  <a:srgbClr val="0000FF"/>
                </a:solidFill>
              </a:rPr>
              <a:t>loại</a:t>
            </a:r>
            <a:r>
              <a:rPr lang="en-US" altLang="en-US" sz="3200" dirty="0">
                <a:solidFill>
                  <a:srgbClr val="0000FF"/>
                </a:solidFill>
              </a:rPr>
              <a:t> (</a:t>
            </a:r>
            <a:r>
              <a:rPr lang="en-US" altLang="en-US" sz="3200" dirty="0" err="1">
                <a:solidFill>
                  <a:srgbClr val="0000FF"/>
                </a:solidFill>
              </a:rPr>
              <a:t>theo</a:t>
            </a:r>
            <a:r>
              <a:rPr lang="en-US" altLang="en-US" sz="3200" dirty="0">
                <a:solidFill>
                  <a:srgbClr val="0000FF"/>
                </a:solidFill>
              </a:rPr>
              <a:t> </a:t>
            </a:r>
            <a:r>
              <a:rPr lang="en-US" altLang="en-US" sz="3200" dirty="0" err="1">
                <a:solidFill>
                  <a:srgbClr val="0000FF"/>
                </a:solidFill>
              </a:rPr>
              <a:t>phạm</a:t>
            </a:r>
            <a:r>
              <a:rPr lang="en-US" altLang="en-US" sz="3200" dirty="0">
                <a:solidFill>
                  <a:srgbClr val="0000FF"/>
                </a:solidFill>
              </a:rPr>
              <a:t> vi)</a:t>
            </a:r>
          </a:p>
          <a:p>
            <a:pPr marL="990600" lvl="1" indent="-533400">
              <a:buClr>
                <a:srgbClr val="0000FF"/>
              </a:buClr>
            </a:pPr>
            <a:r>
              <a:rPr lang="en-US" altLang="en-US" sz="3200" dirty="0">
                <a:solidFill>
                  <a:srgbClr val="0000FF"/>
                </a:solidFill>
              </a:rPr>
              <a:t>Internet</a:t>
            </a:r>
          </a:p>
          <a:p>
            <a:pPr marL="533400" indent="-533400">
              <a:buClr>
                <a:srgbClr val="0000FF"/>
              </a:buClr>
              <a:buFont typeface="Wingdings" panose="05000000000000000000" pitchFamily="2" charset="2"/>
              <a:buAutoNum type="arabicPeriod"/>
            </a:pPr>
            <a:endParaRPr lang="en-US" altLang="en-US" dirty="0">
              <a:solidFill>
                <a:schemeClr val="bg2"/>
              </a:solidFill>
            </a:endParaRPr>
          </a:p>
        </p:txBody>
      </p:sp>
      <p:sp>
        <p:nvSpPr>
          <p:cNvPr id="4" name="Slide Number Placeholder 3"/>
          <p:cNvSpPr>
            <a:spLocks noGrp="1"/>
          </p:cNvSpPr>
          <p:nvPr>
            <p:ph type="sldNum" sz="quarter" idx="11"/>
          </p:nvPr>
        </p:nvSpPr>
        <p:spPr/>
        <p:txBody>
          <a:bodyPr/>
          <a:lstStyle/>
          <a:p>
            <a:pPr>
              <a:defRPr/>
            </a:pPr>
            <a:fld id="{8501B77E-7116-4783-BB36-AAC9B38053D7}" type="slidenum">
              <a:rPr lang="en-US" altLang="en-US"/>
              <a:pPr>
                <a:defRPr/>
              </a:pPr>
              <a:t>4</a:t>
            </a:fld>
            <a:endParaRPr lang="en-US" altLang="en-US"/>
          </a:p>
        </p:txBody>
      </p:sp>
    </p:spTree>
    <p:extLst>
      <p:ext uri="{BB962C8B-B14F-4D97-AF65-F5344CB8AC3E}">
        <p14:creationId xmlns:p14="http://schemas.microsoft.com/office/powerpoint/2010/main" val="3032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44525" y="501651"/>
            <a:ext cx="11176000" cy="654050"/>
          </a:xfrm>
        </p:spPr>
        <p:txBody>
          <a:bodyPr/>
          <a:lstStyle/>
          <a:p>
            <a:pPr eaLnBrk="1" hangingPunct="1"/>
            <a:r>
              <a:rPr lang="en-US" altLang="en-US"/>
              <a:t>Mạng máy tính</a:t>
            </a:r>
          </a:p>
        </p:txBody>
      </p:sp>
      <p:sp>
        <p:nvSpPr>
          <p:cNvPr id="9220" name="Rectangle 3"/>
          <p:cNvSpPr>
            <a:spLocks noGrp="1" noChangeArrowheads="1"/>
          </p:cNvSpPr>
          <p:nvPr>
            <p:ph type="body" sz="half" idx="1"/>
          </p:nvPr>
        </p:nvSpPr>
        <p:spPr>
          <a:xfrm>
            <a:off x="1409700" y="1668464"/>
            <a:ext cx="4038600" cy="4138613"/>
          </a:xfrm>
        </p:spPr>
        <p:txBody>
          <a:bodyPr/>
          <a:lstStyle/>
          <a:p>
            <a:pPr eaLnBrk="1" hangingPunct="1"/>
            <a:r>
              <a:rPr lang="en-US" altLang="en-US" dirty="0" err="1"/>
              <a:t>Mạng</a:t>
            </a:r>
            <a:r>
              <a:rPr lang="en-US" altLang="en-US" dirty="0"/>
              <a:t> </a:t>
            </a:r>
            <a:r>
              <a:rPr lang="en-US" altLang="en-US" dirty="0" err="1"/>
              <a:t>máy</a:t>
            </a:r>
            <a:r>
              <a:rPr lang="en-US" altLang="en-US" dirty="0"/>
              <a:t> </a:t>
            </a:r>
            <a:r>
              <a:rPr lang="en-US" altLang="en-US" dirty="0" err="1"/>
              <a:t>tính</a:t>
            </a:r>
            <a:r>
              <a:rPr lang="en-US" altLang="en-US" dirty="0"/>
              <a:t>:</a:t>
            </a:r>
          </a:p>
          <a:p>
            <a:pPr lvl="1" eaLnBrk="1" hangingPunct="1"/>
            <a:r>
              <a:rPr lang="en-US" altLang="en-US" sz="2000" dirty="0" err="1">
                <a:solidFill>
                  <a:srgbClr val="0000FF"/>
                </a:solidFill>
              </a:rPr>
              <a:t>Khái</a:t>
            </a:r>
            <a:r>
              <a:rPr lang="en-US" altLang="en-US" sz="2000" dirty="0">
                <a:solidFill>
                  <a:srgbClr val="0000FF"/>
                </a:solidFill>
              </a:rPr>
              <a:t> </a:t>
            </a:r>
            <a:r>
              <a:rPr lang="en-US" altLang="en-US" sz="2000" dirty="0" err="1">
                <a:solidFill>
                  <a:srgbClr val="0000FF"/>
                </a:solidFill>
              </a:rPr>
              <a:t>niệm</a:t>
            </a:r>
            <a:r>
              <a:rPr lang="en-US" altLang="en-US" sz="2000" dirty="0">
                <a:solidFill>
                  <a:srgbClr val="0000FF"/>
                </a:solidFill>
              </a:rPr>
              <a:t>: 3 </a:t>
            </a:r>
            <a:r>
              <a:rPr lang="en-US" altLang="en-US" sz="2000" dirty="0" err="1">
                <a:solidFill>
                  <a:srgbClr val="0000FF"/>
                </a:solidFill>
              </a:rPr>
              <a:t>thành</a:t>
            </a:r>
            <a:r>
              <a:rPr lang="en-US" altLang="en-US" sz="2000" dirty="0">
                <a:solidFill>
                  <a:srgbClr val="0000FF"/>
                </a:solidFill>
              </a:rPr>
              <a:t> </a:t>
            </a:r>
            <a:r>
              <a:rPr lang="en-US" altLang="en-US" sz="2000" dirty="0" err="1">
                <a:solidFill>
                  <a:srgbClr val="0000FF"/>
                </a:solidFill>
              </a:rPr>
              <a:t>tố</a:t>
            </a:r>
            <a:endParaRPr lang="en-US" altLang="en-US" sz="2000" dirty="0">
              <a:solidFill>
                <a:srgbClr val="0000FF"/>
              </a:solidFill>
            </a:endParaRPr>
          </a:p>
          <a:p>
            <a:pPr lvl="2" eaLnBrk="1" hangingPunct="1"/>
            <a:r>
              <a:rPr lang="en-US" altLang="en-US" dirty="0" err="1">
                <a:solidFill>
                  <a:srgbClr val="0000FF"/>
                </a:solidFill>
              </a:rPr>
              <a:t>Thiết</a:t>
            </a:r>
            <a:r>
              <a:rPr lang="en-US" altLang="en-US" dirty="0">
                <a:solidFill>
                  <a:srgbClr val="0000FF"/>
                </a:solidFill>
              </a:rPr>
              <a:t> </a:t>
            </a:r>
            <a:r>
              <a:rPr lang="en-US" altLang="en-US" dirty="0" err="1">
                <a:solidFill>
                  <a:srgbClr val="0000FF"/>
                </a:solidFill>
              </a:rPr>
              <a:t>bị</a:t>
            </a:r>
            <a:r>
              <a:rPr lang="en-US" altLang="en-US" dirty="0">
                <a:solidFill>
                  <a:srgbClr val="0000FF"/>
                </a:solidFill>
              </a:rPr>
              <a:t> </a:t>
            </a:r>
            <a:r>
              <a:rPr lang="en-US" altLang="en-US" dirty="0" err="1">
                <a:solidFill>
                  <a:srgbClr val="0000FF"/>
                </a:solidFill>
              </a:rPr>
              <a:t>đầu-cuối</a:t>
            </a:r>
            <a:r>
              <a:rPr lang="en-US" altLang="en-US" dirty="0">
                <a:solidFill>
                  <a:srgbClr val="0000FF"/>
                </a:solidFill>
              </a:rPr>
              <a:t>: </a:t>
            </a:r>
            <a:r>
              <a:rPr lang="en-US" altLang="en-US" dirty="0" err="1">
                <a:solidFill>
                  <a:srgbClr val="0000FF"/>
                </a:solidFill>
              </a:rPr>
              <a:t>Máy</a:t>
            </a:r>
            <a:r>
              <a:rPr lang="en-US" altLang="en-US" dirty="0">
                <a:solidFill>
                  <a:srgbClr val="0000FF"/>
                </a:solidFill>
              </a:rPr>
              <a:t> </a:t>
            </a:r>
            <a:r>
              <a:rPr lang="en-US" altLang="en-US" dirty="0" err="1">
                <a:solidFill>
                  <a:srgbClr val="0000FF"/>
                </a:solidFill>
              </a:rPr>
              <a:t>tính</a:t>
            </a:r>
            <a:r>
              <a:rPr lang="en-US" altLang="en-US" dirty="0">
                <a:solidFill>
                  <a:srgbClr val="0000FF"/>
                </a:solidFill>
              </a:rPr>
              <a:t> </a:t>
            </a:r>
            <a:r>
              <a:rPr lang="en-US" altLang="en-US" dirty="0" err="1">
                <a:solidFill>
                  <a:srgbClr val="0000FF"/>
                </a:solidFill>
              </a:rPr>
              <a:t>điện</a:t>
            </a:r>
            <a:r>
              <a:rPr lang="en-US" altLang="en-US" dirty="0">
                <a:solidFill>
                  <a:srgbClr val="0000FF"/>
                </a:solidFill>
              </a:rPr>
              <a:t> </a:t>
            </a:r>
            <a:r>
              <a:rPr lang="en-US" altLang="en-US" dirty="0" err="1">
                <a:solidFill>
                  <a:srgbClr val="0000FF"/>
                </a:solidFill>
              </a:rPr>
              <a:t>tử</a:t>
            </a:r>
            <a:r>
              <a:rPr lang="en-US" altLang="en-US" dirty="0">
                <a:solidFill>
                  <a:srgbClr val="0000FF"/>
                </a:solidFill>
              </a:rPr>
              <a:t> / </a:t>
            </a:r>
            <a:r>
              <a:rPr lang="en-US" altLang="en-US" dirty="0" err="1">
                <a:solidFill>
                  <a:srgbClr val="0000FF"/>
                </a:solidFill>
              </a:rPr>
              <a:t>Thiết</a:t>
            </a:r>
            <a:r>
              <a:rPr lang="en-US" altLang="en-US" dirty="0">
                <a:solidFill>
                  <a:srgbClr val="0000FF"/>
                </a:solidFill>
              </a:rPr>
              <a:t> </a:t>
            </a:r>
            <a:r>
              <a:rPr lang="en-US" altLang="en-US" dirty="0" err="1">
                <a:solidFill>
                  <a:srgbClr val="0000FF"/>
                </a:solidFill>
              </a:rPr>
              <a:t>bị</a:t>
            </a:r>
            <a:r>
              <a:rPr lang="en-US" altLang="en-US" dirty="0">
                <a:solidFill>
                  <a:srgbClr val="0000FF"/>
                </a:solidFill>
              </a:rPr>
              <a:t> </a:t>
            </a:r>
            <a:r>
              <a:rPr lang="en-US" altLang="en-US" dirty="0" err="1">
                <a:solidFill>
                  <a:srgbClr val="0000FF"/>
                </a:solidFill>
              </a:rPr>
              <a:t>mạng</a:t>
            </a:r>
            <a:endParaRPr lang="en-US" altLang="en-US" dirty="0">
              <a:solidFill>
                <a:srgbClr val="0000FF"/>
              </a:solidFill>
            </a:endParaRPr>
          </a:p>
          <a:p>
            <a:pPr lvl="2" eaLnBrk="1" hangingPunct="1"/>
            <a:r>
              <a:rPr lang="en-US" altLang="en-US" dirty="0" err="1">
                <a:solidFill>
                  <a:srgbClr val="0000FF"/>
                </a:solidFill>
              </a:rPr>
              <a:t>Đường</a:t>
            </a:r>
            <a:r>
              <a:rPr lang="en-US" altLang="en-US" dirty="0">
                <a:solidFill>
                  <a:srgbClr val="0000FF"/>
                </a:solidFill>
              </a:rPr>
              <a:t> </a:t>
            </a:r>
            <a:r>
              <a:rPr lang="en-US" altLang="en-US" dirty="0" err="1">
                <a:solidFill>
                  <a:srgbClr val="0000FF"/>
                </a:solidFill>
              </a:rPr>
              <a:t>truyền</a:t>
            </a:r>
            <a:r>
              <a:rPr lang="en-US" altLang="en-US" dirty="0">
                <a:solidFill>
                  <a:srgbClr val="0000FF"/>
                </a:solidFill>
              </a:rPr>
              <a:t> </a:t>
            </a:r>
            <a:r>
              <a:rPr lang="en-US" altLang="en-US" dirty="0" err="1">
                <a:solidFill>
                  <a:srgbClr val="0000FF"/>
                </a:solidFill>
              </a:rPr>
              <a:t>vật</a:t>
            </a:r>
            <a:r>
              <a:rPr lang="en-US" altLang="en-US" dirty="0">
                <a:solidFill>
                  <a:srgbClr val="0000FF"/>
                </a:solidFill>
              </a:rPr>
              <a:t> </a:t>
            </a:r>
            <a:r>
              <a:rPr lang="en-US" altLang="en-US" dirty="0" err="1">
                <a:solidFill>
                  <a:srgbClr val="0000FF"/>
                </a:solidFill>
              </a:rPr>
              <a:t>lý</a:t>
            </a:r>
            <a:endParaRPr lang="en-US" altLang="en-US" dirty="0">
              <a:solidFill>
                <a:srgbClr val="0000FF"/>
              </a:solidFill>
            </a:endParaRPr>
          </a:p>
          <a:p>
            <a:pPr lvl="2" eaLnBrk="1" hangingPunct="1"/>
            <a:r>
              <a:rPr lang="en-US" altLang="en-US" dirty="0" err="1">
                <a:solidFill>
                  <a:srgbClr val="0000FF"/>
                </a:solidFill>
              </a:rPr>
              <a:t>Giao</a:t>
            </a:r>
            <a:r>
              <a:rPr lang="en-US" altLang="en-US" dirty="0">
                <a:solidFill>
                  <a:srgbClr val="0000FF"/>
                </a:solidFill>
              </a:rPr>
              <a:t> </a:t>
            </a:r>
            <a:r>
              <a:rPr lang="en-US" altLang="en-US" dirty="0" err="1">
                <a:solidFill>
                  <a:srgbClr val="0000FF"/>
                </a:solidFill>
              </a:rPr>
              <a:t>thức</a:t>
            </a:r>
            <a:r>
              <a:rPr lang="en-US" altLang="en-US" dirty="0">
                <a:solidFill>
                  <a:srgbClr val="0000FF"/>
                </a:solidFill>
              </a:rPr>
              <a:t> </a:t>
            </a:r>
            <a:r>
              <a:rPr lang="en-US" altLang="en-US" dirty="0" err="1">
                <a:solidFill>
                  <a:srgbClr val="0000FF"/>
                </a:solidFill>
              </a:rPr>
              <a:t>truyền</a:t>
            </a:r>
            <a:r>
              <a:rPr lang="en-US" altLang="en-US" dirty="0">
                <a:solidFill>
                  <a:srgbClr val="0000FF"/>
                </a:solidFill>
              </a:rPr>
              <a:t> </a:t>
            </a:r>
            <a:r>
              <a:rPr lang="en-US" altLang="en-US" dirty="0" err="1">
                <a:solidFill>
                  <a:srgbClr val="0000FF"/>
                </a:solidFill>
              </a:rPr>
              <a:t>thông</a:t>
            </a:r>
            <a:endParaRPr lang="en-US" altLang="en-US" dirty="0">
              <a:solidFill>
                <a:srgbClr val="0000FF"/>
              </a:solidFill>
            </a:endParaRPr>
          </a:p>
          <a:p>
            <a:pPr lvl="1" eaLnBrk="1" hangingPunct="1"/>
            <a:r>
              <a:rPr lang="en-US" altLang="en-US" sz="2000" dirty="0" err="1">
                <a:solidFill>
                  <a:srgbClr val="0000FF"/>
                </a:solidFill>
              </a:rPr>
              <a:t>Mục</a:t>
            </a:r>
            <a:r>
              <a:rPr lang="en-US" altLang="en-US" sz="2000" dirty="0">
                <a:solidFill>
                  <a:srgbClr val="0000FF"/>
                </a:solidFill>
              </a:rPr>
              <a:t> </a:t>
            </a:r>
            <a:r>
              <a:rPr lang="en-US" altLang="en-US" sz="2000" dirty="0" err="1">
                <a:solidFill>
                  <a:srgbClr val="0000FF"/>
                </a:solidFill>
              </a:rPr>
              <a:t>đích</a:t>
            </a:r>
            <a:endParaRPr lang="en-US" altLang="en-US" sz="2000" dirty="0">
              <a:solidFill>
                <a:srgbClr val="0000FF"/>
              </a:solidFill>
            </a:endParaRPr>
          </a:p>
          <a:p>
            <a:pPr lvl="2" eaLnBrk="1" hangingPunct="1"/>
            <a:r>
              <a:rPr lang="en-US" altLang="en-US" dirty="0" err="1">
                <a:solidFill>
                  <a:srgbClr val="0000FF"/>
                </a:solidFill>
              </a:rPr>
              <a:t>Trao</a:t>
            </a:r>
            <a:r>
              <a:rPr lang="en-US" altLang="en-US" dirty="0">
                <a:solidFill>
                  <a:srgbClr val="0000FF"/>
                </a:solidFill>
              </a:rPr>
              <a:t> </a:t>
            </a:r>
            <a:r>
              <a:rPr lang="en-US" altLang="en-US" dirty="0" err="1">
                <a:solidFill>
                  <a:srgbClr val="0000FF"/>
                </a:solidFill>
              </a:rPr>
              <a:t>đổi</a:t>
            </a:r>
            <a:r>
              <a:rPr lang="en-US" altLang="en-US" dirty="0">
                <a:solidFill>
                  <a:srgbClr val="0000FF"/>
                </a:solidFill>
              </a:rPr>
              <a:t> </a:t>
            </a:r>
            <a:r>
              <a:rPr lang="en-US" altLang="en-US" dirty="0" err="1">
                <a:solidFill>
                  <a:srgbClr val="0000FF"/>
                </a:solidFill>
              </a:rPr>
              <a:t>thông</a:t>
            </a:r>
            <a:r>
              <a:rPr lang="en-US" altLang="en-US" dirty="0">
                <a:solidFill>
                  <a:srgbClr val="0000FF"/>
                </a:solidFill>
              </a:rPr>
              <a:t> tin </a:t>
            </a:r>
            <a:r>
              <a:rPr lang="en-US" altLang="en-US" dirty="0" err="1">
                <a:solidFill>
                  <a:srgbClr val="0000FF"/>
                </a:solidFill>
              </a:rPr>
              <a:t>giữa</a:t>
            </a:r>
            <a:r>
              <a:rPr lang="en-US" altLang="en-US" dirty="0">
                <a:solidFill>
                  <a:srgbClr val="0000FF"/>
                </a:solidFill>
              </a:rPr>
              <a:t> </a:t>
            </a:r>
            <a:r>
              <a:rPr lang="en-US" altLang="en-US" dirty="0" err="1">
                <a:solidFill>
                  <a:srgbClr val="0000FF"/>
                </a:solidFill>
              </a:rPr>
              <a:t>các</a:t>
            </a:r>
            <a:r>
              <a:rPr lang="en-US" altLang="en-US" dirty="0">
                <a:solidFill>
                  <a:srgbClr val="0000FF"/>
                </a:solidFill>
              </a:rPr>
              <a:t> </a:t>
            </a:r>
            <a:r>
              <a:rPr lang="en-US" altLang="en-US" dirty="0" err="1">
                <a:solidFill>
                  <a:srgbClr val="0000FF"/>
                </a:solidFill>
              </a:rPr>
              <a:t>máy</a:t>
            </a:r>
            <a:r>
              <a:rPr lang="en-US" altLang="en-US" dirty="0">
                <a:solidFill>
                  <a:srgbClr val="0000FF"/>
                </a:solidFill>
              </a:rPr>
              <a:t> </a:t>
            </a:r>
            <a:r>
              <a:rPr lang="en-US" altLang="en-US" dirty="0" err="1">
                <a:solidFill>
                  <a:srgbClr val="0000FF"/>
                </a:solidFill>
              </a:rPr>
              <a:t>tính</a:t>
            </a:r>
            <a:endParaRPr lang="en-US" altLang="en-US" dirty="0">
              <a:solidFill>
                <a:srgbClr val="0000FF"/>
              </a:solidFill>
            </a:endParaRPr>
          </a:p>
          <a:p>
            <a:pPr lvl="2" eaLnBrk="1" hangingPunct="1"/>
            <a:r>
              <a:rPr lang="en-US" altLang="en-US" dirty="0">
                <a:solidFill>
                  <a:srgbClr val="0000FF"/>
                </a:solidFill>
              </a:rPr>
              <a:t>Chia </a:t>
            </a:r>
            <a:r>
              <a:rPr lang="en-US" altLang="en-US" dirty="0" err="1">
                <a:solidFill>
                  <a:srgbClr val="0000FF"/>
                </a:solidFill>
              </a:rPr>
              <a:t>sẻ</a:t>
            </a:r>
            <a:r>
              <a:rPr lang="en-US" altLang="en-US" dirty="0">
                <a:solidFill>
                  <a:srgbClr val="0000FF"/>
                </a:solidFill>
              </a:rPr>
              <a:t> </a:t>
            </a:r>
            <a:r>
              <a:rPr lang="en-US" altLang="en-US" dirty="0" err="1">
                <a:solidFill>
                  <a:srgbClr val="0000FF"/>
                </a:solidFill>
              </a:rPr>
              <a:t>tài</a:t>
            </a:r>
            <a:r>
              <a:rPr lang="en-US" altLang="en-US" dirty="0">
                <a:solidFill>
                  <a:srgbClr val="0000FF"/>
                </a:solidFill>
              </a:rPr>
              <a:t> </a:t>
            </a:r>
            <a:r>
              <a:rPr lang="en-US" altLang="en-US" dirty="0" err="1">
                <a:solidFill>
                  <a:srgbClr val="0000FF"/>
                </a:solidFill>
              </a:rPr>
              <a:t>nguyên</a:t>
            </a:r>
            <a:endParaRPr lang="en-US" altLang="en-US" dirty="0">
              <a:solidFill>
                <a:srgbClr val="0000FF"/>
              </a:solidFill>
            </a:endParaRPr>
          </a:p>
        </p:txBody>
      </p:sp>
      <p:pic>
        <p:nvPicPr>
          <p:cNvPr id="9221" name="Picture 5" descr="ne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46800" y="1898651"/>
            <a:ext cx="4038600" cy="3109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Slide Number Placeholder 4"/>
          <p:cNvSpPr>
            <a:spLocks noGrp="1"/>
          </p:cNvSpPr>
          <p:nvPr>
            <p:ph type="sldNum" sz="quarter" idx="10"/>
          </p:nvPr>
        </p:nvSpPr>
        <p:spPr/>
        <p:txBody>
          <a:bodyPr/>
          <a:lstStyle/>
          <a:p>
            <a:pPr>
              <a:defRPr/>
            </a:pPr>
            <a:fld id="{783BD093-0C97-4968-9D96-0B81DD86BAD6}" type="slidenum">
              <a:rPr lang="en-US" altLang="en-US"/>
              <a:pPr>
                <a:defRPr/>
              </a:pPr>
              <a:t>5</a:t>
            </a:fld>
            <a:endParaRPr lang="en-US" altLang="en-US"/>
          </a:p>
        </p:txBody>
      </p:sp>
    </p:spTree>
    <p:extLst>
      <p:ext uri="{BB962C8B-B14F-4D97-AF65-F5344CB8AC3E}">
        <p14:creationId xmlns:p14="http://schemas.microsoft.com/office/powerpoint/2010/main" val="413768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457200"/>
            <a:ext cx="7877175" cy="838200"/>
          </a:xfrm>
        </p:spPr>
        <p:txBody>
          <a:bodyPr/>
          <a:lstStyle/>
          <a:p>
            <a:pPr eaLnBrk="1" hangingPunct="1"/>
            <a:r>
              <a:rPr lang="en-US" altLang="en-US" sz="4000" dirty="0"/>
              <a:t>LANs</a:t>
            </a:r>
          </a:p>
        </p:txBody>
      </p:sp>
      <p:sp>
        <p:nvSpPr>
          <p:cNvPr id="10243"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BA871725-977F-439C-BEC6-FE4ABB091C51}" type="slidenum">
              <a:rPr lang="en-US" altLang="en-US" sz="1000">
                <a:solidFill>
                  <a:srgbClr val="898989"/>
                </a:solidFill>
                <a:latin typeface="Tahoma" panose="020B0604030504040204" pitchFamily="34" charset="0"/>
              </a:rPr>
              <a:pPr>
                <a:lnSpc>
                  <a:spcPct val="100000"/>
                </a:lnSpc>
                <a:spcBef>
                  <a:spcPct val="0"/>
                </a:spcBef>
                <a:buClrTx/>
                <a:buFontTx/>
                <a:buNone/>
              </a:pPr>
              <a:t>6</a:t>
            </a:fld>
            <a:endParaRPr lang="en-US" altLang="en-US" sz="1000">
              <a:solidFill>
                <a:srgbClr val="898989"/>
              </a:solidFill>
              <a:latin typeface="Tahoma" panose="020B0604030504040204" pitchFamily="34" charset="0"/>
            </a:endParaRPr>
          </a:p>
        </p:txBody>
      </p:sp>
      <p:pic>
        <p:nvPicPr>
          <p:cNvPr id="10244" name="Picture 5" descr="la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026" y="1295400"/>
            <a:ext cx="6979707" cy="483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52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0275" y="249382"/>
            <a:ext cx="7943850" cy="1143000"/>
          </a:xfrm>
        </p:spPr>
        <p:txBody>
          <a:bodyPr/>
          <a:lstStyle/>
          <a:p>
            <a:pPr eaLnBrk="1" hangingPunct="1"/>
            <a:r>
              <a:rPr lang="en-US" altLang="en-US" dirty="0" err="1"/>
              <a:t>Mạng</a:t>
            </a:r>
            <a:r>
              <a:rPr lang="en-US" altLang="en-US" dirty="0"/>
              <a:t> </a:t>
            </a:r>
            <a:r>
              <a:rPr lang="en-US" altLang="en-US" dirty="0" err="1"/>
              <a:t>không</a:t>
            </a:r>
            <a:r>
              <a:rPr lang="en-US" altLang="en-US" dirty="0"/>
              <a:t> </a:t>
            </a:r>
            <a:r>
              <a:rPr lang="en-US" altLang="en-US" dirty="0" err="1"/>
              <a:t>dây</a:t>
            </a:r>
            <a:r>
              <a:rPr lang="en-US" altLang="en-US" dirty="0"/>
              <a:t> </a:t>
            </a:r>
            <a:r>
              <a:rPr lang="en-US" altLang="en-US" dirty="0" err="1"/>
              <a:t>nội</a:t>
            </a:r>
            <a:r>
              <a:rPr lang="en-US" altLang="en-US" dirty="0"/>
              <a:t> </a:t>
            </a:r>
            <a:r>
              <a:rPr lang="en-US" altLang="en-US" dirty="0" err="1"/>
              <a:t>bộ</a:t>
            </a:r>
            <a:endParaRPr lang="en-US" altLang="en-US" dirty="0"/>
          </a:p>
        </p:txBody>
      </p:sp>
      <p:sp>
        <p:nvSpPr>
          <p:cNvPr id="13315"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2FE7D4F0-0798-4E0F-B41B-B4002C5471E3}" type="slidenum">
              <a:rPr lang="en-US" altLang="en-US" sz="1000">
                <a:solidFill>
                  <a:srgbClr val="898989"/>
                </a:solidFill>
                <a:latin typeface="Tahoma" panose="020B0604030504040204" pitchFamily="34" charset="0"/>
              </a:rPr>
              <a:pPr>
                <a:lnSpc>
                  <a:spcPct val="100000"/>
                </a:lnSpc>
                <a:spcBef>
                  <a:spcPct val="0"/>
                </a:spcBef>
                <a:buClrTx/>
                <a:buFontTx/>
                <a:buNone/>
              </a:pPr>
              <a:t>7</a:t>
            </a:fld>
            <a:endParaRPr lang="en-US" altLang="en-US" sz="1000">
              <a:solidFill>
                <a:srgbClr val="898989"/>
              </a:solidFill>
              <a:latin typeface="Tahoma" panose="020B0604030504040204" pitchFamily="34" charset="0"/>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77241"/>
            <a:ext cx="66294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79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14537" y="386556"/>
            <a:ext cx="7934325" cy="820738"/>
          </a:xfrm>
        </p:spPr>
        <p:txBody>
          <a:bodyPr/>
          <a:lstStyle/>
          <a:p>
            <a:pPr eaLnBrk="1" hangingPunct="1"/>
            <a:r>
              <a:rPr lang="en-US" altLang="en-US" dirty="0"/>
              <a:t>WANs (Wide Area Networks)</a:t>
            </a:r>
          </a:p>
        </p:txBody>
      </p:sp>
      <p:sp>
        <p:nvSpPr>
          <p:cNvPr id="12291"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A0C644A4-1A0C-4B40-9C7D-4058F0515DC8}" type="slidenum">
              <a:rPr lang="en-US" altLang="en-US" sz="1000">
                <a:solidFill>
                  <a:srgbClr val="898989"/>
                </a:solidFill>
                <a:latin typeface="Tahoma" panose="020B0604030504040204" pitchFamily="34" charset="0"/>
              </a:rPr>
              <a:pPr>
                <a:lnSpc>
                  <a:spcPct val="100000"/>
                </a:lnSpc>
                <a:spcBef>
                  <a:spcPct val="0"/>
                </a:spcBef>
                <a:buClrTx/>
                <a:buFontTx/>
                <a:buNone/>
              </a:pPr>
              <a:t>8</a:t>
            </a:fld>
            <a:endParaRPr lang="en-US" altLang="en-US" sz="1000">
              <a:solidFill>
                <a:srgbClr val="898989"/>
              </a:solidFill>
              <a:latin typeface="Tahoma" panose="020B0604030504040204" pitchFamily="34" charset="0"/>
            </a:endParaRPr>
          </a:p>
        </p:txBody>
      </p:sp>
      <p:pic>
        <p:nvPicPr>
          <p:cNvPr id="1229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71600"/>
            <a:ext cx="7239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77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085109" y="297872"/>
            <a:ext cx="7867650" cy="1143000"/>
          </a:xfrm>
        </p:spPr>
        <p:txBody>
          <a:bodyPr/>
          <a:lstStyle/>
          <a:p>
            <a:pPr eaLnBrk="1" hangingPunct="1"/>
            <a:r>
              <a:rPr lang="en-US" altLang="en-US" dirty="0"/>
              <a:t>Internet</a:t>
            </a:r>
          </a:p>
        </p:txBody>
      </p:sp>
      <p:sp>
        <p:nvSpPr>
          <p:cNvPr id="14339" name="Rectangle 3"/>
          <p:cNvSpPr>
            <a:spLocks noGrp="1" noChangeArrowheads="1"/>
          </p:cNvSpPr>
          <p:nvPr>
            <p:ph idx="1"/>
          </p:nvPr>
        </p:nvSpPr>
        <p:spPr>
          <a:xfrm>
            <a:off x="1828800" y="1600200"/>
            <a:ext cx="3352800" cy="4191000"/>
          </a:xfrm>
        </p:spPr>
        <p:txBody>
          <a:bodyPr/>
          <a:lstStyle/>
          <a:p>
            <a:pPr eaLnBrk="1" hangingPunct="1">
              <a:lnSpc>
                <a:spcPct val="90000"/>
              </a:lnSpc>
              <a:buFont typeface="Wingdings" panose="05000000000000000000" pitchFamily="2" charset="2"/>
              <a:buNone/>
            </a:pPr>
            <a:r>
              <a:rPr lang="en-US" altLang="en-US"/>
              <a:t>	Một hệ thống mạng của các máy tính được kết nối với nhau qua hệ thống viễn thông trên phạm vi toàn thế giới để trao đổi thông tin.</a:t>
            </a:r>
          </a:p>
        </p:txBody>
      </p:sp>
      <p:sp>
        <p:nvSpPr>
          <p:cNvPr id="14340" name="Slide Number Placeholder 5"/>
          <p:cNvSpPr>
            <a:spLocks noGrp="1"/>
          </p:cNvSpPr>
          <p:nvPr>
            <p:ph type="sldNum" sz="quarter" idx="11"/>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80D7C855-97C2-40E5-9EE1-9DCBD5F69259}" type="slidenum">
              <a:rPr lang="en-US" altLang="en-US" sz="1000">
                <a:solidFill>
                  <a:srgbClr val="898989"/>
                </a:solidFill>
                <a:latin typeface="Tahoma" panose="020B0604030504040204" pitchFamily="34" charset="0"/>
              </a:rPr>
              <a:pPr>
                <a:lnSpc>
                  <a:spcPct val="100000"/>
                </a:lnSpc>
                <a:spcBef>
                  <a:spcPct val="0"/>
                </a:spcBef>
                <a:buClrTx/>
                <a:buFontTx/>
                <a:buNone/>
              </a:pPr>
              <a:t>9</a:t>
            </a:fld>
            <a:endParaRPr lang="en-US" altLang="en-US" sz="1000">
              <a:solidFill>
                <a:srgbClr val="898989"/>
              </a:solidFill>
              <a:latin typeface="Tahoma" panose="020B0604030504040204" pitchFamily="34" charset="0"/>
            </a:endParaRPr>
          </a:p>
        </p:txBody>
      </p:sp>
      <p:pic>
        <p:nvPicPr>
          <p:cNvPr id="143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779589"/>
            <a:ext cx="4953000"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734339"/>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1_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ài 4 - Kiến trúc máy tính" id="{11ECAC0C-4461-9948-956B-8E477AD48EB4}" vid="{374027A9-09E0-1B40-8E49-9A6D2F28A31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1233</Words>
  <Application>Microsoft Office PowerPoint</Application>
  <PresentationFormat>Widescreen</PresentationFormat>
  <Paragraphs>184</Paragraphs>
  <Slides>36</Slides>
  <Notes>2</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cdb2004213l</vt:lpstr>
      <vt:lpstr>1_cdb2004213l</vt:lpstr>
      <vt:lpstr>PowerPoint Presentation</vt:lpstr>
      <vt:lpstr>Mục tiêu bài học</vt:lpstr>
      <vt:lpstr>Nội dung</vt:lpstr>
      <vt:lpstr>Nội dung</vt:lpstr>
      <vt:lpstr>Mạng máy tính</vt:lpstr>
      <vt:lpstr>LANs</vt:lpstr>
      <vt:lpstr>Mạng không dây nội bộ</vt:lpstr>
      <vt:lpstr>WANs (Wide Area Networks)</vt:lpstr>
      <vt:lpstr>Internet</vt:lpstr>
      <vt:lpstr>Thiết bị mạng</vt:lpstr>
      <vt:lpstr>Card mạng</vt:lpstr>
      <vt:lpstr>Modem</vt:lpstr>
      <vt:lpstr>Repeater (bộ chuyển tiếp)</vt:lpstr>
      <vt:lpstr>Hub (bộ tập trung)</vt:lpstr>
      <vt:lpstr>Hub (bộ tập trung)</vt:lpstr>
      <vt:lpstr>Hub (bộ tập trung)</vt:lpstr>
      <vt:lpstr>Bridge (cầu nối)</vt:lpstr>
      <vt:lpstr>Bridge (cầu nối)</vt:lpstr>
      <vt:lpstr>Switch (bộ chuyển mạch)</vt:lpstr>
      <vt:lpstr>Switch (bộ chuyển mạch)</vt:lpstr>
      <vt:lpstr>Switch (bộ chuyển mạch)</vt:lpstr>
      <vt:lpstr>Router (Bộ định tuyến)</vt:lpstr>
      <vt:lpstr>Router (Bộ định tuyến)</vt:lpstr>
      <vt:lpstr>Đường truyền vật lý</vt:lpstr>
      <vt:lpstr>Giao thức truyền thông</vt:lpstr>
      <vt:lpstr>Nội dung</vt:lpstr>
      <vt:lpstr>World Wide Web (WWW)</vt:lpstr>
      <vt:lpstr>Thư điện tử</vt:lpstr>
      <vt:lpstr>Bài thực hành</vt:lpstr>
      <vt:lpstr>Tìm kiếm trên Internet</vt:lpstr>
      <vt:lpstr>Mạng xã hội</vt:lpstr>
      <vt:lpstr>Một số dịch vụ Internet cơ bản</vt:lpstr>
      <vt:lpstr>An toàn trên Internet</vt:lpstr>
      <vt:lpstr>Chuẩn mực đạo đức khi dùng internet</vt:lpstr>
      <vt:lpstr>Các công cụ học tập online của FastTrackSE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Cao Le Thanh</cp:lastModifiedBy>
  <cp:revision>107</cp:revision>
  <dcterms:modified xsi:type="dcterms:W3CDTF">2018-08-13T01:56:47Z</dcterms:modified>
</cp:coreProperties>
</file>