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6" r:id="rId2"/>
  </p:sldMasterIdLst>
  <p:notesMasterIdLst>
    <p:notesMasterId r:id="rId25"/>
  </p:notesMasterIdLst>
  <p:sldIdLst>
    <p:sldId id="258" r:id="rId3"/>
    <p:sldId id="259" r:id="rId4"/>
    <p:sldId id="293" r:id="rId5"/>
    <p:sldId id="299" r:id="rId6"/>
    <p:sldId id="300" r:id="rId7"/>
    <p:sldId id="302" r:id="rId8"/>
    <p:sldId id="301" r:id="rId9"/>
    <p:sldId id="303" r:id="rId10"/>
    <p:sldId id="304" r:id="rId11"/>
    <p:sldId id="305" r:id="rId12"/>
    <p:sldId id="306" r:id="rId13"/>
    <p:sldId id="307" r:id="rId14"/>
    <p:sldId id="308" r:id="rId15"/>
    <p:sldId id="309" r:id="rId16"/>
    <p:sldId id="310" r:id="rId17"/>
    <p:sldId id="312" r:id="rId18"/>
    <p:sldId id="311" r:id="rId19"/>
    <p:sldId id="313" r:id="rId20"/>
    <p:sldId id="314" r:id="rId21"/>
    <p:sldId id="315" r:id="rId22"/>
    <p:sldId id="316" r:id="rId23"/>
    <p:sldId id="298" r:id="rId24"/>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DB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09"/>
    <p:restoredTop sz="94707"/>
  </p:normalViewPr>
  <p:slideViewPr>
    <p:cSldViewPr snapToGrid="0">
      <p:cViewPr varScale="1">
        <p:scale>
          <a:sx n="90" d="100"/>
          <a:sy n="90" d="100"/>
        </p:scale>
        <p:origin x="1320" y="2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o Le Thanh" userId="S::thanhcl@fasttrack.edu.vn::29178028-ee21-4ae3-9819-74d33cbb41d3" providerId="AD" clId="Web-{0050D76F-FCF0-4DD5-8C7C-ADE21B56FC5C}"/>
    <pc:docChg chg="modSld">
      <pc:chgData name="Cao Le Thanh" userId="S::thanhcl@fasttrack.edu.vn::29178028-ee21-4ae3-9819-74d33cbb41d3" providerId="AD" clId="Web-{0050D76F-FCF0-4DD5-8C7C-ADE21B56FC5C}" dt="2018-04-20T16:41:29.135" v="2"/>
      <pc:docMkLst>
        <pc:docMk/>
      </pc:docMkLst>
      <pc:sldChg chg="modSp">
        <pc:chgData name="Cao Le Thanh" userId="S::thanhcl@fasttrack.edu.vn::29178028-ee21-4ae3-9819-74d33cbb41d3" providerId="AD" clId="Web-{0050D76F-FCF0-4DD5-8C7C-ADE21B56FC5C}" dt="2018-04-20T16:41:29.135" v="2"/>
        <pc:sldMkLst>
          <pc:docMk/>
          <pc:sldMk cId="3032076794" sldId="306"/>
        </pc:sldMkLst>
        <pc:spChg chg="mod">
          <ac:chgData name="Cao Le Thanh" userId="S::thanhcl@fasttrack.edu.vn::29178028-ee21-4ae3-9819-74d33cbb41d3" providerId="AD" clId="Web-{0050D76F-FCF0-4DD5-8C7C-ADE21B56FC5C}" dt="2018-04-20T16:41:29.135" v="2"/>
          <ac:spMkLst>
            <pc:docMk/>
            <pc:sldMk cId="3032076794" sldId="306"/>
            <ac:spMk id="3" creationId="{7042C92E-5835-A34F-8BFA-7B062EA8287D}"/>
          </ac:spMkLst>
        </pc:spChg>
      </pc:sldChg>
    </pc:docChg>
  </pc:docChgLst>
  <pc:docChgLst>
    <pc:chgData name="Cao Le Thanh" userId="S::thanhcl@fasttrack.edu.vn::29178028-ee21-4ae3-9819-74d33cbb41d3" providerId="AD" clId="Web-{F340AB10-C0CA-42EE-A42E-5745AA52CC93}"/>
    <pc:docChg chg="modSld">
      <pc:chgData name="Cao Le Thanh" userId="S::thanhcl@fasttrack.edu.vn::29178028-ee21-4ae3-9819-74d33cbb41d3" providerId="AD" clId="Web-{F340AB10-C0CA-42EE-A42E-5745AA52CC93}" dt="2018-05-23T09:20:42.300" v="22"/>
      <pc:docMkLst>
        <pc:docMk/>
      </pc:docMkLst>
      <pc:sldChg chg="modSp">
        <pc:chgData name="Cao Le Thanh" userId="S::thanhcl@fasttrack.edu.vn::29178028-ee21-4ae3-9819-74d33cbb41d3" providerId="AD" clId="Web-{F340AB10-C0CA-42EE-A42E-5745AA52CC93}" dt="2018-05-23T07:57:34.556" v="13"/>
        <pc:sldMkLst>
          <pc:docMk/>
          <pc:sldMk cId="1667861311" sldId="303"/>
        </pc:sldMkLst>
        <pc:graphicFrameChg chg="mod modGraphic">
          <ac:chgData name="Cao Le Thanh" userId="S::thanhcl@fasttrack.edu.vn::29178028-ee21-4ae3-9819-74d33cbb41d3" providerId="AD" clId="Web-{F340AB10-C0CA-42EE-A42E-5745AA52CC93}" dt="2018-05-23T07:57:34.556" v="13"/>
          <ac:graphicFrameMkLst>
            <pc:docMk/>
            <pc:sldMk cId="1667861311" sldId="303"/>
            <ac:graphicFrameMk id="6" creationId="{EAA169DD-4673-9D4F-B93B-5C8B447573BB}"/>
          </ac:graphicFrameMkLst>
        </pc:graphicFrameChg>
      </pc:sldChg>
      <pc:sldChg chg="addSp delSp modSp">
        <pc:chgData name="Cao Le Thanh" userId="S::thanhcl@fasttrack.edu.vn::29178028-ee21-4ae3-9819-74d33cbb41d3" providerId="AD" clId="Web-{F340AB10-C0CA-42EE-A42E-5745AA52CC93}" dt="2018-05-23T09:20:42.300" v="22"/>
        <pc:sldMkLst>
          <pc:docMk/>
          <pc:sldMk cId="2100238859" sldId="309"/>
        </pc:sldMkLst>
        <pc:spChg chg="add del">
          <ac:chgData name="Cao Le Thanh" userId="S::thanhcl@fasttrack.edu.vn::29178028-ee21-4ae3-9819-74d33cbb41d3" providerId="AD" clId="Web-{F340AB10-C0CA-42EE-A42E-5745AA52CC93}" dt="2018-05-23T09:20:42.300" v="22"/>
          <ac:spMkLst>
            <pc:docMk/>
            <pc:sldMk cId="2100238859" sldId="309"/>
            <ac:spMk id="4" creationId="{1C63875B-225F-46A6-B77E-6FE83F2E78DD}"/>
          </ac:spMkLst>
        </pc:spChg>
        <pc:spChg chg="add mod">
          <ac:chgData name="Cao Le Thanh" userId="S::thanhcl@fasttrack.edu.vn::29178028-ee21-4ae3-9819-74d33cbb41d3" providerId="AD" clId="Web-{F340AB10-C0CA-42EE-A42E-5745AA52CC93}" dt="2018-05-23T09:20:01.347" v="21" actId="20577"/>
          <ac:spMkLst>
            <pc:docMk/>
            <pc:sldMk cId="2100238859" sldId="309"/>
            <ac:spMk id="5" creationId="{4C28732B-5997-457D-8FB5-5EA1464A1D8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50B2A1-FCDE-4BCB-92A4-FDF1E4767272}" type="datetimeFigureOut">
              <a:rPr lang="en-US" smtClean="0"/>
              <a:t>5/23/2018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AAF655-C97C-4731-916A-C116ABA92BDA}" type="slidenum">
              <a:rPr lang="en-US" smtClean="0"/>
              <a:t>‹#›</a:t>
            </a:fld>
            <a:endParaRPr lang="en-US"/>
          </a:p>
        </p:txBody>
      </p:sp>
    </p:spTree>
    <p:extLst>
      <p:ext uri="{BB962C8B-B14F-4D97-AF65-F5344CB8AC3E}">
        <p14:creationId xmlns:p14="http://schemas.microsoft.com/office/powerpoint/2010/main" val="3556305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148E7D9-6850-412E-90BF-00F216912D82}" type="slidenum">
              <a:rPr lang="en-US" altLang="en-US"/>
              <a:pPr/>
              <a:t>1</a:t>
            </a:fld>
            <a:endParaRPr lang="en-US"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xfrm>
            <a:off x="533400" y="7086600"/>
            <a:ext cx="5486400" cy="1371600"/>
          </a:xfrm>
          <a:noFill/>
        </p:spPr>
        <p:txBody>
          <a:bodyPr/>
          <a:lstStyle/>
          <a:p>
            <a:pPr eaLnBrk="1" hangingPunct="1"/>
            <a:r>
              <a:rPr lang="en-US" altLang="en-US"/>
              <a:t>Bài giảng chương trình A2-Internet</a:t>
            </a:r>
          </a:p>
        </p:txBody>
      </p:sp>
    </p:spTree>
    <p:extLst>
      <p:ext uri="{BB962C8B-B14F-4D97-AF65-F5344CB8AC3E}">
        <p14:creationId xmlns:p14="http://schemas.microsoft.com/office/powerpoint/2010/main" val="32544045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3110" name="Oval 38"/>
          <p:cNvSpPr>
            <a:spLocks noChangeArrowheads="1"/>
          </p:cNvSpPr>
          <p:nvPr/>
        </p:nvSpPr>
        <p:spPr bwMode="gray">
          <a:xfrm>
            <a:off x="912284" y="333375"/>
            <a:ext cx="7874000" cy="5761038"/>
          </a:xfrm>
          <a:prstGeom prst="ellipse">
            <a:avLst/>
          </a:prstGeom>
          <a:gradFill rotWithShape="1">
            <a:gsLst>
              <a:gs pos="0">
                <a:schemeClr val="bg2">
                  <a:alpha val="48000"/>
                </a:schemeClr>
              </a:gs>
              <a:gs pos="100000">
                <a:schemeClr val="bg2">
                  <a:gamma/>
                  <a:tint val="0"/>
                  <a:invGamma/>
                  <a:alpha val="8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111" name="Rectangle 39"/>
          <p:cNvSpPr>
            <a:spLocks noChangeArrowheads="1"/>
          </p:cNvSpPr>
          <p:nvPr/>
        </p:nvSpPr>
        <p:spPr bwMode="ltGray">
          <a:xfrm>
            <a:off x="0" y="4437064"/>
            <a:ext cx="12192000" cy="1728787"/>
          </a:xfrm>
          <a:prstGeom prst="rect">
            <a:avLst/>
          </a:prstGeom>
          <a:solidFill>
            <a:srgbClr val="F07D27"/>
          </a:solidFill>
          <a:ln>
            <a:noFill/>
          </a:ln>
          <a:effectLst/>
        </p:spPr>
        <p:txBody>
          <a:bodyPr wrap="none" anchor="ctr"/>
          <a:lstStyle/>
          <a:p>
            <a:endParaRPr lang="en-US" sz="1800"/>
          </a:p>
        </p:txBody>
      </p:sp>
      <p:sp>
        <p:nvSpPr>
          <p:cNvPr id="3115" name="Oval 43"/>
          <p:cNvSpPr>
            <a:spLocks noChangeArrowheads="1"/>
          </p:cNvSpPr>
          <p:nvPr/>
        </p:nvSpPr>
        <p:spPr bwMode="gray">
          <a:xfrm>
            <a:off x="10258426" y="3506278"/>
            <a:ext cx="1631949" cy="1223962"/>
          </a:xfrm>
          <a:prstGeom prst="ellipse">
            <a:avLst/>
          </a:prstGeom>
          <a:solidFill>
            <a:srgbClr val="1BABE5">
              <a:alpha val="10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076" name="Rectangle 4"/>
          <p:cNvSpPr>
            <a:spLocks noGrp="1" noChangeArrowheads="1"/>
          </p:cNvSpPr>
          <p:nvPr>
            <p:ph type="dt" sz="half" idx="2"/>
          </p:nvPr>
        </p:nvSpPr>
        <p:spPr>
          <a:xfrm>
            <a:off x="3149600" y="6400801"/>
            <a:ext cx="1337733" cy="248585"/>
          </a:xfrm>
        </p:spPr>
        <p:txBody>
          <a:bodyPr/>
          <a:lstStyle>
            <a:lvl1pPr algn="ctr">
              <a:defRPr sz="1200"/>
            </a:lvl1pPr>
          </a:lstStyle>
          <a:p>
            <a:fld id="{80D17680-6B38-4DA5-AF43-2E5D03B5F43D}" type="datetimeFigureOut">
              <a:rPr lang="en-US" smtClean="0"/>
              <a:t>5/23/2018</a:t>
            </a:fld>
            <a:endParaRPr lang="en-US"/>
          </a:p>
        </p:txBody>
      </p:sp>
      <p:sp>
        <p:nvSpPr>
          <p:cNvPr id="3077" name="Rectangle 5"/>
          <p:cNvSpPr>
            <a:spLocks noGrp="1" noChangeArrowheads="1"/>
          </p:cNvSpPr>
          <p:nvPr>
            <p:ph type="ftr" sz="quarter" idx="3"/>
          </p:nvPr>
        </p:nvSpPr>
        <p:spPr>
          <a:xfrm>
            <a:off x="4572001" y="6413500"/>
            <a:ext cx="4686300" cy="296506"/>
          </a:xfrm>
        </p:spPr>
        <p:txBody>
          <a:bodyPr/>
          <a:lstStyle>
            <a:lvl1pPr>
              <a:defRPr sz="1200" b="1" i="1">
                <a:solidFill>
                  <a:schemeClr val="bg1">
                    <a:lumMod val="50000"/>
                  </a:schemeClr>
                </a:solidFill>
              </a:defRPr>
            </a:lvl1pPr>
          </a:lstStyle>
          <a:p>
            <a:endParaRPr lang="en-US"/>
          </a:p>
        </p:txBody>
      </p:sp>
      <p:sp>
        <p:nvSpPr>
          <p:cNvPr id="3078" name="Rectangle 6"/>
          <p:cNvSpPr>
            <a:spLocks noGrp="1" noChangeArrowheads="1"/>
          </p:cNvSpPr>
          <p:nvPr>
            <p:ph type="sldNum" sz="quarter" idx="4"/>
          </p:nvPr>
        </p:nvSpPr>
        <p:spPr>
          <a:xfrm>
            <a:off x="203200" y="6400801"/>
            <a:ext cx="2844800" cy="244475"/>
          </a:xfrm>
        </p:spPr>
        <p:txBody>
          <a:bodyPr/>
          <a:lstStyle>
            <a:lvl1pPr algn="l">
              <a:defRPr sz="1200"/>
            </a:lvl1pPr>
          </a:lstStyle>
          <a:p>
            <a:fld id="{2EEF9554-40CF-4C96-BAB5-706298509BC1}" type="slidenum">
              <a:rPr lang="en-US" smtClean="0"/>
              <a:t>‹#›</a:t>
            </a:fld>
            <a:endParaRPr lang="en-US"/>
          </a:p>
        </p:txBody>
      </p:sp>
      <p:sp>
        <p:nvSpPr>
          <p:cNvPr id="3074" name="Rectangle 2"/>
          <p:cNvSpPr>
            <a:spLocks noGrp="1" noChangeArrowheads="1"/>
          </p:cNvSpPr>
          <p:nvPr>
            <p:ph type="ctrTitle"/>
          </p:nvPr>
        </p:nvSpPr>
        <p:spPr>
          <a:xfrm>
            <a:off x="912284" y="1027113"/>
            <a:ext cx="10162116" cy="1752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1">
                      <a:alpha val="50000"/>
                    </a:schemeClr>
                  </a:outerShdw>
                </a:effectLst>
              </a14:hiddenEffects>
            </a:ext>
          </a:extLst>
        </p:spPr>
        <p:txBody>
          <a:bodyPr/>
          <a:lstStyle>
            <a:lvl1pPr algn="r">
              <a:defRPr sz="4000">
                <a:solidFill>
                  <a:schemeClr val="bg1">
                    <a:lumMod val="50000"/>
                  </a:schemeClr>
                </a:solidFill>
                <a:effectLst>
                  <a:outerShdw blurRad="38100" dist="38100" dir="2700000" algn="tl">
                    <a:srgbClr val="000000">
                      <a:alpha val="43137"/>
                    </a:srgbClr>
                  </a:outerShdw>
                </a:effectLst>
              </a:defRPr>
            </a:lvl1pPr>
          </a:lstStyle>
          <a:p>
            <a:pPr lvl="0"/>
            <a:r>
              <a:rPr lang="en-US" noProof="0" dirty="0"/>
              <a:t>Click to edit Master title style</a:t>
            </a:r>
          </a:p>
        </p:txBody>
      </p:sp>
      <p:sp>
        <p:nvSpPr>
          <p:cNvPr id="3075" name="Rectangle 3"/>
          <p:cNvSpPr>
            <a:spLocks noGrp="1" noChangeArrowheads="1"/>
          </p:cNvSpPr>
          <p:nvPr>
            <p:ph type="subTitle" idx="1"/>
          </p:nvPr>
        </p:nvSpPr>
        <p:spPr>
          <a:xfrm>
            <a:off x="914400" y="5486400"/>
            <a:ext cx="10160000" cy="304800"/>
          </a:xfrm>
        </p:spPr>
        <p:txBody>
          <a:bodyPr/>
          <a:lstStyle>
            <a:lvl1pPr marL="0" indent="0" algn="ctr">
              <a:buFont typeface="Wingdings" pitchFamily="2" charset="2"/>
              <a:buNone/>
              <a:defRPr sz="2000">
                <a:solidFill>
                  <a:schemeClr val="bg1"/>
                </a:solidFill>
              </a:defRPr>
            </a:lvl1pPr>
          </a:lstStyle>
          <a:p>
            <a:pPr lvl="0"/>
            <a:r>
              <a:rPr lang="en-US" noProof="0"/>
              <a:t>Click to edit Master subtitle style</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0" y="-76200"/>
            <a:ext cx="1524000" cy="1143000"/>
          </a:xfrm>
          <a:prstGeom prst="rect">
            <a:avLst/>
          </a:prstGeom>
        </p:spPr>
      </p:pic>
    </p:spTree>
    <p:extLst>
      <p:ext uri="{BB962C8B-B14F-4D97-AF65-F5344CB8AC3E}">
        <p14:creationId xmlns:p14="http://schemas.microsoft.com/office/powerpoint/2010/main" val="2029660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5/23/2018</a:t>
            </a:fld>
            <a:endParaRPr lang="en-US"/>
          </a:p>
        </p:txBody>
      </p:sp>
    </p:spTree>
    <p:extLst>
      <p:ext uri="{BB962C8B-B14F-4D97-AF65-F5344CB8AC3E}">
        <p14:creationId xmlns:p14="http://schemas.microsoft.com/office/powerpoint/2010/main" val="282794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7301" y="609600"/>
            <a:ext cx="27559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609600"/>
            <a:ext cx="8064500" cy="5715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5/23/2018</a:t>
            </a:fld>
            <a:endParaRPr lang="en-US"/>
          </a:p>
        </p:txBody>
      </p:sp>
    </p:spTree>
    <p:extLst>
      <p:ext uri="{BB962C8B-B14F-4D97-AF65-F5344CB8AC3E}">
        <p14:creationId xmlns:p14="http://schemas.microsoft.com/office/powerpoint/2010/main" val="4076866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43200" y="609601"/>
            <a:ext cx="8026400" cy="487363"/>
          </a:xfrm>
        </p:spPr>
        <p:txBody>
          <a:bodyPr/>
          <a:lstStyle/>
          <a:p>
            <a:r>
              <a:rPr lang="en-US"/>
              <a:t>Click to edit Master title style</a:t>
            </a:r>
          </a:p>
        </p:txBody>
      </p:sp>
      <p:sp>
        <p:nvSpPr>
          <p:cNvPr id="3" name="Table Placeholder 2"/>
          <p:cNvSpPr>
            <a:spLocks noGrp="1"/>
          </p:cNvSpPr>
          <p:nvPr>
            <p:ph type="tbl" idx="1"/>
          </p:nvPr>
        </p:nvSpPr>
        <p:spPr>
          <a:xfrm>
            <a:off x="609600" y="1676400"/>
            <a:ext cx="11023600" cy="4648200"/>
          </a:xfrm>
        </p:spPr>
        <p:txBody>
          <a:bodyPr/>
          <a:lstStyle/>
          <a:p>
            <a:r>
              <a:rPr lang="en-US"/>
              <a:t>Click icon to add table</a:t>
            </a:r>
          </a:p>
        </p:txBody>
      </p:sp>
      <p:sp>
        <p:nvSpPr>
          <p:cNvPr id="4" name="Footer Placeholder 3"/>
          <p:cNvSpPr>
            <a:spLocks noGrp="1"/>
          </p:cNvSpPr>
          <p:nvPr>
            <p:ph type="ftr" sz="quarter" idx="10"/>
          </p:nvPr>
        </p:nvSpPr>
        <p:spPr>
          <a:xfrm>
            <a:off x="8737600" y="6553201"/>
            <a:ext cx="2844800"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55880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a:xfrm>
            <a:off x="508000" y="6534150"/>
            <a:ext cx="2540000" cy="261938"/>
          </a:xfrm>
        </p:spPr>
        <p:txBody>
          <a:bodyPr/>
          <a:lstStyle>
            <a:lvl1pPr>
              <a:defRPr/>
            </a:lvl1pPr>
          </a:lstStyle>
          <a:p>
            <a:fld id="{80D17680-6B38-4DA5-AF43-2E5D03B5F43D}" type="datetimeFigureOut">
              <a:rPr lang="en-US" smtClean="0"/>
              <a:t>5/23/2018</a:t>
            </a:fld>
            <a:endParaRPr lang="en-US"/>
          </a:p>
        </p:txBody>
      </p:sp>
    </p:spTree>
    <p:extLst>
      <p:ext uri="{BB962C8B-B14F-4D97-AF65-F5344CB8AC3E}">
        <p14:creationId xmlns:p14="http://schemas.microsoft.com/office/powerpoint/2010/main" val="3225880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49300" y="228600"/>
            <a:ext cx="11176000" cy="654050"/>
          </a:xfrm>
        </p:spPr>
        <p:txBody>
          <a:bodyPr/>
          <a:lstStyle/>
          <a:p>
            <a:r>
              <a:rPr lang="en-US"/>
              <a:t>Click to edit Master title style</a:t>
            </a:r>
          </a:p>
        </p:txBody>
      </p:sp>
      <p:sp>
        <p:nvSpPr>
          <p:cNvPr id="3" name="Text Placeholder 2"/>
          <p:cNvSpPr>
            <a:spLocks noGrp="1"/>
          </p:cNvSpPr>
          <p:nvPr>
            <p:ph type="body" sz="half" idx="1"/>
          </p:nvPr>
        </p:nvSpPr>
        <p:spPr>
          <a:xfrm>
            <a:off x="609600" y="1155700"/>
            <a:ext cx="5384800" cy="5168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55700"/>
            <a:ext cx="5384800" cy="5168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sldNum" sz="quarter" idx="10"/>
          </p:nvPr>
        </p:nvSpPr>
        <p:spPr>
          <a:ln/>
        </p:spPr>
        <p:txBody>
          <a:bodyPr/>
          <a:lstStyle>
            <a:lvl1pPr>
              <a:defRPr/>
            </a:lvl1pPr>
          </a:lstStyle>
          <a:p>
            <a:pPr>
              <a:defRPr/>
            </a:pPr>
            <a:fld id="{47EC7A26-09BE-4D37-8D17-A878B4810474}" type="slidenum">
              <a:rPr lang="en-US" altLang="en-US"/>
              <a:pPr>
                <a:defRPr/>
              </a:pPr>
              <a:t>‹#›</a:t>
            </a:fld>
            <a:endParaRPr lang="en-US" altLang="en-US"/>
          </a:p>
        </p:txBody>
      </p:sp>
    </p:spTree>
    <p:extLst>
      <p:ext uri="{BB962C8B-B14F-4D97-AF65-F5344CB8AC3E}">
        <p14:creationId xmlns:p14="http://schemas.microsoft.com/office/powerpoint/2010/main" val="4107715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49300" y="228600"/>
            <a:ext cx="11176000" cy="654050"/>
          </a:xfrm>
        </p:spPr>
        <p:txBody>
          <a:bodyPr/>
          <a:lstStyle/>
          <a:p>
            <a:r>
              <a:rPr lang="en-US"/>
              <a:t>Click to edit Master title style</a:t>
            </a:r>
          </a:p>
        </p:txBody>
      </p:sp>
      <p:sp>
        <p:nvSpPr>
          <p:cNvPr id="3" name="Content Placeholder 2"/>
          <p:cNvSpPr>
            <a:spLocks noGrp="1"/>
          </p:cNvSpPr>
          <p:nvPr>
            <p:ph sz="quarter" idx="1"/>
          </p:nvPr>
        </p:nvSpPr>
        <p:spPr>
          <a:xfrm>
            <a:off x="609600" y="1155700"/>
            <a:ext cx="5384800" cy="2508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155700"/>
            <a:ext cx="5384800" cy="2508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3816350"/>
            <a:ext cx="5384800" cy="2508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3816350"/>
            <a:ext cx="5384800" cy="2508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sldNum" sz="quarter" idx="10"/>
          </p:nvPr>
        </p:nvSpPr>
        <p:spPr>
          <a:ln/>
        </p:spPr>
        <p:txBody>
          <a:bodyPr/>
          <a:lstStyle>
            <a:lvl1pPr>
              <a:defRPr/>
            </a:lvl1pPr>
          </a:lstStyle>
          <a:p>
            <a:pPr>
              <a:defRPr/>
            </a:pPr>
            <a:fld id="{8CE4328A-CC28-405E-AF77-720A1CD60A8A}" type="slidenum">
              <a:rPr lang="en-US" altLang="en-US"/>
              <a:pPr>
                <a:defRPr/>
              </a:pPr>
              <a:t>‹#›</a:t>
            </a:fld>
            <a:endParaRPr lang="en-US" altLang="en-US"/>
          </a:p>
        </p:txBody>
      </p:sp>
    </p:spTree>
    <p:extLst>
      <p:ext uri="{BB962C8B-B14F-4D97-AF65-F5344CB8AC3E}">
        <p14:creationId xmlns:p14="http://schemas.microsoft.com/office/powerpoint/2010/main" val="540046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749300" y="228600"/>
            <a:ext cx="11176000" cy="654050"/>
          </a:xfrm>
        </p:spPr>
        <p:txBody>
          <a:bodyPr/>
          <a:lstStyle/>
          <a:p>
            <a:r>
              <a:rPr lang="en-US"/>
              <a:t>Click to edit Master title style</a:t>
            </a:r>
          </a:p>
        </p:txBody>
      </p:sp>
      <p:sp>
        <p:nvSpPr>
          <p:cNvPr id="3" name="Content Placeholder 2"/>
          <p:cNvSpPr>
            <a:spLocks noGrp="1"/>
          </p:cNvSpPr>
          <p:nvPr>
            <p:ph sz="quarter" idx="1"/>
          </p:nvPr>
        </p:nvSpPr>
        <p:spPr>
          <a:xfrm>
            <a:off x="609600" y="1155700"/>
            <a:ext cx="5384800" cy="2508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155700"/>
            <a:ext cx="5384800" cy="2508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609600" y="3816350"/>
            <a:ext cx="10972800" cy="2508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sldNum" sz="quarter" idx="10"/>
          </p:nvPr>
        </p:nvSpPr>
        <p:spPr>
          <a:ln/>
        </p:spPr>
        <p:txBody>
          <a:bodyPr/>
          <a:lstStyle>
            <a:lvl1pPr>
              <a:defRPr/>
            </a:lvl1pPr>
          </a:lstStyle>
          <a:p>
            <a:pPr>
              <a:defRPr/>
            </a:pPr>
            <a:fld id="{F1F23FCF-A597-4D9E-B393-7DCC8A469824}" type="slidenum">
              <a:rPr lang="en-US" altLang="en-US"/>
              <a:pPr>
                <a:defRPr/>
              </a:pPr>
              <a:t>‹#›</a:t>
            </a:fld>
            <a:endParaRPr lang="en-US" altLang="en-US"/>
          </a:p>
        </p:txBody>
      </p:sp>
    </p:spTree>
    <p:extLst>
      <p:ext uri="{BB962C8B-B14F-4D97-AF65-F5344CB8AC3E}">
        <p14:creationId xmlns:p14="http://schemas.microsoft.com/office/powerpoint/2010/main" val="7561323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3111" name="Rectangle 39"/>
          <p:cNvSpPr>
            <a:spLocks noChangeArrowheads="1"/>
          </p:cNvSpPr>
          <p:nvPr/>
        </p:nvSpPr>
        <p:spPr bwMode="ltGray">
          <a:xfrm>
            <a:off x="0" y="4437064"/>
            <a:ext cx="12192000" cy="1728787"/>
          </a:xfrm>
          <a:prstGeom prst="rect">
            <a:avLst/>
          </a:prstGeom>
          <a:solidFill>
            <a:srgbClr val="F07D27"/>
          </a:solidFill>
          <a:ln>
            <a:noFill/>
          </a:ln>
          <a:effectLst/>
        </p:spPr>
        <p:txBody>
          <a:bodyPr wrap="none" anchor="ctr"/>
          <a:lstStyle/>
          <a:p>
            <a:endParaRPr lang="en-US" sz="1800"/>
          </a:p>
        </p:txBody>
      </p:sp>
      <p:sp>
        <p:nvSpPr>
          <p:cNvPr id="3115" name="Oval 43"/>
          <p:cNvSpPr>
            <a:spLocks noChangeArrowheads="1"/>
          </p:cNvSpPr>
          <p:nvPr/>
        </p:nvSpPr>
        <p:spPr bwMode="gray">
          <a:xfrm>
            <a:off x="10258426" y="3506278"/>
            <a:ext cx="1631949" cy="1223962"/>
          </a:xfrm>
          <a:prstGeom prst="ellipse">
            <a:avLst/>
          </a:prstGeom>
          <a:solidFill>
            <a:srgbClr val="1BABE5">
              <a:alpha val="10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076" name="Rectangle 4"/>
          <p:cNvSpPr>
            <a:spLocks noGrp="1" noChangeArrowheads="1"/>
          </p:cNvSpPr>
          <p:nvPr>
            <p:ph type="dt" sz="half" idx="2"/>
          </p:nvPr>
        </p:nvSpPr>
        <p:spPr>
          <a:xfrm>
            <a:off x="3149600" y="6400801"/>
            <a:ext cx="1337733" cy="248585"/>
          </a:xfrm>
        </p:spPr>
        <p:txBody>
          <a:bodyPr/>
          <a:lstStyle>
            <a:lvl1pPr algn="ctr">
              <a:defRPr sz="1200"/>
            </a:lvl1pPr>
          </a:lstStyle>
          <a:p>
            <a:fld id="{80D17680-6B38-4DA5-AF43-2E5D03B5F43D}" type="datetimeFigureOut">
              <a:rPr lang="en-US" smtClean="0"/>
              <a:t>5/23/2018</a:t>
            </a:fld>
            <a:endParaRPr lang="en-US"/>
          </a:p>
        </p:txBody>
      </p:sp>
      <p:sp>
        <p:nvSpPr>
          <p:cNvPr id="3077" name="Rectangle 5"/>
          <p:cNvSpPr>
            <a:spLocks noGrp="1" noChangeArrowheads="1"/>
          </p:cNvSpPr>
          <p:nvPr>
            <p:ph type="ftr" sz="quarter" idx="3"/>
          </p:nvPr>
        </p:nvSpPr>
        <p:spPr>
          <a:xfrm>
            <a:off x="4572001" y="6413500"/>
            <a:ext cx="4686300" cy="296506"/>
          </a:xfrm>
        </p:spPr>
        <p:txBody>
          <a:bodyPr/>
          <a:lstStyle>
            <a:lvl1pPr>
              <a:defRPr sz="1200" b="1" i="1">
                <a:solidFill>
                  <a:schemeClr val="bg1">
                    <a:lumMod val="50000"/>
                  </a:schemeClr>
                </a:solidFill>
              </a:defRPr>
            </a:lvl1pPr>
          </a:lstStyle>
          <a:p>
            <a:endParaRPr lang="en-US"/>
          </a:p>
        </p:txBody>
      </p:sp>
      <p:sp>
        <p:nvSpPr>
          <p:cNvPr id="3078" name="Rectangle 6"/>
          <p:cNvSpPr>
            <a:spLocks noGrp="1" noChangeArrowheads="1"/>
          </p:cNvSpPr>
          <p:nvPr>
            <p:ph type="sldNum" sz="quarter" idx="4"/>
          </p:nvPr>
        </p:nvSpPr>
        <p:spPr>
          <a:xfrm>
            <a:off x="203200" y="6400801"/>
            <a:ext cx="2844800" cy="244475"/>
          </a:xfrm>
        </p:spPr>
        <p:txBody>
          <a:bodyPr/>
          <a:lstStyle>
            <a:lvl1pPr algn="l">
              <a:defRPr sz="1200"/>
            </a:lvl1pPr>
          </a:lstStyle>
          <a:p>
            <a:fld id="{2EEF9554-40CF-4C96-BAB5-706298509BC1}" type="slidenum">
              <a:rPr lang="en-US" smtClean="0"/>
              <a:t>‹#›</a:t>
            </a:fld>
            <a:endParaRPr lang="en-US"/>
          </a:p>
        </p:txBody>
      </p:sp>
      <p:sp>
        <p:nvSpPr>
          <p:cNvPr id="3074" name="Rectangle 2"/>
          <p:cNvSpPr>
            <a:spLocks noGrp="1" noChangeArrowheads="1"/>
          </p:cNvSpPr>
          <p:nvPr>
            <p:ph type="ctrTitle"/>
          </p:nvPr>
        </p:nvSpPr>
        <p:spPr>
          <a:xfrm>
            <a:off x="912284" y="1027113"/>
            <a:ext cx="10162116" cy="1752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1">
                      <a:alpha val="50000"/>
                    </a:schemeClr>
                  </a:outerShdw>
                </a:effectLst>
              </a14:hiddenEffects>
            </a:ext>
          </a:extLst>
        </p:spPr>
        <p:txBody>
          <a:bodyPr/>
          <a:lstStyle>
            <a:lvl1pPr algn="r">
              <a:defRPr sz="4000">
                <a:solidFill>
                  <a:schemeClr val="bg1">
                    <a:lumMod val="50000"/>
                  </a:schemeClr>
                </a:solidFill>
                <a:effectLst>
                  <a:outerShdw blurRad="38100" dist="38100" dir="2700000" algn="tl">
                    <a:srgbClr val="000000">
                      <a:alpha val="43137"/>
                    </a:srgbClr>
                  </a:outerShdw>
                </a:effectLst>
              </a:defRPr>
            </a:lvl1pPr>
          </a:lstStyle>
          <a:p>
            <a:pPr lvl="0"/>
            <a:r>
              <a:rPr lang="en-US" noProof="0"/>
              <a:t>Click to edit Master title style</a:t>
            </a:r>
            <a:endParaRPr lang="en-US" noProof="0" dirty="0"/>
          </a:p>
        </p:txBody>
      </p:sp>
      <p:sp>
        <p:nvSpPr>
          <p:cNvPr id="3075" name="Rectangle 3"/>
          <p:cNvSpPr>
            <a:spLocks noGrp="1" noChangeArrowheads="1"/>
          </p:cNvSpPr>
          <p:nvPr>
            <p:ph type="subTitle" idx="1"/>
          </p:nvPr>
        </p:nvSpPr>
        <p:spPr>
          <a:xfrm>
            <a:off x="914400" y="5486400"/>
            <a:ext cx="10160000" cy="304800"/>
          </a:xfrm>
        </p:spPr>
        <p:txBody>
          <a:bodyPr/>
          <a:lstStyle>
            <a:lvl1pPr marL="0" indent="0" algn="ctr">
              <a:buFont typeface="Wingdings" pitchFamily="2" charset="2"/>
              <a:buNone/>
              <a:defRPr sz="2000">
                <a:solidFill>
                  <a:schemeClr val="bg1"/>
                </a:solidFill>
              </a:defRPr>
            </a:lvl1pPr>
          </a:lstStyle>
          <a:p>
            <a:pPr lvl="0"/>
            <a:r>
              <a:rPr lang="en-US" noProof="0"/>
              <a:t>Click to edit Master subtitle style</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0" y="-76200"/>
            <a:ext cx="1524000" cy="1143000"/>
          </a:xfrm>
          <a:prstGeom prst="rect">
            <a:avLst/>
          </a:prstGeom>
        </p:spPr>
      </p:pic>
    </p:spTree>
    <p:extLst>
      <p:ext uri="{BB962C8B-B14F-4D97-AF65-F5344CB8AC3E}">
        <p14:creationId xmlns:p14="http://schemas.microsoft.com/office/powerpoint/2010/main" val="36389526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5892800" y="6553201"/>
            <a:ext cx="3826933"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46736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5/23/2018</a:t>
            </a:fld>
            <a:endParaRPr lang="en-US"/>
          </a:p>
        </p:txBody>
      </p:sp>
    </p:spTree>
    <p:extLst>
      <p:ext uri="{BB962C8B-B14F-4D97-AF65-F5344CB8AC3E}">
        <p14:creationId xmlns:p14="http://schemas.microsoft.com/office/powerpoint/2010/main" val="34999640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5/23/2018</a:t>
            </a:fld>
            <a:endParaRPr lang="en-US"/>
          </a:p>
        </p:txBody>
      </p:sp>
    </p:spTree>
    <p:extLst>
      <p:ext uri="{BB962C8B-B14F-4D97-AF65-F5344CB8AC3E}">
        <p14:creationId xmlns:p14="http://schemas.microsoft.com/office/powerpoint/2010/main" val="1377850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30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5/23/2018</a:t>
            </a:fld>
            <a:endParaRPr lang="en-US"/>
          </a:p>
        </p:txBody>
      </p:sp>
    </p:spTree>
    <p:extLst>
      <p:ext uri="{BB962C8B-B14F-4D97-AF65-F5344CB8AC3E}">
        <p14:creationId xmlns:p14="http://schemas.microsoft.com/office/powerpoint/2010/main" val="3033957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5892800" y="6553201"/>
            <a:ext cx="3826933"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46736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5/23/2018</a:t>
            </a:fld>
            <a:endParaRPr lang="en-US"/>
          </a:p>
        </p:txBody>
      </p:sp>
    </p:spTree>
    <p:extLst>
      <p:ext uri="{BB962C8B-B14F-4D97-AF65-F5344CB8AC3E}">
        <p14:creationId xmlns:p14="http://schemas.microsoft.com/office/powerpoint/2010/main" val="16457950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9" name="Date Placeholder 8"/>
          <p:cNvSpPr>
            <a:spLocks noGrp="1"/>
          </p:cNvSpPr>
          <p:nvPr>
            <p:ph type="dt" sz="half" idx="12"/>
          </p:nvPr>
        </p:nvSpPr>
        <p:spPr/>
        <p:txBody>
          <a:bodyPr/>
          <a:lstStyle>
            <a:lvl1pPr>
              <a:defRPr/>
            </a:lvl1pPr>
          </a:lstStyle>
          <a:p>
            <a:fld id="{80D17680-6B38-4DA5-AF43-2E5D03B5F43D}" type="datetimeFigureOut">
              <a:rPr lang="en-US" smtClean="0"/>
              <a:t>5/23/2018</a:t>
            </a:fld>
            <a:endParaRPr lang="en-US"/>
          </a:p>
        </p:txBody>
      </p:sp>
    </p:spTree>
    <p:extLst>
      <p:ext uri="{BB962C8B-B14F-4D97-AF65-F5344CB8AC3E}">
        <p14:creationId xmlns:p14="http://schemas.microsoft.com/office/powerpoint/2010/main" val="10092444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4" name="Date Placeholder 3"/>
          <p:cNvSpPr>
            <a:spLocks noGrp="1"/>
          </p:cNvSpPr>
          <p:nvPr>
            <p:ph type="dt" sz="half" idx="12"/>
          </p:nvPr>
        </p:nvSpPr>
        <p:spPr/>
        <p:txBody>
          <a:bodyPr/>
          <a:lstStyle>
            <a:lvl1pPr>
              <a:defRPr/>
            </a:lvl1pPr>
          </a:lstStyle>
          <a:p>
            <a:fld id="{80D17680-6B38-4DA5-AF43-2E5D03B5F43D}" type="datetimeFigureOut">
              <a:rPr lang="en-US" smtClean="0"/>
              <a:t>5/23/2018</a:t>
            </a:fld>
            <a:endParaRPr lang="en-US"/>
          </a:p>
        </p:txBody>
      </p:sp>
      <p:sp>
        <p:nvSpPr>
          <p:cNvPr id="5" name="Title 4">
            <a:extLst>
              <a:ext uri="{FF2B5EF4-FFF2-40B4-BE49-F238E27FC236}">
                <a16:creationId xmlns:a16="http://schemas.microsoft.com/office/drawing/2014/main" id="{AC51A205-0796-1A4D-ABDA-9CB5805FBE09}"/>
              </a:ext>
            </a:extLst>
          </p:cNvPr>
          <p:cNvSpPr>
            <a:spLocks noGrp="1"/>
          </p:cNvSpPr>
          <p:nvPr>
            <p:ph type="title"/>
          </p:nvPr>
        </p:nvSpPr>
        <p:spPr/>
        <p:txBody>
          <a:bodyPr/>
          <a:lstStyle/>
          <a:p>
            <a:r>
              <a:rPr lang="en-US"/>
              <a:t>Click to edit Master title style</a:t>
            </a:r>
          </a:p>
        </p:txBody>
      </p:sp>
      <p:sp>
        <p:nvSpPr>
          <p:cNvPr id="8" name="Content Placeholder 2">
            <a:extLst>
              <a:ext uri="{FF2B5EF4-FFF2-40B4-BE49-F238E27FC236}">
                <a16:creationId xmlns:a16="http://schemas.microsoft.com/office/drawing/2014/main" id="{147D8179-2B6D-8648-870F-E4CAE0C00C41}"/>
              </a:ext>
            </a:extLst>
          </p:cNvPr>
          <p:cNvSpPr>
            <a:spLocks noGrp="1"/>
          </p:cNvSpPr>
          <p:nvPr>
            <p:ph idx="1"/>
          </p:nvPr>
        </p:nvSpPr>
        <p:spPr>
          <a:xfrm>
            <a:off x="609600" y="1676400"/>
            <a:ext cx="11023600" cy="464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99094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5/23/2018</a:t>
            </a:fld>
            <a:endParaRPr lang="en-US"/>
          </a:p>
        </p:txBody>
      </p:sp>
    </p:spTree>
    <p:extLst>
      <p:ext uri="{BB962C8B-B14F-4D97-AF65-F5344CB8AC3E}">
        <p14:creationId xmlns:p14="http://schemas.microsoft.com/office/powerpoint/2010/main" val="20011832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5/23/2018</a:t>
            </a:fld>
            <a:endParaRPr lang="en-US"/>
          </a:p>
        </p:txBody>
      </p:sp>
    </p:spTree>
    <p:extLst>
      <p:ext uri="{BB962C8B-B14F-4D97-AF65-F5344CB8AC3E}">
        <p14:creationId xmlns:p14="http://schemas.microsoft.com/office/powerpoint/2010/main" val="22714030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5/23/2018</a:t>
            </a:fld>
            <a:endParaRPr lang="en-US"/>
          </a:p>
        </p:txBody>
      </p:sp>
    </p:spTree>
    <p:extLst>
      <p:ext uri="{BB962C8B-B14F-4D97-AF65-F5344CB8AC3E}">
        <p14:creationId xmlns:p14="http://schemas.microsoft.com/office/powerpoint/2010/main" val="1523673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7301" y="609600"/>
            <a:ext cx="27559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609600"/>
            <a:ext cx="8064500" cy="5715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5/23/2018</a:t>
            </a:fld>
            <a:endParaRPr lang="en-US"/>
          </a:p>
        </p:txBody>
      </p:sp>
    </p:spTree>
    <p:extLst>
      <p:ext uri="{BB962C8B-B14F-4D97-AF65-F5344CB8AC3E}">
        <p14:creationId xmlns:p14="http://schemas.microsoft.com/office/powerpoint/2010/main" val="23580042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43200" y="609601"/>
            <a:ext cx="8026400" cy="487363"/>
          </a:xfrm>
        </p:spPr>
        <p:txBody>
          <a:bodyPr/>
          <a:lstStyle/>
          <a:p>
            <a:r>
              <a:rPr lang="en-US"/>
              <a:t>Click to edit Master title style</a:t>
            </a:r>
          </a:p>
        </p:txBody>
      </p:sp>
      <p:sp>
        <p:nvSpPr>
          <p:cNvPr id="3" name="Table Placeholder 2"/>
          <p:cNvSpPr>
            <a:spLocks noGrp="1"/>
          </p:cNvSpPr>
          <p:nvPr>
            <p:ph type="tbl" idx="1"/>
          </p:nvPr>
        </p:nvSpPr>
        <p:spPr>
          <a:xfrm>
            <a:off x="609600" y="1676400"/>
            <a:ext cx="11023600" cy="4648200"/>
          </a:xfrm>
        </p:spPr>
        <p:txBody>
          <a:bodyPr/>
          <a:lstStyle/>
          <a:p>
            <a:r>
              <a:rPr lang="en-US"/>
              <a:t>Click icon to add table</a:t>
            </a:r>
          </a:p>
        </p:txBody>
      </p:sp>
      <p:sp>
        <p:nvSpPr>
          <p:cNvPr id="4" name="Footer Placeholder 3"/>
          <p:cNvSpPr>
            <a:spLocks noGrp="1"/>
          </p:cNvSpPr>
          <p:nvPr>
            <p:ph type="ftr" sz="quarter" idx="10"/>
          </p:nvPr>
        </p:nvSpPr>
        <p:spPr>
          <a:xfrm>
            <a:off x="8737600" y="6553201"/>
            <a:ext cx="2844800"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55880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a:xfrm>
            <a:off x="508000" y="6534150"/>
            <a:ext cx="2540000" cy="261938"/>
          </a:xfrm>
        </p:spPr>
        <p:txBody>
          <a:bodyPr/>
          <a:lstStyle>
            <a:lvl1pPr>
              <a:defRPr/>
            </a:lvl1pPr>
          </a:lstStyle>
          <a:p>
            <a:fld id="{80D17680-6B38-4DA5-AF43-2E5D03B5F43D}" type="datetimeFigureOut">
              <a:rPr lang="en-US" smtClean="0"/>
              <a:t>5/23/2018</a:t>
            </a:fld>
            <a:endParaRPr lang="en-US"/>
          </a:p>
        </p:txBody>
      </p:sp>
    </p:spTree>
    <p:extLst>
      <p:ext uri="{BB962C8B-B14F-4D97-AF65-F5344CB8AC3E}">
        <p14:creationId xmlns:p14="http://schemas.microsoft.com/office/powerpoint/2010/main" val="22410634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8EA84-1845-C64D-AB6E-7B908306C3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CA4FB9-2614-2F40-BC8C-C5707E3D374D}"/>
              </a:ext>
            </a:extLst>
          </p:cNvPr>
          <p:cNvSpPr>
            <a:spLocks noGrp="1"/>
          </p:cNvSpPr>
          <p:nvPr>
            <p:ph type="dt" sz="half" idx="10"/>
          </p:nvPr>
        </p:nvSpPr>
        <p:spPr/>
        <p:txBody>
          <a:bodyPr/>
          <a:lstStyle>
            <a:lvl1pPr>
              <a:defRPr/>
            </a:lvl1pPr>
          </a:lstStyle>
          <a:p>
            <a:fld id="{80D17680-6B38-4DA5-AF43-2E5D03B5F43D}" type="datetimeFigureOut">
              <a:rPr lang="en-US" smtClean="0"/>
              <a:t>5/23/2018</a:t>
            </a:fld>
            <a:endParaRPr lang="en-US"/>
          </a:p>
        </p:txBody>
      </p:sp>
      <p:sp>
        <p:nvSpPr>
          <p:cNvPr id="4" name="Footer Placeholder 3">
            <a:extLst>
              <a:ext uri="{FF2B5EF4-FFF2-40B4-BE49-F238E27FC236}">
                <a16:creationId xmlns:a16="http://schemas.microsoft.com/office/drawing/2014/main" id="{EAF78F86-C7F2-BB42-B05A-1767FFE2D3B6}"/>
              </a:ext>
            </a:extLst>
          </p:cNvPr>
          <p:cNvSpPr>
            <a:spLocks noGrp="1"/>
          </p:cNvSpPr>
          <p:nvPr>
            <p:ph type="ftr" sz="quarter" idx="11"/>
          </p:nvPr>
        </p:nvSpPr>
        <p:spPr/>
        <p:txBody>
          <a:bodyPr/>
          <a:lstStyle>
            <a:lvl1pPr>
              <a:defRPr/>
            </a:lvl1pPr>
          </a:lstStyle>
          <a:p>
            <a:endParaRPr lang="en-US"/>
          </a:p>
        </p:txBody>
      </p:sp>
      <p:sp>
        <p:nvSpPr>
          <p:cNvPr id="5" name="Slide Number Placeholder 4">
            <a:extLst>
              <a:ext uri="{FF2B5EF4-FFF2-40B4-BE49-F238E27FC236}">
                <a16:creationId xmlns:a16="http://schemas.microsoft.com/office/drawing/2014/main" id="{42039E8C-700C-6B49-93ED-C359D091C9DA}"/>
              </a:ext>
            </a:extLst>
          </p:cNvPr>
          <p:cNvSpPr>
            <a:spLocks noGrp="1"/>
          </p:cNvSpPr>
          <p:nvPr>
            <p:ph type="sldNum" sz="quarter" idx="12"/>
          </p:nvPr>
        </p:nvSpPr>
        <p:spPr/>
        <p:txBody>
          <a:bodyPr/>
          <a:lstStyle>
            <a:lvl1pPr>
              <a:defRPr/>
            </a:lvl1pPr>
          </a:lstStyle>
          <a:p>
            <a:fld id="{2EEF9554-40CF-4C96-BAB5-706298509BC1}" type="slidenum">
              <a:rPr lang="en-US" smtClean="0"/>
              <a:t>‹#›</a:t>
            </a:fld>
            <a:endParaRPr lang="en-US"/>
          </a:p>
        </p:txBody>
      </p:sp>
    </p:spTree>
    <p:extLst>
      <p:ext uri="{BB962C8B-B14F-4D97-AF65-F5344CB8AC3E}">
        <p14:creationId xmlns:p14="http://schemas.microsoft.com/office/powerpoint/2010/main" val="1852774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5/23/2018</a:t>
            </a:fld>
            <a:endParaRPr lang="en-US"/>
          </a:p>
        </p:txBody>
      </p:sp>
    </p:spTree>
    <p:extLst>
      <p:ext uri="{BB962C8B-B14F-4D97-AF65-F5344CB8AC3E}">
        <p14:creationId xmlns:p14="http://schemas.microsoft.com/office/powerpoint/2010/main" val="1951447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30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5/23/2018</a:t>
            </a:fld>
            <a:endParaRPr lang="en-US"/>
          </a:p>
        </p:txBody>
      </p:sp>
    </p:spTree>
    <p:extLst>
      <p:ext uri="{BB962C8B-B14F-4D97-AF65-F5344CB8AC3E}">
        <p14:creationId xmlns:p14="http://schemas.microsoft.com/office/powerpoint/2010/main" val="301999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9" name="Date Placeholder 8"/>
          <p:cNvSpPr>
            <a:spLocks noGrp="1"/>
          </p:cNvSpPr>
          <p:nvPr>
            <p:ph type="dt" sz="half" idx="12"/>
          </p:nvPr>
        </p:nvSpPr>
        <p:spPr/>
        <p:txBody>
          <a:bodyPr/>
          <a:lstStyle>
            <a:lvl1pPr>
              <a:defRPr/>
            </a:lvl1pPr>
          </a:lstStyle>
          <a:p>
            <a:fld id="{80D17680-6B38-4DA5-AF43-2E5D03B5F43D}" type="datetimeFigureOut">
              <a:rPr lang="en-US" smtClean="0"/>
              <a:t>5/23/2018</a:t>
            </a:fld>
            <a:endParaRPr lang="en-US"/>
          </a:p>
        </p:txBody>
      </p:sp>
    </p:spTree>
    <p:extLst>
      <p:ext uri="{BB962C8B-B14F-4D97-AF65-F5344CB8AC3E}">
        <p14:creationId xmlns:p14="http://schemas.microsoft.com/office/powerpoint/2010/main" val="1519865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5" name="Date Placeholder 4"/>
          <p:cNvSpPr>
            <a:spLocks noGrp="1"/>
          </p:cNvSpPr>
          <p:nvPr>
            <p:ph type="dt" sz="half" idx="12"/>
          </p:nvPr>
        </p:nvSpPr>
        <p:spPr/>
        <p:txBody>
          <a:bodyPr/>
          <a:lstStyle>
            <a:lvl1pPr>
              <a:defRPr/>
            </a:lvl1pPr>
          </a:lstStyle>
          <a:p>
            <a:fld id="{80D17680-6B38-4DA5-AF43-2E5D03B5F43D}" type="datetimeFigureOut">
              <a:rPr lang="en-US" smtClean="0"/>
              <a:t>5/23/2018</a:t>
            </a:fld>
            <a:endParaRPr lang="en-US"/>
          </a:p>
        </p:txBody>
      </p:sp>
    </p:spTree>
    <p:extLst>
      <p:ext uri="{BB962C8B-B14F-4D97-AF65-F5344CB8AC3E}">
        <p14:creationId xmlns:p14="http://schemas.microsoft.com/office/powerpoint/2010/main" val="483994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4" name="Date Placeholder 3"/>
          <p:cNvSpPr>
            <a:spLocks noGrp="1"/>
          </p:cNvSpPr>
          <p:nvPr>
            <p:ph type="dt" sz="half" idx="12"/>
          </p:nvPr>
        </p:nvSpPr>
        <p:spPr/>
        <p:txBody>
          <a:bodyPr/>
          <a:lstStyle>
            <a:lvl1pPr>
              <a:defRPr/>
            </a:lvl1pPr>
          </a:lstStyle>
          <a:p>
            <a:fld id="{80D17680-6B38-4DA5-AF43-2E5D03B5F43D}" type="datetimeFigureOut">
              <a:rPr lang="en-US" smtClean="0"/>
              <a:t>5/23/2018</a:t>
            </a:fld>
            <a:endParaRPr lang="en-US"/>
          </a:p>
        </p:txBody>
      </p:sp>
    </p:spTree>
    <p:extLst>
      <p:ext uri="{BB962C8B-B14F-4D97-AF65-F5344CB8AC3E}">
        <p14:creationId xmlns:p14="http://schemas.microsoft.com/office/powerpoint/2010/main" val="169378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5/23/2018</a:t>
            </a:fld>
            <a:endParaRPr lang="en-US"/>
          </a:p>
        </p:txBody>
      </p:sp>
    </p:spTree>
    <p:extLst>
      <p:ext uri="{BB962C8B-B14F-4D97-AF65-F5344CB8AC3E}">
        <p14:creationId xmlns:p14="http://schemas.microsoft.com/office/powerpoint/2010/main" val="1941780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5/23/2018</a:t>
            </a:fld>
            <a:endParaRPr lang="en-US"/>
          </a:p>
        </p:txBody>
      </p:sp>
    </p:spTree>
    <p:extLst>
      <p:ext uri="{BB962C8B-B14F-4D97-AF65-F5344CB8AC3E}">
        <p14:creationId xmlns:p14="http://schemas.microsoft.com/office/powerpoint/2010/main" val="408289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129" name="Oval 105"/>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30" name="Rectangle 106"/>
          <p:cNvSpPr>
            <a:spLocks noChangeArrowheads="1"/>
          </p:cNvSpPr>
          <p:nvPr/>
        </p:nvSpPr>
        <p:spPr bwMode="gray">
          <a:xfrm>
            <a:off x="0" y="549275"/>
            <a:ext cx="12192000" cy="647700"/>
          </a:xfrm>
          <a:prstGeom prst="rect">
            <a:avLst/>
          </a:prstGeom>
          <a:solidFill>
            <a:srgbClr val="F07D27"/>
          </a:solidFill>
          <a:ln>
            <a:noFill/>
          </a:ln>
          <a:effectLst/>
        </p:spPr>
        <p:txBody>
          <a:bodyPr wrap="none" anchor="ctr"/>
          <a:lstStyle/>
          <a:p>
            <a:endParaRPr lang="en-US" sz="1800"/>
          </a:p>
        </p:txBody>
      </p:sp>
      <p:sp>
        <p:nvSpPr>
          <p:cNvPr id="1027" name="Rectangle 3"/>
          <p:cNvSpPr>
            <a:spLocks noGrp="1" noChangeArrowheads="1"/>
          </p:cNvSpPr>
          <p:nvPr>
            <p:ph type="body" idx="1"/>
          </p:nvPr>
        </p:nvSpPr>
        <p:spPr bwMode="gray">
          <a:xfrm>
            <a:off x="609600" y="1676400"/>
            <a:ext cx="11023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gray">
          <a:xfrm>
            <a:off x="8737600" y="6553201"/>
            <a:ext cx="2844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vl1pPr>
          </a:lstStyle>
          <a:p>
            <a:endParaRPr lang="en-US"/>
          </a:p>
        </p:txBody>
      </p:sp>
      <p:sp>
        <p:nvSpPr>
          <p:cNvPr id="1030" name="Rectangle 6"/>
          <p:cNvSpPr>
            <a:spLocks noGrp="1" noChangeArrowheads="1"/>
          </p:cNvSpPr>
          <p:nvPr>
            <p:ph type="sldNum" sz="quarter" idx="4"/>
          </p:nvPr>
        </p:nvSpPr>
        <p:spPr bwMode="gray">
          <a:xfrm>
            <a:off x="5588000" y="6534150"/>
            <a:ext cx="11176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vl1pPr>
          </a:lstStyle>
          <a:p>
            <a:fld id="{2EEF9554-40CF-4C96-BAB5-706298509BC1}" type="slidenum">
              <a:rPr lang="en-US" smtClean="0"/>
              <a:t>‹#›</a:t>
            </a:fld>
            <a:endParaRPr lang="en-US"/>
          </a:p>
        </p:txBody>
      </p:sp>
      <p:sp>
        <p:nvSpPr>
          <p:cNvPr id="1026" name="Rectangle 2"/>
          <p:cNvSpPr>
            <a:spLocks noGrp="1" noChangeArrowheads="1"/>
          </p:cNvSpPr>
          <p:nvPr>
            <p:ph type="title"/>
          </p:nvPr>
        </p:nvSpPr>
        <p:spPr bwMode="gray">
          <a:xfrm>
            <a:off x="1524000" y="609601"/>
            <a:ext cx="8026400" cy="48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dt" sz="half" idx="2"/>
          </p:nvPr>
        </p:nvSpPr>
        <p:spPr bwMode="gray">
          <a:xfrm>
            <a:off x="508000" y="6534150"/>
            <a:ext cx="2540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vl1pPr>
          </a:lstStyle>
          <a:p>
            <a:fld id="{80D17680-6B38-4DA5-AF43-2E5D03B5F43D}" type="datetimeFigureOut">
              <a:rPr lang="en-US" smtClean="0"/>
              <a:t>5/23/2018</a:t>
            </a:fld>
            <a:endParaRPr lang="en-US"/>
          </a:p>
        </p:txBody>
      </p:sp>
      <p:grpSp>
        <p:nvGrpSpPr>
          <p:cNvPr id="6" name="Group 5"/>
          <p:cNvGrpSpPr/>
          <p:nvPr/>
        </p:nvGrpSpPr>
        <p:grpSpPr>
          <a:xfrm>
            <a:off x="10363201" y="-88118"/>
            <a:ext cx="1674988" cy="1285093"/>
            <a:chOff x="7620000" y="-88118"/>
            <a:chExt cx="1256241" cy="1285093"/>
          </a:xfrm>
        </p:grpSpPr>
        <p:sp>
          <p:nvSpPr>
            <p:cNvPr id="5" name="Rectangle 4"/>
            <p:cNvSpPr/>
            <p:nvPr userDrawn="1"/>
          </p:nvSpPr>
          <p:spPr bwMode="auto">
            <a:xfrm>
              <a:off x="7620000" y="548975"/>
              <a:ext cx="1252800" cy="64800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pic>
          <p:nvPicPr>
            <p:cNvPr id="4" name="Picture 3"/>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620000" y="-88118"/>
              <a:ext cx="1256241" cy="1256241"/>
            </a:xfrm>
            <a:prstGeom prst="rect">
              <a:avLst/>
            </a:prstGeom>
          </p:spPr>
        </p:pic>
      </p:grpSp>
    </p:spTree>
    <p:extLst>
      <p:ext uri="{BB962C8B-B14F-4D97-AF65-F5344CB8AC3E}">
        <p14:creationId xmlns:p14="http://schemas.microsoft.com/office/powerpoint/2010/main" val="469180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129" name="Oval 105"/>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30" name="Rectangle 106"/>
          <p:cNvSpPr>
            <a:spLocks noChangeArrowheads="1"/>
          </p:cNvSpPr>
          <p:nvPr/>
        </p:nvSpPr>
        <p:spPr bwMode="gray">
          <a:xfrm>
            <a:off x="0" y="549275"/>
            <a:ext cx="12192000" cy="647700"/>
          </a:xfrm>
          <a:prstGeom prst="rect">
            <a:avLst/>
          </a:prstGeom>
          <a:solidFill>
            <a:srgbClr val="F07D27"/>
          </a:solidFill>
          <a:ln>
            <a:noFill/>
          </a:ln>
          <a:effectLst/>
        </p:spPr>
        <p:txBody>
          <a:bodyPr wrap="none" anchor="ctr"/>
          <a:lstStyle/>
          <a:p>
            <a:endParaRPr lang="en-US" sz="1800"/>
          </a:p>
        </p:txBody>
      </p:sp>
      <p:sp>
        <p:nvSpPr>
          <p:cNvPr id="1027" name="Rectangle 3"/>
          <p:cNvSpPr>
            <a:spLocks noGrp="1" noChangeArrowheads="1"/>
          </p:cNvSpPr>
          <p:nvPr>
            <p:ph type="body" idx="1"/>
          </p:nvPr>
        </p:nvSpPr>
        <p:spPr bwMode="gray">
          <a:xfrm>
            <a:off x="609600" y="1676400"/>
            <a:ext cx="11023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gray">
          <a:xfrm>
            <a:off x="8737600" y="6553201"/>
            <a:ext cx="2844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vl1pPr>
          </a:lstStyle>
          <a:p>
            <a:endParaRPr lang="en-US"/>
          </a:p>
        </p:txBody>
      </p:sp>
      <p:sp>
        <p:nvSpPr>
          <p:cNvPr id="1030" name="Rectangle 6"/>
          <p:cNvSpPr>
            <a:spLocks noGrp="1" noChangeArrowheads="1"/>
          </p:cNvSpPr>
          <p:nvPr>
            <p:ph type="sldNum" sz="quarter" idx="4"/>
          </p:nvPr>
        </p:nvSpPr>
        <p:spPr bwMode="gray">
          <a:xfrm>
            <a:off x="5588000" y="6534150"/>
            <a:ext cx="11176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vl1pPr>
          </a:lstStyle>
          <a:p>
            <a:fld id="{2EEF9554-40CF-4C96-BAB5-706298509BC1}" type="slidenum">
              <a:rPr lang="en-US" smtClean="0"/>
              <a:t>‹#›</a:t>
            </a:fld>
            <a:endParaRPr lang="en-US"/>
          </a:p>
        </p:txBody>
      </p:sp>
      <p:sp>
        <p:nvSpPr>
          <p:cNvPr id="1026" name="Rectangle 2"/>
          <p:cNvSpPr>
            <a:spLocks noGrp="1" noChangeArrowheads="1"/>
          </p:cNvSpPr>
          <p:nvPr>
            <p:ph type="title"/>
          </p:nvPr>
        </p:nvSpPr>
        <p:spPr bwMode="gray">
          <a:xfrm>
            <a:off x="1524000" y="609601"/>
            <a:ext cx="8026400" cy="48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dt" sz="half" idx="2"/>
          </p:nvPr>
        </p:nvSpPr>
        <p:spPr bwMode="gray">
          <a:xfrm>
            <a:off x="508000" y="6534150"/>
            <a:ext cx="2540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vl1pPr>
          </a:lstStyle>
          <a:p>
            <a:fld id="{80D17680-6B38-4DA5-AF43-2E5D03B5F43D}" type="datetimeFigureOut">
              <a:rPr lang="en-US" smtClean="0"/>
              <a:t>5/23/2018</a:t>
            </a:fld>
            <a:endParaRPr lang="en-US"/>
          </a:p>
        </p:txBody>
      </p:sp>
      <p:grpSp>
        <p:nvGrpSpPr>
          <p:cNvPr id="6" name="Group 5"/>
          <p:cNvGrpSpPr/>
          <p:nvPr/>
        </p:nvGrpSpPr>
        <p:grpSpPr>
          <a:xfrm>
            <a:off x="10363201" y="-88118"/>
            <a:ext cx="1674988" cy="1285093"/>
            <a:chOff x="7620000" y="-88118"/>
            <a:chExt cx="1256241" cy="1285093"/>
          </a:xfrm>
        </p:grpSpPr>
        <p:sp>
          <p:nvSpPr>
            <p:cNvPr id="5" name="Rectangle 4"/>
            <p:cNvSpPr/>
            <p:nvPr userDrawn="1"/>
          </p:nvSpPr>
          <p:spPr bwMode="auto">
            <a:xfrm>
              <a:off x="7620000" y="548975"/>
              <a:ext cx="1252800" cy="64800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pic>
          <p:nvPicPr>
            <p:cNvPr id="4" name="Picture 3"/>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620000" y="-88118"/>
              <a:ext cx="1256241" cy="1256241"/>
            </a:xfrm>
            <a:prstGeom prst="rect">
              <a:avLst/>
            </a:prstGeom>
          </p:spPr>
        </p:pic>
      </p:grpSp>
    </p:spTree>
    <p:extLst>
      <p:ext uri="{BB962C8B-B14F-4D97-AF65-F5344CB8AC3E}">
        <p14:creationId xmlns:p14="http://schemas.microsoft.com/office/powerpoint/2010/main" val="424390631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91" r:id="rId12"/>
  </p:sldLayoutIdLst>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hyperlink" Target="https://www.sublimetext.com/" TargetMode="Externa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hyperlink" Target="https://www.sublimetext.com/" TargetMode="Externa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1"/>
          <p:cNvSpPr txBox="1">
            <a:spLocks noChangeArrowheads="1"/>
          </p:cNvSpPr>
          <p:nvPr/>
        </p:nvSpPr>
        <p:spPr bwMode="auto">
          <a:xfrm>
            <a:off x="779489" y="4951752"/>
            <a:ext cx="1076293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3200" b="1" dirty="0">
                <a:solidFill>
                  <a:schemeClr val="bg1"/>
                </a:solidFill>
              </a:rPr>
              <a:t>NHẬP MÔN LẬP TRÌNH</a:t>
            </a:r>
          </a:p>
        </p:txBody>
      </p:sp>
    </p:spTree>
    <p:extLst>
      <p:ext uri="{BB962C8B-B14F-4D97-AF65-F5344CB8AC3E}">
        <p14:creationId xmlns:p14="http://schemas.microsoft.com/office/powerpoint/2010/main" val="244135328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B82CB-7F84-304B-A15B-3EDE5DD8859D}"/>
              </a:ext>
            </a:extLst>
          </p:cNvPr>
          <p:cNvSpPr>
            <a:spLocks noGrp="1"/>
          </p:cNvSpPr>
          <p:nvPr>
            <p:ph type="title"/>
          </p:nvPr>
        </p:nvSpPr>
        <p:spPr/>
        <p:txBody>
          <a:bodyPr/>
          <a:lstStyle/>
          <a:p>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cơ</a:t>
            </a:r>
            <a:r>
              <a:rPr lang="en-US" dirty="0"/>
              <a:t> </a:t>
            </a:r>
            <a:r>
              <a:rPr lang="en-US" dirty="0" err="1"/>
              <a:t>bản</a:t>
            </a:r>
            <a:endParaRPr lang="en-US" dirty="0"/>
          </a:p>
        </p:txBody>
      </p:sp>
      <p:sp>
        <p:nvSpPr>
          <p:cNvPr id="3" name="Content Placeholder 2">
            <a:extLst>
              <a:ext uri="{FF2B5EF4-FFF2-40B4-BE49-F238E27FC236}">
                <a16:creationId xmlns:a16="http://schemas.microsoft.com/office/drawing/2014/main" id="{7042C92E-5835-A34F-8BFA-7B062EA8287D}"/>
              </a:ext>
            </a:extLst>
          </p:cNvPr>
          <p:cNvSpPr>
            <a:spLocks noGrp="1"/>
          </p:cNvSpPr>
          <p:nvPr>
            <p:ph idx="1"/>
          </p:nvPr>
        </p:nvSpPr>
        <p:spPr/>
        <p:txBody>
          <a:bodyPr/>
          <a:lstStyle/>
          <a:p>
            <a:r>
              <a:rPr lang="vi-VN" dirty="0"/>
              <a:t>Một số kiểu dữ liệu chuẩn thường dùng:</a:t>
            </a:r>
          </a:p>
          <a:p>
            <a:pPr lvl="1"/>
            <a:r>
              <a:rPr lang="vi-VN" b="1" dirty="0"/>
              <a:t>Kiểu kí tự</a:t>
            </a:r>
            <a:r>
              <a:rPr lang="vi-VN" dirty="0"/>
              <a:t>: Kiểu kí tự có tập hợp giá trị là các kí tự trong bảng mã ASCII, được dùng khi thông tin là các kí tự, xâu (string). Kiểu kí tự là kiểu có thứ tự, đếm được. Kí tự đặc biệt dùng để thể hiện sự ngăn cách giữa hai từ viết liên tiếp trong các văn bản, là dấu cách.</a:t>
            </a:r>
          </a:p>
          <a:p>
            <a:pPr lvl="1"/>
            <a:endParaRPr lang="vi-VN" dirty="0"/>
          </a:p>
        </p:txBody>
      </p:sp>
    </p:spTree>
    <p:extLst>
      <p:ext uri="{BB962C8B-B14F-4D97-AF65-F5344CB8AC3E}">
        <p14:creationId xmlns:p14="http://schemas.microsoft.com/office/powerpoint/2010/main" val="3996693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B82CB-7F84-304B-A15B-3EDE5DD8859D}"/>
              </a:ext>
            </a:extLst>
          </p:cNvPr>
          <p:cNvSpPr>
            <a:spLocks noGrp="1"/>
          </p:cNvSpPr>
          <p:nvPr>
            <p:ph type="title"/>
          </p:nvPr>
        </p:nvSpPr>
        <p:spPr/>
        <p:txBody>
          <a:bodyPr/>
          <a:lstStyle/>
          <a:p>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cơ</a:t>
            </a:r>
            <a:r>
              <a:rPr lang="en-US" dirty="0"/>
              <a:t> </a:t>
            </a:r>
            <a:r>
              <a:rPr lang="en-US" dirty="0" err="1"/>
              <a:t>bản</a:t>
            </a:r>
            <a:endParaRPr lang="en-US" dirty="0"/>
          </a:p>
        </p:txBody>
      </p:sp>
      <p:sp>
        <p:nvSpPr>
          <p:cNvPr id="3" name="Content Placeholder 2">
            <a:extLst>
              <a:ext uri="{FF2B5EF4-FFF2-40B4-BE49-F238E27FC236}">
                <a16:creationId xmlns:a16="http://schemas.microsoft.com/office/drawing/2014/main" id="{7042C92E-5835-A34F-8BFA-7B062EA8287D}"/>
              </a:ext>
            </a:extLst>
          </p:cNvPr>
          <p:cNvSpPr>
            <a:spLocks noGrp="1"/>
          </p:cNvSpPr>
          <p:nvPr>
            <p:ph idx="1"/>
          </p:nvPr>
        </p:nvSpPr>
        <p:spPr/>
        <p:txBody>
          <a:bodyPr/>
          <a:lstStyle/>
          <a:p>
            <a:r>
              <a:rPr lang="vi-VN" dirty="0"/>
              <a:t>Một số kiểu dữ liệu chuẩn thường dùng:</a:t>
            </a:r>
          </a:p>
          <a:p>
            <a:pPr lvl="1"/>
            <a:r>
              <a:rPr lang="vi-VN" b="1" dirty="0" err="1"/>
              <a:t>Kiểu</a:t>
            </a:r>
            <a:r>
              <a:rPr lang="vi-VN" b="1" dirty="0"/>
              <a:t> </a:t>
            </a:r>
            <a:r>
              <a:rPr lang="vi-VN" b="1" dirty="0" err="1"/>
              <a:t>lôgíc</a:t>
            </a:r>
            <a:r>
              <a:rPr lang="vi-VN" dirty="0"/>
              <a:t>: </a:t>
            </a:r>
            <a:r>
              <a:rPr lang="vi-VN" dirty="0" err="1"/>
              <a:t>Kiểu</a:t>
            </a:r>
            <a:r>
              <a:rPr lang="vi-VN" dirty="0"/>
              <a:t> </a:t>
            </a:r>
            <a:r>
              <a:rPr lang="vi-VN" dirty="0" err="1"/>
              <a:t>lôgíc</a:t>
            </a:r>
            <a:r>
              <a:rPr lang="vi-VN" dirty="0"/>
              <a:t> </a:t>
            </a:r>
            <a:r>
              <a:rPr lang="vi-VN" dirty="0" err="1"/>
              <a:t>có</a:t>
            </a:r>
            <a:r>
              <a:rPr lang="vi-VN" dirty="0"/>
              <a:t> hai </a:t>
            </a:r>
            <a:r>
              <a:rPr lang="vi-VN" dirty="0" err="1"/>
              <a:t>giá</a:t>
            </a:r>
            <a:r>
              <a:rPr lang="vi-VN" dirty="0"/>
              <a:t> </a:t>
            </a:r>
            <a:r>
              <a:rPr lang="vi-VN" dirty="0" err="1"/>
              <a:t>trị</a:t>
            </a:r>
            <a:r>
              <a:rPr lang="vi-VN" dirty="0"/>
              <a:t> </a:t>
            </a:r>
            <a:r>
              <a:rPr lang="vi-VN" dirty="0" err="1"/>
              <a:t>là</a:t>
            </a:r>
            <a:r>
              <a:rPr lang="vi-VN" dirty="0"/>
              <a:t> </a:t>
            </a:r>
            <a:r>
              <a:rPr lang="vi-VN" dirty="0" err="1"/>
              <a:t>true</a:t>
            </a:r>
            <a:r>
              <a:rPr lang="vi-VN" dirty="0"/>
              <a:t> </a:t>
            </a:r>
            <a:r>
              <a:rPr lang="vi-VN" dirty="0" err="1"/>
              <a:t>và</a:t>
            </a:r>
            <a:r>
              <a:rPr lang="vi-VN" dirty="0"/>
              <a:t> </a:t>
            </a:r>
            <a:r>
              <a:rPr lang="vi-VN" dirty="0" err="1"/>
              <a:t>false</a:t>
            </a:r>
            <a:r>
              <a:rPr lang="vi-VN" dirty="0"/>
              <a:t>, </a:t>
            </a:r>
            <a:r>
              <a:rPr lang="vi-VN" dirty="0" err="1"/>
              <a:t>được</a:t>
            </a:r>
            <a:r>
              <a:rPr lang="vi-VN" dirty="0"/>
              <a:t> </a:t>
            </a:r>
            <a:r>
              <a:rPr lang="vi-VN" dirty="0" err="1"/>
              <a:t>dùng</a:t>
            </a:r>
            <a:r>
              <a:rPr lang="vi-VN" dirty="0"/>
              <a:t> khi </a:t>
            </a:r>
            <a:r>
              <a:rPr lang="vi-VN" dirty="0" err="1"/>
              <a:t>kiểm</a:t>
            </a:r>
            <a:r>
              <a:rPr lang="vi-VN" dirty="0"/>
              <a:t> tra </a:t>
            </a:r>
            <a:r>
              <a:rPr lang="vi-VN" dirty="0" err="1"/>
              <a:t>một</a:t>
            </a:r>
            <a:r>
              <a:rPr lang="vi-VN" dirty="0"/>
              <a:t> </a:t>
            </a:r>
            <a:r>
              <a:rPr lang="vi-VN" dirty="0" err="1"/>
              <a:t>điều</a:t>
            </a:r>
            <a:r>
              <a:rPr lang="vi-VN" dirty="0"/>
              <a:t> </a:t>
            </a:r>
            <a:r>
              <a:rPr lang="vi-VN" dirty="0" err="1"/>
              <a:t>kiện</a:t>
            </a:r>
            <a:r>
              <a:rPr lang="vi-VN" dirty="0"/>
              <a:t> </a:t>
            </a:r>
            <a:r>
              <a:rPr lang="vi-VN" dirty="0" err="1"/>
              <a:t>hoặc</a:t>
            </a:r>
            <a:r>
              <a:rPr lang="vi-VN" dirty="0"/>
              <a:t> </a:t>
            </a:r>
            <a:r>
              <a:rPr lang="vi-VN" dirty="0" err="1"/>
              <a:t>tìm</a:t>
            </a:r>
            <a:r>
              <a:rPr lang="vi-VN" dirty="0"/>
              <a:t> </a:t>
            </a:r>
            <a:r>
              <a:rPr lang="vi-VN" dirty="0" err="1"/>
              <a:t>giá</a:t>
            </a:r>
            <a:r>
              <a:rPr lang="vi-VN" dirty="0"/>
              <a:t> </a:t>
            </a:r>
            <a:r>
              <a:rPr lang="vi-VN" dirty="0" err="1"/>
              <a:t>trị</a:t>
            </a:r>
            <a:r>
              <a:rPr lang="vi-VN" dirty="0"/>
              <a:t> </a:t>
            </a:r>
            <a:r>
              <a:rPr lang="vi-VN" dirty="0" err="1"/>
              <a:t>cùa</a:t>
            </a:r>
            <a:r>
              <a:rPr lang="vi-VN" dirty="0"/>
              <a:t> </a:t>
            </a:r>
            <a:r>
              <a:rPr lang="vi-VN" dirty="0" err="1"/>
              <a:t>một</a:t>
            </a:r>
            <a:r>
              <a:rPr lang="vi-VN" dirty="0"/>
              <a:t> </a:t>
            </a:r>
            <a:r>
              <a:rPr lang="vi-VN" dirty="0" err="1"/>
              <a:t>biểu</a:t>
            </a:r>
            <a:r>
              <a:rPr lang="vi-VN" dirty="0"/>
              <a:t> </a:t>
            </a:r>
            <a:r>
              <a:rPr lang="vi-VN" dirty="0" err="1"/>
              <a:t>thức</a:t>
            </a:r>
            <a:r>
              <a:rPr lang="vi-VN" dirty="0"/>
              <a:t> </a:t>
            </a:r>
            <a:r>
              <a:rPr lang="vi-VN" dirty="0" err="1"/>
              <a:t>lôgíc</a:t>
            </a:r>
            <a:r>
              <a:rPr lang="vi-VN" dirty="0"/>
              <a:t>. </a:t>
            </a:r>
            <a:r>
              <a:rPr lang="vi-VN" dirty="0" err="1"/>
              <a:t>Kiểu</a:t>
            </a:r>
            <a:r>
              <a:rPr lang="vi-VN" dirty="0"/>
              <a:t> </a:t>
            </a:r>
            <a:r>
              <a:rPr lang="vi-VN" dirty="0" err="1"/>
              <a:t>lôgíc</a:t>
            </a:r>
            <a:r>
              <a:rPr lang="vi-VN" dirty="0"/>
              <a:t> </a:t>
            </a:r>
            <a:r>
              <a:rPr lang="vi-VN" dirty="0" err="1"/>
              <a:t>cũng</a:t>
            </a:r>
            <a:r>
              <a:rPr lang="vi-VN" dirty="0"/>
              <a:t> </a:t>
            </a:r>
            <a:r>
              <a:rPr lang="vi-VN" dirty="0" err="1"/>
              <a:t>là</a:t>
            </a:r>
            <a:r>
              <a:rPr lang="vi-VN" dirty="0"/>
              <a:t> </a:t>
            </a:r>
            <a:r>
              <a:rPr lang="vi-VN" dirty="0" err="1"/>
              <a:t>kiểu</a:t>
            </a:r>
            <a:r>
              <a:rPr lang="vi-VN" dirty="0"/>
              <a:t> </a:t>
            </a:r>
            <a:r>
              <a:rPr lang="vi-VN" dirty="0" err="1"/>
              <a:t>thứ</a:t>
            </a:r>
            <a:r>
              <a:rPr lang="vi-VN" dirty="0"/>
              <a:t> </a:t>
            </a:r>
            <a:r>
              <a:rPr lang="vi-VN" dirty="0" err="1"/>
              <a:t>tự</a:t>
            </a:r>
            <a:r>
              <a:rPr lang="vi-VN" dirty="0"/>
              <a:t> </a:t>
            </a:r>
            <a:r>
              <a:rPr lang="vi-VN" dirty="0" err="1"/>
              <a:t>đếm</a:t>
            </a:r>
            <a:r>
              <a:rPr lang="vi-VN" dirty="0"/>
              <a:t> </a:t>
            </a:r>
            <a:r>
              <a:rPr lang="vi-VN" dirty="0" err="1"/>
              <a:t>được</a:t>
            </a:r>
            <a:r>
              <a:rPr lang="vi-VN" dirty="0"/>
              <a:t>.</a:t>
            </a:r>
            <a:endParaRPr lang="vi-VN" dirty="0">
              <a:cs typeface="Arial"/>
            </a:endParaRPr>
          </a:p>
          <a:p>
            <a:pPr lvl="1"/>
            <a:endParaRPr lang="vi-VN" dirty="0"/>
          </a:p>
        </p:txBody>
      </p:sp>
    </p:spTree>
    <p:extLst>
      <p:ext uri="{BB962C8B-B14F-4D97-AF65-F5344CB8AC3E}">
        <p14:creationId xmlns:p14="http://schemas.microsoft.com/office/powerpoint/2010/main" val="3032076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B82CB-7F84-304B-A15B-3EDE5DD8859D}"/>
              </a:ext>
            </a:extLst>
          </p:cNvPr>
          <p:cNvSpPr>
            <a:spLocks noGrp="1"/>
          </p:cNvSpPr>
          <p:nvPr>
            <p:ph type="title"/>
          </p:nvPr>
        </p:nvSpPr>
        <p:spPr/>
        <p:txBody>
          <a:bodyPr/>
          <a:lstStyle/>
          <a:p>
            <a:r>
              <a:rPr lang="en-US" dirty="0"/>
              <a:t>JavaScript</a:t>
            </a:r>
          </a:p>
        </p:txBody>
      </p:sp>
      <p:sp>
        <p:nvSpPr>
          <p:cNvPr id="3" name="Content Placeholder 2">
            <a:extLst>
              <a:ext uri="{FF2B5EF4-FFF2-40B4-BE49-F238E27FC236}">
                <a16:creationId xmlns:a16="http://schemas.microsoft.com/office/drawing/2014/main" id="{7042C92E-5835-A34F-8BFA-7B062EA8287D}"/>
              </a:ext>
            </a:extLst>
          </p:cNvPr>
          <p:cNvSpPr>
            <a:spLocks noGrp="1"/>
          </p:cNvSpPr>
          <p:nvPr>
            <p:ph idx="1"/>
          </p:nvPr>
        </p:nvSpPr>
        <p:spPr/>
        <p:txBody>
          <a:bodyPr/>
          <a:lstStyle/>
          <a:p>
            <a:r>
              <a:rPr lang="vi-VN" dirty="0"/>
              <a:t>Cài đặt môi trường</a:t>
            </a:r>
          </a:p>
          <a:p>
            <a:pPr lvl="1"/>
            <a:r>
              <a:rPr lang="vi-VN" dirty="0"/>
              <a:t>Sublime Text: </a:t>
            </a:r>
            <a:r>
              <a:rPr lang="vi-VN" dirty="0">
                <a:hlinkClick r:id="rId2"/>
              </a:rPr>
              <a:t>https://www.sublimetext.com/</a:t>
            </a:r>
            <a:r>
              <a:rPr lang="vi-VN" dirty="0"/>
              <a:t> </a:t>
            </a:r>
          </a:p>
          <a:p>
            <a:r>
              <a:rPr lang="vi-VN" dirty="0"/>
              <a:t>Thư mục làm việc</a:t>
            </a:r>
          </a:p>
          <a:p>
            <a:endParaRPr lang="vi-VN" dirty="0"/>
          </a:p>
        </p:txBody>
      </p:sp>
    </p:spTree>
    <p:extLst>
      <p:ext uri="{BB962C8B-B14F-4D97-AF65-F5344CB8AC3E}">
        <p14:creationId xmlns:p14="http://schemas.microsoft.com/office/powerpoint/2010/main" val="363931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B82CB-7F84-304B-A15B-3EDE5DD8859D}"/>
              </a:ext>
            </a:extLst>
          </p:cNvPr>
          <p:cNvSpPr>
            <a:spLocks noGrp="1"/>
          </p:cNvSpPr>
          <p:nvPr>
            <p:ph type="title"/>
          </p:nvPr>
        </p:nvSpPr>
        <p:spPr/>
        <p:txBody>
          <a:bodyPr/>
          <a:lstStyle/>
          <a:p>
            <a:r>
              <a:rPr lang="en-US" dirty="0"/>
              <a:t>JavaScript</a:t>
            </a:r>
          </a:p>
        </p:txBody>
      </p:sp>
      <p:sp>
        <p:nvSpPr>
          <p:cNvPr id="3" name="Content Placeholder 2">
            <a:extLst>
              <a:ext uri="{FF2B5EF4-FFF2-40B4-BE49-F238E27FC236}">
                <a16:creationId xmlns:a16="http://schemas.microsoft.com/office/drawing/2014/main" id="{7042C92E-5835-A34F-8BFA-7B062EA8287D}"/>
              </a:ext>
            </a:extLst>
          </p:cNvPr>
          <p:cNvSpPr>
            <a:spLocks noGrp="1"/>
          </p:cNvSpPr>
          <p:nvPr>
            <p:ph idx="1"/>
          </p:nvPr>
        </p:nvSpPr>
        <p:spPr/>
        <p:txBody>
          <a:bodyPr/>
          <a:lstStyle/>
          <a:p>
            <a:r>
              <a:rPr lang="vi-VN" dirty="0"/>
              <a:t>Cài đặt môi trường</a:t>
            </a:r>
          </a:p>
          <a:p>
            <a:pPr lvl="1"/>
            <a:r>
              <a:rPr lang="vi-VN" dirty="0"/>
              <a:t>Sublime Text: </a:t>
            </a:r>
            <a:r>
              <a:rPr lang="vi-VN" dirty="0">
                <a:hlinkClick r:id="rId2"/>
              </a:rPr>
              <a:t>https://www.sublimetext.com/</a:t>
            </a:r>
            <a:r>
              <a:rPr lang="vi-VN" dirty="0"/>
              <a:t> </a:t>
            </a:r>
          </a:p>
          <a:p>
            <a:r>
              <a:rPr lang="vi-VN" dirty="0"/>
              <a:t>Thư mục làm việc</a:t>
            </a:r>
          </a:p>
          <a:p>
            <a:endParaRPr lang="vi-VN" dirty="0"/>
          </a:p>
        </p:txBody>
      </p:sp>
    </p:spTree>
    <p:extLst>
      <p:ext uri="{BB962C8B-B14F-4D97-AF65-F5344CB8AC3E}">
        <p14:creationId xmlns:p14="http://schemas.microsoft.com/office/powerpoint/2010/main" val="957696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89D6E-145A-914E-AE9E-5A5D5E41639D}"/>
              </a:ext>
            </a:extLst>
          </p:cNvPr>
          <p:cNvSpPr>
            <a:spLocks noGrp="1"/>
          </p:cNvSpPr>
          <p:nvPr>
            <p:ph type="title"/>
          </p:nvPr>
        </p:nvSpPr>
        <p:spPr/>
        <p:txBody>
          <a:bodyPr/>
          <a:lstStyle/>
          <a:p>
            <a:r>
              <a:rPr lang="en-US" dirty="0"/>
              <a:t>JavaScript</a:t>
            </a:r>
          </a:p>
        </p:txBody>
      </p:sp>
      <p:sp>
        <p:nvSpPr>
          <p:cNvPr id="3" name="Content Placeholder 2">
            <a:extLst>
              <a:ext uri="{FF2B5EF4-FFF2-40B4-BE49-F238E27FC236}">
                <a16:creationId xmlns:a16="http://schemas.microsoft.com/office/drawing/2014/main" id="{1AEBBDC1-E3DB-5343-B70F-20F48779BC81}"/>
              </a:ext>
            </a:extLst>
          </p:cNvPr>
          <p:cNvSpPr>
            <a:spLocks noGrp="1"/>
          </p:cNvSpPr>
          <p:nvPr>
            <p:ph idx="1"/>
          </p:nvPr>
        </p:nvSpPr>
        <p:spPr/>
        <p:txBody>
          <a:bodyPr/>
          <a:lstStyle/>
          <a:p>
            <a:r>
              <a:rPr lang="en-US" dirty="0" err="1"/>
              <a:t>Cấu</a:t>
            </a:r>
            <a:r>
              <a:rPr lang="en-US" dirty="0"/>
              <a:t> </a:t>
            </a:r>
            <a:r>
              <a:rPr lang="en-US" dirty="0" err="1"/>
              <a:t>trúc</a:t>
            </a:r>
            <a:r>
              <a:rPr lang="en-US" dirty="0"/>
              <a:t> </a:t>
            </a:r>
            <a:r>
              <a:rPr lang="en-US" dirty="0" err="1"/>
              <a:t>chương</a:t>
            </a:r>
            <a:r>
              <a:rPr lang="en-US" dirty="0"/>
              <a:t> </a:t>
            </a:r>
            <a:r>
              <a:rPr lang="en-US" dirty="0" err="1"/>
              <a:t>trình</a:t>
            </a:r>
            <a:endParaRPr lang="en-US" dirty="0"/>
          </a:p>
        </p:txBody>
      </p:sp>
      <p:pic>
        <p:nvPicPr>
          <p:cNvPr id="21" name="Picture 20">
            <a:extLst>
              <a:ext uri="{FF2B5EF4-FFF2-40B4-BE49-F238E27FC236}">
                <a16:creationId xmlns:a16="http://schemas.microsoft.com/office/drawing/2014/main" id="{554EE552-C6EB-D04F-8007-83AE36F9C3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9915" y="1676400"/>
            <a:ext cx="6443285" cy="4648200"/>
          </a:xfrm>
          <a:prstGeom prst="rect">
            <a:avLst/>
          </a:prstGeom>
        </p:spPr>
      </p:pic>
      <p:sp>
        <p:nvSpPr>
          <p:cNvPr id="5" name="Rectangle 4">
            <a:extLst>
              <a:ext uri="{FF2B5EF4-FFF2-40B4-BE49-F238E27FC236}">
                <a16:creationId xmlns:a16="http://schemas.microsoft.com/office/drawing/2014/main" id="{4C28732B-5997-457D-8FB5-5EA1464A1D8F}"/>
              </a:ext>
            </a:extLst>
          </p:cNvPr>
          <p:cNvSpPr/>
          <p:nvPr/>
        </p:nvSpPr>
        <p:spPr bwMode="auto">
          <a:xfrm>
            <a:off x="721742" y="2447025"/>
            <a:ext cx="4465607" cy="337292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a:p>
            <a:r>
              <a:rPr lang="en-US" dirty="0"/>
              <a:t>function </a:t>
            </a:r>
            <a:r>
              <a:rPr lang="en-US" b="1" dirty="0"/>
              <a:t>tinhTong1</a:t>
            </a:r>
            <a:r>
              <a:rPr lang="en-US" dirty="0"/>
              <a:t>(a, b): </a:t>
            </a:r>
            <a:r>
              <a:rPr lang="en-US" dirty="0" err="1"/>
              <a:t>hiển</a:t>
            </a:r>
            <a:r>
              <a:rPr lang="en-US" dirty="0"/>
              <a:t> </a:t>
            </a:r>
            <a:r>
              <a:rPr lang="en-US" dirty="0" err="1"/>
              <a:t>thị</a:t>
            </a:r>
            <a:r>
              <a:rPr lang="en-US" dirty="0"/>
              <a:t> </a:t>
            </a:r>
            <a:r>
              <a:rPr lang="en-US" dirty="0" err="1"/>
              <a:t>kết</a:t>
            </a:r>
            <a:r>
              <a:rPr lang="en-US" dirty="0"/>
              <a:t> </a:t>
            </a:r>
            <a:r>
              <a:rPr lang="en-US" dirty="0" err="1"/>
              <a:t>quả</a:t>
            </a:r>
            <a:r>
              <a:rPr lang="en-US" dirty="0"/>
              <a:t> </a:t>
            </a:r>
            <a:r>
              <a:rPr lang="en-US" dirty="0" err="1"/>
              <a:t>trong</a:t>
            </a:r>
            <a:r>
              <a:rPr lang="en-US" dirty="0"/>
              <a:t> </a:t>
            </a:r>
            <a:r>
              <a:rPr lang="en-US" dirty="0" err="1"/>
              <a:t>hàm</a:t>
            </a:r>
            <a:r>
              <a:rPr lang="en-US" dirty="0"/>
              <a:t>, </a:t>
            </a:r>
            <a:r>
              <a:rPr lang="en-US" dirty="0" err="1"/>
              <a:t>không</a:t>
            </a:r>
            <a:r>
              <a:rPr lang="en-US" dirty="0"/>
              <a:t> </a:t>
            </a:r>
            <a:r>
              <a:rPr lang="en-US" dirty="0" err="1"/>
              <a:t>trả</a:t>
            </a:r>
            <a:r>
              <a:rPr lang="en-US" dirty="0"/>
              <a:t> </a:t>
            </a:r>
            <a:r>
              <a:rPr lang="en-US" dirty="0" err="1"/>
              <a:t>về</a:t>
            </a:r>
            <a:r>
              <a:rPr lang="en-US" dirty="0"/>
              <a:t> </a:t>
            </a:r>
            <a:r>
              <a:rPr lang="en-US" dirty="0" err="1"/>
              <a:t>giá</a:t>
            </a:r>
            <a:r>
              <a:rPr lang="en-US" dirty="0"/>
              <a:t> </a:t>
            </a:r>
            <a:r>
              <a:rPr lang="en-US" dirty="0" err="1"/>
              <a:t>trị</a:t>
            </a:r>
            <a:endParaRPr lang="en-US" dirty="0" err="1">
              <a:cs typeface="Arial"/>
            </a:endParaRPr>
          </a:p>
          <a:p>
            <a:endParaRPr lang="en-US"/>
          </a:p>
          <a:p>
            <a:endParaRPr lang="en-US"/>
          </a:p>
          <a:p>
            <a:r>
              <a:rPr lang="en-US" dirty="0"/>
              <a:t>function </a:t>
            </a:r>
            <a:r>
              <a:rPr lang="en-US" b="1" dirty="0"/>
              <a:t>tinhTong2</a:t>
            </a:r>
            <a:r>
              <a:rPr lang="en-US" dirty="0"/>
              <a:t>(a, b): </a:t>
            </a:r>
            <a:r>
              <a:rPr lang="en-US" dirty="0" err="1"/>
              <a:t>tính</a:t>
            </a:r>
            <a:r>
              <a:rPr lang="en-US" dirty="0"/>
              <a:t> </a:t>
            </a:r>
            <a:r>
              <a:rPr lang="en-US" dirty="0" err="1"/>
              <a:t>toán</a:t>
            </a:r>
            <a:r>
              <a:rPr lang="en-US" dirty="0"/>
              <a:t> </a:t>
            </a:r>
            <a:r>
              <a:rPr lang="en-US" dirty="0" err="1"/>
              <a:t>cộng</a:t>
            </a:r>
            <a:r>
              <a:rPr lang="en-US" dirty="0"/>
              <a:t> 2 </a:t>
            </a:r>
            <a:r>
              <a:rPr lang="en-US" dirty="0" err="1"/>
              <a:t>số</a:t>
            </a:r>
            <a:r>
              <a:rPr lang="en-US" dirty="0"/>
              <a:t> a, b </a:t>
            </a:r>
            <a:r>
              <a:rPr lang="en-US" dirty="0" err="1"/>
              <a:t>và</a:t>
            </a:r>
            <a:r>
              <a:rPr lang="en-US" dirty="0"/>
              <a:t> </a:t>
            </a:r>
            <a:r>
              <a:rPr lang="en-US" dirty="0" err="1"/>
              <a:t>trả</a:t>
            </a:r>
            <a:r>
              <a:rPr lang="en-US" dirty="0"/>
              <a:t> </a:t>
            </a:r>
            <a:r>
              <a:rPr lang="en-US" dirty="0" err="1"/>
              <a:t>về</a:t>
            </a:r>
            <a:r>
              <a:rPr lang="en-US" dirty="0"/>
              <a:t> </a:t>
            </a:r>
            <a:r>
              <a:rPr lang="en-US" dirty="0" err="1"/>
              <a:t>giá</a:t>
            </a:r>
            <a:r>
              <a:rPr lang="en-US" dirty="0"/>
              <a:t> </a:t>
            </a:r>
            <a:r>
              <a:rPr lang="en-US" dirty="0" err="1"/>
              <a:t>trị</a:t>
            </a:r>
            <a:r>
              <a:rPr lang="en-US" dirty="0"/>
              <a:t> </a:t>
            </a:r>
            <a:r>
              <a:rPr lang="en-US" dirty="0" err="1"/>
              <a:t>rồi</a:t>
            </a:r>
            <a:r>
              <a:rPr lang="en-US" dirty="0"/>
              <a:t> </a:t>
            </a:r>
            <a:r>
              <a:rPr lang="en-US" dirty="0" err="1"/>
              <a:t>mới</a:t>
            </a:r>
            <a:r>
              <a:rPr lang="en-US" dirty="0"/>
              <a:t> </a:t>
            </a:r>
            <a:r>
              <a:rPr lang="en-US" dirty="0" err="1"/>
              <a:t>hiển</a:t>
            </a:r>
            <a:r>
              <a:rPr lang="en-US" dirty="0"/>
              <a:t> </a:t>
            </a:r>
            <a:r>
              <a:rPr lang="en-US" dirty="0" err="1"/>
              <a:t>thị</a:t>
            </a:r>
            <a:r>
              <a:rPr lang="en-US" dirty="0"/>
              <a:t> </a:t>
            </a:r>
            <a:r>
              <a:rPr lang="en-US" dirty="0" err="1"/>
              <a:t>kết</a:t>
            </a:r>
            <a:r>
              <a:rPr lang="en-US" dirty="0"/>
              <a:t> </a:t>
            </a:r>
            <a:r>
              <a:rPr lang="en-US" dirty="0" err="1"/>
              <a:t>quả</a:t>
            </a:r>
            <a:endParaRPr kumimoji="0" lang="en-US" sz="1800" b="1" i="0" u="none" strike="noStrike" cap="none" normalizeH="0" baseline="0" dirty="0" err="1">
              <a:ln>
                <a:noFill/>
              </a:ln>
              <a:solidFill>
                <a:schemeClr val="tx1"/>
              </a:solidFill>
              <a:effectLst/>
              <a:latin typeface="Arial" charset="0"/>
            </a:endParaRPr>
          </a:p>
        </p:txBody>
      </p:sp>
    </p:spTree>
    <p:extLst>
      <p:ext uri="{BB962C8B-B14F-4D97-AF65-F5344CB8AC3E}">
        <p14:creationId xmlns:p14="http://schemas.microsoft.com/office/powerpoint/2010/main" val="2100238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89D6E-145A-914E-AE9E-5A5D5E41639D}"/>
              </a:ext>
            </a:extLst>
          </p:cNvPr>
          <p:cNvSpPr>
            <a:spLocks noGrp="1"/>
          </p:cNvSpPr>
          <p:nvPr>
            <p:ph type="title"/>
          </p:nvPr>
        </p:nvSpPr>
        <p:spPr/>
        <p:txBody>
          <a:bodyPr/>
          <a:lstStyle/>
          <a:p>
            <a:r>
              <a:rPr lang="en-US" dirty="0"/>
              <a:t>JavaScript</a:t>
            </a:r>
          </a:p>
        </p:txBody>
      </p:sp>
      <p:sp>
        <p:nvSpPr>
          <p:cNvPr id="3" name="Content Placeholder 2">
            <a:extLst>
              <a:ext uri="{FF2B5EF4-FFF2-40B4-BE49-F238E27FC236}">
                <a16:creationId xmlns:a16="http://schemas.microsoft.com/office/drawing/2014/main" id="{1AEBBDC1-E3DB-5343-B70F-20F48779BC81}"/>
              </a:ext>
            </a:extLst>
          </p:cNvPr>
          <p:cNvSpPr>
            <a:spLocks noGrp="1"/>
          </p:cNvSpPr>
          <p:nvPr>
            <p:ph idx="1"/>
          </p:nvPr>
        </p:nvSpPr>
        <p:spPr/>
        <p:txBody>
          <a:bodyPr/>
          <a:lstStyle/>
          <a:p>
            <a:r>
              <a:rPr lang="en-US" dirty="0" err="1"/>
              <a:t>Cú</a:t>
            </a:r>
            <a:r>
              <a:rPr lang="en-US" dirty="0"/>
              <a:t> </a:t>
            </a:r>
            <a:r>
              <a:rPr lang="en-US" dirty="0" err="1"/>
              <a:t>pháp</a:t>
            </a:r>
            <a:r>
              <a:rPr lang="en-US" dirty="0"/>
              <a:t> </a:t>
            </a:r>
            <a:r>
              <a:rPr lang="en-US" dirty="0" err="1"/>
              <a:t>cơ</a:t>
            </a:r>
            <a:r>
              <a:rPr lang="en-US" dirty="0"/>
              <a:t> </a:t>
            </a:r>
            <a:r>
              <a:rPr lang="en-US" dirty="0" err="1"/>
              <a:t>bản</a:t>
            </a:r>
            <a:endParaRPr lang="en-US" dirty="0"/>
          </a:p>
          <a:p>
            <a:pPr lvl="1"/>
            <a:r>
              <a:rPr lang="en-US" dirty="0"/>
              <a:t>Code </a:t>
            </a:r>
            <a:r>
              <a:rPr lang="en-US" dirty="0" err="1"/>
              <a:t>nằm</a:t>
            </a:r>
            <a:r>
              <a:rPr lang="en-US" dirty="0"/>
              <a:t> </a:t>
            </a:r>
            <a:r>
              <a:rPr lang="en-US" dirty="0" err="1"/>
              <a:t>trong</a:t>
            </a:r>
            <a:r>
              <a:rPr lang="en-US" dirty="0"/>
              <a:t> 2 </a:t>
            </a:r>
            <a:r>
              <a:rPr lang="en-US" dirty="0" err="1"/>
              <a:t>thẻ</a:t>
            </a:r>
            <a:r>
              <a:rPr lang="en-US" dirty="0"/>
              <a:t> &lt;script&gt; </a:t>
            </a:r>
            <a:r>
              <a:rPr lang="en-US" dirty="0" err="1"/>
              <a:t>và</a:t>
            </a:r>
            <a:r>
              <a:rPr lang="en-US" dirty="0"/>
              <a:t> &lt;/script&gt;</a:t>
            </a:r>
          </a:p>
          <a:p>
            <a:pPr lvl="1"/>
            <a:r>
              <a:rPr lang="en-US" dirty="0" err="1"/>
              <a:t>Khai</a:t>
            </a:r>
            <a:r>
              <a:rPr lang="en-US" dirty="0"/>
              <a:t> </a:t>
            </a:r>
            <a:r>
              <a:rPr lang="en-US" dirty="0" err="1"/>
              <a:t>báo</a:t>
            </a:r>
            <a:r>
              <a:rPr lang="en-US" dirty="0"/>
              <a:t> </a:t>
            </a:r>
            <a:r>
              <a:rPr lang="en-US" dirty="0" err="1"/>
              <a:t>biến</a:t>
            </a:r>
            <a:r>
              <a:rPr lang="en-US" dirty="0"/>
              <a:t>: </a:t>
            </a:r>
            <a:r>
              <a:rPr lang="en-US" dirty="0" err="1"/>
              <a:t>var</a:t>
            </a:r>
            <a:endParaRPr lang="en-US" dirty="0"/>
          </a:p>
          <a:p>
            <a:pPr lvl="1"/>
            <a:r>
              <a:rPr lang="en-US" dirty="0" err="1"/>
              <a:t>Khai</a:t>
            </a:r>
            <a:r>
              <a:rPr lang="en-US" dirty="0"/>
              <a:t> </a:t>
            </a:r>
            <a:r>
              <a:rPr lang="en-US" dirty="0" err="1"/>
              <a:t>báo</a:t>
            </a:r>
            <a:r>
              <a:rPr lang="en-US" dirty="0"/>
              <a:t> </a:t>
            </a:r>
            <a:r>
              <a:rPr lang="en-US" dirty="0" err="1"/>
              <a:t>hằng</a:t>
            </a:r>
            <a:r>
              <a:rPr lang="en-US" dirty="0"/>
              <a:t>: </a:t>
            </a:r>
            <a:r>
              <a:rPr lang="en-US" dirty="0" err="1"/>
              <a:t>const</a:t>
            </a:r>
            <a:endParaRPr lang="en-US" dirty="0"/>
          </a:p>
          <a:p>
            <a:pPr lvl="1"/>
            <a:r>
              <a:rPr lang="en-US" dirty="0" err="1"/>
              <a:t>Hiển</a:t>
            </a:r>
            <a:r>
              <a:rPr lang="en-US" dirty="0"/>
              <a:t> </a:t>
            </a:r>
            <a:r>
              <a:rPr lang="en-US" dirty="0" err="1"/>
              <a:t>thị</a:t>
            </a:r>
            <a:r>
              <a:rPr lang="en-US" dirty="0"/>
              <a:t> </a:t>
            </a:r>
            <a:r>
              <a:rPr lang="en-US" dirty="0" err="1"/>
              <a:t>ra</a:t>
            </a:r>
            <a:r>
              <a:rPr lang="en-US" dirty="0"/>
              <a:t> </a:t>
            </a:r>
            <a:r>
              <a:rPr lang="en-US" dirty="0" err="1"/>
              <a:t>màn</a:t>
            </a:r>
            <a:r>
              <a:rPr lang="en-US" dirty="0"/>
              <a:t> </a:t>
            </a:r>
            <a:r>
              <a:rPr lang="en-US" dirty="0" err="1"/>
              <a:t>hình</a:t>
            </a:r>
            <a:r>
              <a:rPr lang="en-US" dirty="0"/>
              <a:t>: </a:t>
            </a:r>
            <a:r>
              <a:rPr lang="en-US" dirty="0" err="1"/>
              <a:t>document.write</a:t>
            </a:r>
            <a:r>
              <a:rPr lang="en-US" dirty="0"/>
              <a:t>(“</a:t>
            </a:r>
            <a:r>
              <a:rPr lang="en-US" dirty="0" err="1"/>
              <a:t>Nội</a:t>
            </a:r>
            <a:r>
              <a:rPr lang="en-US" dirty="0"/>
              <a:t> dung </a:t>
            </a:r>
            <a:r>
              <a:rPr lang="en-US" dirty="0" err="1"/>
              <a:t>hiển</a:t>
            </a:r>
            <a:r>
              <a:rPr lang="en-US" dirty="0"/>
              <a:t> </a:t>
            </a:r>
            <a:r>
              <a:rPr lang="en-US" dirty="0" err="1"/>
              <a:t>thị</a:t>
            </a:r>
            <a:r>
              <a:rPr lang="en-US" dirty="0"/>
              <a:t>”)</a:t>
            </a:r>
          </a:p>
          <a:p>
            <a:pPr lvl="1"/>
            <a:r>
              <a:rPr lang="en-US" dirty="0" err="1"/>
              <a:t>Chú</a:t>
            </a:r>
            <a:r>
              <a:rPr lang="en-US" dirty="0"/>
              <a:t> </a:t>
            </a:r>
            <a:r>
              <a:rPr lang="en-US" dirty="0" err="1"/>
              <a:t>thích</a:t>
            </a:r>
            <a:endParaRPr lang="en-US" dirty="0"/>
          </a:p>
          <a:p>
            <a:pPr lvl="2"/>
            <a:r>
              <a:rPr lang="en-US" dirty="0" err="1"/>
              <a:t>Chú</a:t>
            </a:r>
            <a:r>
              <a:rPr lang="en-US" dirty="0"/>
              <a:t> </a:t>
            </a:r>
            <a:r>
              <a:rPr lang="en-US" dirty="0" err="1"/>
              <a:t>thích</a:t>
            </a:r>
            <a:r>
              <a:rPr lang="en-US" dirty="0"/>
              <a:t> 1 </a:t>
            </a:r>
            <a:r>
              <a:rPr lang="en-US" dirty="0" err="1"/>
              <a:t>dòng</a:t>
            </a:r>
            <a:r>
              <a:rPr lang="en-US" dirty="0"/>
              <a:t>: //</a:t>
            </a:r>
          </a:p>
          <a:p>
            <a:pPr lvl="2"/>
            <a:r>
              <a:rPr lang="en-US" dirty="0" err="1"/>
              <a:t>Chú</a:t>
            </a:r>
            <a:r>
              <a:rPr lang="en-US" dirty="0"/>
              <a:t> </a:t>
            </a:r>
            <a:r>
              <a:rPr lang="en-US" dirty="0" err="1"/>
              <a:t>thích</a:t>
            </a:r>
            <a:r>
              <a:rPr lang="en-US" dirty="0"/>
              <a:t> </a:t>
            </a:r>
            <a:r>
              <a:rPr lang="en-US" dirty="0" err="1"/>
              <a:t>nhiều</a:t>
            </a:r>
            <a:r>
              <a:rPr lang="en-US" dirty="0"/>
              <a:t> </a:t>
            </a:r>
            <a:r>
              <a:rPr lang="en-US" dirty="0" err="1"/>
              <a:t>dòng</a:t>
            </a:r>
            <a:r>
              <a:rPr lang="en-US" dirty="0"/>
              <a:t>: /* </a:t>
            </a:r>
            <a:r>
              <a:rPr lang="en-US" dirty="0" err="1"/>
              <a:t>và</a:t>
            </a:r>
            <a:r>
              <a:rPr lang="en-US" dirty="0"/>
              <a:t> */</a:t>
            </a:r>
          </a:p>
        </p:txBody>
      </p:sp>
    </p:spTree>
    <p:extLst>
      <p:ext uri="{BB962C8B-B14F-4D97-AF65-F5344CB8AC3E}">
        <p14:creationId xmlns:p14="http://schemas.microsoft.com/office/powerpoint/2010/main" val="85618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89D6E-145A-914E-AE9E-5A5D5E41639D}"/>
              </a:ext>
            </a:extLst>
          </p:cNvPr>
          <p:cNvSpPr>
            <a:spLocks noGrp="1"/>
          </p:cNvSpPr>
          <p:nvPr>
            <p:ph type="title"/>
          </p:nvPr>
        </p:nvSpPr>
        <p:spPr/>
        <p:txBody>
          <a:bodyPr/>
          <a:lstStyle/>
          <a:p>
            <a:r>
              <a:rPr lang="en-US" dirty="0"/>
              <a:t>JavaScript</a:t>
            </a:r>
          </a:p>
        </p:txBody>
      </p:sp>
      <p:sp>
        <p:nvSpPr>
          <p:cNvPr id="3" name="Content Placeholder 2">
            <a:extLst>
              <a:ext uri="{FF2B5EF4-FFF2-40B4-BE49-F238E27FC236}">
                <a16:creationId xmlns:a16="http://schemas.microsoft.com/office/drawing/2014/main" id="{1AEBBDC1-E3DB-5343-B70F-20F48779BC81}"/>
              </a:ext>
            </a:extLst>
          </p:cNvPr>
          <p:cNvSpPr>
            <a:spLocks noGrp="1"/>
          </p:cNvSpPr>
          <p:nvPr>
            <p:ph idx="1"/>
          </p:nvPr>
        </p:nvSpPr>
        <p:spPr/>
        <p:txBody>
          <a:bodyPr/>
          <a:lstStyle/>
          <a:p>
            <a:r>
              <a:rPr lang="en-US" dirty="0" err="1"/>
              <a:t>Toán</a:t>
            </a:r>
            <a:r>
              <a:rPr lang="en-US" dirty="0"/>
              <a:t> </a:t>
            </a:r>
            <a:r>
              <a:rPr lang="en-US" dirty="0" err="1"/>
              <a:t>tử</a:t>
            </a:r>
            <a:endParaRPr lang="en-US" dirty="0"/>
          </a:p>
        </p:txBody>
      </p:sp>
      <p:graphicFrame>
        <p:nvGraphicFramePr>
          <p:cNvPr id="4" name="Table 3">
            <a:extLst>
              <a:ext uri="{FF2B5EF4-FFF2-40B4-BE49-F238E27FC236}">
                <a16:creationId xmlns:a16="http://schemas.microsoft.com/office/drawing/2014/main" id="{95F705AF-E371-FB4D-9760-C64E4808C75B}"/>
              </a:ext>
            </a:extLst>
          </p:cNvPr>
          <p:cNvGraphicFramePr>
            <a:graphicFrameLocks noGrp="1"/>
          </p:cNvGraphicFramePr>
          <p:nvPr/>
        </p:nvGraphicFramePr>
        <p:xfrm>
          <a:off x="1071279" y="2390388"/>
          <a:ext cx="7388792" cy="2998232"/>
        </p:xfrm>
        <a:graphic>
          <a:graphicData uri="http://schemas.openxmlformats.org/drawingml/2006/table">
            <a:tbl>
              <a:tblPr firstRow="1">
                <a:tableStyleId>{3C2FFA5D-87B4-456A-9821-1D502468CF0F}</a:tableStyleId>
              </a:tblPr>
              <a:tblGrid>
                <a:gridCol w="919162">
                  <a:extLst>
                    <a:ext uri="{9D8B030D-6E8A-4147-A177-3AD203B41FA5}">
                      <a16:colId xmlns:a16="http://schemas.microsoft.com/office/drawing/2014/main" val="1807309277"/>
                    </a:ext>
                  </a:extLst>
                </a:gridCol>
                <a:gridCol w="2753009">
                  <a:extLst>
                    <a:ext uri="{9D8B030D-6E8A-4147-A177-3AD203B41FA5}">
                      <a16:colId xmlns:a16="http://schemas.microsoft.com/office/drawing/2014/main" val="1721715435"/>
                    </a:ext>
                  </a:extLst>
                </a:gridCol>
                <a:gridCol w="2261904">
                  <a:extLst>
                    <a:ext uri="{9D8B030D-6E8A-4147-A177-3AD203B41FA5}">
                      <a16:colId xmlns:a16="http://schemas.microsoft.com/office/drawing/2014/main" val="2912160854"/>
                    </a:ext>
                  </a:extLst>
                </a:gridCol>
                <a:gridCol w="1454717">
                  <a:extLst>
                    <a:ext uri="{9D8B030D-6E8A-4147-A177-3AD203B41FA5}">
                      <a16:colId xmlns:a16="http://schemas.microsoft.com/office/drawing/2014/main" val="4253250502"/>
                    </a:ext>
                  </a:extLst>
                </a:gridCol>
              </a:tblGrid>
              <a:tr h="374779">
                <a:tc>
                  <a:txBody>
                    <a:bodyPr/>
                    <a:lstStyle/>
                    <a:p>
                      <a:r>
                        <a:rPr lang="en-US" sz="1600" dirty="0" err="1">
                          <a:effectLst/>
                        </a:rPr>
                        <a:t>Toán</a:t>
                      </a:r>
                      <a:r>
                        <a:rPr lang="en-US" sz="1600" dirty="0">
                          <a:effectLst/>
                        </a:rPr>
                        <a:t> </a:t>
                      </a:r>
                      <a:r>
                        <a:rPr lang="en-US" sz="1600" dirty="0" err="1">
                          <a:effectLst/>
                        </a:rPr>
                        <a:t>tử</a:t>
                      </a:r>
                      <a:endParaRPr lang="en-US" sz="1600" dirty="0">
                        <a:solidFill>
                          <a:srgbClr val="333333"/>
                        </a:solidFill>
                        <a:effectLst/>
                      </a:endParaRPr>
                    </a:p>
                  </a:txBody>
                  <a:tcPr marL="36542" marR="36542" marT="36542" marB="36542" anchor="ctr"/>
                </a:tc>
                <a:tc>
                  <a:txBody>
                    <a:bodyPr/>
                    <a:lstStyle/>
                    <a:p>
                      <a:r>
                        <a:rPr lang="en-US" sz="1600" dirty="0" err="1">
                          <a:effectLst/>
                        </a:rPr>
                        <a:t>Tên</a:t>
                      </a:r>
                      <a:r>
                        <a:rPr lang="en-US" sz="1600" dirty="0">
                          <a:effectLst/>
                        </a:rPr>
                        <a:t> </a:t>
                      </a:r>
                      <a:r>
                        <a:rPr lang="en-US" sz="1600" dirty="0" err="1">
                          <a:effectLst/>
                        </a:rPr>
                        <a:t>gọi</a:t>
                      </a:r>
                      <a:endParaRPr lang="en-US" sz="1600" dirty="0">
                        <a:solidFill>
                          <a:srgbClr val="333333"/>
                        </a:solidFill>
                        <a:effectLst/>
                      </a:endParaRPr>
                    </a:p>
                  </a:txBody>
                  <a:tcPr marL="36542" marR="36542" marT="36542" marB="36542" anchor="ctr"/>
                </a:tc>
                <a:tc>
                  <a:txBody>
                    <a:bodyPr/>
                    <a:lstStyle/>
                    <a:p>
                      <a:r>
                        <a:rPr lang="en-US" sz="1600" dirty="0" err="1">
                          <a:effectLst/>
                        </a:rPr>
                        <a:t>Ví</a:t>
                      </a:r>
                      <a:r>
                        <a:rPr lang="en-US" sz="1600" dirty="0">
                          <a:effectLst/>
                        </a:rPr>
                        <a:t> </a:t>
                      </a:r>
                      <a:r>
                        <a:rPr lang="en-US" sz="1600" dirty="0" err="1">
                          <a:effectLst/>
                        </a:rPr>
                        <a:t>dụ</a:t>
                      </a:r>
                      <a:r>
                        <a:rPr lang="en-US" sz="1600" dirty="0">
                          <a:effectLst/>
                        </a:rPr>
                        <a:t> (a=10, b=4)</a:t>
                      </a:r>
                      <a:endParaRPr lang="en-US" sz="1600" dirty="0">
                        <a:solidFill>
                          <a:srgbClr val="333333"/>
                        </a:solidFill>
                        <a:effectLst/>
                      </a:endParaRPr>
                    </a:p>
                  </a:txBody>
                  <a:tcPr marL="36542" marR="36542" marT="36542" marB="36542" anchor="ctr"/>
                </a:tc>
                <a:tc>
                  <a:txBody>
                    <a:bodyPr/>
                    <a:lstStyle/>
                    <a:p>
                      <a:r>
                        <a:rPr lang="en-US" sz="1600" dirty="0" err="1">
                          <a:effectLst/>
                        </a:rPr>
                        <a:t>Kết</a:t>
                      </a:r>
                      <a:r>
                        <a:rPr lang="en-US" sz="1600" dirty="0">
                          <a:effectLst/>
                        </a:rPr>
                        <a:t> </a:t>
                      </a:r>
                      <a:r>
                        <a:rPr lang="en-US" sz="1600" dirty="0" err="1">
                          <a:effectLst/>
                        </a:rPr>
                        <a:t>quả</a:t>
                      </a:r>
                      <a:endParaRPr lang="en-US" sz="1600" dirty="0">
                        <a:solidFill>
                          <a:srgbClr val="333333"/>
                        </a:solidFill>
                        <a:effectLst/>
                      </a:endParaRPr>
                    </a:p>
                  </a:txBody>
                  <a:tcPr marL="36542" marR="36542" marT="36542" marB="36542" anchor="ctr"/>
                </a:tc>
                <a:extLst>
                  <a:ext uri="{0D108BD9-81ED-4DB2-BD59-A6C34878D82A}">
                    <a16:rowId xmlns:a16="http://schemas.microsoft.com/office/drawing/2014/main" val="382387889"/>
                  </a:ext>
                </a:extLst>
              </a:tr>
              <a:tr h="374779">
                <a:tc>
                  <a:txBody>
                    <a:bodyPr/>
                    <a:lstStyle/>
                    <a:p>
                      <a:pPr algn="ctr"/>
                      <a:r>
                        <a:rPr lang="en-US" sz="1600" dirty="0">
                          <a:effectLst/>
                        </a:rPr>
                        <a:t>+</a:t>
                      </a:r>
                    </a:p>
                  </a:txBody>
                  <a:tcPr marL="48723" marR="48723" marT="36542" marB="36542" anchor="ctr"/>
                </a:tc>
                <a:tc>
                  <a:txBody>
                    <a:bodyPr/>
                    <a:lstStyle/>
                    <a:p>
                      <a:r>
                        <a:rPr lang="en-US" sz="1600" dirty="0" err="1">
                          <a:effectLst/>
                        </a:rPr>
                        <a:t>Phép</a:t>
                      </a:r>
                      <a:r>
                        <a:rPr lang="en-US" sz="1600" dirty="0">
                          <a:effectLst/>
                        </a:rPr>
                        <a:t> </a:t>
                      </a:r>
                      <a:r>
                        <a:rPr lang="en-US" sz="1600" dirty="0" err="1">
                          <a:effectLst/>
                        </a:rPr>
                        <a:t>cộng</a:t>
                      </a:r>
                      <a:endParaRPr lang="en-US" sz="1600" dirty="0">
                        <a:effectLst/>
                      </a:endParaRPr>
                    </a:p>
                  </a:txBody>
                  <a:tcPr marL="48723" marR="48723" marT="36542" marB="36542" anchor="ctr"/>
                </a:tc>
                <a:tc>
                  <a:txBody>
                    <a:bodyPr/>
                    <a:lstStyle/>
                    <a:p>
                      <a:r>
                        <a:rPr lang="en-US" sz="1600" dirty="0">
                          <a:effectLst/>
                        </a:rPr>
                        <a:t>a + b</a:t>
                      </a:r>
                    </a:p>
                  </a:txBody>
                  <a:tcPr marL="48723" marR="48723" marT="36542" marB="36542" anchor="ctr"/>
                </a:tc>
                <a:tc>
                  <a:txBody>
                    <a:bodyPr/>
                    <a:lstStyle/>
                    <a:p>
                      <a:r>
                        <a:rPr lang="en-US" sz="1600">
                          <a:effectLst/>
                        </a:rPr>
                        <a:t>14</a:t>
                      </a:r>
                    </a:p>
                  </a:txBody>
                  <a:tcPr marL="48723" marR="48723" marT="36542" marB="36542" anchor="ctr"/>
                </a:tc>
                <a:extLst>
                  <a:ext uri="{0D108BD9-81ED-4DB2-BD59-A6C34878D82A}">
                    <a16:rowId xmlns:a16="http://schemas.microsoft.com/office/drawing/2014/main" val="2162857269"/>
                  </a:ext>
                </a:extLst>
              </a:tr>
              <a:tr h="374779">
                <a:tc>
                  <a:txBody>
                    <a:bodyPr/>
                    <a:lstStyle/>
                    <a:p>
                      <a:pPr algn="ctr"/>
                      <a:r>
                        <a:rPr lang="en-US" sz="1600">
                          <a:effectLst/>
                        </a:rPr>
                        <a:t>-</a:t>
                      </a:r>
                    </a:p>
                  </a:txBody>
                  <a:tcPr marL="48723" marR="48723" marT="36542" marB="36542" anchor="ctr"/>
                </a:tc>
                <a:tc>
                  <a:txBody>
                    <a:bodyPr/>
                    <a:lstStyle/>
                    <a:p>
                      <a:r>
                        <a:rPr lang="en-US" sz="1600" dirty="0" err="1">
                          <a:effectLst/>
                        </a:rPr>
                        <a:t>Phép</a:t>
                      </a:r>
                      <a:r>
                        <a:rPr lang="en-US" sz="1600" dirty="0">
                          <a:effectLst/>
                        </a:rPr>
                        <a:t> </a:t>
                      </a:r>
                      <a:r>
                        <a:rPr lang="en-US" sz="1600" dirty="0" err="1">
                          <a:effectLst/>
                        </a:rPr>
                        <a:t>trừ</a:t>
                      </a:r>
                      <a:endParaRPr lang="en-US" sz="1600" dirty="0">
                        <a:effectLst/>
                      </a:endParaRPr>
                    </a:p>
                  </a:txBody>
                  <a:tcPr marL="48723" marR="48723" marT="36542" marB="36542" anchor="ctr"/>
                </a:tc>
                <a:tc>
                  <a:txBody>
                    <a:bodyPr/>
                    <a:lstStyle/>
                    <a:p>
                      <a:r>
                        <a:rPr lang="en-US" sz="1600" dirty="0">
                          <a:effectLst/>
                        </a:rPr>
                        <a:t>a - b</a:t>
                      </a:r>
                    </a:p>
                  </a:txBody>
                  <a:tcPr marL="48723" marR="48723" marT="36542" marB="36542" anchor="ctr"/>
                </a:tc>
                <a:tc>
                  <a:txBody>
                    <a:bodyPr/>
                    <a:lstStyle/>
                    <a:p>
                      <a:r>
                        <a:rPr lang="en-US" sz="1600">
                          <a:effectLst/>
                        </a:rPr>
                        <a:t>6</a:t>
                      </a:r>
                    </a:p>
                  </a:txBody>
                  <a:tcPr marL="48723" marR="48723" marT="36542" marB="36542" anchor="ctr"/>
                </a:tc>
                <a:extLst>
                  <a:ext uri="{0D108BD9-81ED-4DB2-BD59-A6C34878D82A}">
                    <a16:rowId xmlns:a16="http://schemas.microsoft.com/office/drawing/2014/main" val="1603214611"/>
                  </a:ext>
                </a:extLst>
              </a:tr>
              <a:tr h="374779">
                <a:tc>
                  <a:txBody>
                    <a:bodyPr/>
                    <a:lstStyle/>
                    <a:p>
                      <a:pPr algn="ctr"/>
                      <a:r>
                        <a:rPr lang="en-US" sz="1600">
                          <a:effectLst/>
                        </a:rPr>
                        <a:t>*</a:t>
                      </a:r>
                    </a:p>
                  </a:txBody>
                  <a:tcPr marL="48723" marR="48723" marT="36542" marB="36542" anchor="ctr"/>
                </a:tc>
                <a:tc>
                  <a:txBody>
                    <a:bodyPr/>
                    <a:lstStyle/>
                    <a:p>
                      <a:r>
                        <a:rPr lang="en-US" sz="1600" dirty="0" err="1">
                          <a:effectLst/>
                        </a:rPr>
                        <a:t>Phép</a:t>
                      </a:r>
                      <a:r>
                        <a:rPr lang="en-US" sz="1600" dirty="0">
                          <a:effectLst/>
                        </a:rPr>
                        <a:t> </a:t>
                      </a:r>
                      <a:r>
                        <a:rPr lang="en-US" sz="1600" dirty="0" err="1">
                          <a:effectLst/>
                        </a:rPr>
                        <a:t>nhân</a:t>
                      </a:r>
                      <a:endParaRPr lang="en-US" sz="1600" dirty="0">
                        <a:effectLst/>
                      </a:endParaRPr>
                    </a:p>
                  </a:txBody>
                  <a:tcPr marL="48723" marR="48723" marT="36542" marB="36542" anchor="ctr"/>
                </a:tc>
                <a:tc>
                  <a:txBody>
                    <a:bodyPr/>
                    <a:lstStyle/>
                    <a:p>
                      <a:r>
                        <a:rPr lang="en-US" sz="1600" dirty="0">
                          <a:effectLst/>
                        </a:rPr>
                        <a:t>a * b</a:t>
                      </a:r>
                    </a:p>
                  </a:txBody>
                  <a:tcPr marL="48723" marR="48723" marT="36542" marB="36542" anchor="ctr"/>
                </a:tc>
                <a:tc>
                  <a:txBody>
                    <a:bodyPr/>
                    <a:lstStyle/>
                    <a:p>
                      <a:r>
                        <a:rPr lang="en-US" sz="1600">
                          <a:effectLst/>
                        </a:rPr>
                        <a:t>40</a:t>
                      </a:r>
                    </a:p>
                  </a:txBody>
                  <a:tcPr marL="48723" marR="48723" marT="36542" marB="36542" anchor="ctr"/>
                </a:tc>
                <a:extLst>
                  <a:ext uri="{0D108BD9-81ED-4DB2-BD59-A6C34878D82A}">
                    <a16:rowId xmlns:a16="http://schemas.microsoft.com/office/drawing/2014/main" val="2443802967"/>
                  </a:ext>
                </a:extLst>
              </a:tr>
              <a:tr h="374779">
                <a:tc>
                  <a:txBody>
                    <a:bodyPr/>
                    <a:lstStyle/>
                    <a:p>
                      <a:pPr algn="ctr"/>
                      <a:r>
                        <a:rPr lang="en-US" sz="1600">
                          <a:effectLst/>
                        </a:rPr>
                        <a:t>/</a:t>
                      </a:r>
                    </a:p>
                  </a:txBody>
                  <a:tcPr marL="48723" marR="48723" marT="36542" marB="36542" anchor="ctr"/>
                </a:tc>
                <a:tc>
                  <a:txBody>
                    <a:bodyPr/>
                    <a:lstStyle/>
                    <a:p>
                      <a:r>
                        <a:rPr lang="en-US" sz="1600">
                          <a:effectLst/>
                        </a:rPr>
                        <a:t>Phép chia</a:t>
                      </a:r>
                    </a:p>
                  </a:txBody>
                  <a:tcPr marL="48723" marR="48723" marT="36542" marB="36542" anchor="ctr"/>
                </a:tc>
                <a:tc>
                  <a:txBody>
                    <a:bodyPr/>
                    <a:lstStyle/>
                    <a:p>
                      <a:r>
                        <a:rPr lang="en-US" sz="1600" dirty="0">
                          <a:effectLst/>
                        </a:rPr>
                        <a:t>a / b</a:t>
                      </a:r>
                    </a:p>
                  </a:txBody>
                  <a:tcPr marL="48723" marR="48723" marT="36542" marB="36542" anchor="ctr"/>
                </a:tc>
                <a:tc>
                  <a:txBody>
                    <a:bodyPr/>
                    <a:lstStyle/>
                    <a:p>
                      <a:r>
                        <a:rPr lang="en-US" sz="1600">
                          <a:effectLst/>
                        </a:rPr>
                        <a:t>2.5</a:t>
                      </a:r>
                    </a:p>
                  </a:txBody>
                  <a:tcPr marL="48723" marR="48723" marT="36542" marB="36542" anchor="ctr"/>
                </a:tc>
                <a:extLst>
                  <a:ext uri="{0D108BD9-81ED-4DB2-BD59-A6C34878D82A}">
                    <a16:rowId xmlns:a16="http://schemas.microsoft.com/office/drawing/2014/main" val="2288206446"/>
                  </a:ext>
                </a:extLst>
              </a:tr>
              <a:tr h="374779">
                <a:tc>
                  <a:txBody>
                    <a:bodyPr/>
                    <a:lstStyle/>
                    <a:p>
                      <a:pPr algn="ctr"/>
                      <a:r>
                        <a:rPr lang="en-US" sz="1600" dirty="0">
                          <a:effectLst/>
                        </a:rPr>
                        <a:t>%</a:t>
                      </a:r>
                    </a:p>
                  </a:txBody>
                  <a:tcPr marL="48723" marR="48723" marT="36542" marB="36542" anchor="ctr"/>
                </a:tc>
                <a:tc>
                  <a:txBody>
                    <a:bodyPr/>
                    <a:lstStyle/>
                    <a:p>
                      <a:r>
                        <a:rPr lang="vi-VN" sz="1600" dirty="0">
                          <a:effectLst/>
                        </a:rPr>
                        <a:t>Phép chia lấy phần số dư</a:t>
                      </a:r>
                    </a:p>
                  </a:txBody>
                  <a:tcPr marL="48723" marR="48723" marT="36542" marB="36542" anchor="ctr"/>
                </a:tc>
                <a:tc>
                  <a:txBody>
                    <a:bodyPr/>
                    <a:lstStyle/>
                    <a:p>
                      <a:r>
                        <a:rPr lang="en-US" sz="1600" dirty="0">
                          <a:effectLst/>
                        </a:rPr>
                        <a:t>a % b</a:t>
                      </a:r>
                    </a:p>
                  </a:txBody>
                  <a:tcPr marL="48723" marR="48723" marT="36542" marB="36542" anchor="ctr"/>
                </a:tc>
                <a:tc>
                  <a:txBody>
                    <a:bodyPr/>
                    <a:lstStyle/>
                    <a:p>
                      <a:r>
                        <a:rPr lang="en-US" sz="1600" dirty="0">
                          <a:effectLst/>
                        </a:rPr>
                        <a:t>2</a:t>
                      </a:r>
                    </a:p>
                  </a:txBody>
                  <a:tcPr marL="48723" marR="48723" marT="36542" marB="36542" anchor="ctr"/>
                </a:tc>
                <a:extLst>
                  <a:ext uri="{0D108BD9-81ED-4DB2-BD59-A6C34878D82A}">
                    <a16:rowId xmlns:a16="http://schemas.microsoft.com/office/drawing/2014/main" val="1954028813"/>
                  </a:ext>
                </a:extLst>
              </a:tr>
              <a:tr h="374779">
                <a:tc>
                  <a:txBody>
                    <a:bodyPr/>
                    <a:lstStyle/>
                    <a:p>
                      <a:pPr algn="ctr"/>
                      <a:r>
                        <a:rPr lang="en-US" sz="1600" dirty="0">
                          <a:effectLst/>
                        </a:rPr>
                        <a:t>++</a:t>
                      </a:r>
                    </a:p>
                  </a:txBody>
                  <a:tcPr marL="48723" marR="48723" marT="36542" marB="36542" anchor="ctr"/>
                </a:tc>
                <a:tc>
                  <a:txBody>
                    <a:bodyPr/>
                    <a:lstStyle/>
                    <a:p>
                      <a:r>
                        <a:rPr lang="vi-VN" sz="1600" dirty="0">
                          <a:effectLst/>
                        </a:rPr>
                        <a:t>Tăng thêm 1</a:t>
                      </a:r>
                    </a:p>
                  </a:txBody>
                  <a:tcPr marL="48723" marR="48723" marT="36542" marB="36542" anchor="ctr"/>
                </a:tc>
                <a:tc>
                  <a:txBody>
                    <a:bodyPr/>
                    <a:lstStyle/>
                    <a:p>
                      <a:r>
                        <a:rPr lang="en-US" sz="1600" dirty="0">
                          <a:effectLst/>
                        </a:rPr>
                        <a:t>a++</a:t>
                      </a:r>
                    </a:p>
                  </a:txBody>
                  <a:tcPr marL="48723" marR="48723" marT="36542" marB="36542" anchor="ctr"/>
                </a:tc>
                <a:tc>
                  <a:txBody>
                    <a:bodyPr/>
                    <a:lstStyle/>
                    <a:p>
                      <a:r>
                        <a:rPr lang="en-US" sz="1600" dirty="0">
                          <a:effectLst/>
                        </a:rPr>
                        <a:t>11</a:t>
                      </a:r>
                    </a:p>
                  </a:txBody>
                  <a:tcPr marL="48723" marR="48723" marT="36542" marB="36542" anchor="ctr"/>
                </a:tc>
                <a:extLst>
                  <a:ext uri="{0D108BD9-81ED-4DB2-BD59-A6C34878D82A}">
                    <a16:rowId xmlns:a16="http://schemas.microsoft.com/office/drawing/2014/main" val="3059059917"/>
                  </a:ext>
                </a:extLst>
              </a:tr>
              <a:tr h="374779">
                <a:tc>
                  <a:txBody>
                    <a:bodyPr/>
                    <a:lstStyle/>
                    <a:p>
                      <a:pPr algn="ctr"/>
                      <a:r>
                        <a:rPr lang="en-US" sz="1600" dirty="0">
                          <a:effectLst/>
                        </a:rPr>
                        <a:t>--</a:t>
                      </a:r>
                    </a:p>
                  </a:txBody>
                  <a:tcPr marL="48723" marR="48723" marT="36542" marB="36542" anchor="ctr"/>
                </a:tc>
                <a:tc>
                  <a:txBody>
                    <a:bodyPr/>
                    <a:lstStyle/>
                    <a:p>
                      <a:r>
                        <a:rPr lang="vi-VN" sz="1600" dirty="0">
                          <a:effectLst/>
                        </a:rPr>
                        <a:t>Giảm đi 1</a:t>
                      </a:r>
                    </a:p>
                  </a:txBody>
                  <a:tcPr marL="48723" marR="48723" marT="36542" marB="36542" anchor="ctr"/>
                </a:tc>
                <a:tc>
                  <a:txBody>
                    <a:bodyPr/>
                    <a:lstStyle/>
                    <a:p>
                      <a:r>
                        <a:rPr lang="en-US" sz="1600" dirty="0">
                          <a:effectLst/>
                        </a:rPr>
                        <a:t>a--</a:t>
                      </a:r>
                    </a:p>
                  </a:txBody>
                  <a:tcPr marL="48723" marR="48723" marT="36542" marB="36542" anchor="ctr"/>
                </a:tc>
                <a:tc>
                  <a:txBody>
                    <a:bodyPr/>
                    <a:lstStyle/>
                    <a:p>
                      <a:r>
                        <a:rPr lang="en-US" sz="1600" dirty="0">
                          <a:effectLst/>
                        </a:rPr>
                        <a:t>9</a:t>
                      </a:r>
                    </a:p>
                  </a:txBody>
                  <a:tcPr marL="48723" marR="48723" marT="36542" marB="36542" anchor="ctr"/>
                </a:tc>
                <a:extLst>
                  <a:ext uri="{0D108BD9-81ED-4DB2-BD59-A6C34878D82A}">
                    <a16:rowId xmlns:a16="http://schemas.microsoft.com/office/drawing/2014/main" val="2227580042"/>
                  </a:ext>
                </a:extLst>
              </a:tr>
            </a:tbl>
          </a:graphicData>
        </a:graphic>
      </p:graphicFrame>
    </p:spTree>
    <p:extLst>
      <p:ext uri="{BB962C8B-B14F-4D97-AF65-F5344CB8AC3E}">
        <p14:creationId xmlns:p14="http://schemas.microsoft.com/office/powerpoint/2010/main" val="531437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89D6E-145A-914E-AE9E-5A5D5E41639D}"/>
              </a:ext>
            </a:extLst>
          </p:cNvPr>
          <p:cNvSpPr>
            <a:spLocks noGrp="1"/>
          </p:cNvSpPr>
          <p:nvPr>
            <p:ph type="title"/>
          </p:nvPr>
        </p:nvSpPr>
        <p:spPr/>
        <p:txBody>
          <a:bodyPr/>
          <a:lstStyle/>
          <a:p>
            <a:r>
              <a:rPr lang="en-US" dirty="0"/>
              <a:t>JavaScript</a:t>
            </a:r>
          </a:p>
        </p:txBody>
      </p:sp>
      <p:sp>
        <p:nvSpPr>
          <p:cNvPr id="3" name="Content Placeholder 2">
            <a:extLst>
              <a:ext uri="{FF2B5EF4-FFF2-40B4-BE49-F238E27FC236}">
                <a16:creationId xmlns:a16="http://schemas.microsoft.com/office/drawing/2014/main" id="{1AEBBDC1-E3DB-5343-B70F-20F48779BC81}"/>
              </a:ext>
            </a:extLst>
          </p:cNvPr>
          <p:cNvSpPr>
            <a:spLocks noGrp="1"/>
          </p:cNvSpPr>
          <p:nvPr>
            <p:ph idx="1"/>
          </p:nvPr>
        </p:nvSpPr>
        <p:spPr/>
        <p:txBody>
          <a:bodyPr/>
          <a:lstStyle/>
          <a:p>
            <a:r>
              <a:rPr lang="en-US" dirty="0" err="1"/>
              <a:t>Phép</a:t>
            </a:r>
            <a:r>
              <a:rPr lang="en-US" dirty="0"/>
              <a:t> </a:t>
            </a:r>
            <a:r>
              <a:rPr lang="en-US" dirty="0" err="1"/>
              <a:t>gán</a:t>
            </a:r>
            <a:r>
              <a:rPr lang="en-US" dirty="0"/>
              <a:t> </a:t>
            </a:r>
            <a:r>
              <a:rPr lang="en-US" dirty="0" err="1"/>
              <a:t>giá</a:t>
            </a:r>
            <a:r>
              <a:rPr lang="en-US" dirty="0"/>
              <a:t> </a:t>
            </a:r>
            <a:r>
              <a:rPr lang="en-US" dirty="0" err="1"/>
              <a:t>trị</a:t>
            </a:r>
            <a:endParaRPr lang="en-US" dirty="0"/>
          </a:p>
          <a:p>
            <a:pPr lvl="1"/>
            <a:r>
              <a:rPr lang="en-US" dirty="0"/>
              <a:t>so1 = 10;</a:t>
            </a:r>
          </a:p>
          <a:p>
            <a:pPr lvl="1"/>
            <a:r>
              <a:rPr lang="en-US" dirty="0"/>
              <a:t>so2 = 20;</a:t>
            </a:r>
          </a:p>
          <a:p>
            <a:pPr lvl="1"/>
            <a:r>
              <a:rPr lang="en-US" dirty="0" err="1"/>
              <a:t>tongHaiSo</a:t>
            </a:r>
            <a:r>
              <a:rPr lang="en-US" dirty="0"/>
              <a:t> = so1 + so2;</a:t>
            </a:r>
          </a:p>
          <a:p>
            <a:pPr lvl="1"/>
            <a:r>
              <a:rPr lang="en-US" dirty="0" err="1"/>
              <a:t>hoTen</a:t>
            </a:r>
            <a:r>
              <a:rPr lang="en-US" dirty="0"/>
              <a:t> = “Nguyen Van Anh”;</a:t>
            </a:r>
          </a:p>
        </p:txBody>
      </p:sp>
    </p:spTree>
    <p:extLst>
      <p:ext uri="{BB962C8B-B14F-4D97-AF65-F5344CB8AC3E}">
        <p14:creationId xmlns:p14="http://schemas.microsoft.com/office/powerpoint/2010/main" val="3658268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89D6E-145A-914E-AE9E-5A5D5E41639D}"/>
              </a:ext>
            </a:extLst>
          </p:cNvPr>
          <p:cNvSpPr>
            <a:spLocks noGrp="1"/>
          </p:cNvSpPr>
          <p:nvPr>
            <p:ph type="title"/>
          </p:nvPr>
        </p:nvSpPr>
        <p:spPr/>
        <p:txBody>
          <a:bodyPr/>
          <a:lstStyle/>
          <a:p>
            <a:r>
              <a:rPr lang="en-US" dirty="0"/>
              <a:t>JavaScript</a:t>
            </a:r>
          </a:p>
        </p:txBody>
      </p:sp>
      <p:sp>
        <p:nvSpPr>
          <p:cNvPr id="3" name="Content Placeholder 2">
            <a:extLst>
              <a:ext uri="{FF2B5EF4-FFF2-40B4-BE49-F238E27FC236}">
                <a16:creationId xmlns:a16="http://schemas.microsoft.com/office/drawing/2014/main" id="{1AEBBDC1-E3DB-5343-B70F-20F48779BC81}"/>
              </a:ext>
            </a:extLst>
          </p:cNvPr>
          <p:cNvSpPr>
            <a:spLocks noGrp="1"/>
          </p:cNvSpPr>
          <p:nvPr>
            <p:ph idx="1"/>
          </p:nvPr>
        </p:nvSpPr>
        <p:spPr/>
        <p:txBody>
          <a:bodyPr/>
          <a:lstStyle/>
          <a:p>
            <a:r>
              <a:rPr lang="en-US" dirty="0" err="1"/>
              <a:t>Toán</a:t>
            </a:r>
            <a:r>
              <a:rPr lang="en-US" dirty="0"/>
              <a:t> </a:t>
            </a:r>
            <a:r>
              <a:rPr lang="en-US" dirty="0" err="1"/>
              <a:t>tử</a:t>
            </a:r>
            <a:r>
              <a:rPr lang="en-US" dirty="0"/>
              <a:t> so </a:t>
            </a:r>
            <a:r>
              <a:rPr lang="en-US" dirty="0" err="1"/>
              <a:t>sánh</a:t>
            </a:r>
            <a:endParaRPr lang="en-US" dirty="0"/>
          </a:p>
        </p:txBody>
      </p:sp>
      <p:graphicFrame>
        <p:nvGraphicFramePr>
          <p:cNvPr id="4" name="Table 3">
            <a:extLst>
              <a:ext uri="{FF2B5EF4-FFF2-40B4-BE49-F238E27FC236}">
                <a16:creationId xmlns:a16="http://schemas.microsoft.com/office/drawing/2014/main" id="{630EF29E-7C99-314F-9574-6A875A7A8B8C}"/>
              </a:ext>
            </a:extLst>
          </p:cNvPr>
          <p:cNvGraphicFramePr>
            <a:graphicFrameLocks noGrp="1"/>
          </p:cNvGraphicFramePr>
          <p:nvPr>
            <p:extLst>
              <p:ext uri="{D42A27DB-BD31-4B8C-83A1-F6EECF244321}">
                <p14:modId xmlns:p14="http://schemas.microsoft.com/office/powerpoint/2010/main" val="2734394858"/>
              </p:ext>
            </p:extLst>
          </p:nvPr>
        </p:nvGraphicFramePr>
        <p:xfrm>
          <a:off x="3975100" y="1676400"/>
          <a:ext cx="7658100" cy="3497580"/>
        </p:xfrm>
        <a:graphic>
          <a:graphicData uri="http://schemas.openxmlformats.org/drawingml/2006/table">
            <a:tbl>
              <a:tblPr firstRow="1">
                <a:tableStyleId>{3C2FFA5D-87B4-456A-9821-1D502468CF0F}</a:tableStyleId>
              </a:tblPr>
              <a:tblGrid>
                <a:gridCol w="1965326">
                  <a:extLst>
                    <a:ext uri="{9D8B030D-6E8A-4147-A177-3AD203B41FA5}">
                      <a16:colId xmlns:a16="http://schemas.microsoft.com/office/drawing/2014/main" val="183678846"/>
                    </a:ext>
                  </a:extLst>
                </a:gridCol>
                <a:gridCol w="5692774">
                  <a:extLst>
                    <a:ext uri="{9D8B030D-6E8A-4147-A177-3AD203B41FA5}">
                      <a16:colId xmlns:a16="http://schemas.microsoft.com/office/drawing/2014/main" val="3548463867"/>
                    </a:ext>
                  </a:extLst>
                </a:gridCol>
              </a:tblGrid>
              <a:tr h="0">
                <a:tc>
                  <a:txBody>
                    <a:bodyPr/>
                    <a:lstStyle/>
                    <a:p>
                      <a:r>
                        <a:rPr lang="en-US" dirty="0" err="1">
                          <a:effectLst/>
                        </a:rPr>
                        <a:t>Toán</a:t>
                      </a:r>
                      <a:r>
                        <a:rPr lang="en-US" dirty="0">
                          <a:effectLst/>
                        </a:rPr>
                        <a:t> </a:t>
                      </a:r>
                      <a:r>
                        <a:rPr lang="en-US" dirty="0" err="1">
                          <a:effectLst/>
                        </a:rPr>
                        <a:t>tử</a:t>
                      </a:r>
                      <a:endParaRPr lang="en-US" dirty="0">
                        <a:solidFill>
                          <a:srgbClr val="333333"/>
                        </a:solidFill>
                        <a:effectLst/>
                      </a:endParaRPr>
                    </a:p>
                  </a:txBody>
                  <a:tcPr marL="57150" marR="57150" marT="57150" marB="57150" anchor="ctr"/>
                </a:tc>
                <a:tc>
                  <a:txBody>
                    <a:bodyPr/>
                    <a:lstStyle/>
                    <a:p>
                      <a:r>
                        <a:rPr lang="en-US" dirty="0" err="1">
                          <a:effectLst/>
                        </a:rPr>
                        <a:t>Ý</a:t>
                      </a:r>
                      <a:r>
                        <a:rPr lang="en-US" dirty="0">
                          <a:effectLst/>
                        </a:rPr>
                        <a:t> </a:t>
                      </a:r>
                      <a:r>
                        <a:rPr lang="en-US" dirty="0" err="1">
                          <a:effectLst/>
                        </a:rPr>
                        <a:t>nghĩa</a:t>
                      </a:r>
                      <a:r>
                        <a:rPr lang="en-US" dirty="0">
                          <a:effectLst/>
                        </a:rPr>
                        <a:t> </a:t>
                      </a:r>
                      <a:r>
                        <a:rPr lang="en-US" dirty="0" err="1">
                          <a:effectLst/>
                        </a:rPr>
                        <a:t>của</a:t>
                      </a:r>
                      <a:r>
                        <a:rPr lang="en-US" dirty="0">
                          <a:effectLst/>
                        </a:rPr>
                        <a:t> </a:t>
                      </a:r>
                      <a:r>
                        <a:rPr lang="en-US" dirty="0" err="1">
                          <a:effectLst/>
                        </a:rPr>
                        <a:t>toán</a:t>
                      </a:r>
                      <a:r>
                        <a:rPr lang="en-US" dirty="0">
                          <a:effectLst/>
                        </a:rPr>
                        <a:t> </a:t>
                      </a:r>
                      <a:r>
                        <a:rPr lang="en-US" dirty="0" err="1">
                          <a:effectLst/>
                        </a:rPr>
                        <a:t>tử</a:t>
                      </a:r>
                      <a:endParaRPr lang="en-US" dirty="0">
                        <a:solidFill>
                          <a:srgbClr val="333333"/>
                        </a:solidFill>
                        <a:effectLst/>
                      </a:endParaRPr>
                    </a:p>
                  </a:txBody>
                  <a:tcPr marL="57150" marR="57150" marT="57150" marB="57150" anchor="ctr"/>
                </a:tc>
                <a:extLst>
                  <a:ext uri="{0D108BD9-81ED-4DB2-BD59-A6C34878D82A}">
                    <a16:rowId xmlns:a16="http://schemas.microsoft.com/office/drawing/2014/main" val="3510678241"/>
                  </a:ext>
                </a:extLst>
              </a:tr>
              <a:tr h="0">
                <a:tc>
                  <a:txBody>
                    <a:bodyPr/>
                    <a:lstStyle/>
                    <a:p>
                      <a:pPr fontAlgn="ctr"/>
                      <a:r>
                        <a:rPr lang="en-US" dirty="0">
                          <a:effectLst/>
                        </a:rPr>
                        <a:t>&gt;</a:t>
                      </a:r>
                    </a:p>
                  </a:txBody>
                  <a:tcPr marL="76200" marR="76200" marT="57150" marB="57150" anchor="ctr"/>
                </a:tc>
                <a:tc>
                  <a:txBody>
                    <a:bodyPr/>
                    <a:lstStyle/>
                    <a:p>
                      <a:r>
                        <a:rPr lang="vi-VN">
                          <a:effectLst/>
                        </a:rPr>
                        <a:t>Lớn hơn</a:t>
                      </a:r>
                    </a:p>
                  </a:txBody>
                  <a:tcPr marL="76200" marR="76200" marT="57150" marB="57150" anchor="ctr"/>
                </a:tc>
                <a:extLst>
                  <a:ext uri="{0D108BD9-81ED-4DB2-BD59-A6C34878D82A}">
                    <a16:rowId xmlns:a16="http://schemas.microsoft.com/office/drawing/2014/main" val="2863917744"/>
                  </a:ext>
                </a:extLst>
              </a:tr>
              <a:tr h="0">
                <a:tc>
                  <a:txBody>
                    <a:bodyPr/>
                    <a:lstStyle/>
                    <a:p>
                      <a:pPr fontAlgn="ctr"/>
                      <a:r>
                        <a:rPr lang="en-US">
                          <a:effectLst/>
                        </a:rPr>
                        <a:t>&gt;=</a:t>
                      </a:r>
                    </a:p>
                  </a:txBody>
                  <a:tcPr marL="76200" marR="76200" marT="57150" marB="57150" anchor="ctr"/>
                </a:tc>
                <a:tc>
                  <a:txBody>
                    <a:bodyPr/>
                    <a:lstStyle/>
                    <a:p>
                      <a:r>
                        <a:rPr lang="vi-VN">
                          <a:effectLst/>
                        </a:rPr>
                        <a:t>Lớn hơn hoặc bằng</a:t>
                      </a:r>
                    </a:p>
                  </a:txBody>
                  <a:tcPr marL="76200" marR="76200" marT="57150" marB="57150" anchor="ctr"/>
                </a:tc>
                <a:extLst>
                  <a:ext uri="{0D108BD9-81ED-4DB2-BD59-A6C34878D82A}">
                    <a16:rowId xmlns:a16="http://schemas.microsoft.com/office/drawing/2014/main" val="2888635461"/>
                  </a:ext>
                </a:extLst>
              </a:tr>
              <a:tr h="0">
                <a:tc>
                  <a:txBody>
                    <a:bodyPr/>
                    <a:lstStyle/>
                    <a:p>
                      <a:pPr fontAlgn="ctr"/>
                      <a:r>
                        <a:rPr lang="en-US">
                          <a:effectLst/>
                        </a:rPr>
                        <a:t>&lt;</a:t>
                      </a:r>
                    </a:p>
                  </a:txBody>
                  <a:tcPr marL="76200" marR="76200" marT="57150" marB="57150" anchor="ctr"/>
                </a:tc>
                <a:tc>
                  <a:txBody>
                    <a:bodyPr/>
                    <a:lstStyle/>
                    <a:p>
                      <a:r>
                        <a:rPr lang="vi-VN">
                          <a:effectLst/>
                        </a:rPr>
                        <a:t>Nhỏ hơn</a:t>
                      </a:r>
                    </a:p>
                  </a:txBody>
                  <a:tcPr marL="76200" marR="76200" marT="57150" marB="57150" anchor="ctr"/>
                </a:tc>
                <a:extLst>
                  <a:ext uri="{0D108BD9-81ED-4DB2-BD59-A6C34878D82A}">
                    <a16:rowId xmlns:a16="http://schemas.microsoft.com/office/drawing/2014/main" val="1358103941"/>
                  </a:ext>
                </a:extLst>
              </a:tr>
              <a:tr h="0">
                <a:tc>
                  <a:txBody>
                    <a:bodyPr/>
                    <a:lstStyle/>
                    <a:p>
                      <a:pPr fontAlgn="ctr"/>
                      <a:r>
                        <a:rPr lang="en-US">
                          <a:effectLst/>
                        </a:rPr>
                        <a:t>&lt;=</a:t>
                      </a:r>
                    </a:p>
                  </a:txBody>
                  <a:tcPr marL="76200" marR="76200" marT="57150" marB="57150" anchor="ctr"/>
                </a:tc>
                <a:tc>
                  <a:txBody>
                    <a:bodyPr/>
                    <a:lstStyle/>
                    <a:p>
                      <a:r>
                        <a:rPr lang="vi-VN">
                          <a:effectLst/>
                        </a:rPr>
                        <a:t>Nhỏ hơn hoặc bằng</a:t>
                      </a:r>
                    </a:p>
                  </a:txBody>
                  <a:tcPr marL="76200" marR="76200" marT="57150" marB="57150" anchor="ctr"/>
                </a:tc>
                <a:extLst>
                  <a:ext uri="{0D108BD9-81ED-4DB2-BD59-A6C34878D82A}">
                    <a16:rowId xmlns:a16="http://schemas.microsoft.com/office/drawing/2014/main" val="1479368992"/>
                  </a:ext>
                </a:extLst>
              </a:tr>
              <a:tr h="0">
                <a:tc>
                  <a:txBody>
                    <a:bodyPr/>
                    <a:lstStyle/>
                    <a:p>
                      <a:pPr fontAlgn="ctr"/>
                      <a:r>
                        <a:rPr lang="en-US">
                          <a:effectLst/>
                        </a:rPr>
                        <a:t>==</a:t>
                      </a:r>
                    </a:p>
                  </a:txBody>
                  <a:tcPr marL="76200" marR="76200" marT="57150" marB="57150" anchor="ctr"/>
                </a:tc>
                <a:tc>
                  <a:txBody>
                    <a:bodyPr/>
                    <a:lstStyle/>
                    <a:p>
                      <a:r>
                        <a:rPr lang="en-US">
                          <a:effectLst/>
                        </a:rPr>
                        <a:t>Bằng giá trị (không phân biệt kiểu dữ liệu)</a:t>
                      </a:r>
                    </a:p>
                  </a:txBody>
                  <a:tcPr marL="76200" marR="76200" marT="57150" marB="57150" anchor="ctr"/>
                </a:tc>
                <a:extLst>
                  <a:ext uri="{0D108BD9-81ED-4DB2-BD59-A6C34878D82A}">
                    <a16:rowId xmlns:a16="http://schemas.microsoft.com/office/drawing/2014/main" val="3025714912"/>
                  </a:ext>
                </a:extLst>
              </a:tr>
              <a:tr h="0">
                <a:tc>
                  <a:txBody>
                    <a:bodyPr/>
                    <a:lstStyle/>
                    <a:p>
                      <a:pPr fontAlgn="ctr"/>
                      <a:r>
                        <a:rPr lang="en-US">
                          <a:effectLst/>
                        </a:rPr>
                        <a:t>===</a:t>
                      </a:r>
                    </a:p>
                  </a:txBody>
                  <a:tcPr marL="76200" marR="76200" marT="57150" marB="57150" anchor="ctr"/>
                </a:tc>
                <a:tc>
                  <a:txBody>
                    <a:bodyPr/>
                    <a:lstStyle/>
                    <a:p>
                      <a:r>
                        <a:rPr lang="en-US">
                          <a:effectLst/>
                        </a:rPr>
                        <a:t>Bằng giá trị (phải có chung kiểu dữ liệu)</a:t>
                      </a:r>
                    </a:p>
                  </a:txBody>
                  <a:tcPr marL="76200" marR="76200" marT="57150" marB="57150" anchor="ctr"/>
                </a:tc>
                <a:extLst>
                  <a:ext uri="{0D108BD9-81ED-4DB2-BD59-A6C34878D82A}">
                    <a16:rowId xmlns:a16="http://schemas.microsoft.com/office/drawing/2014/main" val="3010314451"/>
                  </a:ext>
                </a:extLst>
              </a:tr>
              <a:tr h="0">
                <a:tc>
                  <a:txBody>
                    <a:bodyPr/>
                    <a:lstStyle/>
                    <a:p>
                      <a:pPr fontAlgn="ctr"/>
                      <a:r>
                        <a:rPr lang="en-US">
                          <a:effectLst/>
                        </a:rPr>
                        <a:t>!=</a:t>
                      </a:r>
                    </a:p>
                  </a:txBody>
                  <a:tcPr marL="76200" marR="76200" marT="57150" marB="57150" anchor="ctr"/>
                </a:tc>
                <a:tc>
                  <a:txBody>
                    <a:bodyPr/>
                    <a:lstStyle/>
                    <a:p>
                      <a:r>
                        <a:rPr lang="en-US">
                          <a:effectLst/>
                        </a:rPr>
                        <a:t>Khác giá trị</a:t>
                      </a:r>
                    </a:p>
                  </a:txBody>
                  <a:tcPr marL="76200" marR="76200" marT="57150" marB="57150" anchor="ctr"/>
                </a:tc>
                <a:extLst>
                  <a:ext uri="{0D108BD9-81ED-4DB2-BD59-A6C34878D82A}">
                    <a16:rowId xmlns:a16="http://schemas.microsoft.com/office/drawing/2014/main" val="1452677681"/>
                  </a:ext>
                </a:extLst>
              </a:tr>
              <a:tr h="0">
                <a:tc>
                  <a:txBody>
                    <a:bodyPr/>
                    <a:lstStyle/>
                    <a:p>
                      <a:pPr fontAlgn="ctr"/>
                      <a:r>
                        <a:rPr lang="en-US">
                          <a:effectLst/>
                        </a:rPr>
                        <a:t>!==</a:t>
                      </a:r>
                    </a:p>
                  </a:txBody>
                  <a:tcPr marL="76200" marR="76200" marT="57150" marB="57150" anchor="ctr"/>
                </a:tc>
                <a:tc>
                  <a:txBody>
                    <a:bodyPr/>
                    <a:lstStyle/>
                    <a:p>
                      <a:r>
                        <a:rPr lang="en-US" dirty="0" err="1">
                          <a:effectLst/>
                        </a:rPr>
                        <a:t>Khác</a:t>
                      </a:r>
                      <a:r>
                        <a:rPr lang="en-US" dirty="0">
                          <a:effectLst/>
                        </a:rPr>
                        <a:t> </a:t>
                      </a:r>
                      <a:r>
                        <a:rPr lang="en-US" dirty="0" err="1">
                          <a:effectLst/>
                        </a:rPr>
                        <a:t>giá</a:t>
                      </a:r>
                      <a:r>
                        <a:rPr lang="en-US" dirty="0">
                          <a:effectLst/>
                        </a:rPr>
                        <a:t> </a:t>
                      </a:r>
                      <a:r>
                        <a:rPr lang="en-US" dirty="0" err="1">
                          <a:effectLst/>
                        </a:rPr>
                        <a:t>trị</a:t>
                      </a:r>
                      <a:r>
                        <a:rPr lang="en-US" dirty="0">
                          <a:effectLst/>
                        </a:rPr>
                        <a:t> </a:t>
                      </a:r>
                      <a:r>
                        <a:rPr lang="en-US" dirty="0" err="1">
                          <a:effectLst/>
                        </a:rPr>
                        <a:t>hoặc</a:t>
                      </a:r>
                      <a:r>
                        <a:rPr lang="en-US" dirty="0">
                          <a:effectLst/>
                        </a:rPr>
                        <a:t> </a:t>
                      </a:r>
                      <a:r>
                        <a:rPr lang="en-US" dirty="0" err="1">
                          <a:effectLst/>
                        </a:rPr>
                        <a:t>khác</a:t>
                      </a:r>
                      <a:r>
                        <a:rPr lang="en-US" dirty="0">
                          <a:effectLst/>
                        </a:rPr>
                        <a:t> </a:t>
                      </a:r>
                      <a:r>
                        <a:rPr lang="en-US" dirty="0" err="1">
                          <a:effectLst/>
                        </a:rPr>
                        <a:t>kiểu</a:t>
                      </a:r>
                      <a:r>
                        <a:rPr lang="en-US" dirty="0">
                          <a:effectLst/>
                        </a:rPr>
                        <a:t> </a:t>
                      </a:r>
                      <a:r>
                        <a:rPr lang="en-US" dirty="0" err="1">
                          <a:effectLst/>
                        </a:rPr>
                        <a:t>dữ</a:t>
                      </a:r>
                      <a:r>
                        <a:rPr lang="en-US" dirty="0">
                          <a:effectLst/>
                        </a:rPr>
                        <a:t> </a:t>
                      </a:r>
                      <a:r>
                        <a:rPr lang="en-US" dirty="0" err="1">
                          <a:effectLst/>
                        </a:rPr>
                        <a:t>liệu</a:t>
                      </a:r>
                      <a:endParaRPr lang="en-US" dirty="0">
                        <a:effectLst/>
                      </a:endParaRPr>
                    </a:p>
                  </a:txBody>
                  <a:tcPr marL="76200" marR="76200" marT="57150" marB="57150" anchor="ctr"/>
                </a:tc>
                <a:extLst>
                  <a:ext uri="{0D108BD9-81ED-4DB2-BD59-A6C34878D82A}">
                    <a16:rowId xmlns:a16="http://schemas.microsoft.com/office/drawing/2014/main" val="3424292702"/>
                  </a:ext>
                </a:extLst>
              </a:tr>
            </a:tbl>
          </a:graphicData>
        </a:graphic>
      </p:graphicFrame>
    </p:spTree>
    <p:extLst>
      <p:ext uri="{BB962C8B-B14F-4D97-AF65-F5344CB8AC3E}">
        <p14:creationId xmlns:p14="http://schemas.microsoft.com/office/powerpoint/2010/main" val="3269390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89D6E-145A-914E-AE9E-5A5D5E41639D}"/>
              </a:ext>
            </a:extLst>
          </p:cNvPr>
          <p:cNvSpPr>
            <a:spLocks noGrp="1"/>
          </p:cNvSpPr>
          <p:nvPr>
            <p:ph type="title"/>
          </p:nvPr>
        </p:nvSpPr>
        <p:spPr/>
        <p:txBody>
          <a:bodyPr/>
          <a:lstStyle/>
          <a:p>
            <a:r>
              <a:rPr lang="en-US" dirty="0"/>
              <a:t>JavaScript</a:t>
            </a:r>
          </a:p>
        </p:txBody>
      </p:sp>
      <p:sp>
        <p:nvSpPr>
          <p:cNvPr id="3" name="Content Placeholder 2">
            <a:extLst>
              <a:ext uri="{FF2B5EF4-FFF2-40B4-BE49-F238E27FC236}">
                <a16:creationId xmlns:a16="http://schemas.microsoft.com/office/drawing/2014/main" id="{1AEBBDC1-E3DB-5343-B70F-20F48779BC81}"/>
              </a:ext>
            </a:extLst>
          </p:cNvPr>
          <p:cNvSpPr>
            <a:spLocks noGrp="1"/>
          </p:cNvSpPr>
          <p:nvPr>
            <p:ph idx="1"/>
          </p:nvPr>
        </p:nvSpPr>
        <p:spPr/>
        <p:txBody>
          <a:bodyPr/>
          <a:lstStyle/>
          <a:p>
            <a:r>
              <a:rPr lang="en-US" dirty="0" err="1"/>
              <a:t>Biểu</a:t>
            </a:r>
            <a:r>
              <a:rPr lang="en-US" dirty="0"/>
              <a:t> </a:t>
            </a:r>
            <a:r>
              <a:rPr lang="en-US" dirty="0" err="1"/>
              <a:t>thức</a:t>
            </a:r>
            <a:r>
              <a:rPr lang="en-US" dirty="0"/>
              <a:t> so </a:t>
            </a:r>
            <a:r>
              <a:rPr lang="en-US" dirty="0" err="1"/>
              <a:t>sánh</a:t>
            </a:r>
            <a:endParaRPr lang="en-US" dirty="0"/>
          </a:p>
        </p:txBody>
      </p:sp>
      <p:graphicFrame>
        <p:nvGraphicFramePr>
          <p:cNvPr id="5" name="Table 4">
            <a:extLst>
              <a:ext uri="{FF2B5EF4-FFF2-40B4-BE49-F238E27FC236}">
                <a16:creationId xmlns:a16="http://schemas.microsoft.com/office/drawing/2014/main" id="{3C76EC0F-3BA8-4A4C-8CBB-9766E9A92385}"/>
              </a:ext>
            </a:extLst>
          </p:cNvPr>
          <p:cNvGraphicFramePr>
            <a:graphicFrameLocks noGrp="1"/>
          </p:cNvGraphicFramePr>
          <p:nvPr>
            <p:extLst>
              <p:ext uri="{D42A27DB-BD31-4B8C-83A1-F6EECF244321}">
                <p14:modId xmlns:p14="http://schemas.microsoft.com/office/powerpoint/2010/main" val="2074043243"/>
              </p:ext>
            </p:extLst>
          </p:nvPr>
        </p:nvGraphicFramePr>
        <p:xfrm>
          <a:off x="3814764" y="1819957"/>
          <a:ext cx="7486648" cy="4361085"/>
        </p:xfrm>
        <a:graphic>
          <a:graphicData uri="http://schemas.openxmlformats.org/drawingml/2006/table">
            <a:tbl>
              <a:tblPr firstRow="1">
                <a:tableStyleId>{3C2FFA5D-87B4-456A-9821-1D502468CF0F}</a:tableStyleId>
              </a:tblPr>
              <a:tblGrid>
                <a:gridCol w="1728786">
                  <a:extLst>
                    <a:ext uri="{9D8B030D-6E8A-4147-A177-3AD203B41FA5}">
                      <a16:colId xmlns:a16="http://schemas.microsoft.com/office/drawing/2014/main" val="3156573334"/>
                    </a:ext>
                  </a:extLst>
                </a:gridCol>
                <a:gridCol w="4914900">
                  <a:extLst>
                    <a:ext uri="{9D8B030D-6E8A-4147-A177-3AD203B41FA5}">
                      <a16:colId xmlns:a16="http://schemas.microsoft.com/office/drawing/2014/main" val="1375573773"/>
                    </a:ext>
                  </a:extLst>
                </a:gridCol>
                <a:gridCol w="842962">
                  <a:extLst>
                    <a:ext uri="{9D8B030D-6E8A-4147-A177-3AD203B41FA5}">
                      <a16:colId xmlns:a16="http://schemas.microsoft.com/office/drawing/2014/main" val="3464312478"/>
                    </a:ext>
                  </a:extLst>
                </a:gridCol>
              </a:tblGrid>
              <a:tr h="290739">
                <a:tc>
                  <a:txBody>
                    <a:bodyPr/>
                    <a:lstStyle/>
                    <a:p>
                      <a:r>
                        <a:rPr lang="en-US" sz="1400">
                          <a:effectLst/>
                        </a:rPr>
                        <a:t>Biểu thức so sánh</a:t>
                      </a:r>
                      <a:endParaRPr lang="en-US" sz="1400" b="0">
                        <a:solidFill>
                          <a:srgbClr val="333333"/>
                        </a:solidFill>
                        <a:effectLst/>
                      </a:endParaRPr>
                    </a:p>
                  </a:txBody>
                  <a:tcPr marL="44269" marR="44269" marT="22134" marB="22134" anchor="ctr"/>
                </a:tc>
                <a:tc>
                  <a:txBody>
                    <a:bodyPr/>
                    <a:lstStyle/>
                    <a:p>
                      <a:r>
                        <a:rPr lang="en-US" sz="1400">
                          <a:effectLst/>
                        </a:rPr>
                        <a:t>Mô tả</a:t>
                      </a:r>
                      <a:endParaRPr lang="en-US" sz="1400" b="0">
                        <a:solidFill>
                          <a:srgbClr val="333333"/>
                        </a:solidFill>
                        <a:effectLst/>
                      </a:endParaRPr>
                    </a:p>
                  </a:txBody>
                  <a:tcPr marL="44269" marR="44269" marT="22134" marB="22134" anchor="ctr"/>
                </a:tc>
                <a:tc>
                  <a:txBody>
                    <a:bodyPr/>
                    <a:lstStyle/>
                    <a:p>
                      <a:r>
                        <a:rPr lang="en-US" sz="1400">
                          <a:effectLst/>
                        </a:rPr>
                        <a:t>Trả về</a:t>
                      </a:r>
                      <a:endParaRPr lang="en-US" sz="1400" b="0">
                        <a:solidFill>
                          <a:srgbClr val="333333"/>
                        </a:solidFill>
                        <a:effectLst/>
                      </a:endParaRPr>
                    </a:p>
                  </a:txBody>
                  <a:tcPr marL="44269" marR="44269" marT="22134" marB="22134" anchor="ctr"/>
                </a:tc>
                <a:extLst>
                  <a:ext uri="{0D108BD9-81ED-4DB2-BD59-A6C34878D82A}">
                    <a16:rowId xmlns:a16="http://schemas.microsoft.com/office/drawing/2014/main" val="77700257"/>
                  </a:ext>
                </a:extLst>
              </a:tr>
              <a:tr h="290739">
                <a:tc>
                  <a:txBody>
                    <a:bodyPr/>
                    <a:lstStyle/>
                    <a:p>
                      <a:pPr fontAlgn="ctr"/>
                      <a:r>
                        <a:rPr lang="en-US" sz="1400" dirty="0">
                          <a:effectLst/>
                        </a:rPr>
                        <a:t>5 &gt; 3</a:t>
                      </a:r>
                    </a:p>
                  </a:txBody>
                  <a:tcPr marL="44269" marR="44269" marT="22134" marB="22134" anchor="ctr"/>
                </a:tc>
                <a:tc>
                  <a:txBody>
                    <a:bodyPr/>
                    <a:lstStyle/>
                    <a:p>
                      <a:r>
                        <a:rPr lang="vi-VN" sz="1400">
                          <a:effectLst/>
                        </a:rPr>
                        <a:t>số 5 có giá trị lớn hơn số 3</a:t>
                      </a:r>
                    </a:p>
                  </a:txBody>
                  <a:tcPr marL="44269" marR="44269" marT="22134" marB="22134" anchor="ctr"/>
                </a:tc>
                <a:tc>
                  <a:txBody>
                    <a:bodyPr/>
                    <a:lstStyle/>
                    <a:p>
                      <a:r>
                        <a:rPr lang="en-US" sz="1400">
                          <a:effectLst/>
                        </a:rPr>
                        <a:t>true</a:t>
                      </a:r>
                    </a:p>
                  </a:txBody>
                  <a:tcPr marL="44269" marR="44269" marT="22134" marB="22134" anchor="ctr"/>
                </a:tc>
                <a:extLst>
                  <a:ext uri="{0D108BD9-81ED-4DB2-BD59-A6C34878D82A}">
                    <a16:rowId xmlns:a16="http://schemas.microsoft.com/office/drawing/2014/main" val="82216116"/>
                  </a:ext>
                </a:extLst>
              </a:tr>
              <a:tr h="290739">
                <a:tc>
                  <a:txBody>
                    <a:bodyPr/>
                    <a:lstStyle/>
                    <a:p>
                      <a:pPr fontAlgn="ctr"/>
                      <a:r>
                        <a:rPr lang="en-US" sz="1400">
                          <a:effectLst/>
                        </a:rPr>
                        <a:t>5 &gt; 7</a:t>
                      </a:r>
                    </a:p>
                  </a:txBody>
                  <a:tcPr marL="44269" marR="44269" marT="22134" marB="22134" anchor="ctr"/>
                </a:tc>
                <a:tc>
                  <a:txBody>
                    <a:bodyPr/>
                    <a:lstStyle/>
                    <a:p>
                      <a:r>
                        <a:rPr lang="vi-VN" sz="1400">
                          <a:effectLst/>
                        </a:rPr>
                        <a:t>số 5 có giá trị lớn hơn số 7</a:t>
                      </a:r>
                    </a:p>
                  </a:txBody>
                  <a:tcPr marL="44269" marR="44269" marT="22134" marB="22134" anchor="ctr"/>
                </a:tc>
                <a:tc>
                  <a:txBody>
                    <a:bodyPr/>
                    <a:lstStyle/>
                    <a:p>
                      <a:r>
                        <a:rPr lang="en-US" sz="1400">
                          <a:effectLst/>
                        </a:rPr>
                        <a:t>false</a:t>
                      </a:r>
                    </a:p>
                  </a:txBody>
                  <a:tcPr marL="44269" marR="44269" marT="22134" marB="22134" anchor="ctr"/>
                </a:tc>
                <a:extLst>
                  <a:ext uri="{0D108BD9-81ED-4DB2-BD59-A6C34878D82A}">
                    <a16:rowId xmlns:a16="http://schemas.microsoft.com/office/drawing/2014/main" val="582064029"/>
                  </a:ext>
                </a:extLst>
              </a:tr>
              <a:tr h="290739">
                <a:tc>
                  <a:txBody>
                    <a:bodyPr/>
                    <a:lstStyle/>
                    <a:p>
                      <a:pPr fontAlgn="ctr"/>
                      <a:r>
                        <a:rPr lang="en-US" sz="1400">
                          <a:effectLst/>
                        </a:rPr>
                        <a:t>5 &gt;= 3</a:t>
                      </a:r>
                    </a:p>
                  </a:txBody>
                  <a:tcPr marL="44269" marR="44269" marT="22134" marB="22134" anchor="ctr"/>
                </a:tc>
                <a:tc>
                  <a:txBody>
                    <a:bodyPr/>
                    <a:lstStyle/>
                    <a:p>
                      <a:r>
                        <a:rPr lang="vi-VN" sz="1400">
                          <a:effectLst/>
                        </a:rPr>
                        <a:t>số 5 có giá trị lớn hơn hoặc bằng số 3</a:t>
                      </a:r>
                    </a:p>
                  </a:txBody>
                  <a:tcPr marL="44269" marR="44269" marT="22134" marB="22134" anchor="ctr"/>
                </a:tc>
                <a:tc>
                  <a:txBody>
                    <a:bodyPr/>
                    <a:lstStyle/>
                    <a:p>
                      <a:r>
                        <a:rPr lang="en-US" sz="1400">
                          <a:effectLst/>
                        </a:rPr>
                        <a:t>true</a:t>
                      </a:r>
                    </a:p>
                  </a:txBody>
                  <a:tcPr marL="44269" marR="44269" marT="22134" marB="22134" anchor="ctr"/>
                </a:tc>
                <a:extLst>
                  <a:ext uri="{0D108BD9-81ED-4DB2-BD59-A6C34878D82A}">
                    <a16:rowId xmlns:a16="http://schemas.microsoft.com/office/drawing/2014/main" val="2079377246"/>
                  </a:ext>
                </a:extLst>
              </a:tr>
              <a:tr h="290739">
                <a:tc>
                  <a:txBody>
                    <a:bodyPr/>
                    <a:lstStyle/>
                    <a:p>
                      <a:pPr fontAlgn="ctr"/>
                      <a:r>
                        <a:rPr lang="en-US" sz="1400">
                          <a:effectLst/>
                        </a:rPr>
                        <a:t>5 &gt;= 5</a:t>
                      </a:r>
                    </a:p>
                  </a:txBody>
                  <a:tcPr marL="44269" marR="44269" marT="22134" marB="22134" anchor="ctr"/>
                </a:tc>
                <a:tc>
                  <a:txBody>
                    <a:bodyPr/>
                    <a:lstStyle/>
                    <a:p>
                      <a:r>
                        <a:rPr lang="vi-VN" sz="1400">
                          <a:effectLst/>
                        </a:rPr>
                        <a:t>số 5 có giá trị lớn hơn hoặc bằng số 5</a:t>
                      </a:r>
                    </a:p>
                  </a:txBody>
                  <a:tcPr marL="44269" marR="44269" marT="22134" marB="22134" anchor="ctr"/>
                </a:tc>
                <a:tc>
                  <a:txBody>
                    <a:bodyPr/>
                    <a:lstStyle/>
                    <a:p>
                      <a:r>
                        <a:rPr lang="en-US" sz="1400">
                          <a:effectLst/>
                        </a:rPr>
                        <a:t>true</a:t>
                      </a:r>
                    </a:p>
                  </a:txBody>
                  <a:tcPr marL="44269" marR="44269" marT="22134" marB="22134" anchor="ctr"/>
                </a:tc>
                <a:extLst>
                  <a:ext uri="{0D108BD9-81ED-4DB2-BD59-A6C34878D82A}">
                    <a16:rowId xmlns:a16="http://schemas.microsoft.com/office/drawing/2014/main" val="1396863274"/>
                  </a:ext>
                </a:extLst>
              </a:tr>
              <a:tr h="290739">
                <a:tc>
                  <a:txBody>
                    <a:bodyPr/>
                    <a:lstStyle/>
                    <a:p>
                      <a:pPr fontAlgn="ctr"/>
                      <a:r>
                        <a:rPr lang="en-US" sz="1400">
                          <a:effectLst/>
                        </a:rPr>
                        <a:t>5 &gt;= 7</a:t>
                      </a:r>
                    </a:p>
                  </a:txBody>
                  <a:tcPr marL="44269" marR="44269" marT="22134" marB="22134" anchor="ctr"/>
                </a:tc>
                <a:tc>
                  <a:txBody>
                    <a:bodyPr/>
                    <a:lstStyle/>
                    <a:p>
                      <a:r>
                        <a:rPr lang="vi-VN" sz="1400">
                          <a:effectLst/>
                        </a:rPr>
                        <a:t>số 5 có giá trị lớn hơn hoặc bằng số 7</a:t>
                      </a:r>
                    </a:p>
                  </a:txBody>
                  <a:tcPr marL="44269" marR="44269" marT="22134" marB="22134" anchor="ctr"/>
                </a:tc>
                <a:tc>
                  <a:txBody>
                    <a:bodyPr/>
                    <a:lstStyle/>
                    <a:p>
                      <a:r>
                        <a:rPr lang="en-US" sz="1400">
                          <a:effectLst/>
                        </a:rPr>
                        <a:t>false</a:t>
                      </a:r>
                    </a:p>
                  </a:txBody>
                  <a:tcPr marL="44269" marR="44269" marT="22134" marB="22134" anchor="ctr"/>
                </a:tc>
                <a:extLst>
                  <a:ext uri="{0D108BD9-81ED-4DB2-BD59-A6C34878D82A}">
                    <a16:rowId xmlns:a16="http://schemas.microsoft.com/office/drawing/2014/main" val="2454375105"/>
                  </a:ext>
                </a:extLst>
              </a:tr>
              <a:tr h="290739">
                <a:tc>
                  <a:txBody>
                    <a:bodyPr/>
                    <a:lstStyle/>
                    <a:p>
                      <a:pPr fontAlgn="ctr"/>
                      <a:r>
                        <a:rPr lang="en-US" sz="1400">
                          <a:effectLst/>
                        </a:rPr>
                        <a:t>5 &lt; 7</a:t>
                      </a:r>
                    </a:p>
                  </a:txBody>
                  <a:tcPr marL="44269" marR="44269" marT="22134" marB="22134" anchor="ctr"/>
                </a:tc>
                <a:tc>
                  <a:txBody>
                    <a:bodyPr/>
                    <a:lstStyle/>
                    <a:p>
                      <a:r>
                        <a:rPr lang="vi-VN" sz="1400">
                          <a:effectLst/>
                        </a:rPr>
                        <a:t>số 5 có giá trị nhỏ hơn số 7</a:t>
                      </a:r>
                    </a:p>
                  </a:txBody>
                  <a:tcPr marL="44269" marR="44269" marT="22134" marB="22134" anchor="ctr"/>
                </a:tc>
                <a:tc>
                  <a:txBody>
                    <a:bodyPr/>
                    <a:lstStyle/>
                    <a:p>
                      <a:r>
                        <a:rPr lang="en-US" sz="1400">
                          <a:effectLst/>
                        </a:rPr>
                        <a:t>true</a:t>
                      </a:r>
                    </a:p>
                  </a:txBody>
                  <a:tcPr marL="44269" marR="44269" marT="22134" marB="22134" anchor="ctr"/>
                </a:tc>
                <a:extLst>
                  <a:ext uri="{0D108BD9-81ED-4DB2-BD59-A6C34878D82A}">
                    <a16:rowId xmlns:a16="http://schemas.microsoft.com/office/drawing/2014/main" val="2811615680"/>
                  </a:ext>
                </a:extLst>
              </a:tr>
              <a:tr h="290739">
                <a:tc>
                  <a:txBody>
                    <a:bodyPr/>
                    <a:lstStyle/>
                    <a:p>
                      <a:pPr fontAlgn="ctr"/>
                      <a:r>
                        <a:rPr lang="en-US" sz="1400">
                          <a:effectLst/>
                        </a:rPr>
                        <a:t>5 &lt; 3</a:t>
                      </a:r>
                    </a:p>
                  </a:txBody>
                  <a:tcPr marL="44269" marR="44269" marT="22134" marB="22134" anchor="ctr"/>
                </a:tc>
                <a:tc>
                  <a:txBody>
                    <a:bodyPr/>
                    <a:lstStyle/>
                    <a:p>
                      <a:r>
                        <a:rPr lang="vi-VN" sz="1400">
                          <a:effectLst/>
                        </a:rPr>
                        <a:t>số 5 có giá trị nhỏ hơn số 3</a:t>
                      </a:r>
                    </a:p>
                  </a:txBody>
                  <a:tcPr marL="44269" marR="44269" marT="22134" marB="22134" anchor="ctr"/>
                </a:tc>
                <a:tc>
                  <a:txBody>
                    <a:bodyPr/>
                    <a:lstStyle/>
                    <a:p>
                      <a:r>
                        <a:rPr lang="en-US" sz="1400">
                          <a:effectLst/>
                        </a:rPr>
                        <a:t>false</a:t>
                      </a:r>
                    </a:p>
                  </a:txBody>
                  <a:tcPr marL="44269" marR="44269" marT="22134" marB="22134" anchor="ctr"/>
                </a:tc>
                <a:extLst>
                  <a:ext uri="{0D108BD9-81ED-4DB2-BD59-A6C34878D82A}">
                    <a16:rowId xmlns:a16="http://schemas.microsoft.com/office/drawing/2014/main" val="2455119096"/>
                  </a:ext>
                </a:extLst>
              </a:tr>
              <a:tr h="290739">
                <a:tc>
                  <a:txBody>
                    <a:bodyPr/>
                    <a:lstStyle/>
                    <a:p>
                      <a:pPr fontAlgn="ctr"/>
                      <a:r>
                        <a:rPr lang="en-US" sz="1400">
                          <a:effectLst/>
                        </a:rPr>
                        <a:t>5 &lt;= 7</a:t>
                      </a:r>
                    </a:p>
                  </a:txBody>
                  <a:tcPr marL="44269" marR="44269" marT="22134" marB="22134" anchor="ctr"/>
                </a:tc>
                <a:tc>
                  <a:txBody>
                    <a:bodyPr/>
                    <a:lstStyle/>
                    <a:p>
                      <a:r>
                        <a:rPr lang="vi-VN" sz="1400">
                          <a:effectLst/>
                        </a:rPr>
                        <a:t>số 5 có giá trị nhỏ hơn hoặc bằng số 7</a:t>
                      </a:r>
                    </a:p>
                  </a:txBody>
                  <a:tcPr marL="44269" marR="44269" marT="22134" marB="22134" anchor="ctr"/>
                </a:tc>
                <a:tc>
                  <a:txBody>
                    <a:bodyPr/>
                    <a:lstStyle/>
                    <a:p>
                      <a:r>
                        <a:rPr lang="en-US" sz="1400">
                          <a:effectLst/>
                        </a:rPr>
                        <a:t>true</a:t>
                      </a:r>
                    </a:p>
                  </a:txBody>
                  <a:tcPr marL="44269" marR="44269" marT="22134" marB="22134" anchor="ctr"/>
                </a:tc>
                <a:extLst>
                  <a:ext uri="{0D108BD9-81ED-4DB2-BD59-A6C34878D82A}">
                    <a16:rowId xmlns:a16="http://schemas.microsoft.com/office/drawing/2014/main" val="412296101"/>
                  </a:ext>
                </a:extLst>
              </a:tr>
              <a:tr h="290739">
                <a:tc>
                  <a:txBody>
                    <a:bodyPr/>
                    <a:lstStyle/>
                    <a:p>
                      <a:pPr fontAlgn="ctr"/>
                      <a:r>
                        <a:rPr lang="en-US" sz="1400">
                          <a:effectLst/>
                        </a:rPr>
                        <a:t>5 &lt;= 5</a:t>
                      </a:r>
                    </a:p>
                  </a:txBody>
                  <a:tcPr marL="44269" marR="44269" marT="22134" marB="22134" anchor="ctr"/>
                </a:tc>
                <a:tc>
                  <a:txBody>
                    <a:bodyPr/>
                    <a:lstStyle/>
                    <a:p>
                      <a:r>
                        <a:rPr lang="vi-VN" sz="1400">
                          <a:effectLst/>
                        </a:rPr>
                        <a:t>số 5 có giá trị nhỏ hơn hoặc bằng số 5</a:t>
                      </a:r>
                    </a:p>
                  </a:txBody>
                  <a:tcPr marL="44269" marR="44269" marT="22134" marB="22134" anchor="ctr"/>
                </a:tc>
                <a:tc>
                  <a:txBody>
                    <a:bodyPr/>
                    <a:lstStyle/>
                    <a:p>
                      <a:r>
                        <a:rPr lang="en-US" sz="1400">
                          <a:effectLst/>
                        </a:rPr>
                        <a:t>true</a:t>
                      </a:r>
                    </a:p>
                  </a:txBody>
                  <a:tcPr marL="44269" marR="44269" marT="22134" marB="22134" anchor="ctr"/>
                </a:tc>
                <a:extLst>
                  <a:ext uri="{0D108BD9-81ED-4DB2-BD59-A6C34878D82A}">
                    <a16:rowId xmlns:a16="http://schemas.microsoft.com/office/drawing/2014/main" val="2254397707"/>
                  </a:ext>
                </a:extLst>
              </a:tr>
              <a:tr h="290739">
                <a:tc>
                  <a:txBody>
                    <a:bodyPr/>
                    <a:lstStyle/>
                    <a:p>
                      <a:pPr fontAlgn="ctr"/>
                      <a:r>
                        <a:rPr lang="en-US" sz="1400">
                          <a:effectLst/>
                        </a:rPr>
                        <a:t>5 &lt;= 3</a:t>
                      </a:r>
                    </a:p>
                  </a:txBody>
                  <a:tcPr marL="44269" marR="44269" marT="22134" marB="22134" anchor="ctr"/>
                </a:tc>
                <a:tc>
                  <a:txBody>
                    <a:bodyPr/>
                    <a:lstStyle/>
                    <a:p>
                      <a:r>
                        <a:rPr lang="vi-VN" sz="1400">
                          <a:effectLst/>
                        </a:rPr>
                        <a:t>số 5 có giá trị nhỏ hơn hoặc bằng số 3</a:t>
                      </a:r>
                    </a:p>
                  </a:txBody>
                  <a:tcPr marL="44269" marR="44269" marT="22134" marB="22134" anchor="ctr"/>
                </a:tc>
                <a:tc>
                  <a:txBody>
                    <a:bodyPr/>
                    <a:lstStyle/>
                    <a:p>
                      <a:r>
                        <a:rPr lang="en-US" sz="1400">
                          <a:effectLst/>
                        </a:rPr>
                        <a:t>false</a:t>
                      </a:r>
                    </a:p>
                  </a:txBody>
                  <a:tcPr marL="44269" marR="44269" marT="22134" marB="22134" anchor="ctr"/>
                </a:tc>
                <a:extLst>
                  <a:ext uri="{0D108BD9-81ED-4DB2-BD59-A6C34878D82A}">
                    <a16:rowId xmlns:a16="http://schemas.microsoft.com/office/drawing/2014/main" val="2465040800"/>
                  </a:ext>
                </a:extLst>
              </a:tr>
              <a:tr h="290739">
                <a:tc>
                  <a:txBody>
                    <a:bodyPr/>
                    <a:lstStyle/>
                    <a:p>
                      <a:pPr fontAlgn="ctr"/>
                      <a:r>
                        <a:rPr lang="en-US" sz="1400">
                          <a:effectLst/>
                        </a:rPr>
                        <a:t>5 == "5"</a:t>
                      </a:r>
                    </a:p>
                  </a:txBody>
                  <a:tcPr marL="44269" marR="44269" marT="22134" marB="22134" anchor="ctr"/>
                </a:tc>
                <a:tc>
                  <a:txBody>
                    <a:bodyPr/>
                    <a:lstStyle/>
                    <a:p>
                      <a:r>
                        <a:rPr lang="en-US" sz="1400">
                          <a:effectLst/>
                        </a:rPr>
                        <a:t>số 5 có giá trị bằng với chuỗi "5"</a:t>
                      </a:r>
                    </a:p>
                  </a:txBody>
                  <a:tcPr marL="44269" marR="44269" marT="22134" marB="22134" anchor="ctr"/>
                </a:tc>
                <a:tc>
                  <a:txBody>
                    <a:bodyPr/>
                    <a:lstStyle/>
                    <a:p>
                      <a:r>
                        <a:rPr lang="en-US" sz="1400">
                          <a:effectLst/>
                        </a:rPr>
                        <a:t>true</a:t>
                      </a:r>
                    </a:p>
                  </a:txBody>
                  <a:tcPr marL="44269" marR="44269" marT="22134" marB="22134" anchor="ctr"/>
                </a:tc>
                <a:extLst>
                  <a:ext uri="{0D108BD9-81ED-4DB2-BD59-A6C34878D82A}">
                    <a16:rowId xmlns:a16="http://schemas.microsoft.com/office/drawing/2014/main" val="1239668926"/>
                  </a:ext>
                </a:extLst>
              </a:tr>
              <a:tr h="290739">
                <a:tc>
                  <a:txBody>
                    <a:bodyPr/>
                    <a:lstStyle/>
                    <a:p>
                      <a:pPr fontAlgn="ctr"/>
                      <a:r>
                        <a:rPr lang="en-US" sz="1400" dirty="0">
                          <a:effectLst/>
                        </a:rPr>
                        <a:t>5 === "5"</a:t>
                      </a:r>
                    </a:p>
                  </a:txBody>
                  <a:tcPr marL="44269" marR="44269" marT="22134" marB="22134" anchor="ctr"/>
                </a:tc>
                <a:tc>
                  <a:txBody>
                    <a:bodyPr/>
                    <a:lstStyle/>
                    <a:p>
                      <a:r>
                        <a:rPr lang="en-US" sz="1400">
                          <a:effectLst/>
                        </a:rPr>
                        <a:t>số 5 có giá trị bằng với chuỗi "5" và có chung kiểu dữ liệu</a:t>
                      </a:r>
                    </a:p>
                  </a:txBody>
                  <a:tcPr marL="44269" marR="44269" marT="22134" marB="22134" anchor="ctr"/>
                </a:tc>
                <a:tc>
                  <a:txBody>
                    <a:bodyPr/>
                    <a:lstStyle/>
                    <a:p>
                      <a:r>
                        <a:rPr lang="en-US" sz="1400">
                          <a:effectLst/>
                        </a:rPr>
                        <a:t>false</a:t>
                      </a:r>
                    </a:p>
                  </a:txBody>
                  <a:tcPr marL="44269" marR="44269" marT="22134" marB="22134" anchor="ctr"/>
                </a:tc>
                <a:extLst>
                  <a:ext uri="{0D108BD9-81ED-4DB2-BD59-A6C34878D82A}">
                    <a16:rowId xmlns:a16="http://schemas.microsoft.com/office/drawing/2014/main" val="3576575689"/>
                  </a:ext>
                </a:extLst>
              </a:tr>
              <a:tr h="290739">
                <a:tc>
                  <a:txBody>
                    <a:bodyPr/>
                    <a:lstStyle/>
                    <a:p>
                      <a:pPr fontAlgn="ctr"/>
                      <a:r>
                        <a:rPr lang="en-US" sz="1400">
                          <a:effectLst/>
                        </a:rPr>
                        <a:t>5 != 7</a:t>
                      </a:r>
                    </a:p>
                  </a:txBody>
                  <a:tcPr marL="44269" marR="44269" marT="22134" marB="22134" anchor="ctr"/>
                </a:tc>
                <a:tc>
                  <a:txBody>
                    <a:bodyPr/>
                    <a:lstStyle/>
                    <a:p>
                      <a:r>
                        <a:rPr lang="en-US" sz="1400">
                          <a:effectLst/>
                        </a:rPr>
                        <a:t>số 5 khác với số 7</a:t>
                      </a:r>
                    </a:p>
                  </a:txBody>
                  <a:tcPr marL="44269" marR="44269" marT="22134" marB="22134" anchor="ctr"/>
                </a:tc>
                <a:tc>
                  <a:txBody>
                    <a:bodyPr/>
                    <a:lstStyle/>
                    <a:p>
                      <a:r>
                        <a:rPr lang="en-US" sz="1400">
                          <a:effectLst/>
                        </a:rPr>
                        <a:t>true</a:t>
                      </a:r>
                    </a:p>
                  </a:txBody>
                  <a:tcPr marL="44269" marR="44269" marT="22134" marB="22134" anchor="ctr"/>
                </a:tc>
                <a:extLst>
                  <a:ext uri="{0D108BD9-81ED-4DB2-BD59-A6C34878D82A}">
                    <a16:rowId xmlns:a16="http://schemas.microsoft.com/office/drawing/2014/main" val="91242125"/>
                  </a:ext>
                </a:extLst>
              </a:tr>
              <a:tr h="290739">
                <a:tc>
                  <a:txBody>
                    <a:bodyPr/>
                    <a:lstStyle/>
                    <a:p>
                      <a:pPr fontAlgn="ctr"/>
                      <a:r>
                        <a:rPr lang="en-US" sz="1400">
                          <a:effectLst/>
                        </a:rPr>
                        <a:t>5 !== "7"</a:t>
                      </a:r>
                    </a:p>
                  </a:txBody>
                  <a:tcPr marL="44269" marR="44269" marT="22134" marB="22134" anchor="ctr"/>
                </a:tc>
                <a:tc>
                  <a:txBody>
                    <a:bodyPr/>
                    <a:lstStyle/>
                    <a:p>
                      <a:r>
                        <a:rPr lang="en-US" sz="1400">
                          <a:effectLst/>
                        </a:rPr>
                        <a:t>số 5 khác với chuỗi "7" hoặc khác kiểu dữ liệu</a:t>
                      </a:r>
                    </a:p>
                  </a:txBody>
                  <a:tcPr marL="44269" marR="44269" marT="22134" marB="22134" anchor="ctr"/>
                </a:tc>
                <a:tc>
                  <a:txBody>
                    <a:bodyPr/>
                    <a:lstStyle/>
                    <a:p>
                      <a:r>
                        <a:rPr lang="en-US" sz="1400" dirty="0">
                          <a:effectLst/>
                        </a:rPr>
                        <a:t>true</a:t>
                      </a:r>
                    </a:p>
                  </a:txBody>
                  <a:tcPr marL="44269" marR="44269" marT="22134" marB="22134" anchor="ctr"/>
                </a:tc>
                <a:extLst>
                  <a:ext uri="{0D108BD9-81ED-4DB2-BD59-A6C34878D82A}">
                    <a16:rowId xmlns:a16="http://schemas.microsoft.com/office/drawing/2014/main" val="732704192"/>
                  </a:ext>
                </a:extLst>
              </a:tr>
            </a:tbl>
          </a:graphicData>
        </a:graphic>
      </p:graphicFrame>
    </p:spTree>
    <p:extLst>
      <p:ext uri="{BB962C8B-B14F-4D97-AF65-F5344CB8AC3E}">
        <p14:creationId xmlns:p14="http://schemas.microsoft.com/office/powerpoint/2010/main" val="2726582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en-US" dirty="0" err="1"/>
              <a:t>Mục</a:t>
            </a:r>
            <a:r>
              <a:rPr lang="en-US" altLang="en-US" dirty="0"/>
              <a:t> </a:t>
            </a:r>
            <a:r>
              <a:rPr lang="en-US" altLang="en-US" dirty="0" err="1"/>
              <a:t>tiêu</a:t>
            </a:r>
            <a:r>
              <a:rPr lang="en-US" altLang="en-US" dirty="0"/>
              <a:t> </a:t>
            </a:r>
            <a:r>
              <a:rPr lang="en-US" altLang="en-US" dirty="0" err="1"/>
              <a:t>bài</a:t>
            </a:r>
            <a:r>
              <a:rPr lang="en-US" altLang="en-US" dirty="0"/>
              <a:t> </a:t>
            </a:r>
            <a:r>
              <a:rPr lang="en-US" altLang="en-US" dirty="0" err="1"/>
              <a:t>học</a:t>
            </a:r>
            <a:endParaRPr lang="en-US" altLang="en-US" dirty="0"/>
          </a:p>
        </p:txBody>
      </p:sp>
      <p:sp>
        <p:nvSpPr>
          <p:cNvPr id="7172" name="Rectangle 3"/>
          <p:cNvSpPr>
            <a:spLocks noGrp="1" noChangeArrowheads="1"/>
          </p:cNvSpPr>
          <p:nvPr>
            <p:ph idx="1"/>
          </p:nvPr>
        </p:nvSpPr>
        <p:spPr>
          <a:xfrm>
            <a:off x="1343025" y="1752600"/>
            <a:ext cx="8867775" cy="3962400"/>
          </a:xfrm>
        </p:spPr>
        <p:txBody>
          <a:bodyPr/>
          <a:lstStyle/>
          <a:p>
            <a:pPr marL="533400" indent="-533400">
              <a:buClr>
                <a:srgbClr val="0000FF"/>
              </a:buClr>
              <a:buFont typeface="Wingdings" panose="05000000000000000000" pitchFamily="2" charset="2"/>
              <a:buAutoNum type="arabicPeriod"/>
            </a:pPr>
            <a:r>
              <a:rPr lang="en-US" altLang="en-US" dirty="0" err="1"/>
              <a:t>Nắm</a:t>
            </a:r>
            <a:r>
              <a:rPr lang="en-US" altLang="en-US" dirty="0"/>
              <a:t> </a:t>
            </a:r>
            <a:r>
              <a:rPr lang="en-US" altLang="en-US" dirty="0" err="1"/>
              <a:t>được</a:t>
            </a:r>
            <a:r>
              <a:rPr lang="en-US" altLang="en-US" dirty="0"/>
              <a:t> </a:t>
            </a:r>
            <a:r>
              <a:rPr lang="en-US" altLang="en-US" dirty="0" err="1"/>
              <a:t>khái</a:t>
            </a:r>
            <a:r>
              <a:rPr lang="en-US" altLang="en-US" dirty="0"/>
              <a:t> </a:t>
            </a:r>
            <a:r>
              <a:rPr lang="en-US" altLang="en-US" dirty="0" err="1"/>
              <a:t>niệm</a:t>
            </a:r>
            <a:r>
              <a:rPr lang="en-US" altLang="en-US" dirty="0"/>
              <a:t> </a:t>
            </a:r>
            <a:r>
              <a:rPr lang="en-US" altLang="en-US" dirty="0" err="1"/>
              <a:t>thông</a:t>
            </a:r>
            <a:r>
              <a:rPr lang="en-US" altLang="en-US" dirty="0"/>
              <a:t> tin </a:t>
            </a:r>
            <a:r>
              <a:rPr lang="en-US" altLang="en-US" dirty="0" err="1"/>
              <a:t>và</a:t>
            </a:r>
            <a:r>
              <a:rPr lang="en-US" altLang="en-US" dirty="0"/>
              <a:t> </a:t>
            </a:r>
            <a:r>
              <a:rPr lang="en-US" altLang="en-US" dirty="0" err="1"/>
              <a:t>dữ</a:t>
            </a:r>
            <a:r>
              <a:rPr lang="en-US" altLang="en-US" dirty="0"/>
              <a:t> </a:t>
            </a:r>
            <a:r>
              <a:rPr lang="en-US" altLang="en-US" dirty="0" err="1"/>
              <a:t>liệu</a:t>
            </a:r>
            <a:endParaRPr lang="en-US" altLang="en-US" dirty="0"/>
          </a:p>
          <a:p>
            <a:pPr marL="533400" indent="-533400">
              <a:buClr>
                <a:srgbClr val="0000FF"/>
              </a:buClr>
              <a:buFont typeface="Wingdings" panose="05000000000000000000" pitchFamily="2" charset="2"/>
              <a:buAutoNum type="arabicPeriod"/>
            </a:pPr>
            <a:r>
              <a:rPr lang="en-US" altLang="en-US" dirty="0" err="1"/>
              <a:t>Nắm</a:t>
            </a:r>
            <a:r>
              <a:rPr lang="en-US" altLang="en-US" dirty="0"/>
              <a:t> </a:t>
            </a:r>
            <a:r>
              <a:rPr lang="en-US" altLang="en-US" dirty="0" err="1"/>
              <a:t>được</a:t>
            </a:r>
            <a:r>
              <a:rPr lang="en-US" altLang="en-US" dirty="0"/>
              <a:t> </a:t>
            </a:r>
            <a:r>
              <a:rPr lang="en-US" altLang="en-US" dirty="0" err="1"/>
              <a:t>cấu</a:t>
            </a:r>
            <a:r>
              <a:rPr lang="en-US" altLang="en-US" dirty="0"/>
              <a:t> </a:t>
            </a:r>
            <a:r>
              <a:rPr lang="en-US" altLang="en-US" dirty="0" err="1"/>
              <a:t>trúc</a:t>
            </a:r>
            <a:r>
              <a:rPr lang="en-US" altLang="en-US" dirty="0"/>
              <a:t> </a:t>
            </a:r>
            <a:r>
              <a:rPr lang="en-US" altLang="en-US" dirty="0" err="1"/>
              <a:t>của</a:t>
            </a:r>
            <a:r>
              <a:rPr lang="en-US" altLang="en-US" dirty="0"/>
              <a:t> </a:t>
            </a:r>
            <a:r>
              <a:rPr lang="en-US" altLang="en-US" dirty="0" err="1"/>
              <a:t>một</a:t>
            </a:r>
            <a:r>
              <a:rPr lang="en-US" altLang="en-US" dirty="0"/>
              <a:t> </a:t>
            </a:r>
            <a:r>
              <a:rPr lang="en-US" altLang="en-US" dirty="0" err="1"/>
              <a:t>chương</a:t>
            </a:r>
            <a:r>
              <a:rPr lang="en-US" altLang="en-US" dirty="0"/>
              <a:t> </a:t>
            </a:r>
            <a:r>
              <a:rPr lang="en-US" altLang="en-US" dirty="0" err="1"/>
              <a:t>trình</a:t>
            </a:r>
            <a:r>
              <a:rPr lang="en-US" altLang="en-US" dirty="0"/>
              <a:t> </a:t>
            </a:r>
            <a:r>
              <a:rPr lang="en-US" altLang="en-US" dirty="0" err="1"/>
              <a:t>phần</a:t>
            </a:r>
            <a:r>
              <a:rPr lang="en-US" altLang="en-US" dirty="0"/>
              <a:t> </a:t>
            </a:r>
            <a:r>
              <a:rPr lang="en-US" altLang="en-US" dirty="0" err="1"/>
              <a:t>mềm</a:t>
            </a:r>
            <a:endParaRPr lang="en-US" altLang="en-US" dirty="0"/>
          </a:p>
          <a:p>
            <a:pPr marL="533400" indent="-533400">
              <a:buClr>
                <a:srgbClr val="0000FF"/>
              </a:buClr>
              <a:buFont typeface="Wingdings" panose="05000000000000000000" pitchFamily="2" charset="2"/>
              <a:buAutoNum type="arabicPeriod"/>
            </a:pPr>
            <a:r>
              <a:rPr lang="en-US" altLang="en-US" dirty="0" err="1"/>
              <a:t>Các</a:t>
            </a:r>
            <a:r>
              <a:rPr lang="en-US" altLang="en-US" dirty="0"/>
              <a:t> </a:t>
            </a:r>
            <a:r>
              <a:rPr lang="en-US" altLang="en-US" dirty="0" err="1"/>
              <a:t>kiểu</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cơ</a:t>
            </a:r>
            <a:r>
              <a:rPr lang="en-US" altLang="en-US" dirty="0"/>
              <a:t> </a:t>
            </a:r>
            <a:r>
              <a:rPr lang="en-US" altLang="en-US" dirty="0" err="1"/>
              <a:t>bản</a:t>
            </a:r>
            <a:r>
              <a:rPr lang="en-US" altLang="en-US" dirty="0"/>
              <a:t> </a:t>
            </a:r>
            <a:r>
              <a:rPr lang="en-US" altLang="en-US" dirty="0" err="1"/>
              <a:t>trong</a:t>
            </a:r>
            <a:r>
              <a:rPr lang="en-US" altLang="en-US" dirty="0"/>
              <a:t> </a:t>
            </a:r>
            <a:r>
              <a:rPr lang="en-US" altLang="en-US" dirty="0" err="1"/>
              <a:t>chương</a:t>
            </a:r>
            <a:r>
              <a:rPr lang="en-US" altLang="en-US" dirty="0"/>
              <a:t> </a:t>
            </a:r>
            <a:r>
              <a:rPr lang="en-US" altLang="en-US" dirty="0" err="1"/>
              <a:t>trình</a:t>
            </a:r>
            <a:endParaRPr lang="en-US" altLang="en-US" dirty="0"/>
          </a:p>
          <a:p>
            <a:pPr marL="533400" indent="-533400">
              <a:buClr>
                <a:srgbClr val="0000FF"/>
              </a:buClr>
              <a:buFont typeface="Wingdings" panose="05000000000000000000" pitchFamily="2" charset="2"/>
              <a:buAutoNum type="arabicPeriod"/>
            </a:pPr>
            <a:r>
              <a:rPr lang="en-US" altLang="en-US" dirty="0" err="1"/>
              <a:t>Lập</a:t>
            </a:r>
            <a:r>
              <a:rPr lang="en-US" altLang="en-US" dirty="0"/>
              <a:t> </a:t>
            </a:r>
            <a:r>
              <a:rPr lang="en-US" altLang="en-US" dirty="0" err="1"/>
              <a:t>trình</a:t>
            </a:r>
            <a:r>
              <a:rPr lang="en-US" altLang="en-US" dirty="0"/>
              <a:t> </a:t>
            </a:r>
            <a:r>
              <a:rPr lang="en-US" altLang="en-US" dirty="0" err="1"/>
              <a:t>với</a:t>
            </a:r>
            <a:r>
              <a:rPr lang="en-US" altLang="en-US" dirty="0"/>
              <a:t> JavaScript</a:t>
            </a:r>
          </a:p>
        </p:txBody>
      </p:sp>
      <p:sp>
        <p:nvSpPr>
          <p:cNvPr id="4" name="Slide Number Placeholder 3"/>
          <p:cNvSpPr>
            <a:spLocks noGrp="1"/>
          </p:cNvSpPr>
          <p:nvPr>
            <p:ph type="sldNum" sz="quarter" idx="11"/>
          </p:nvPr>
        </p:nvSpPr>
        <p:spPr/>
        <p:txBody>
          <a:bodyPr/>
          <a:lstStyle/>
          <a:p>
            <a:pPr>
              <a:defRPr/>
            </a:pPr>
            <a:fld id="{5D650C27-5B88-445C-8113-AF2B8868E4AC}" type="slidenum">
              <a:rPr lang="en-US" altLang="en-US"/>
              <a:pPr>
                <a:defRPr/>
              </a:pPr>
              <a:t>2</a:t>
            </a:fld>
            <a:endParaRPr lang="en-US" altLang="en-US"/>
          </a:p>
        </p:txBody>
      </p:sp>
    </p:spTree>
    <p:extLst>
      <p:ext uri="{BB962C8B-B14F-4D97-AF65-F5344CB8AC3E}">
        <p14:creationId xmlns:p14="http://schemas.microsoft.com/office/powerpoint/2010/main" val="3238687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89D6E-145A-914E-AE9E-5A5D5E41639D}"/>
              </a:ext>
            </a:extLst>
          </p:cNvPr>
          <p:cNvSpPr>
            <a:spLocks noGrp="1"/>
          </p:cNvSpPr>
          <p:nvPr>
            <p:ph type="title"/>
          </p:nvPr>
        </p:nvSpPr>
        <p:spPr/>
        <p:txBody>
          <a:bodyPr/>
          <a:lstStyle/>
          <a:p>
            <a:r>
              <a:rPr lang="en-US" dirty="0"/>
              <a:t>JavaScript</a:t>
            </a:r>
          </a:p>
        </p:txBody>
      </p:sp>
      <p:sp>
        <p:nvSpPr>
          <p:cNvPr id="3" name="Content Placeholder 2">
            <a:extLst>
              <a:ext uri="{FF2B5EF4-FFF2-40B4-BE49-F238E27FC236}">
                <a16:creationId xmlns:a16="http://schemas.microsoft.com/office/drawing/2014/main" id="{1AEBBDC1-E3DB-5343-B70F-20F48779BC81}"/>
              </a:ext>
            </a:extLst>
          </p:cNvPr>
          <p:cNvSpPr>
            <a:spLocks noGrp="1"/>
          </p:cNvSpPr>
          <p:nvPr>
            <p:ph idx="1"/>
          </p:nvPr>
        </p:nvSpPr>
        <p:spPr/>
        <p:txBody>
          <a:bodyPr/>
          <a:lstStyle/>
          <a:p>
            <a:r>
              <a:rPr lang="en-US" dirty="0" err="1"/>
              <a:t>Toán</a:t>
            </a:r>
            <a:r>
              <a:rPr lang="en-US" dirty="0"/>
              <a:t> </a:t>
            </a:r>
            <a:r>
              <a:rPr lang="en-US" dirty="0" err="1"/>
              <a:t>tử</a:t>
            </a:r>
            <a:r>
              <a:rPr lang="en-US" dirty="0"/>
              <a:t> logic</a:t>
            </a:r>
          </a:p>
        </p:txBody>
      </p:sp>
      <p:graphicFrame>
        <p:nvGraphicFramePr>
          <p:cNvPr id="4" name="Table 3">
            <a:extLst>
              <a:ext uri="{FF2B5EF4-FFF2-40B4-BE49-F238E27FC236}">
                <a16:creationId xmlns:a16="http://schemas.microsoft.com/office/drawing/2014/main" id="{D0FE15D2-79C8-8948-9967-AC1172AB7C94}"/>
              </a:ext>
            </a:extLst>
          </p:cNvPr>
          <p:cNvGraphicFramePr>
            <a:graphicFrameLocks noGrp="1"/>
          </p:cNvGraphicFramePr>
          <p:nvPr>
            <p:extLst>
              <p:ext uri="{D42A27DB-BD31-4B8C-83A1-F6EECF244321}">
                <p14:modId xmlns:p14="http://schemas.microsoft.com/office/powerpoint/2010/main" val="40422955"/>
              </p:ext>
            </p:extLst>
          </p:nvPr>
        </p:nvGraphicFramePr>
        <p:xfrm>
          <a:off x="4251324" y="2171700"/>
          <a:ext cx="7381876" cy="3657600"/>
        </p:xfrm>
        <a:graphic>
          <a:graphicData uri="http://schemas.openxmlformats.org/drawingml/2006/table">
            <a:tbl>
              <a:tblPr>
                <a:tableStyleId>{3C2FFA5D-87B4-456A-9821-1D502468CF0F}</a:tableStyleId>
              </a:tblPr>
              <a:tblGrid>
                <a:gridCol w="3690938">
                  <a:extLst>
                    <a:ext uri="{9D8B030D-6E8A-4147-A177-3AD203B41FA5}">
                      <a16:colId xmlns:a16="http://schemas.microsoft.com/office/drawing/2014/main" val="2395610860"/>
                    </a:ext>
                  </a:extLst>
                </a:gridCol>
                <a:gridCol w="3690938">
                  <a:extLst>
                    <a:ext uri="{9D8B030D-6E8A-4147-A177-3AD203B41FA5}">
                      <a16:colId xmlns:a16="http://schemas.microsoft.com/office/drawing/2014/main" val="1343919002"/>
                    </a:ext>
                  </a:extLst>
                </a:gridCol>
              </a:tblGrid>
              <a:tr h="0">
                <a:tc>
                  <a:txBody>
                    <a:bodyPr/>
                    <a:lstStyle/>
                    <a:p>
                      <a:pPr fontAlgn="ctr"/>
                      <a:r>
                        <a:rPr lang="en-US" dirty="0">
                          <a:effectLst/>
                        </a:rPr>
                        <a:t>true &amp;&amp; true</a:t>
                      </a:r>
                    </a:p>
                  </a:txBody>
                  <a:tcPr anchor="ctr"/>
                </a:tc>
                <a:tc>
                  <a:txBody>
                    <a:bodyPr/>
                    <a:lstStyle/>
                    <a:p>
                      <a:r>
                        <a:rPr lang="en-US">
                          <a:effectLst/>
                        </a:rPr>
                        <a:t>Trả về: true</a:t>
                      </a:r>
                    </a:p>
                  </a:txBody>
                  <a:tcPr anchor="ctr"/>
                </a:tc>
                <a:extLst>
                  <a:ext uri="{0D108BD9-81ED-4DB2-BD59-A6C34878D82A}">
                    <a16:rowId xmlns:a16="http://schemas.microsoft.com/office/drawing/2014/main" val="2643649205"/>
                  </a:ext>
                </a:extLst>
              </a:tr>
              <a:tr h="0">
                <a:tc>
                  <a:txBody>
                    <a:bodyPr/>
                    <a:lstStyle/>
                    <a:p>
                      <a:pPr fontAlgn="ctr"/>
                      <a:r>
                        <a:rPr lang="en-US">
                          <a:effectLst/>
                        </a:rPr>
                        <a:t>true &amp;&amp; false</a:t>
                      </a:r>
                    </a:p>
                  </a:txBody>
                  <a:tcPr anchor="ctr"/>
                </a:tc>
                <a:tc>
                  <a:txBody>
                    <a:bodyPr/>
                    <a:lstStyle/>
                    <a:p>
                      <a:r>
                        <a:rPr lang="en-US">
                          <a:effectLst/>
                        </a:rPr>
                        <a:t>Trả về: false</a:t>
                      </a:r>
                    </a:p>
                  </a:txBody>
                  <a:tcPr anchor="ctr"/>
                </a:tc>
                <a:extLst>
                  <a:ext uri="{0D108BD9-81ED-4DB2-BD59-A6C34878D82A}">
                    <a16:rowId xmlns:a16="http://schemas.microsoft.com/office/drawing/2014/main" val="4176782854"/>
                  </a:ext>
                </a:extLst>
              </a:tr>
              <a:tr h="0">
                <a:tc>
                  <a:txBody>
                    <a:bodyPr/>
                    <a:lstStyle/>
                    <a:p>
                      <a:pPr fontAlgn="ctr"/>
                      <a:r>
                        <a:rPr lang="en-US">
                          <a:effectLst/>
                        </a:rPr>
                        <a:t>false &amp;&amp; true</a:t>
                      </a:r>
                    </a:p>
                  </a:txBody>
                  <a:tcPr anchor="ctr"/>
                </a:tc>
                <a:tc>
                  <a:txBody>
                    <a:bodyPr/>
                    <a:lstStyle/>
                    <a:p>
                      <a:r>
                        <a:rPr lang="en-US">
                          <a:effectLst/>
                        </a:rPr>
                        <a:t>Trả về: false</a:t>
                      </a:r>
                    </a:p>
                  </a:txBody>
                  <a:tcPr anchor="ctr"/>
                </a:tc>
                <a:extLst>
                  <a:ext uri="{0D108BD9-81ED-4DB2-BD59-A6C34878D82A}">
                    <a16:rowId xmlns:a16="http://schemas.microsoft.com/office/drawing/2014/main" val="2356746412"/>
                  </a:ext>
                </a:extLst>
              </a:tr>
              <a:tr h="0">
                <a:tc>
                  <a:txBody>
                    <a:bodyPr/>
                    <a:lstStyle/>
                    <a:p>
                      <a:pPr fontAlgn="ctr"/>
                      <a:r>
                        <a:rPr lang="en-US">
                          <a:effectLst/>
                        </a:rPr>
                        <a:t>false &amp;&amp; false</a:t>
                      </a:r>
                    </a:p>
                  </a:txBody>
                  <a:tcPr anchor="ctr"/>
                </a:tc>
                <a:tc>
                  <a:txBody>
                    <a:bodyPr/>
                    <a:lstStyle/>
                    <a:p>
                      <a:r>
                        <a:rPr lang="en-US">
                          <a:effectLst/>
                        </a:rPr>
                        <a:t>Trả về: false</a:t>
                      </a:r>
                    </a:p>
                  </a:txBody>
                  <a:tcPr anchor="ctr"/>
                </a:tc>
                <a:extLst>
                  <a:ext uri="{0D108BD9-81ED-4DB2-BD59-A6C34878D82A}">
                    <a16:rowId xmlns:a16="http://schemas.microsoft.com/office/drawing/2014/main" val="2836438494"/>
                  </a:ext>
                </a:extLst>
              </a:tr>
              <a:tr h="0">
                <a:tc>
                  <a:txBody>
                    <a:bodyPr/>
                    <a:lstStyle/>
                    <a:p>
                      <a:pPr fontAlgn="ctr"/>
                      <a:r>
                        <a:rPr lang="en-US">
                          <a:effectLst/>
                        </a:rPr>
                        <a:t>true || true</a:t>
                      </a:r>
                    </a:p>
                  </a:txBody>
                  <a:tcPr anchor="ctr"/>
                </a:tc>
                <a:tc>
                  <a:txBody>
                    <a:bodyPr/>
                    <a:lstStyle/>
                    <a:p>
                      <a:r>
                        <a:rPr lang="en-US" dirty="0" err="1">
                          <a:effectLst/>
                        </a:rPr>
                        <a:t>Trả</a:t>
                      </a:r>
                      <a:r>
                        <a:rPr lang="en-US" dirty="0">
                          <a:effectLst/>
                        </a:rPr>
                        <a:t> </a:t>
                      </a:r>
                      <a:r>
                        <a:rPr lang="en-US" dirty="0" err="1">
                          <a:effectLst/>
                        </a:rPr>
                        <a:t>về</a:t>
                      </a:r>
                      <a:r>
                        <a:rPr lang="en-US" dirty="0">
                          <a:effectLst/>
                        </a:rPr>
                        <a:t>: true</a:t>
                      </a:r>
                    </a:p>
                  </a:txBody>
                  <a:tcPr anchor="ctr"/>
                </a:tc>
                <a:extLst>
                  <a:ext uri="{0D108BD9-81ED-4DB2-BD59-A6C34878D82A}">
                    <a16:rowId xmlns:a16="http://schemas.microsoft.com/office/drawing/2014/main" val="1686668282"/>
                  </a:ext>
                </a:extLst>
              </a:tr>
              <a:tr h="0">
                <a:tc>
                  <a:txBody>
                    <a:bodyPr/>
                    <a:lstStyle/>
                    <a:p>
                      <a:pPr fontAlgn="ctr"/>
                      <a:r>
                        <a:rPr lang="en-US">
                          <a:effectLst/>
                        </a:rPr>
                        <a:t>true || false</a:t>
                      </a:r>
                    </a:p>
                  </a:txBody>
                  <a:tcPr anchor="ctr"/>
                </a:tc>
                <a:tc>
                  <a:txBody>
                    <a:bodyPr/>
                    <a:lstStyle/>
                    <a:p>
                      <a:r>
                        <a:rPr lang="en-US">
                          <a:effectLst/>
                        </a:rPr>
                        <a:t>Trả về: true</a:t>
                      </a:r>
                    </a:p>
                  </a:txBody>
                  <a:tcPr anchor="ctr"/>
                </a:tc>
                <a:extLst>
                  <a:ext uri="{0D108BD9-81ED-4DB2-BD59-A6C34878D82A}">
                    <a16:rowId xmlns:a16="http://schemas.microsoft.com/office/drawing/2014/main" val="1550096348"/>
                  </a:ext>
                </a:extLst>
              </a:tr>
              <a:tr h="0">
                <a:tc>
                  <a:txBody>
                    <a:bodyPr/>
                    <a:lstStyle/>
                    <a:p>
                      <a:pPr fontAlgn="ctr"/>
                      <a:r>
                        <a:rPr lang="en-US" dirty="0">
                          <a:effectLst/>
                        </a:rPr>
                        <a:t>false || true</a:t>
                      </a:r>
                    </a:p>
                  </a:txBody>
                  <a:tcPr anchor="ctr"/>
                </a:tc>
                <a:tc>
                  <a:txBody>
                    <a:bodyPr/>
                    <a:lstStyle/>
                    <a:p>
                      <a:r>
                        <a:rPr lang="en-US">
                          <a:effectLst/>
                        </a:rPr>
                        <a:t>Trả về: true</a:t>
                      </a:r>
                    </a:p>
                  </a:txBody>
                  <a:tcPr anchor="ctr"/>
                </a:tc>
                <a:extLst>
                  <a:ext uri="{0D108BD9-81ED-4DB2-BD59-A6C34878D82A}">
                    <a16:rowId xmlns:a16="http://schemas.microsoft.com/office/drawing/2014/main" val="564667774"/>
                  </a:ext>
                </a:extLst>
              </a:tr>
              <a:tr h="0">
                <a:tc>
                  <a:txBody>
                    <a:bodyPr/>
                    <a:lstStyle/>
                    <a:p>
                      <a:pPr fontAlgn="ctr"/>
                      <a:r>
                        <a:rPr lang="en-US">
                          <a:effectLst/>
                        </a:rPr>
                        <a:t>false || false</a:t>
                      </a:r>
                    </a:p>
                  </a:txBody>
                  <a:tcPr anchor="ctr"/>
                </a:tc>
                <a:tc>
                  <a:txBody>
                    <a:bodyPr/>
                    <a:lstStyle/>
                    <a:p>
                      <a:r>
                        <a:rPr lang="en-US">
                          <a:effectLst/>
                        </a:rPr>
                        <a:t>Trả về: false</a:t>
                      </a:r>
                    </a:p>
                  </a:txBody>
                  <a:tcPr anchor="ctr"/>
                </a:tc>
                <a:extLst>
                  <a:ext uri="{0D108BD9-81ED-4DB2-BD59-A6C34878D82A}">
                    <a16:rowId xmlns:a16="http://schemas.microsoft.com/office/drawing/2014/main" val="1542860803"/>
                  </a:ext>
                </a:extLst>
              </a:tr>
              <a:tr h="0">
                <a:tc>
                  <a:txBody>
                    <a:bodyPr/>
                    <a:lstStyle/>
                    <a:p>
                      <a:pPr fontAlgn="ctr"/>
                      <a:r>
                        <a:rPr lang="en-US">
                          <a:effectLst/>
                        </a:rPr>
                        <a:t>!true</a:t>
                      </a:r>
                    </a:p>
                  </a:txBody>
                  <a:tcPr anchor="ctr"/>
                </a:tc>
                <a:tc>
                  <a:txBody>
                    <a:bodyPr/>
                    <a:lstStyle/>
                    <a:p>
                      <a:r>
                        <a:rPr lang="en-US">
                          <a:effectLst/>
                        </a:rPr>
                        <a:t>Trả về: false</a:t>
                      </a:r>
                    </a:p>
                  </a:txBody>
                  <a:tcPr anchor="ctr"/>
                </a:tc>
                <a:extLst>
                  <a:ext uri="{0D108BD9-81ED-4DB2-BD59-A6C34878D82A}">
                    <a16:rowId xmlns:a16="http://schemas.microsoft.com/office/drawing/2014/main" val="206315976"/>
                  </a:ext>
                </a:extLst>
              </a:tr>
              <a:tr h="0">
                <a:tc>
                  <a:txBody>
                    <a:bodyPr/>
                    <a:lstStyle/>
                    <a:p>
                      <a:pPr fontAlgn="ctr"/>
                      <a:r>
                        <a:rPr lang="en-US">
                          <a:effectLst/>
                        </a:rPr>
                        <a:t>!false</a:t>
                      </a:r>
                    </a:p>
                  </a:txBody>
                  <a:tcPr anchor="ctr"/>
                </a:tc>
                <a:tc>
                  <a:txBody>
                    <a:bodyPr/>
                    <a:lstStyle/>
                    <a:p>
                      <a:r>
                        <a:rPr lang="en-US" dirty="0" err="1">
                          <a:effectLst/>
                        </a:rPr>
                        <a:t>Trả</a:t>
                      </a:r>
                      <a:r>
                        <a:rPr lang="en-US" dirty="0">
                          <a:effectLst/>
                        </a:rPr>
                        <a:t> </a:t>
                      </a:r>
                      <a:r>
                        <a:rPr lang="en-US" dirty="0" err="1">
                          <a:effectLst/>
                        </a:rPr>
                        <a:t>về</a:t>
                      </a:r>
                      <a:r>
                        <a:rPr lang="en-US" dirty="0">
                          <a:effectLst/>
                        </a:rPr>
                        <a:t>: true</a:t>
                      </a:r>
                    </a:p>
                  </a:txBody>
                  <a:tcPr anchor="ctr"/>
                </a:tc>
                <a:extLst>
                  <a:ext uri="{0D108BD9-81ED-4DB2-BD59-A6C34878D82A}">
                    <a16:rowId xmlns:a16="http://schemas.microsoft.com/office/drawing/2014/main" val="634917822"/>
                  </a:ext>
                </a:extLst>
              </a:tr>
            </a:tbl>
          </a:graphicData>
        </a:graphic>
      </p:graphicFrame>
    </p:spTree>
    <p:extLst>
      <p:ext uri="{BB962C8B-B14F-4D97-AF65-F5344CB8AC3E}">
        <p14:creationId xmlns:p14="http://schemas.microsoft.com/office/powerpoint/2010/main" val="1384428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89D6E-145A-914E-AE9E-5A5D5E41639D}"/>
              </a:ext>
            </a:extLst>
          </p:cNvPr>
          <p:cNvSpPr>
            <a:spLocks noGrp="1"/>
          </p:cNvSpPr>
          <p:nvPr>
            <p:ph type="title"/>
          </p:nvPr>
        </p:nvSpPr>
        <p:spPr/>
        <p:txBody>
          <a:bodyPr/>
          <a:lstStyle/>
          <a:p>
            <a:r>
              <a:rPr lang="en-US" dirty="0"/>
              <a:t>JavaScript</a:t>
            </a:r>
          </a:p>
        </p:txBody>
      </p:sp>
      <p:sp>
        <p:nvSpPr>
          <p:cNvPr id="3" name="Content Placeholder 2">
            <a:extLst>
              <a:ext uri="{FF2B5EF4-FFF2-40B4-BE49-F238E27FC236}">
                <a16:creationId xmlns:a16="http://schemas.microsoft.com/office/drawing/2014/main" id="{1AEBBDC1-E3DB-5343-B70F-20F48779BC81}"/>
              </a:ext>
            </a:extLst>
          </p:cNvPr>
          <p:cNvSpPr>
            <a:spLocks noGrp="1"/>
          </p:cNvSpPr>
          <p:nvPr>
            <p:ph idx="1"/>
          </p:nvPr>
        </p:nvSpPr>
        <p:spPr/>
        <p:txBody>
          <a:bodyPr/>
          <a:lstStyle/>
          <a:p>
            <a:r>
              <a:rPr lang="en-US" dirty="0" err="1"/>
              <a:t>Biểu</a:t>
            </a:r>
            <a:r>
              <a:rPr lang="en-US" dirty="0"/>
              <a:t> </a:t>
            </a:r>
            <a:r>
              <a:rPr lang="en-US" dirty="0" err="1"/>
              <a:t>thức</a:t>
            </a:r>
            <a:r>
              <a:rPr lang="en-US" dirty="0"/>
              <a:t> logic</a:t>
            </a:r>
          </a:p>
          <a:p>
            <a:pPr lvl="1"/>
            <a:r>
              <a:rPr lang="en-US" dirty="0"/>
              <a:t>(a &gt; b) &amp;&amp; (a &gt; c)</a:t>
            </a:r>
          </a:p>
          <a:p>
            <a:pPr lvl="1"/>
            <a:r>
              <a:rPr lang="en-US" dirty="0"/>
              <a:t>(a &gt; b) || (a &gt; c)</a:t>
            </a:r>
          </a:p>
          <a:p>
            <a:pPr lvl="1"/>
            <a:r>
              <a:rPr lang="en-US" dirty="0"/>
              <a:t>!(a &gt; b)</a:t>
            </a:r>
          </a:p>
        </p:txBody>
      </p:sp>
    </p:spTree>
    <p:extLst>
      <p:ext uri="{BB962C8B-B14F-4D97-AF65-F5344CB8AC3E}">
        <p14:creationId xmlns:p14="http://schemas.microsoft.com/office/powerpoint/2010/main" val="3701277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403E35-82C1-9D4A-9357-B095A986B91E}"/>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999F7793-7D3E-E043-BD64-1E800A27A59C}"/>
              </a:ext>
            </a:extLst>
          </p:cNvPr>
          <p:cNvSpPr>
            <a:spLocks noGrp="1"/>
          </p:cNvSpPr>
          <p:nvPr>
            <p:ph idx="1"/>
          </p:nvPr>
        </p:nvSpPr>
        <p:spPr/>
        <p:txBody>
          <a:bodyPr anchor="ctr"/>
          <a:lstStyle/>
          <a:p>
            <a:pPr marL="0" indent="0" algn="ctr">
              <a:buNone/>
            </a:pPr>
            <a:r>
              <a:rPr lang="en-US" sz="6000" dirty="0">
                <a:solidFill>
                  <a:srgbClr val="C00000"/>
                </a:solidFill>
              </a:rPr>
              <a:t>Q&amp;A</a:t>
            </a:r>
          </a:p>
        </p:txBody>
      </p:sp>
    </p:spTree>
    <p:extLst>
      <p:ext uri="{BB962C8B-B14F-4D97-AF65-F5344CB8AC3E}">
        <p14:creationId xmlns:p14="http://schemas.microsoft.com/office/powerpoint/2010/main" val="2410918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en-US"/>
              <a:t>Nội dung</a:t>
            </a:r>
          </a:p>
        </p:txBody>
      </p:sp>
      <p:sp>
        <p:nvSpPr>
          <p:cNvPr id="7172" name="Rectangle 3"/>
          <p:cNvSpPr>
            <a:spLocks noGrp="1" noChangeArrowheads="1"/>
          </p:cNvSpPr>
          <p:nvPr>
            <p:ph idx="1"/>
          </p:nvPr>
        </p:nvSpPr>
        <p:spPr>
          <a:xfrm>
            <a:off x="1981200" y="1752600"/>
            <a:ext cx="8229600" cy="3962400"/>
          </a:xfrm>
        </p:spPr>
        <p:txBody>
          <a:bodyPr/>
          <a:lstStyle/>
          <a:p>
            <a:pPr marL="533400" indent="-533400">
              <a:buClr>
                <a:srgbClr val="0000FF"/>
              </a:buClr>
              <a:buFont typeface="Wingdings" panose="05000000000000000000" pitchFamily="2" charset="2"/>
              <a:buAutoNum type="arabicPeriod"/>
            </a:pPr>
            <a:r>
              <a:rPr lang="en-US" altLang="en-US" dirty="0" err="1"/>
              <a:t>Thông</a:t>
            </a:r>
            <a:r>
              <a:rPr lang="en-US" altLang="en-US" dirty="0"/>
              <a:t> tin </a:t>
            </a:r>
            <a:r>
              <a:rPr lang="en-US" altLang="en-US" dirty="0" err="1"/>
              <a:t>và</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trên</a:t>
            </a:r>
            <a:r>
              <a:rPr lang="en-US" altLang="en-US" dirty="0"/>
              <a:t> </a:t>
            </a:r>
            <a:r>
              <a:rPr lang="en-US" altLang="en-US" dirty="0" err="1"/>
              <a:t>máy</a:t>
            </a:r>
            <a:r>
              <a:rPr lang="en-US" altLang="en-US" dirty="0"/>
              <a:t> </a:t>
            </a:r>
            <a:r>
              <a:rPr lang="en-US" altLang="en-US" dirty="0" err="1"/>
              <a:t>tính</a:t>
            </a:r>
            <a:endParaRPr lang="en-US" altLang="en-US" dirty="0"/>
          </a:p>
          <a:p>
            <a:pPr marL="533400" indent="-533400">
              <a:buClr>
                <a:srgbClr val="0000FF"/>
              </a:buClr>
              <a:buFont typeface="Wingdings" panose="05000000000000000000" pitchFamily="2" charset="2"/>
              <a:buAutoNum type="arabicPeriod"/>
            </a:pPr>
            <a:r>
              <a:rPr lang="en-US" altLang="en-US" dirty="0" err="1"/>
              <a:t>Cấu</a:t>
            </a:r>
            <a:r>
              <a:rPr lang="en-US" altLang="en-US" dirty="0"/>
              <a:t> </a:t>
            </a:r>
            <a:r>
              <a:rPr lang="en-US" altLang="en-US" dirty="0" err="1"/>
              <a:t>trúc</a:t>
            </a:r>
            <a:r>
              <a:rPr lang="en-US" altLang="en-US" dirty="0"/>
              <a:t> </a:t>
            </a:r>
            <a:r>
              <a:rPr lang="en-US" altLang="en-US" dirty="0" err="1"/>
              <a:t>cơ</a:t>
            </a:r>
            <a:r>
              <a:rPr lang="en-US" altLang="en-US" dirty="0"/>
              <a:t> </a:t>
            </a:r>
            <a:r>
              <a:rPr lang="en-US" altLang="en-US" dirty="0" err="1"/>
              <a:t>bản</a:t>
            </a:r>
            <a:r>
              <a:rPr lang="en-US" altLang="en-US" dirty="0"/>
              <a:t> </a:t>
            </a:r>
            <a:r>
              <a:rPr lang="en-US" altLang="en-US" dirty="0" err="1"/>
              <a:t>của</a:t>
            </a:r>
            <a:r>
              <a:rPr lang="en-US" altLang="en-US" dirty="0"/>
              <a:t> </a:t>
            </a:r>
            <a:r>
              <a:rPr lang="en-US" altLang="en-US" dirty="0" err="1"/>
              <a:t>một</a:t>
            </a:r>
            <a:r>
              <a:rPr lang="en-US" altLang="en-US" dirty="0"/>
              <a:t> </a:t>
            </a:r>
            <a:r>
              <a:rPr lang="en-US" altLang="en-US" dirty="0" err="1"/>
              <a:t>chương</a:t>
            </a:r>
            <a:r>
              <a:rPr lang="en-US" altLang="en-US" dirty="0"/>
              <a:t> </a:t>
            </a:r>
            <a:r>
              <a:rPr lang="en-US" altLang="en-US" dirty="0" err="1"/>
              <a:t>trình</a:t>
            </a:r>
            <a:r>
              <a:rPr lang="en-US" altLang="en-US" dirty="0"/>
              <a:t> </a:t>
            </a:r>
            <a:r>
              <a:rPr lang="en-US" altLang="en-US" dirty="0" err="1"/>
              <a:t>phần</a:t>
            </a:r>
            <a:r>
              <a:rPr lang="en-US" altLang="en-US" dirty="0"/>
              <a:t> </a:t>
            </a:r>
            <a:r>
              <a:rPr lang="en-US" altLang="en-US" dirty="0" err="1"/>
              <a:t>mềm</a:t>
            </a:r>
            <a:endParaRPr lang="en-US" altLang="en-US" dirty="0"/>
          </a:p>
          <a:p>
            <a:pPr marL="533400" indent="-533400">
              <a:buClr>
                <a:srgbClr val="0000FF"/>
              </a:buClr>
              <a:buFont typeface="Wingdings" panose="05000000000000000000" pitchFamily="2" charset="2"/>
              <a:buAutoNum type="arabicPeriod"/>
            </a:pPr>
            <a:r>
              <a:rPr lang="en-US" altLang="en-US" dirty="0" err="1"/>
              <a:t>Các</a:t>
            </a:r>
            <a:r>
              <a:rPr lang="en-US" altLang="en-US" dirty="0"/>
              <a:t> </a:t>
            </a:r>
            <a:r>
              <a:rPr lang="en-US" altLang="en-US" dirty="0" err="1"/>
              <a:t>kiểu</a:t>
            </a:r>
            <a:r>
              <a:rPr lang="en-US" altLang="en-US" dirty="0"/>
              <a:t> </a:t>
            </a:r>
            <a:r>
              <a:rPr lang="en-US" altLang="en-US" dirty="0" err="1"/>
              <a:t>dữ</a:t>
            </a:r>
            <a:r>
              <a:rPr lang="en-US" altLang="en-US" dirty="0"/>
              <a:t> </a:t>
            </a:r>
            <a:r>
              <a:rPr lang="en-US" altLang="en-US" dirty="0" err="1"/>
              <a:t>liệu</a:t>
            </a:r>
            <a:endParaRPr lang="en-US" altLang="en-US" dirty="0"/>
          </a:p>
          <a:p>
            <a:pPr marL="533400" indent="-533400">
              <a:buClr>
                <a:srgbClr val="0000FF"/>
              </a:buClr>
              <a:buFont typeface="Wingdings" panose="05000000000000000000" pitchFamily="2" charset="2"/>
              <a:buAutoNum type="arabicPeriod"/>
            </a:pPr>
            <a:endParaRPr lang="en-US" altLang="en-US" dirty="0">
              <a:solidFill>
                <a:srgbClr val="FF0000"/>
              </a:solidFill>
            </a:endParaRPr>
          </a:p>
        </p:txBody>
      </p:sp>
      <p:sp>
        <p:nvSpPr>
          <p:cNvPr id="4" name="Slide Number Placeholder 3"/>
          <p:cNvSpPr>
            <a:spLocks noGrp="1"/>
          </p:cNvSpPr>
          <p:nvPr>
            <p:ph type="sldNum" sz="quarter" idx="11"/>
          </p:nvPr>
        </p:nvSpPr>
        <p:spPr/>
        <p:txBody>
          <a:bodyPr/>
          <a:lstStyle/>
          <a:p>
            <a:pPr>
              <a:defRPr/>
            </a:pPr>
            <a:fld id="{5D650C27-5B88-445C-8113-AF2B8868E4AC}" type="slidenum">
              <a:rPr lang="en-US" altLang="en-US"/>
              <a:pPr>
                <a:defRPr/>
              </a:pPr>
              <a:t>3</a:t>
            </a:fld>
            <a:endParaRPr lang="en-US" altLang="en-US"/>
          </a:p>
        </p:txBody>
      </p:sp>
    </p:spTree>
    <p:extLst>
      <p:ext uri="{BB962C8B-B14F-4D97-AF65-F5344CB8AC3E}">
        <p14:creationId xmlns:p14="http://schemas.microsoft.com/office/powerpoint/2010/main" val="3300028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A8986-F136-E247-A5DD-AC55540BE680}"/>
              </a:ext>
            </a:extLst>
          </p:cNvPr>
          <p:cNvSpPr>
            <a:spLocks noGrp="1"/>
          </p:cNvSpPr>
          <p:nvPr>
            <p:ph type="title"/>
          </p:nvPr>
        </p:nvSpPr>
        <p:spPr/>
        <p:txBody>
          <a:bodyPr/>
          <a:lstStyle/>
          <a:p>
            <a:r>
              <a:rPr lang="en-US" dirty="0" err="1"/>
              <a:t>Thông</a:t>
            </a:r>
            <a:r>
              <a:rPr lang="en-US" dirty="0"/>
              <a:t> tin </a:t>
            </a:r>
            <a:r>
              <a:rPr lang="en-US" dirty="0" err="1"/>
              <a:t>và</a:t>
            </a:r>
            <a:r>
              <a:rPr lang="en-US" dirty="0"/>
              <a:t> </a:t>
            </a:r>
            <a:r>
              <a:rPr lang="en-US" dirty="0" err="1"/>
              <a:t>Dữ</a:t>
            </a:r>
            <a:r>
              <a:rPr lang="en-US" dirty="0"/>
              <a:t> </a:t>
            </a:r>
            <a:r>
              <a:rPr lang="en-US" dirty="0" err="1"/>
              <a:t>liệu</a:t>
            </a:r>
            <a:endParaRPr lang="en-US" dirty="0"/>
          </a:p>
        </p:txBody>
      </p:sp>
      <p:sp>
        <p:nvSpPr>
          <p:cNvPr id="3" name="Content Placeholder 2">
            <a:extLst>
              <a:ext uri="{FF2B5EF4-FFF2-40B4-BE49-F238E27FC236}">
                <a16:creationId xmlns:a16="http://schemas.microsoft.com/office/drawing/2014/main" id="{7B6B71B0-B78C-0149-8529-C093E4696EA9}"/>
              </a:ext>
            </a:extLst>
          </p:cNvPr>
          <p:cNvSpPr>
            <a:spLocks noGrp="1"/>
          </p:cNvSpPr>
          <p:nvPr>
            <p:ph idx="1"/>
          </p:nvPr>
        </p:nvSpPr>
        <p:spPr/>
        <p:txBody>
          <a:bodyPr/>
          <a:lstStyle/>
          <a:p>
            <a:r>
              <a:rPr lang="vi-VN" b="1" dirty="0"/>
              <a:t>Thông tin:</a:t>
            </a:r>
          </a:p>
          <a:p>
            <a:pPr lvl="1"/>
            <a:r>
              <a:rPr lang="vi-VN" dirty="0"/>
              <a:t>Những hiểu biết có được về một thực thể nào đó được gọi là thông tin về thực thể đó.</a:t>
            </a:r>
          </a:p>
          <a:p>
            <a:r>
              <a:rPr lang="en-US" b="1" dirty="0" err="1"/>
              <a:t>Dữ</a:t>
            </a:r>
            <a:r>
              <a:rPr lang="en-US" b="1" dirty="0"/>
              <a:t> </a:t>
            </a:r>
            <a:r>
              <a:rPr lang="en-US" b="1" dirty="0" err="1"/>
              <a:t>liệu</a:t>
            </a:r>
            <a:r>
              <a:rPr lang="en-US" b="1" dirty="0"/>
              <a:t>:</a:t>
            </a:r>
          </a:p>
          <a:p>
            <a:pPr lvl="1"/>
            <a:r>
              <a:rPr lang="vi-VN" dirty="0"/>
              <a:t>Là những thông tin đã được đưa vào máy tính</a:t>
            </a:r>
          </a:p>
          <a:p>
            <a:r>
              <a:rPr lang="vi-VN" b="1" dirty="0"/>
              <a:t>Các dạng thông tin:</a:t>
            </a:r>
          </a:p>
          <a:p>
            <a:pPr marL="0" indent="0">
              <a:buNone/>
            </a:pPr>
            <a:r>
              <a:rPr lang="vi-VN" dirty="0"/>
              <a:t>Có thể phân loại thông tin thành hai loại:</a:t>
            </a:r>
          </a:p>
          <a:p>
            <a:pPr lvl="1"/>
            <a:r>
              <a:rPr lang="vi-VN" dirty="0"/>
              <a:t>Số: số nguyên, số thực,…</a:t>
            </a:r>
          </a:p>
          <a:p>
            <a:pPr lvl="1"/>
            <a:r>
              <a:rPr lang="vi-VN" dirty="0"/>
              <a:t>Phi số: có ba dạng</a:t>
            </a:r>
          </a:p>
          <a:p>
            <a:pPr lvl="2"/>
            <a:r>
              <a:rPr lang="vi-VN" i="1" u="sng" dirty="0"/>
              <a:t>Văn bản</a:t>
            </a:r>
            <a:r>
              <a:rPr lang="vi-VN" dirty="0"/>
              <a:t>: báo, sách, vở, …</a:t>
            </a:r>
          </a:p>
          <a:p>
            <a:pPr lvl="2"/>
            <a:r>
              <a:rPr lang="vi-VN" i="1" u="sng" dirty="0"/>
              <a:t>Âm thanh</a:t>
            </a:r>
            <a:r>
              <a:rPr lang="vi-VN" dirty="0"/>
              <a:t>: tiếng nói con người, tiếng nhạc, …</a:t>
            </a:r>
          </a:p>
          <a:p>
            <a:pPr lvl="2"/>
            <a:r>
              <a:rPr lang="vi-VN" i="1" u="sng" dirty="0"/>
              <a:t>Hình ảnh</a:t>
            </a:r>
            <a:r>
              <a:rPr lang="vi-VN" dirty="0"/>
              <a:t>: tranh vẽ, ảnh chụp, bản đồ,…</a:t>
            </a:r>
          </a:p>
          <a:p>
            <a:pPr lvl="1"/>
            <a:endParaRPr lang="vi-VN" dirty="0"/>
          </a:p>
        </p:txBody>
      </p:sp>
    </p:spTree>
    <p:extLst>
      <p:ext uri="{BB962C8B-B14F-4D97-AF65-F5344CB8AC3E}">
        <p14:creationId xmlns:p14="http://schemas.microsoft.com/office/powerpoint/2010/main" val="1039538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A8986-F136-E247-A5DD-AC55540BE680}"/>
              </a:ext>
            </a:extLst>
          </p:cNvPr>
          <p:cNvSpPr>
            <a:spLocks noGrp="1"/>
          </p:cNvSpPr>
          <p:nvPr>
            <p:ph type="title"/>
          </p:nvPr>
        </p:nvSpPr>
        <p:spPr/>
        <p:txBody>
          <a:bodyPr/>
          <a:lstStyle/>
          <a:p>
            <a:r>
              <a:rPr lang="en-US" dirty="0" err="1"/>
              <a:t>Thông</a:t>
            </a:r>
            <a:r>
              <a:rPr lang="en-US" dirty="0"/>
              <a:t> tin </a:t>
            </a:r>
            <a:r>
              <a:rPr lang="en-US" dirty="0" err="1"/>
              <a:t>và</a:t>
            </a:r>
            <a:r>
              <a:rPr lang="en-US" dirty="0"/>
              <a:t> </a:t>
            </a:r>
            <a:r>
              <a:rPr lang="en-US" dirty="0" err="1"/>
              <a:t>Dữ</a:t>
            </a:r>
            <a:r>
              <a:rPr lang="en-US" dirty="0"/>
              <a:t> </a:t>
            </a:r>
            <a:r>
              <a:rPr lang="en-US" dirty="0" err="1"/>
              <a:t>liệu</a:t>
            </a:r>
            <a:endParaRPr lang="en-US" dirty="0"/>
          </a:p>
        </p:txBody>
      </p:sp>
      <p:sp>
        <p:nvSpPr>
          <p:cNvPr id="3" name="Content Placeholder 2">
            <a:extLst>
              <a:ext uri="{FF2B5EF4-FFF2-40B4-BE49-F238E27FC236}">
                <a16:creationId xmlns:a16="http://schemas.microsoft.com/office/drawing/2014/main" id="{7B6B71B0-B78C-0149-8529-C093E4696EA9}"/>
              </a:ext>
            </a:extLst>
          </p:cNvPr>
          <p:cNvSpPr>
            <a:spLocks noGrp="1"/>
          </p:cNvSpPr>
          <p:nvPr>
            <p:ph idx="1"/>
          </p:nvPr>
        </p:nvSpPr>
        <p:spPr/>
        <p:txBody>
          <a:bodyPr/>
          <a:lstStyle/>
          <a:p>
            <a:r>
              <a:rPr lang="vi-VN" b="1" dirty="0"/>
              <a:t>Đơn vị đo lượng thông tin:</a:t>
            </a:r>
          </a:p>
          <a:p>
            <a:pPr marL="0" indent="0">
              <a:buNone/>
            </a:pPr>
            <a:r>
              <a:rPr lang="vi-VN" dirty="0"/>
              <a:t>Bit là đơn vị nhỏ nhất để đo lượng thông tin, sử dụng hai ký hiệu là 0 và 1 để biểu diễn thông tin trong máy tính.</a:t>
            </a:r>
          </a:p>
          <a:p>
            <a:pPr marL="0" indent="0">
              <a:buNone/>
            </a:pPr>
            <a:endParaRPr lang="vi-VN" dirty="0"/>
          </a:p>
          <a:p>
            <a:pPr marL="0" indent="0">
              <a:buNone/>
            </a:pPr>
            <a:r>
              <a:rPr lang="vi-VN" dirty="0"/>
              <a:t>Các đơn vị khác để đo thông tin:</a:t>
            </a:r>
          </a:p>
          <a:p>
            <a:pPr lvl="1"/>
            <a:r>
              <a:rPr lang="vi-VN" dirty="0"/>
              <a:t>1 Byte (1B) = 8 Bit</a:t>
            </a:r>
          </a:p>
          <a:p>
            <a:pPr lvl="1"/>
            <a:r>
              <a:rPr lang="vi-VN" dirty="0"/>
              <a:t>1 KB (Kilôbyte) = 1024B</a:t>
            </a:r>
          </a:p>
          <a:p>
            <a:pPr lvl="1"/>
            <a:r>
              <a:rPr lang="vi-VN" dirty="0"/>
              <a:t>1 MB (Mêgabyte) = 1024KB</a:t>
            </a:r>
          </a:p>
          <a:p>
            <a:pPr lvl="1"/>
            <a:r>
              <a:rPr lang="vi-VN" dirty="0"/>
              <a:t>1 GB (Gigabyte) = 1024MB</a:t>
            </a:r>
          </a:p>
          <a:p>
            <a:pPr lvl="1"/>
            <a:r>
              <a:rPr lang="vi-VN" dirty="0"/>
              <a:t>1 TB (Têgabyte) = 1024GB</a:t>
            </a:r>
          </a:p>
          <a:p>
            <a:pPr lvl="1"/>
            <a:r>
              <a:rPr lang="vi-VN" dirty="0"/>
              <a:t>1 PB (Pêtabyte) = 1024TB</a:t>
            </a:r>
          </a:p>
        </p:txBody>
      </p:sp>
    </p:spTree>
    <p:extLst>
      <p:ext uri="{BB962C8B-B14F-4D97-AF65-F5344CB8AC3E}">
        <p14:creationId xmlns:p14="http://schemas.microsoft.com/office/powerpoint/2010/main" val="4248612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B82CB-7F84-304B-A15B-3EDE5DD8859D}"/>
              </a:ext>
            </a:extLst>
          </p:cNvPr>
          <p:cNvSpPr>
            <a:spLocks noGrp="1"/>
          </p:cNvSpPr>
          <p:nvPr>
            <p:ph type="title"/>
          </p:nvPr>
        </p:nvSpPr>
        <p:spPr/>
        <p:txBody>
          <a:bodyPr/>
          <a:lstStyle/>
          <a:p>
            <a:r>
              <a:rPr lang="en-US" dirty="0" err="1"/>
              <a:t>Cấu</a:t>
            </a:r>
            <a:r>
              <a:rPr lang="en-US" dirty="0"/>
              <a:t> </a:t>
            </a:r>
            <a:r>
              <a:rPr lang="en-US" dirty="0" err="1"/>
              <a:t>trúc</a:t>
            </a:r>
            <a:r>
              <a:rPr lang="en-US" dirty="0"/>
              <a:t> </a:t>
            </a:r>
            <a:r>
              <a:rPr lang="en-US" dirty="0" err="1"/>
              <a:t>của</a:t>
            </a:r>
            <a:r>
              <a:rPr lang="en-US" dirty="0"/>
              <a:t> </a:t>
            </a:r>
            <a:r>
              <a:rPr lang="en-US" dirty="0" err="1"/>
              <a:t>một</a:t>
            </a:r>
            <a:r>
              <a:rPr lang="en-US" dirty="0"/>
              <a:t> </a:t>
            </a:r>
            <a:r>
              <a:rPr lang="en-US" dirty="0" err="1"/>
              <a:t>chương</a:t>
            </a:r>
            <a:r>
              <a:rPr lang="en-US" dirty="0"/>
              <a:t> </a:t>
            </a:r>
            <a:r>
              <a:rPr lang="en-US" dirty="0" err="1"/>
              <a:t>trình</a:t>
            </a:r>
            <a:endParaRPr lang="en-US" dirty="0"/>
          </a:p>
        </p:txBody>
      </p:sp>
      <p:sp>
        <p:nvSpPr>
          <p:cNvPr id="3" name="Content Placeholder 2">
            <a:extLst>
              <a:ext uri="{FF2B5EF4-FFF2-40B4-BE49-F238E27FC236}">
                <a16:creationId xmlns:a16="http://schemas.microsoft.com/office/drawing/2014/main" id="{7042C92E-5835-A34F-8BFA-7B062EA8287D}"/>
              </a:ext>
            </a:extLst>
          </p:cNvPr>
          <p:cNvSpPr>
            <a:spLocks noGrp="1"/>
          </p:cNvSpPr>
          <p:nvPr>
            <p:ph idx="1"/>
          </p:nvPr>
        </p:nvSpPr>
        <p:spPr/>
        <p:txBody>
          <a:bodyPr/>
          <a:lstStyle/>
          <a:p>
            <a:pPr marL="0" indent="0">
              <a:buNone/>
            </a:pPr>
            <a:r>
              <a:rPr lang="vi-VN" dirty="0"/>
              <a:t>Cấu trúc chung của một chương trình được mô tả như sau:</a:t>
            </a:r>
          </a:p>
          <a:p>
            <a:pPr marL="400050" lvl="1" indent="0">
              <a:buNone/>
            </a:pPr>
            <a:r>
              <a:rPr lang="vi-VN" dirty="0"/>
              <a:t>[&lt; phần khai báo&gt;]</a:t>
            </a:r>
          </a:p>
          <a:p>
            <a:pPr marL="400050" lvl="1" indent="0">
              <a:buNone/>
            </a:pPr>
            <a:r>
              <a:rPr lang="vi-VN" dirty="0"/>
              <a:t>&lt;phần thân&gt;</a:t>
            </a:r>
          </a:p>
        </p:txBody>
      </p:sp>
    </p:spTree>
    <p:extLst>
      <p:ext uri="{BB962C8B-B14F-4D97-AF65-F5344CB8AC3E}">
        <p14:creationId xmlns:p14="http://schemas.microsoft.com/office/powerpoint/2010/main" val="935662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B82CB-7F84-304B-A15B-3EDE5DD8859D}"/>
              </a:ext>
            </a:extLst>
          </p:cNvPr>
          <p:cNvSpPr>
            <a:spLocks noGrp="1"/>
          </p:cNvSpPr>
          <p:nvPr>
            <p:ph type="title"/>
          </p:nvPr>
        </p:nvSpPr>
        <p:spPr/>
        <p:txBody>
          <a:bodyPr/>
          <a:lstStyle/>
          <a:p>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cơ</a:t>
            </a:r>
            <a:r>
              <a:rPr lang="en-US" dirty="0"/>
              <a:t> </a:t>
            </a:r>
            <a:r>
              <a:rPr lang="en-US" dirty="0" err="1"/>
              <a:t>bản</a:t>
            </a:r>
            <a:endParaRPr lang="en-US" dirty="0"/>
          </a:p>
        </p:txBody>
      </p:sp>
      <p:sp>
        <p:nvSpPr>
          <p:cNvPr id="3" name="Content Placeholder 2">
            <a:extLst>
              <a:ext uri="{FF2B5EF4-FFF2-40B4-BE49-F238E27FC236}">
                <a16:creationId xmlns:a16="http://schemas.microsoft.com/office/drawing/2014/main" id="{7042C92E-5835-A34F-8BFA-7B062EA8287D}"/>
              </a:ext>
            </a:extLst>
          </p:cNvPr>
          <p:cNvSpPr>
            <a:spLocks noGrp="1"/>
          </p:cNvSpPr>
          <p:nvPr>
            <p:ph idx="1"/>
          </p:nvPr>
        </p:nvSpPr>
        <p:spPr/>
        <p:txBody>
          <a:bodyPr/>
          <a:lstStyle/>
          <a:p>
            <a:r>
              <a:rPr lang="vi-VN" dirty="0"/>
              <a:t>Dữ liệu là thông tin đã mã hóa trong máy tính. Dữ liệu sau khi tập hợp lại và xử lý sẽ cho ta thông tin.</a:t>
            </a:r>
          </a:p>
          <a:p>
            <a:r>
              <a:rPr lang="vi-VN" dirty="0"/>
              <a:t>Mỗi ngôn ngữ lập trình thường cung cấp một số kiểu dữ liệu chuẩn cho biết phạm vi giá trị có thể lưu trữ, dung lượng bộ nhớ cần thiết để lưu trữ và các phép toán tác động lên dữ liệu.</a:t>
            </a:r>
          </a:p>
          <a:p>
            <a:r>
              <a:rPr lang="vi-VN" dirty="0"/>
              <a:t>Mỗi kiểu dữ liệu được đặc trưng bởi tên kiểu miền giá trị, kích thước trong bộ nhớ, các phép toán, các hàm và thủ tục sử dụng chúng.</a:t>
            </a:r>
          </a:p>
        </p:txBody>
      </p:sp>
    </p:spTree>
    <p:extLst>
      <p:ext uri="{BB962C8B-B14F-4D97-AF65-F5344CB8AC3E}">
        <p14:creationId xmlns:p14="http://schemas.microsoft.com/office/powerpoint/2010/main" val="1142383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B82CB-7F84-304B-A15B-3EDE5DD8859D}"/>
              </a:ext>
            </a:extLst>
          </p:cNvPr>
          <p:cNvSpPr>
            <a:spLocks noGrp="1"/>
          </p:cNvSpPr>
          <p:nvPr>
            <p:ph type="title"/>
          </p:nvPr>
        </p:nvSpPr>
        <p:spPr/>
        <p:txBody>
          <a:bodyPr/>
          <a:lstStyle/>
          <a:p>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cơ</a:t>
            </a:r>
            <a:r>
              <a:rPr lang="en-US" dirty="0"/>
              <a:t> </a:t>
            </a:r>
            <a:r>
              <a:rPr lang="en-US" dirty="0" err="1"/>
              <a:t>bản</a:t>
            </a:r>
            <a:endParaRPr lang="en-US" dirty="0"/>
          </a:p>
        </p:txBody>
      </p:sp>
      <p:sp>
        <p:nvSpPr>
          <p:cNvPr id="3" name="Content Placeholder 2">
            <a:extLst>
              <a:ext uri="{FF2B5EF4-FFF2-40B4-BE49-F238E27FC236}">
                <a16:creationId xmlns:a16="http://schemas.microsoft.com/office/drawing/2014/main" id="{7042C92E-5835-A34F-8BFA-7B062EA8287D}"/>
              </a:ext>
            </a:extLst>
          </p:cNvPr>
          <p:cNvSpPr>
            <a:spLocks noGrp="1"/>
          </p:cNvSpPr>
          <p:nvPr>
            <p:ph idx="1"/>
          </p:nvPr>
        </p:nvSpPr>
        <p:spPr/>
        <p:txBody>
          <a:bodyPr/>
          <a:lstStyle/>
          <a:p>
            <a:r>
              <a:rPr lang="vi-VN" dirty="0"/>
              <a:t>Một số kiểu dữ liệu chuẩn thường dùng:</a:t>
            </a:r>
          </a:p>
          <a:p>
            <a:pPr lvl="1"/>
            <a:r>
              <a:rPr lang="vi-VN" b="1" dirty="0"/>
              <a:t>Kiểu nguyên</a:t>
            </a:r>
            <a:r>
              <a:rPr lang="vi-VN" dirty="0"/>
              <a:t>: Các kiểu nguyên được lưu trữ và kết quả tính toán là số nguyên nhưng có hạn chế về miền giá trị. Tập số nguyên là vô hạn là có thứ tự, đếm được</a:t>
            </a:r>
          </a:p>
          <a:p>
            <a:pPr lvl="1"/>
            <a:endParaRPr lang="vi-VN" dirty="0"/>
          </a:p>
        </p:txBody>
      </p:sp>
      <p:graphicFrame>
        <p:nvGraphicFramePr>
          <p:cNvPr id="6" name="Table 5">
            <a:extLst>
              <a:ext uri="{FF2B5EF4-FFF2-40B4-BE49-F238E27FC236}">
                <a16:creationId xmlns:a16="http://schemas.microsoft.com/office/drawing/2014/main" id="{EAA169DD-4673-9D4F-B93B-5C8B447573BB}"/>
              </a:ext>
            </a:extLst>
          </p:cNvPr>
          <p:cNvGraphicFramePr>
            <a:graphicFrameLocks noGrp="1"/>
          </p:cNvGraphicFramePr>
          <p:nvPr>
            <p:extLst>
              <p:ext uri="{D42A27DB-BD31-4B8C-83A1-F6EECF244321}">
                <p14:modId xmlns:p14="http://schemas.microsoft.com/office/powerpoint/2010/main" val="687095765"/>
              </p:ext>
            </p:extLst>
          </p:nvPr>
        </p:nvGraphicFramePr>
        <p:xfrm>
          <a:off x="1524000" y="3447876"/>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630308559"/>
                    </a:ext>
                  </a:extLst>
                </a:gridCol>
                <a:gridCol w="2709333">
                  <a:extLst>
                    <a:ext uri="{9D8B030D-6E8A-4147-A177-3AD203B41FA5}">
                      <a16:colId xmlns:a16="http://schemas.microsoft.com/office/drawing/2014/main" val="751990807"/>
                    </a:ext>
                  </a:extLst>
                </a:gridCol>
                <a:gridCol w="2709333">
                  <a:extLst>
                    <a:ext uri="{9D8B030D-6E8A-4147-A177-3AD203B41FA5}">
                      <a16:colId xmlns:a16="http://schemas.microsoft.com/office/drawing/2014/main" val="2639600180"/>
                    </a:ext>
                  </a:extLst>
                </a:gridCol>
              </a:tblGrid>
              <a:tr h="370840">
                <a:tc>
                  <a:txBody>
                    <a:bodyPr/>
                    <a:lstStyle/>
                    <a:p>
                      <a:pPr>
                        <a:buNone/>
                      </a:pPr>
                      <a:r>
                        <a:rPr lang="en-US" dirty="0" err="1"/>
                        <a:t>Kiểu</a:t>
                      </a:r>
                      <a:endParaRPr lang="en-US" dirty="0"/>
                    </a:p>
                  </a:txBody>
                  <a:tcPr/>
                </a:tc>
                <a:tc>
                  <a:txBody>
                    <a:bodyPr/>
                    <a:lstStyle/>
                    <a:p>
                      <a:r>
                        <a:rPr lang="en-US" dirty="0" err="1"/>
                        <a:t>Kích</a:t>
                      </a:r>
                      <a:r>
                        <a:rPr lang="en-US" dirty="0"/>
                        <a:t> </a:t>
                      </a:r>
                      <a:r>
                        <a:rPr lang="en-US" dirty="0" err="1"/>
                        <a:t>cỡ</a:t>
                      </a:r>
                      <a:endParaRPr lang="en-US" dirty="0"/>
                    </a:p>
                  </a:txBody>
                  <a:tcPr/>
                </a:tc>
                <a:tc>
                  <a:txBody>
                    <a:bodyPr/>
                    <a:lstStyle/>
                    <a:p>
                      <a:r>
                        <a:rPr lang="en-US" dirty="0" err="1"/>
                        <a:t>Phạm</a:t>
                      </a:r>
                      <a:r>
                        <a:rPr lang="en-US" dirty="0"/>
                        <a:t> vi</a:t>
                      </a:r>
                    </a:p>
                  </a:txBody>
                  <a:tcPr/>
                </a:tc>
                <a:extLst>
                  <a:ext uri="{0D108BD9-81ED-4DB2-BD59-A6C34878D82A}">
                    <a16:rowId xmlns:a16="http://schemas.microsoft.com/office/drawing/2014/main" val="1701839493"/>
                  </a:ext>
                </a:extLst>
              </a:tr>
              <a:tr h="370840">
                <a:tc>
                  <a:txBody>
                    <a:bodyPr/>
                    <a:lstStyle/>
                    <a:p>
                      <a:r>
                        <a:rPr lang="en-US" dirty="0"/>
                        <a:t>byte</a:t>
                      </a:r>
                    </a:p>
                  </a:txBody>
                  <a:tcPr/>
                </a:tc>
                <a:tc>
                  <a:txBody>
                    <a:bodyPr/>
                    <a:lstStyle/>
                    <a:p>
                      <a:r>
                        <a:rPr lang="en-US" dirty="0"/>
                        <a:t>1 byte</a:t>
                      </a:r>
                    </a:p>
                  </a:txBody>
                  <a:tcPr/>
                </a:tc>
                <a:tc>
                  <a:txBody>
                    <a:bodyPr/>
                    <a:lstStyle/>
                    <a:p>
                      <a:r>
                        <a:rPr lang="en-US" dirty="0" err="1"/>
                        <a:t>Từ</a:t>
                      </a:r>
                      <a:r>
                        <a:rPr lang="en-US" dirty="0"/>
                        <a:t> -128 </a:t>
                      </a:r>
                      <a:r>
                        <a:rPr lang="en-US" dirty="0" err="1"/>
                        <a:t>đến</a:t>
                      </a:r>
                      <a:r>
                        <a:rPr lang="en-US" dirty="0"/>
                        <a:t> 127</a:t>
                      </a:r>
                    </a:p>
                  </a:txBody>
                  <a:tcPr/>
                </a:tc>
                <a:extLst>
                  <a:ext uri="{0D108BD9-81ED-4DB2-BD59-A6C34878D82A}">
                    <a16:rowId xmlns:a16="http://schemas.microsoft.com/office/drawing/2014/main" val="65208067"/>
                  </a:ext>
                </a:extLst>
              </a:tr>
              <a:tr h="370840">
                <a:tc>
                  <a:txBody>
                    <a:bodyPr/>
                    <a:lstStyle/>
                    <a:p>
                      <a:r>
                        <a:rPr lang="en-US" dirty="0" err="1"/>
                        <a:t>int</a:t>
                      </a:r>
                      <a:endParaRPr lang="en-US" dirty="0"/>
                    </a:p>
                  </a:txBody>
                  <a:tcPr/>
                </a:tc>
                <a:tc>
                  <a:txBody>
                    <a:bodyPr/>
                    <a:lstStyle/>
                    <a:p>
                      <a:pPr>
                        <a:buNone/>
                      </a:pPr>
                      <a:r>
                        <a:rPr lang="en-US" dirty="0"/>
                        <a:t>4 bytes</a:t>
                      </a:r>
                    </a:p>
                  </a:txBody>
                  <a:tcPr/>
                </a:tc>
                <a:tc>
                  <a:txBody>
                    <a:bodyPr/>
                    <a:lstStyle/>
                    <a:p>
                      <a:pPr>
                        <a:buNone/>
                      </a:pPr>
                      <a:r>
                        <a:rPr lang="en-US" sz="1800" b="0" i="0" kern="1200" dirty="0" err="1">
                          <a:solidFill>
                            <a:srgbClr val="000000"/>
                          </a:solidFill>
                          <a:effectLst/>
                          <a:latin typeface="+mn-lt"/>
                          <a:ea typeface="+mn-ea"/>
                          <a:cs typeface="+mn-cs"/>
                        </a:rPr>
                        <a:t>Từ</a:t>
                      </a:r>
                      <a:r>
                        <a:rPr lang="en-US" sz="1800" b="0" i="0" kern="1200" dirty="0">
                          <a:solidFill>
                            <a:srgbClr val="000000"/>
                          </a:solidFill>
                          <a:effectLst/>
                          <a:latin typeface="+mn-lt"/>
                          <a:ea typeface="+mn-ea"/>
                          <a:cs typeface="+mn-cs"/>
                        </a:rPr>
                        <a:t> -2</a:t>
                      </a:r>
                      <a:r>
                        <a:rPr lang="en-US" sz="1800" b="0" i="0" kern="1200" baseline="30000" dirty="0">
                          <a:solidFill>
                            <a:srgbClr val="000000"/>
                          </a:solidFill>
                          <a:effectLst/>
                          <a:latin typeface="+mn-lt"/>
                          <a:ea typeface="+mn-ea"/>
                          <a:cs typeface="+mn-cs"/>
                        </a:rPr>
                        <a:t>31</a:t>
                      </a:r>
                      <a:r>
                        <a:rPr lang="en-US" sz="1800" b="0" i="0" kern="1200" dirty="0">
                          <a:solidFill>
                            <a:srgbClr val="000000"/>
                          </a:solidFill>
                          <a:effectLst/>
                          <a:latin typeface="+mn-lt"/>
                          <a:ea typeface="+mn-ea"/>
                          <a:cs typeface="+mn-cs"/>
                        </a:rPr>
                        <a:t> </a:t>
                      </a:r>
                      <a:r>
                        <a:rPr lang="en-US" sz="1800" b="0" i="0" kern="1200" dirty="0" err="1">
                          <a:solidFill>
                            <a:srgbClr val="000000"/>
                          </a:solidFill>
                          <a:effectLst/>
                          <a:latin typeface="+mn-lt"/>
                          <a:ea typeface="+mn-ea"/>
                          <a:cs typeface="+mn-cs"/>
                        </a:rPr>
                        <a:t>đến</a:t>
                      </a:r>
                      <a:r>
                        <a:rPr lang="en-US" sz="1800" b="0" i="0" kern="1200" dirty="0">
                          <a:solidFill>
                            <a:srgbClr val="000000"/>
                          </a:solidFill>
                          <a:effectLst/>
                          <a:latin typeface="+mn-lt"/>
                          <a:ea typeface="+mn-ea"/>
                          <a:cs typeface="+mn-cs"/>
                        </a:rPr>
                        <a:t> 2</a:t>
                      </a:r>
                      <a:r>
                        <a:rPr lang="en-US" sz="1800" b="0" i="0" kern="1200" baseline="30000" dirty="0">
                          <a:solidFill>
                            <a:srgbClr val="000000"/>
                          </a:solidFill>
                          <a:effectLst/>
                          <a:latin typeface="+mn-lt"/>
                          <a:ea typeface="+mn-ea"/>
                          <a:cs typeface="+mn-cs"/>
                        </a:rPr>
                        <a:t>31</a:t>
                      </a:r>
                      <a:r>
                        <a:rPr lang="en-US" sz="1800" b="0" i="0" kern="1200" dirty="0">
                          <a:solidFill>
                            <a:srgbClr val="000000"/>
                          </a:solidFill>
                          <a:effectLst/>
                          <a:latin typeface="+mn-lt"/>
                          <a:ea typeface="+mn-ea"/>
                          <a:cs typeface="+mn-cs"/>
                        </a:rPr>
                        <a:t>-1</a:t>
                      </a:r>
                      <a:endParaRPr lang="en-US" dirty="0">
                        <a:solidFill>
                          <a:srgbClr val="000000"/>
                        </a:solidFill>
                      </a:endParaRPr>
                    </a:p>
                  </a:txBody>
                  <a:tcPr/>
                </a:tc>
                <a:extLst>
                  <a:ext uri="{0D108BD9-81ED-4DB2-BD59-A6C34878D82A}">
                    <a16:rowId xmlns:a16="http://schemas.microsoft.com/office/drawing/2014/main" val="2286004021"/>
                  </a:ext>
                </a:extLst>
              </a:tr>
              <a:tr h="370840">
                <a:tc>
                  <a:txBody>
                    <a:bodyPr/>
                    <a:lstStyle/>
                    <a:p>
                      <a:r>
                        <a:rPr lang="en-US" dirty="0"/>
                        <a:t>long</a:t>
                      </a:r>
                    </a:p>
                  </a:txBody>
                  <a:tcPr/>
                </a:tc>
                <a:tc>
                  <a:txBody>
                    <a:bodyPr/>
                    <a:lstStyle/>
                    <a:p>
                      <a:r>
                        <a:rPr lang="en-US" dirty="0"/>
                        <a:t>16 bytes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dk1"/>
                          </a:solidFill>
                          <a:effectLst/>
                          <a:latin typeface="+mn-lt"/>
                          <a:ea typeface="+mn-ea"/>
                          <a:cs typeface="+mn-cs"/>
                        </a:rPr>
                        <a:t>Từ</a:t>
                      </a:r>
                      <a:r>
                        <a:rPr lang="en-US" sz="1800" b="0" i="0" kern="1200" dirty="0">
                          <a:solidFill>
                            <a:schemeClr val="dk1"/>
                          </a:solidFill>
                          <a:effectLst/>
                          <a:latin typeface="+mn-lt"/>
                          <a:ea typeface="+mn-ea"/>
                          <a:cs typeface="+mn-cs"/>
                        </a:rPr>
                        <a:t> -2</a:t>
                      </a:r>
                      <a:r>
                        <a:rPr lang="en-US" sz="1800" b="0" i="0" kern="1200" baseline="30000" dirty="0">
                          <a:solidFill>
                            <a:schemeClr val="dk1"/>
                          </a:solidFill>
                          <a:effectLst/>
                          <a:latin typeface="+mn-lt"/>
                          <a:ea typeface="+mn-ea"/>
                          <a:cs typeface="+mn-cs"/>
                        </a:rPr>
                        <a:t>31</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đến</a:t>
                      </a:r>
                      <a:r>
                        <a:rPr lang="en-US" sz="1800" b="0" i="0" kern="1200" dirty="0">
                          <a:solidFill>
                            <a:schemeClr val="dk1"/>
                          </a:solidFill>
                          <a:effectLst/>
                          <a:latin typeface="+mn-lt"/>
                          <a:ea typeface="+mn-ea"/>
                          <a:cs typeface="+mn-cs"/>
                        </a:rPr>
                        <a:t> 2</a:t>
                      </a:r>
                      <a:r>
                        <a:rPr lang="en-US" sz="1800" b="0" i="0" kern="1200" baseline="30000" dirty="0">
                          <a:solidFill>
                            <a:schemeClr val="dk1"/>
                          </a:solidFill>
                          <a:effectLst/>
                          <a:latin typeface="+mn-lt"/>
                          <a:ea typeface="+mn-ea"/>
                          <a:cs typeface="+mn-cs"/>
                        </a:rPr>
                        <a:t>31</a:t>
                      </a:r>
                      <a:r>
                        <a:rPr lang="en-US" sz="1800" b="0" i="0" kern="1200" dirty="0">
                          <a:solidFill>
                            <a:schemeClr val="dk1"/>
                          </a:solidFill>
                          <a:effectLst/>
                          <a:latin typeface="+mn-lt"/>
                          <a:ea typeface="+mn-ea"/>
                          <a:cs typeface="+mn-cs"/>
                        </a:rPr>
                        <a:t>-1</a:t>
                      </a:r>
                      <a:endParaRPr lang="en-US" dirty="0"/>
                    </a:p>
                  </a:txBody>
                  <a:tcPr/>
                </a:tc>
                <a:extLst>
                  <a:ext uri="{0D108BD9-81ED-4DB2-BD59-A6C34878D82A}">
                    <a16:rowId xmlns:a16="http://schemas.microsoft.com/office/drawing/2014/main" val="4005491946"/>
                  </a:ext>
                </a:extLst>
              </a:tr>
            </a:tbl>
          </a:graphicData>
        </a:graphic>
      </p:graphicFrame>
    </p:spTree>
    <p:extLst>
      <p:ext uri="{BB962C8B-B14F-4D97-AF65-F5344CB8AC3E}">
        <p14:creationId xmlns:p14="http://schemas.microsoft.com/office/powerpoint/2010/main" val="1667861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B82CB-7F84-304B-A15B-3EDE5DD8859D}"/>
              </a:ext>
            </a:extLst>
          </p:cNvPr>
          <p:cNvSpPr>
            <a:spLocks noGrp="1"/>
          </p:cNvSpPr>
          <p:nvPr>
            <p:ph type="title"/>
          </p:nvPr>
        </p:nvSpPr>
        <p:spPr/>
        <p:txBody>
          <a:bodyPr/>
          <a:lstStyle/>
          <a:p>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cơ</a:t>
            </a:r>
            <a:r>
              <a:rPr lang="en-US" dirty="0"/>
              <a:t> </a:t>
            </a:r>
            <a:r>
              <a:rPr lang="en-US" dirty="0" err="1"/>
              <a:t>bản</a:t>
            </a:r>
            <a:endParaRPr lang="en-US" dirty="0"/>
          </a:p>
        </p:txBody>
      </p:sp>
      <p:sp>
        <p:nvSpPr>
          <p:cNvPr id="3" name="Content Placeholder 2">
            <a:extLst>
              <a:ext uri="{FF2B5EF4-FFF2-40B4-BE49-F238E27FC236}">
                <a16:creationId xmlns:a16="http://schemas.microsoft.com/office/drawing/2014/main" id="{7042C92E-5835-A34F-8BFA-7B062EA8287D}"/>
              </a:ext>
            </a:extLst>
          </p:cNvPr>
          <p:cNvSpPr>
            <a:spLocks noGrp="1"/>
          </p:cNvSpPr>
          <p:nvPr>
            <p:ph idx="1"/>
          </p:nvPr>
        </p:nvSpPr>
        <p:spPr/>
        <p:txBody>
          <a:bodyPr/>
          <a:lstStyle/>
          <a:p>
            <a:r>
              <a:rPr lang="vi-VN" dirty="0"/>
              <a:t>Một số kiểu dữ liệu chuẩn thường dùng:</a:t>
            </a:r>
          </a:p>
          <a:p>
            <a:pPr lvl="1"/>
            <a:r>
              <a:rPr lang="vi-VN" b="1" dirty="0"/>
              <a:t>Kiểu thực</a:t>
            </a:r>
            <a:r>
              <a:rPr lang="vi-VN" dirty="0"/>
              <a:t>: Các kiểu thực được lưu trữ và kết quả tính toán chỉ là gần đúng với sai số không đáng kể, nhưng miền giá trị được mở rộng hơn so với kiểu nguyên. Số thực tromg máy tính rời rạc và hữu hạn. Phép toán chia các toán hạng gồm cả kiểu nguyên và kiểu thực sẽ cho két quả là kiểu thực.</a:t>
            </a:r>
          </a:p>
          <a:p>
            <a:pPr lvl="1"/>
            <a:endParaRPr lang="vi-VN" dirty="0"/>
          </a:p>
        </p:txBody>
      </p:sp>
      <p:graphicFrame>
        <p:nvGraphicFramePr>
          <p:cNvPr id="6" name="Table 5">
            <a:extLst>
              <a:ext uri="{FF2B5EF4-FFF2-40B4-BE49-F238E27FC236}">
                <a16:creationId xmlns:a16="http://schemas.microsoft.com/office/drawing/2014/main" id="{EAA169DD-4673-9D4F-B93B-5C8B447573BB}"/>
              </a:ext>
            </a:extLst>
          </p:cNvPr>
          <p:cNvGraphicFramePr>
            <a:graphicFrameLocks noGrp="1"/>
          </p:cNvGraphicFramePr>
          <p:nvPr>
            <p:extLst>
              <p:ext uri="{D42A27DB-BD31-4B8C-83A1-F6EECF244321}">
                <p14:modId xmlns:p14="http://schemas.microsoft.com/office/powerpoint/2010/main" val="1472574078"/>
              </p:ext>
            </p:extLst>
          </p:nvPr>
        </p:nvGraphicFramePr>
        <p:xfrm>
          <a:off x="1473200" y="3792650"/>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630308559"/>
                    </a:ext>
                  </a:extLst>
                </a:gridCol>
                <a:gridCol w="1993415">
                  <a:extLst>
                    <a:ext uri="{9D8B030D-6E8A-4147-A177-3AD203B41FA5}">
                      <a16:colId xmlns:a16="http://schemas.microsoft.com/office/drawing/2014/main" val="751990807"/>
                    </a:ext>
                  </a:extLst>
                </a:gridCol>
                <a:gridCol w="3425251">
                  <a:extLst>
                    <a:ext uri="{9D8B030D-6E8A-4147-A177-3AD203B41FA5}">
                      <a16:colId xmlns:a16="http://schemas.microsoft.com/office/drawing/2014/main" val="2639600180"/>
                    </a:ext>
                  </a:extLst>
                </a:gridCol>
              </a:tblGrid>
              <a:tr h="370840">
                <a:tc>
                  <a:txBody>
                    <a:bodyPr/>
                    <a:lstStyle/>
                    <a:p>
                      <a:r>
                        <a:rPr lang="en-US" dirty="0" err="1"/>
                        <a:t>Kiểu</a:t>
                      </a:r>
                      <a:endParaRPr lang="en-US" dirty="0"/>
                    </a:p>
                  </a:txBody>
                  <a:tcPr/>
                </a:tc>
                <a:tc>
                  <a:txBody>
                    <a:bodyPr/>
                    <a:lstStyle/>
                    <a:p>
                      <a:r>
                        <a:rPr lang="en-US" dirty="0" err="1"/>
                        <a:t>Kích</a:t>
                      </a:r>
                      <a:r>
                        <a:rPr lang="en-US" dirty="0"/>
                        <a:t> </a:t>
                      </a:r>
                      <a:r>
                        <a:rPr lang="en-US" dirty="0" err="1"/>
                        <a:t>cỡ</a:t>
                      </a:r>
                      <a:endParaRPr lang="en-US" dirty="0"/>
                    </a:p>
                  </a:txBody>
                  <a:tcPr/>
                </a:tc>
                <a:tc>
                  <a:txBody>
                    <a:bodyPr/>
                    <a:lstStyle/>
                    <a:p>
                      <a:r>
                        <a:rPr lang="en-US" dirty="0" err="1"/>
                        <a:t>Phạm</a:t>
                      </a:r>
                      <a:r>
                        <a:rPr lang="en-US" dirty="0"/>
                        <a:t> vi</a:t>
                      </a:r>
                    </a:p>
                  </a:txBody>
                  <a:tcPr/>
                </a:tc>
                <a:extLst>
                  <a:ext uri="{0D108BD9-81ED-4DB2-BD59-A6C34878D82A}">
                    <a16:rowId xmlns:a16="http://schemas.microsoft.com/office/drawing/2014/main" val="1701839493"/>
                  </a:ext>
                </a:extLst>
              </a:tr>
              <a:tr h="370840">
                <a:tc>
                  <a:txBody>
                    <a:bodyPr/>
                    <a:lstStyle/>
                    <a:p>
                      <a:r>
                        <a:rPr lang="en-US" dirty="0"/>
                        <a:t>float</a:t>
                      </a:r>
                    </a:p>
                  </a:txBody>
                  <a:tcPr/>
                </a:tc>
                <a:tc>
                  <a:txBody>
                    <a:bodyPr/>
                    <a:lstStyle/>
                    <a:p>
                      <a:r>
                        <a:rPr lang="en-US" dirty="0"/>
                        <a:t>6 byte</a:t>
                      </a:r>
                    </a:p>
                  </a:txBody>
                  <a:tcPr/>
                </a:tc>
                <a:tc>
                  <a:txBody>
                    <a:bodyPr/>
                    <a:lstStyle/>
                    <a:p>
                      <a:r>
                        <a:rPr lang="en-US" dirty="0" err="1"/>
                        <a:t>Từ</a:t>
                      </a:r>
                      <a:r>
                        <a:rPr lang="en-US" dirty="0"/>
                        <a:t> -3.4x</a:t>
                      </a:r>
                      <a:r>
                        <a:rPr lang="en-US" sz="1800" b="0" i="0" kern="1200" dirty="0">
                          <a:solidFill>
                            <a:schemeClr val="dk1"/>
                          </a:solidFill>
                          <a:effectLst/>
                          <a:latin typeface="+mn-lt"/>
                          <a:ea typeface="+mn-ea"/>
                          <a:cs typeface="+mn-cs"/>
                        </a:rPr>
                        <a:t>10</a:t>
                      </a:r>
                      <a:r>
                        <a:rPr lang="en-US" sz="1800" b="0" i="0" kern="1200" baseline="30000" dirty="0">
                          <a:solidFill>
                            <a:schemeClr val="dk1"/>
                          </a:solidFill>
                          <a:effectLst/>
                          <a:latin typeface="+mn-lt"/>
                          <a:ea typeface="+mn-ea"/>
                          <a:cs typeface="+mn-cs"/>
                        </a:rPr>
                        <a:t>38</a:t>
                      </a:r>
                      <a:r>
                        <a:rPr lang="en-US" dirty="0"/>
                        <a:t> </a:t>
                      </a:r>
                      <a:r>
                        <a:rPr lang="en-US" dirty="0" err="1"/>
                        <a:t>đến</a:t>
                      </a:r>
                      <a:r>
                        <a:rPr lang="en-US" dirty="0"/>
                        <a:t> 3.4x10</a:t>
                      </a:r>
                      <a:r>
                        <a:rPr lang="en-US" sz="1800" b="0" i="0" kern="1200" baseline="30000" dirty="0">
                          <a:solidFill>
                            <a:schemeClr val="dk1"/>
                          </a:solidFill>
                          <a:effectLst/>
                          <a:latin typeface="+mn-lt"/>
                          <a:ea typeface="+mn-ea"/>
                          <a:cs typeface="+mn-cs"/>
                        </a:rPr>
                        <a:t>38</a:t>
                      </a:r>
                      <a:endParaRPr lang="en-US" dirty="0"/>
                    </a:p>
                  </a:txBody>
                  <a:tcPr/>
                </a:tc>
                <a:extLst>
                  <a:ext uri="{0D108BD9-81ED-4DB2-BD59-A6C34878D82A}">
                    <a16:rowId xmlns:a16="http://schemas.microsoft.com/office/drawing/2014/main" val="65208067"/>
                  </a:ext>
                </a:extLst>
              </a:tr>
              <a:tr h="370840">
                <a:tc>
                  <a:txBody>
                    <a:bodyPr/>
                    <a:lstStyle/>
                    <a:p>
                      <a:r>
                        <a:rPr lang="en-US" dirty="0"/>
                        <a:t>double</a:t>
                      </a:r>
                    </a:p>
                  </a:txBody>
                  <a:tcPr/>
                </a:tc>
                <a:tc>
                  <a:txBody>
                    <a:bodyPr/>
                    <a:lstStyle/>
                    <a:p>
                      <a:r>
                        <a:rPr lang="en-US" dirty="0"/>
                        <a:t>10 bytes</a:t>
                      </a:r>
                    </a:p>
                  </a:txBody>
                  <a:tcPr/>
                </a:tc>
                <a:tc>
                  <a:txBody>
                    <a:bodyPr/>
                    <a:lstStyle/>
                    <a:p>
                      <a:r>
                        <a:rPr lang="en-US" dirty="0" err="1"/>
                        <a:t>Từ</a:t>
                      </a:r>
                      <a:r>
                        <a:rPr lang="en-US" dirty="0"/>
                        <a:t> -1.79x</a:t>
                      </a:r>
                      <a:r>
                        <a:rPr lang="en-US" sz="1800" b="0" i="0" kern="1200" dirty="0">
                          <a:solidFill>
                            <a:schemeClr val="dk1"/>
                          </a:solidFill>
                          <a:effectLst/>
                          <a:latin typeface="+mn-lt"/>
                          <a:ea typeface="+mn-ea"/>
                          <a:cs typeface="+mn-cs"/>
                        </a:rPr>
                        <a:t>10</a:t>
                      </a:r>
                      <a:r>
                        <a:rPr lang="en-US" sz="1800" b="0" i="0" kern="1200" baseline="30000" dirty="0">
                          <a:solidFill>
                            <a:schemeClr val="dk1"/>
                          </a:solidFill>
                          <a:effectLst/>
                          <a:latin typeface="+mn-lt"/>
                          <a:ea typeface="+mn-ea"/>
                          <a:cs typeface="+mn-cs"/>
                        </a:rPr>
                        <a:t>308</a:t>
                      </a:r>
                      <a:r>
                        <a:rPr lang="en-US" dirty="0"/>
                        <a:t> </a:t>
                      </a:r>
                      <a:r>
                        <a:rPr lang="en-US" dirty="0" err="1"/>
                        <a:t>đến</a:t>
                      </a:r>
                      <a:r>
                        <a:rPr lang="en-US" dirty="0"/>
                        <a:t> 1.79x10</a:t>
                      </a:r>
                      <a:r>
                        <a:rPr lang="en-US" sz="1800" b="0" i="0" kern="1200" baseline="30000" dirty="0">
                          <a:solidFill>
                            <a:schemeClr val="dk1"/>
                          </a:solidFill>
                          <a:effectLst/>
                          <a:latin typeface="+mn-lt"/>
                          <a:ea typeface="+mn-ea"/>
                          <a:cs typeface="+mn-cs"/>
                        </a:rPr>
                        <a:t>308</a:t>
                      </a:r>
                      <a:endParaRPr lang="en-US" dirty="0"/>
                    </a:p>
                  </a:txBody>
                  <a:tcPr/>
                </a:tc>
                <a:extLst>
                  <a:ext uri="{0D108BD9-81ED-4DB2-BD59-A6C34878D82A}">
                    <a16:rowId xmlns:a16="http://schemas.microsoft.com/office/drawing/2014/main" val="2286004021"/>
                  </a:ext>
                </a:extLst>
              </a:tr>
            </a:tbl>
          </a:graphicData>
        </a:graphic>
      </p:graphicFrame>
    </p:spTree>
    <p:extLst>
      <p:ext uri="{BB962C8B-B14F-4D97-AF65-F5344CB8AC3E}">
        <p14:creationId xmlns:p14="http://schemas.microsoft.com/office/powerpoint/2010/main" val="151828688"/>
      </p:ext>
    </p:extLst>
  </p:cSld>
  <p:clrMapOvr>
    <a:masterClrMapping/>
  </p:clrMapOvr>
</p:sld>
</file>

<file path=ppt/theme/theme1.xml><?xml version="1.0" encoding="utf-8"?>
<a:theme xmlns:a="http://schemas.openxmlformats.org/drawingml/2006/main" name="cdb2004213l">
  <a:themeElements>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124458"/>
        </a:dk2>
        <a:lt2>
          <a:srgbClr val="C0C0C0"/>
        </a:lt2>
        <a:accent1>
          <a:srgbClr val="76CA2A"/>
        </a:accent1>
        <a:accent2>
          <a:srgbClr val="40BAD2"/>
        </a:accent2>
        <a:accent3>
          <a:srgbClr val="FFFFFF"/>
        </a:accent3>
        <a:accent4>
          <a:srgbClr val="000000"/>
        </a:accent4>
        <a:accent5>
          <a:srgbClr val="BDE1AC"/>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FSE_Template1" id="{D60A9529-804D-8741-A1C7-2203399C0C7C}" vid="{8444D873-0411-E844-BE10-AFA0413C53FE}"/>
    </a:ext>
  </a:extLst>
</a:theme>
</file>

<file path=ppt/theme/theme2.xml><?xml version="1.0" encoding="utf-8"?>
<a:theme xmlns:a="http://schemas.openxmlformats.org/drawingml/2006/main" name="1_cdb2004213l">
  <a:themeElements>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124458"/>
        </a:dk2>
        <a:lt2>
          <a:srgbClr val="C0C0C0"/>
        </a:lt2>
        <a:accent1>
          <a:srgbClr val="76CA2A"/>
        </a:accent1>
        <a:accent2>
          <a:srgbClr val="40BAD2"/>
        </a:accent2>
        <a:accent3>
          <a:srgbClr val="FFFFFF"/>
        </a:accent3>
        <a:accent4>
          <a:srgbClr val="000000"/>
        </a:accent4>
        <a:accent5>
          <a:srgbClr val="BDE1AC"/>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ài 4 - Kiến trúc máy tính" id="{11ECAC0C-4461-9948-956B-8E477AD48EB4}" vid="{374027A9-09E0-1B40-8E49-9A6D2F28A31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3215</TotalTime>
  <Words>1208</Words>
  <Application>Microsoft Office PowerPoint</Application>
  <PresentationFormat>Widescreen</PresentationFormat>
  <Paragraphs>232</Paragraphs>
  <Slides>22</Slides>
  <Notes>1</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cdb2004213l</vt:lpstr>
      <vt:lpstr>1_cdb2004213l</vt:lpstr>
      <vt:lpstr>PowerPoint Presentation</vt:lpstr>
      <vt:lpstr>Mục tiêu bài học</vt:lpstr>
      <vt:lpstr>Nội dung</vt:lpstr>
      <vt:lpstr>Thông tin và Dữ liệu</vt:lpstr>
      <vt:lpstr>Thông tin và Dữ liệu</vt:lpstr>
      <vt:lpstr>Cấu trúc của một chương trình</vt:lpstr>
      <vt:lpstr>Các kiểu dữ liệu cơ bản</vt:lpstr>
      <vt:lpstr>Các kiểu dữ liệu cơ bản</vt:lpstr>
      <vt:lpstr>Các kiểu dữ liệu cơ bản</vt:lpstr>
      <vt:lpstr>Các kiểu dữ liệu cơ bản</vt:lpstr>
      <vt:lpstr>Các kiểu dữ liệu cơ bản</vt:lpstr>
      <vt:lpstr>JavaScript</vt:lpstr>
      <vt:lpstr>JavaScript</vt:lpstr>
      <vt:lpstr>JavaScript</vt:lpstr>
      <vt:lpstr>JavaScript</vt:lpstr>
      <vt:lpstr>JavaScript</vt:lpstr>
      <vt:lpstr>JavaScript</vt:lpstr>
      <vt:lpstr>JavaScript</vt:lpstr>
      <vt:lpstr>JavaScript</vt:lpstr>
      <vt:lpstr>JavaScript</vt:lpstr>
      <vt:lpstr>JavaScript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LP#0 – Living in Digital World</dc:title>
  <dc:creator>Smile!</dc:creator>
  <cp:lastModifiedBy>Cao Le Thanh</cp:lastModifiedBy>
  <cp:revision>146</cp:revision>
  <dcterms:modified xsi:type="dcterms:W3CDTF">2018-05-23T09:21:00Z</dcterms:modified>
</cp:coreProperties>
</file>