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22"/>
  </p:notesMasterIdLst>
  <p:sldIdLst>
    <p:sldId id="258" r:id="rId3"/>
    <p:sldId id="259" r:id="rId4"/>
    <p:sldId id="293" r:id="rId5"/>
    <p:sldId id="299" r:id="rId6"/>
    <p:sldId id="271" r:id="rId7"/>
    <p:sldId id="272" r:id="rId8"/>
    <p:sldId id="273" r:id="rId9"/>
    <p:sldId id="274" r:id="rId10"/>
    <p:sldId id="277" r:id="rId11"/>
    <p:sldId id="300" r:id="rId12"/>
    <p:sldId id="301" r:id="rId13"/>
    <p:sldId id="278" r:id="rId14"/>
    <p:sldId id="279" r:id="rId15"/>
    <p:sldId id="280" r:id="rId16"/>
    <p:sldId id="281" r:id="rId17"/>
    <p:sldId id="283" r:id="rId18"/>
    <p:sldId id="284" r:id="rId19"/>
    <p:sldId id="285" r:id="rId20"/>
    <p:sldId id="298" r:id="rId2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B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27"/>
    <p:restoredTop sz="94707"/>
  </p:normalViewPr>
  <p:slideViewPr>
    <p:cSldViewPr snapToGrid="0">
      <p:cViewPr varScale="1">
        <p:scale>
          <a:sx n="90" d="100"/>
          <a:sy n="90" d="100"/>
        </p:scale>
        <p:origin x="1320"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0B2A1-FCDE-4BCB-92A4-FDF1E4767272}" type="datetimeFigureOut">
              <a:rPr lang="en-US" smtClean="0"/>
              <a:t>4/11/18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AF655-C97C-4731-916A-C116ABA92BDA}" type="slidenum">
              <a:rPr lang="en-US" smtClean="0"/>
              <a:t>‹#›</a:t>
            </a:fld>
            <a:endParaRPr lang="en-US"/>
          </a:p>
        </p:txBody>
      </p:sp>
    </p:spTree>
    <p:extLst>
      <p:ext uri="{BB962C8B-B14F-4D97-AF65-F5344CB8AC3E}">
        <p14:creationId xmlns:p14="http://schemas.microsoft.com/office/powerpoint/2010/main" val="3556305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48E7D9-6850-412E-90BF-00F216912D82}" type="slidenum">
              <a:rPr lang="en-US" altLang="en-US"/>
              <a:pPr/>
              <a:t>1</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xfrm>
            <a:off x="533400" y="7086600"/>
            <a:ext cx="5486400" cy="1371600"/>
          </a:xfrm>
          <a:noFill/>
        </p:spPr>
        <p:txBody>
          <a:bodyPr/>
          <a:lstStyle/>
          <a:p>
            <a:pPr eaLnBrk="1" hangingPunct="1"/>
            <a:r>
              <a:rPr lang="en-US" altLang="en-US"/>
              <a:t>Bài giảng chương trình A2-Internet</a:t>
            </a:r>
          </a:p>
        </p:txBody>
      </p:sp>
    </p:spTree>
    <p:extLst>
      <p:ext uri="{BB962C8B-B14F-4D97-AF65-F5344CB8AC3E}">
        <p14:creationId xmlns:p14="http://schemas.microsoft.com/office/powerpoint/2010/main" val="3254404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C25A0E0D-8E1D-F74B-9C71-53EF4FC1F5A9}"/>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4DADA02A-B620-644A-A891-A897FD38C182}"/>
              </a:ext>
            </a:extLst>
          </p:cNvPr>
          <p:cNvSpPr>
            <a:spLocks noGrp="1"/>
          </p:cNvSpPr>
          <p:nvPr>
            <p:ph type="body" idx="1"/>
          </p:nvPr>
        </p:nvSpPr>
        <p:spPr>
          <a:noFill/>
        </p:spPr>
        <p:txBody>
          <a:bodyPr/>
          <a:lstStyle/>
          <a:p>
            <a:endParaRPr lang="en-US" altLang="en-US"/>
          </a:p>
        </p:txBody>
      </p:sp>
      <p:sp>
        <p:nvSpPr>
          <p:cNvPr id="46084" name="Slide Number Placeholder 3">
            <a:extLst>
              <a:ext uri="{FF2B5EF4-FFF2-40B4-BE49-F238E27FC236}">
                <a16:creationId xmlns:a16="http://schemas.microsoft.com/office/drawing/2014/main" id="{D5777268-9CE1-0D4D-95EE-2EA42C46A24D}"/>
              </a:ext>
            </a:extLst>
          </p:cNvPr>
          <p:cNvSpPr>
            <a:spLocks noGrp="1"/>
          </p:cNvSpPr>
          <p:nvPr>
            <p:ph type="sldNum" sz="quarter" idx="5"/>
          </p:nvPr>
        </p:nvSpPr>
        <p:spPr>
          <a:noFill/>
        </p:spPr>
        <p:txBody>
          <a:bodyPr/>
          <a:lstStyle>
            <a:lvl1pPr defTabSz="987425">
              <a:defRPr sz="1400">
                <a:solidFill>
                  <a:schemeClr val="tx1"/>
                </a:solidFill>
                <a:latin typeface="VnTimes" pitchFamily="2" charset="0"/>
              </a:defRPr>
            </a:lvl1pPr>
            <a:lvl2pPr marL="742950" indent="-285750" defTabSz="987425">
              <a:defRPr sz="1400">
                <a:solidFill>
                  <a:schemeClr val="tx1"/>
                </a:solidFill>
                <a:latin typeface="VnTimes" pitchFamily="2" charset="0"/>
              </a:defRPr>
            </a:lvl2pPr>
            <a:lvl3pPr marL="1143000" indent="-228600" defTabSz="987425">
              <a:defRPr sz="1400">
                <a:solidFill>
                  <a:schemeClr val="tx1"/>
                </a:solidFill>
                <a:latin typeface="VnTimes" pitchFamily="2" charset="0"/>
              </a:defRPr>
            </a:lvl3pPr>
            <a:lvl4pPr marL="1600200" indent="-228600" defTabSz="987425">
              <a:defRPr sz="1400">
                <a:solidFill>
                  <a:schemeClr val="tx1"/>
                </a:solidFill>
                <a:latin typeface="VnTimes" pitchFamily="2" charset="0"/>
              </a:defRPr>
            </a:lvl4pPr>
            <a:lvl5pPr marL="2057400" indent="-228600" defTabSz="987425">
              <a:defRPr sz="1400">
                <a:solidFill>
                  <a:schemeClr val="tx1"/>
                </a:solidFill>
                <a:latin typeface="VnTimes" pitchFamily="2" charset="0"/>
              </a:defRPr>
            </a:lvl5pPr>
            <a:lvl6pPr marL="2514600" indent="-228600" defTabSz="987425" eaLnBrk="0" fontAlgn="base" hangingPunct="0">
              <a:spcBef>
                <a:spcPct val="0"/>
              </a:spcBef>
              <a:spcAft>
                <a:spcPct val="0"/>
              </a:spcAft>
              <a:defRPr sz="1400">
                <a:solidFill>
                  <a:schemeClr val="tx1"/>
                </a:solidFill>
                <a:latin typeface="VnTimes" pitchFamily="2" charset="0"/>
              </a:defRPr>
            </a:lvl6pPr>
            <a:lvl7pPr marL="2971800" indent="-228600" defTabSz="987425" eaLnBrk="0" fontAlgn="base" hangingPunct="0">
              <a:spcBef>
                <a:spcPct val="0"/>
              </a:spcBef>
              <a:spcAft>
                <a:spcPct val="0"/>
              </a:spcAft>
              <a:defRPr sz="1400">
                <a:solidFill>
                  <a:schemeClr val="tx1"/>
                </a:solidFill>
                <a:latin typeface="VnTimes" pitchFamily="2" charset="0"/>
              </a:defRPr>
            </a:lvl7pPr>
            <a:lvl8pPr marL="3429000" indent="-228600" defTabSz="987425" eaLnBrk="0" fontAlgn="base" hangingPunct="0">
              <a:spcBef>
                <a:spcPct val="0"/>
              </a:spcBef>
              <a:spcAft>
                <a:spcPct val="0"/>
              </a:spcAft>
              <a:defRPr sz="1400">
                <a:solidFill>
                  <a:schemeClr val="tx1"/>
                </a:solidFill>
                <a:latin typeface="VnTimes" pitchFamily="2" charset="0"/>
              </a:defRPr>
            </a:lvl8pPr>
            <a:lvl9pPr marL="3886200" indent="-228600" defTabSz="987425" eaLnBrk="0" fontAlgn="base" hangingPunct="0">
              <a:spcBef>
                <a:spcPct val="0"/>
              </a:spcBef>
              <a:spcAft>
                <a:spcPct val="0"/>
              </a:spcAft>
              <a:defRPr sz="1400">
                <a:solidFill>
                  <a:schemeClr val="tx1"/>
                </a:solidFill>
                <a:latin typeface="VnTimes" pitchFamily="2" charset="0"/>
              </a:defRPr>
            </a:lvl9pPr>
          </a:lstStyle>
          <a:p>
            <a:fld id="{CB2A0321-BDD4-AD48-AAD5-067482C66489}" type="slidenum">
              <a:rPr lang="en-US" altLang="en-US" sz="1300">
                <a:latin typeface="VNI-Times" pitchFamily="2" charset="0"/>
              </a:rPr>
              <a:pPr/>
              <a:t>17</a:t>
            </a:fld>
            <a:endParaRPr lang="en-US" altLang="en-US" sz="1300">
              <a:latin typeface="VNI-Times" pitchFamily="2" charset="0"/>
            </a:endParaRPr>
          </a:p>
        </p:txBody>
      </p:sp>
    </p:spTree>
    <p:extLst>
      <p:ext uri="{BB962C8B-B14F-4D97-AF65-F5344CB8AC3E}">
        <p14:creationId xmlns:p14="http://schemas.microsoft.com/office/powerpoint/2010/main" val="678025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4/11/18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912284" y="1027113"/>
            <a:ext cx="10162116"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9300" y="228600"/>
            <a:ext cx="11176000" cy="654050"/>
          </a:xfrm>
        </p:spPr>
        <p:txBody>
          <a:bodyPr/>
          <a:lstStyle/>
          <a:p>
            <a:r>
              <a:rPr lang="en-US"/>
              <a:t>Click to edit Master title style</a:t>
            </a:r>
          </a:p>
        </p:txBody>
      </p:sp>
      <p:sp>
        <p:nvSpPr>
          <p:cNvPr id="3" name="Text Placeholder 2"/>
          <p:cNvSpPr>
            <a:spLocks noGrp="1"/>
          </p:cNvSpPr>
          <p:nvPr>
            <p:ph type="body" sz="half" idx="1"/>
          </p:nvPr>
        </p:nvSpPr>
        <p:spPr>
          <a:xfrm>
            <a:off x="609600" y="1155700"/>
            <a:ext cx="5384800" cy="5168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55700"/>
            <a:ext cx="5384800" cy="5168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sldNum" sz="quarter" idx="10"/>
          </p:nvPr>
        </p:nvSpPr>
        <p:spPr>
          <a:ln/>
        </p:spPr>
        <p:txBody>
          <a:bodyPr/>
          <a:lstStyle>
            <a:lvl1pPr>
              <a:defRPr/>
            </a:lvl1pPr>
          </a:lstStyle>
          <a:p>
            <a:pPr>
              <a:defRPr/>
            </a:pPr>
            <a:fld id="{47EC7A26-09BE-4D37-8D17-A878B4810474}" type="slidenum">
              <a:rPr lang="en-US" altLang="en-US"/>
              <a:pPr>
                <a:defRPr/>
              </a:pPr>
              <a:t>‹#›</a:t>
            </a:fld>
            <a:endParaRPr lang="en-US" altLang="en-US"/>
          </a:p>
        </p:txBody>
      </p:sp>
    </p:spTree>
    <p:extLst>
      <p:ext uri="{BB962C8B-B14F-4D97-AF65-F5344CB8AC3E}">
        <p14:creationId xmlns:p14="http://schemas.microsoft.com/office/powerpoint/2010/main" val="4107715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49300" y="228600"/>
            <a:ext cx="11176000" cy="654050"/>
          </a:xfrm>
        </p:spPr>
        <p:txBody>
          <a:bodyPr/>
          <a:lstStyle/>
          <a:p>
            <a:r>
              <a:rPr lang="en-US"/>
              <a:t>Click to edit Master title style</a:t>
            </a:r>
          </a:p>
        </p:txBody>
      </p:sp>
      <p:sp>
        <p:nvSpPr>
          <p:cNvPr id="3" name="Content Placeholder 2"/>
          <p:cNvSpPr>
            <a:spLocks noGrp="1"/>
          </p:cNvSpPr>
          <p:nvPr>
            <p:ph sz="quarter" idx="1"/>
          </p:nvPr>
        </p:nvSpPr>
        <p:spPr>
          <a:xfrm>
            <a:off x="609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81635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81635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sldNum" sz="quarter" idx="10"/>
          </p:nvPr>
        </p:nvSpPr>
        <p:spPr>
          <a:ln/>
        </p:spPr>
        <p:txBody>
          <a:bodyPr/>
          <a:lstStyle>
            <a:lvl1pPr>
              <a:defRPr/>
            </a:lvl1pPr>
          </a:lstStyle>
          <a:p>
            <a:pPr>
              <a:defRPr/>
            </a:pPr>
            <a:fld id="{8CE4328A-CC28-405E-AF77-720A1CD60A8A}" type="slidenum">
              <a:rPr lang="en-US" altLang="en-US"/>
              <a:pPr>
                <a:defRPr/>
              </a:pPr>
              <a:t>‹#›</a:t>
            </a:fld>
            <a:endParaRPr lang="en-US" altLang="en-US"/>
          </a:p>
        </p:txBody>
      </p:sp>
    </p:spTree>
    <p:extLst>
      <p:ext uri="{BB962C8B-B14F-4D97-AF65-F5344CB8AC3E}">
        <p14:creationId xmlns:p14="http://schemas.microsoft.com/office/powerpoint/2010/main" val="54004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49300" y="228600"/>
            <a:ext cx="11176000" cy="654050"/>
          </a:xfrm>
        </p:spPr>
        <p:txBody>
          <a:bodyPr/>
          <a:lstStyle/>
          <a:p>
            <a:r>
              <a:rPr lang="en-US"/>
              <a:t>Click to edit Master title style</a:t>
            </a:r>
          </a:p>
        </p:txBody>
      </p:sp>
      <p:sp>
        <p:nvSpPr>
          <p:cNvPr id="3" name="Content Placeholder 2"/>
          <p:cNvSpPr>
            <a:spLocks noGrp="1"/>
          </p:cNvSpPr>
          <p:nvPr>
            <p:ph sz="quarter" idx="1"/>
          </p:nvPr>
        </p:nvSpPr>
        <p:spPr>
          <a:xfrm>
            <a:off x="609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3816350"/>
            <a:ext cx="10972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sldNum" sz="quarter" idx="10"/>
          </p:nvPr>
        </p:nvSpPr>
        <p:spPr>
          <a:ln/>
        </p:spPr>
        <p:txBody>
          <a:bodyPr/>
          <a:lstStyle>
            <a:lvl1pPr>
              <a:defRPr/>
            </a:lvl1pPr>
          </a:lstStyle>
          <a:p>
            <a:pPr>
              <a:defRPr/>
            </a:pPr>
            <a:fld id="{F1F23FCF-A597-4D9E-B393-7DCC8A469824}" type="slidenum">
              <a:rPr lang="en-US" altLang="en-US"/>
              <a:pPr>
                <a:defRPr/>
              </a:pPr>
              <a:t>‹#›</a:t>
            </a:fld>
            <a:endParaRPr lang="en-US" altLang="en-US"/>
          </a:p>
        </p:txBody>
      </p:sp>
    </p:spTree>
    <p:extLst>
      <p:ext uri="{BB962C8B-B14F-4D97-AF65-F5344CB8AC3E}">
        <p14:creationId xmlns:p14="http://schemas.microsoft.com/office/powerpoint/2010/main" val="756132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4/11/18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912284" y="1027113"/>
            <a:ext cx="10162116"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3638952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3499964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1377850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303395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1009244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
        <p:nvSpPr>
          <p:cNvPr id="5" name="Title 4">
            <a:extLst>
              <a:ext uri="{FF2B5EF4-FFF2-40B4-BE49-F238E27FC236}">
                <a16:creationId xmlns:a16="http://schemas.microsoft.com/office/drawing/2014/main" id="{AC51A205-0796-1A4D-ABDA-9CB5805FBE09}"/>
              </a:ext>
            </a:extLst>
          </p:cNvPr>
          <p:cNvSpPr>
            <a:spLocks noGrp="1"/>
          </p:cNvSpPr>
          <p:nvPr>
            <p:ph type="title"/>
          </p:nvPr>
        </p:nvSpPr>
        <p:spPr/>
        <p:txBody>
          <a:bodyPr/>
          <a:lstStyle/>
          <a:p>
            <a:r>
              <a:rPr lang="en-US"/>
              <a:t>Click to edit Master title style</a:t>
            </a:r>
          </a:p>
        </p:txBody>
      </p:sp>
      <p:sp>
        <p:nvSpPr>
          <p:cNvPr id="8" name="Content Placeholder 2">
            <a:extLst>
              <a:ext uri="{FF2B5EF4-FFF2-40B4-BE49-F238E27FC236}">
                <a16:creationId xmlns:a16="http://schemas.microsoft.com/office/drawing/2014/main" id="{147D8179-2B6D-8648-870F-E4CAE0C00C41}"/>
              </a:ext>
            </a:extLst>
          </p:cNvPr>
          <p:cNvSpPr>
            <a:spLocks noGrp="1"/>
          </p:cNvSpPr>
          <p:nvPr>
            <p:ph idx="1"/>
          </p:nvPr>
        </p:nvSpPr>
        <p:spPr>
          <a:xfrm>
            <a:off x="609600" y="1676400"/>
            <a:ext cx="11023600" cy="464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9909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20011832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22714030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152367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2358004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22410634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EA84-1845-C64D-AB6E-7B908306C3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CA4FB9-2614-2F40-BC8C-C5707E3D374D}"/>
              </a:ext>
            </a:extLst>
          </p:cNvPr>
          <p:cNvSpPr>
            <a:spLocks noGrp="1"/>
          </p:cNvSpPr>
          <p:nvPr>
            <p:ph type="dt" sz="half" idx="10"/>
          </p:nvPr>
        </p:nvSpPr>
        <p:spPr/>
        <p:txBody>
          <a:bodyPr/>
          <a:lstStyle>
            <a:lvl1pPr>
              <a:defRPr/>
            </a:lvl1pPr>
          </a:lstStyle>
          <a:p>
            <a:fld id="{80D17680-6B38-4DA5-AF43-2E5D03B5F43D}" type="datetimeFigureOut">
              <a:rPr lang="en-US" smtClean="0"/>
              <a:t>4/11/18</a:t>
            </a:fld>
            <a:endParaRPr lang="en-US"/>
          </a:p>
        </p:txBody>
      </p:sp>
      <p:sp>
        <p:nvSpPr>
          <p:cNvPr id="4" name="Footer Placeholder 3">
            <a:extLst>
              <a:ext uri="{FF2B5EF4-FFF2-40B4-BE49-F238E27FC236}">
                <a16:creationId xmlns:a16="http://schemas.microsoft.com/office/drawing/2014/main" id="{EAF78F86-C7F2-BB42-B05A-1767FFE2D3B6}"/>
              </a:ext>
            </a:extLst>
          </p:cNvPr>
          <p:cNvSpPr>
            <a:spLocks noGrp="1"/>
          </p:cNvSpPr>
          <p:nvPr>
            <p:ph type="ftr" sz="quarter" idx="11"/>
          </p:nvPr>
        </p:nvSpPr>
        <p:spPr/>
        <p:txBody>
          <a:bodyPr/>
          <a:lstStyle>
            <a:lvl1pPr>
              <a:defRPr/>
            </a:lvl1pPr>
          </a:lstStyle>
          <a:p>
            <a:endParaRPr lang="en-US"/>
          </a:p>
        </p:txBody>
      </p:sp>
      <p:sp>
        <p:nvSpPr>
          <p:cNvPr id="5" name="Slide Number Placeholder 4">
            <a:extLst>
              <a:ext uri="{FF2B5EF4-FFF2-40B4-BE49-F238E27FC236}">
                <a16:creationId xmlns:a16="http://schemas.microsoft.com/office/drawing/2014/main" id="{42039E8C-700C-6B49-93ED-C359D091C9DA}"/>
              </a:ext>
            </a:extLst>
          </p:cNvPr>
          <p:cNvSpPr>
            <a:spLocks noGrp="1"/>
          </p:cNvSpPr>
          <p:nvPr>
            <p:ph type="sldNum" sz="quarter" idx="12"/>
          </p:nvPr>
        </p:nvSpPr>
        <p:spPr/>
        <p:txBody>
          <a:bodyPr/>
          <a:lstStyle>
            <a:lvl1pPr>
              <a:defRPr/>
            </a:lvl1pPr>
          </a:lstStyle>
          <a:p>
            <a:fld id="{2EEF9554-40CF-4C96-BAB5-706298509BC1}" type="slidenum">
              <a:rPr lang="en-US" smtClean="0"/>
              <a:t>‹#›</a:t>
            </a:fld>
            <a:endParaRPr lang="en-US"/>
          </a:p>
        </p:txBody>
      </p:sp>
    </p:spTree>
    <p:extLst>
      <p:ext uri="{BB962C8B-B14F-4D97-AF65-F5344CB8AC3E}">
        <p14:creationId xmlns:p14="http://schemas.microsoft.com/office/powerpoint/2010/main" val="185277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4/11/18</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4/11/18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4/11/18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2439063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91"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1"/>
          <p:cNvSpPr txBox="1">
            <a:spLocks noChangeArrowheads="1"/>
          </p:cNvSpPr>
          <p:nvPr/>
        </p:nvSpPr>
        <p:spPr bwMode="auto">
          <a:xfrm>
            <a:off x="779489" y="4951752"/>
            <a:ext cx="107629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200" b="1" dirty="0">
                <a:solidFill>
                  <a:schemeClr val="bg1"/>
                </a:solidFill>
              </a:rPr>
              <a:t>CẤU TRÚC ĐIỀU KHIỂN</a:t>
            </a:r>
          </a:p>
        </p:txBody>
      </p:sp>
    </p:spTree>
    <p:extLst>
      <p:ext uri="{BB962C8B-B14F-4D97-AF65-F5344CB8AC3E}">
        <p14:creationId xmlns:p14="http://schemas.microsoft.com/office/powerpoint/2010/main" val="244135328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FE46-380B-F14F-8B79-18B9B0477B15}"/>
              </a:ext>
            </a:extLst>
          </p:cNvPr>
          <p:cNvSpPr>
            <a:spLocks noGrp="1"/>
          </p:cNvSpPr>
          <p:nvPr>
            <p:ph type="title"/>
          </p:nvPr>
        </p:nvSpPr>
        <p:spPr/>
        <p:txBody>
          <a:bodyPr/>
          <a:lstStyle/>
          <a:p>
            <a:r>
              <a:rPr lang="en-US" dirty="0" err="1"/>
              <a:t>Lệnh</a:t>
            </a:r>
            <a:r>
              <a:rPr lang="en-US" dirty="0"/>
              <a:t> IF “</a:t>
            </a:r>
            <a:r>
              <a:rPr lang="en-US" dirty="0" err="1"/>
              <a:t>Dạng</a:t>
            </a:r>
            <a:r>
              <a:rPr lang="en-US" dirty="0"/>
              <a:t> </a:t>
            </a:r>
            <a:r>
              <a:rPr lang="en-US" dirty="0" err="1"/>
              <a:t>thiếu</a:t>
            </a:r>
            <a:r>
              <a:rPr lang="en-US" dirty="0"/>
              <a:t>”</a:t>
            </a:r>
          </a:p>
        </p:txBody>
      </p:sp>
      <p:sp>
        <p:nvSpPr>
          <p:cNvPr id="3" name="Content Placeholder 2">
            <a:extLst>
              <a:ext uri="{FF2B5EF4-FFF2-40B4-BE49-F238E27FC236}">
                <a16:creationId xmlns:a16="http://schemas.microsoft.com/office/drawing/2014/main" id="{D2ABC905-331C-F34E-AF9F-022E161CDE79}"/>
              </a:ext>
            </a:extLst>
          </p:cNvPr>
          <p:cNvSpPr>
            <a:spLocks noGrp="1"/>
          </p:cNvSpPr>
          <p:nvPr>
            <p:ph idx="1"/>
          </p:nvPr>
        </p:nvSpPr>
        <p:spPr/>
        <p:txBody>
          <a:bodyPr/>
          <a:lstStyle/>
          <a:p>
            <a:r>
              <a:rPr lang="en-US" dirty="0"/>
              <a:t> </a:t>
            </a:r>
            <a:r>
              <a:rPr lang="en-US" dirty="0" err="1"/>
              <a:t>Cú</a:t>
            </a:r>
            <a:r>
              <a:rPr lang="en-US" dirty="0"/>
              <a:t> </a:t>
            </a:r>
            <a:r>
              <a:rPr lang="en-US" dirty="0" err="1"/>
              <a:t>pháp</a:t>
            </a:r>
            <a:r>
              <a:rPr lang="en-US" dirty="0"/>
              <a:t>: </a:t>
            </a:r>
          </a:p>
          <a:p>
            <a:pPr marL="800100" lvl="2" indent="0">
              <a:buNone/>
            </a:pPr>
            <a:r>
              <a:rPr lang="en-US" dirty="0"/>
              <a:t>if (expression)  </a:t>
            </a:r>
          </a:p>
          <a:p>
            <a:pPr marL="800100" lvl="2" indent="0">
              <a:buNone/>
            </a:pPr>
            <a:r>
              <a:rPr lang="en-US" dirty="0"/>
              <a:t>    statement; </a:t>
            </a:r>
          </a:p>
          <a:p>
            <a:pPr lvl="1"/>
            <a:endParaRPr lang="en-US" dirty="0"/>
          </a:p>
          <a:p>
            <a:r>
              <a:rPr lang="en-US" dirty="0" err="1"/>
              <a:t>Ý</a:t>
            </a:r>
            <a:r>
              <a:rPr lang="en-US" dirty="0"/>
              <a:t> </a:t>
            </a:r>
            <a:r>
              <a:rPr lang="en-US" dirty="0" err="1"/>
              <a:t>nghĩa</a:t>
            </a:r>
            <a:r>
              <a:rPr lang="en-US" dirty="0"/>
              <a:t>:</a:t>
            </a:r>
          </a:p>
          <a:p>
            <a:pPr marL="800100" lvl="2" indent="0">
              <a:buNone/>
            </a:pPr>
            <a:r>
              <a:rPr lang="en-US" dirty="0" err="1"/>
              <a:t>Nếu</a:t>
            </a:r>
            <a:r>
              <a:rPr lang="en-US" dirty="0"/>
              <a:t> expression </a:t>
            </a:r>
            <a:r>
              <a:rPr lang="en-US" dirty="0" err="1"/>
              <a:t>được</a:t>
            </a:r>
            <a:r>
              <a:rPr lang="en-US" dirty="0"/>
              <a:t> </a:t>
            </a:r>
            <a:r>
              <a:rPr lang="en-US" dirty="0" err="1"/>
              <a:t>định</a:t>
            </a:r>
            <a:r>
              <a:rPr lang="en-US" dirty="0"/>
              <a:t> </a:t>
            </a:r>
            <a:r>
              <a:rPr lang="en-US" dirty="0" err="1"/>
              <a:t>kết</a:t>
            </a:r>
            <a:r>
              <a:rPr lang="en-US" dirty="0"/>
              <a:t> </a:t>
            </a:r>
            <a:r>
              <a:rPr lang="en-US" dirty="0" err="1"/>
              <a:t>quả</a:t>
            </a:r>
            <a:r>
              <a:rPr lang="en-US" dirty="0"/>
              <a:t> </a:t>
            </a:r>
            <a:r>
              <a:rPr lang="en-US" dirty="0" err="1"/>
              <a:t>là</a:t>
            </a:r>
            <a:r>
              <a:rPr lang="en-US" dirty="0"/>
              <a:t> true </a:t>
            </a:r>
            <a:r>
              <a:rPr lang="en-US" dirty="0" err="1"/>
              <a:t>thì</a:t>
            </a:r>
            <a:r>
              <a:rPr lang="en-US" dirty="0"/>
              <a:t> statement </a:t>
            </a:r>
            <a:r>
              <a:rPr lang="en-US" dirty="0" err="1"/>
              <a:t>được</a:t>
            </a:r>
            <a:r>
              <a:rPr lang="en-US" dirty="0"/>
              <a:t>  </a:t>
            </a:r>
            <a:r>
              <a:rPr lang="en-US" dirty="0" err="1"/>
              <a:t>thực</a:t>
            </a:r>
            <a:r>
              <a:rPr lang="en-US" dirty="0"/>
              <a:t> </a:t>
            </a:r>
            <a:r>
              <a:rPr lang="en-US" dirty="0" err="1"/>
              <a:t>thi</a:t>
            </a:r>
            <a:endParaRPr lang="en-US" dirty="0"/>
          </a:p>
          <a:p>
            <a:pPr marL="800100" lvl="2" indent="0">
              <a:buNone/>
            </a:pPr>
            <a:r>
              <a:rPr lang="en-US" dirty="0" err="1"/>
              <a:t>Ngược</a:t>
            </a:r>
            <a:r>
              <a:rPr lang="en-US" dirty="0"/>
              <a:t> </a:t>
            </a:r>
            <a:r>
              <a:rPr lang="en-US" dirty="0" err="1"/>
              <a:t>lại</a:t>
            </a:r>
            <a:r>
              <a:rPr lang="en-US" dirty="0"/>
              <a:t>, </a:t>
            </a:r>
            <a:r>
              <a:rPr lang="en-US" dirty="0" err="1"/>
              <a:t>không</a:t>
            </a:r>
            <a:r>
              <a:rPr lang="en-US" dirty="0"/>
              <a:t> </a:t>
            </a:r>
            <a:r>
              <a:rPr lang="en-US" dirty="0" err="1"/>
              <a:t>làm</a:t>
            </a:r>
            <a:r>
              <a:rPr lang="en-US" dirty="0"/>
              <a:t> </a:t>
            </a:r>
            <a:r>
              <a:rPr lang="en-US" dirty="0" err="1"/>
              <a:t>gì</a:t>
            </a:r>
            <a:r>
              <a:rPr lang="en-US" dirty="0"/>
              <a:t> </a:t>
            </a:r>
            <a:r>
              <a:rPr lang="en-US" dirty="0" err="1"/>
              <a:t>cả</a:t>
            </a:r>
            <a:r>
              <a:rPr lang="en-US" dirty="0"/>
              <a:t>.</a:t>
            </a:r>
          </a:p>
        </p:txBody>
      </p:sp>
      <p:sp>
        <p:nvSpPr>
          <p:cNvPr id="4" name="Slide Number Placeholder 3">
            <a:extLst>
              <a:ext uri="{FF2B5EF4-FFF2-40B4-BE49-F238E27FC236}">
                <a16:creationId xmlns:a16="http://schemas.microsoft.com/office/drawing/2014/main" id="{7AFE645F-DC84-BF41-8978-D9FA16B82748}"/>
              </a:ext>
            </a:extLst>
          </p:cNvPr>
          <p:cNvSpPr>
            <a:spLocks noGrp="1"/>
          </p:cNvSpPr>
          <p:nvPr>
            <p:ph type="sldNum" sz="quarter" idx="10"/>
          </p:nvPr>
        </p:nvSpPr>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fld id="{563DA8DD-011E-5645-BA45-BE7A2F8AA6CA}" type="slidenum">
              <a:rPr lang="en-US" altLang="en-US" smtClean="0"/>
              <a:pPr/>
              <a:t>10</a:t>
            </a:fld>
            <a:endParaRPr lang="en-US" altLang="en-US"/>
          </a:p>
        </p:txBody>
      </p:sp>
      <p:pic>
        <p:nvPicPr>
          <p:cNvPr id="10246" name="Picture 2">
            <a:extLst>
              <a:ext uri="{FF2B5EF4-FFF2-40B4-BE49-F238E27FC236}">
                <a16:creationId xmlns:a16="http://schemas.microsoft.com/office/drawing/2014/main" id="{84A5C639-9BAA-2C45-AAB2-91B92326B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4045" y="1676400"/>
            <a:ext cx="2497137"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TextBox 4">
            <a:extLst>
              <a:ext uri="{FF2B5EF4-FFF2-40B4-BE49-F238E27FC236}">
                <a16:creationId xmlns:a16="http://schemas.microsoft.com/office/drawing/2014/main" id="{1EDA8A5C-AFD3-C04B-8445-7BD3778741D3}"/>
              </a:ext>
            </a:extLst>
          </p:cNvPr>
          <p:cNvSpPr txBox="1">
            <a:spLocks noChangeArrowheads="1"/>
          </p:cNvSpPr>
          <p:nvPr/>
        </p:nvSpPr>
        <p:spPr bwMode="auto">
          <a:xfrm>
            <a:off x="8856925" y="5270498"/>
            <a:ext cx="2111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r>
              <a:rPr lang="en-US" altLang="en-US" sz="2800" i="1" dirty="0" err="1">
                <a:solidFill>
                  <a:srgbClr val="009900"/>
                </a:solidFill>
                <a:latin typeface="Times New Roman" panose="02020603050405020304" pitchFamily="18" charset="0"/>
                <a:cs typeface="Times New Roman" panose="02020603050405020304" pitchFamily="18" charset="0"/>
              </a:rPr>
              <a:t>Lưu</a:t>
            </a:r>
            <a:r>
              <a:rPr lang="en-US" altLang="en-US" sz="2800" i="1" dirty="0">
                <a:solidFill>
                  <a:srgbClr val="009900"/>
                </a:solidFill>
                <a:latin typeface="Times New Roman" panose="02020603050405020304" pitchFamily="18" charset="0"/>
                <a:cs typeface="Times New Roman" panose="02020603050405020304" pitchFamily="18" charset="0"/>
              </a:rPr>
              <a:t> </a:t>
            </a:r>
            <a:r>
              <a:rPr lang="en-US" altLang="en-US" sz="2800" i="1" dirty="0" err="1">
                <a:solidFill>
                  <a:srgbClr val="009900"/>
                </a:solidFill>
                <a:latin typeface="Times New Roman" panose="02020603050405020304" pitchFamily="18" charset="0"/>
                <a:cs typeface="Times New Roman" panose="02020603050405020304" pitchFamily="18" charset="0"/>
              </a:rPr>
              <a:t>đồ</a:t>
            </a:r>
            <a:endParaRPr lang="en-US" altLang="en-US" sz="2800" i="1" dirty="0">
              <a:solidFill>
                <a:srgbClr val="0099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76942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62EE-B834-264C-BAD4-8D1D2F3CD0CC}"/>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386C8EB8-F7A0-3949-A444-315715971454}"/>
              </a:ext>
            </a:extLst>
          </p:cNvPr>
          <p:cNvSpPr>
            <a:spLocks noGrp="1"/>
          </p:cNvSpPr>
          <p:nvPr>
            <p:ph idx="1"/>
          </p:nvPr>
        </p:nvSpPr>
        <p:spPr/>
        <p:txBody>
          <a:bodyPr/>
          <a:lstStyle/>
          <a:p>
            <a:r>
              <a:rPr lang="en-US" dirty="0" err="1"/>
              <a:t>Viết</a:t>
            </a:r>
            <a:r>
              <a:rPr lang="en-US" dirty="0"/>
              <a:t> </a:t>
            </a:r>
            <a:r>
              <a:rPr lang="en-US" dirty="0" err="1"/>
              <a:t>chương</a:t>
            </a:r>
            <a:r>
              <a:rPr lang="en-US" dirty="0"/>
              <a:t> </a:t>
            </a:r>
            <a:r>
              <a:rPr lang="en-US" dirty="0" err="1"/>
              <a:t>trình</a:t>
            </a:r>
            <a:r>
              <a:rPr lang="en-US" dirty="0"/>
              <a:t> </a:t>
            </a:r>
            <a:r>
              <a:rPr lang="en-US" dirty="0" err="1"/>
              <a:t>xác</a:t>
            </a:r>
            <a:r>
              <a:rPr lang="en-US" dirty="0"/>
              <a:t> </a:t>
            </a:r>
            <a:r>
              <a:rPr lang="en-US" dirty="0" err="1"/>
              <a:t>định</a:t>
            </a:r>
            <a:r>
              <a:rPr lang="en-US" dirty="0"/>
              <a:t> </a:t>
            </a:r>
            <a:r>
              <a:rPr lang="en-US" dirty="0" err="1"/>
              <a:t>một</a:t>
            </a:r>
            <a:r>
              <a:rPr lang="en-US" dirty="0"/>
              <a:t> </a:t>
            </a:r>
            <a:r>
              <a:rPr lang="en-US" dirty="0" err="1"/>
              <a:t>số</a:t>
            </a:r>
            <a:r>
              <a:rPr lang="en-US" dirty="0"/>
              <a:t> </a:t>
            </a:r>
            <a:r>
              <a:rPr lang="en-US" dirty="0" err="1"/>
              <a:t>nguyên</a:t>
            </a:r>
            <a:r>
              <a:rPr lang="en-US" dirty="0"/>
              <a:t> a </a:t>
            </a:r>
            <a:r>
              <a:rPr lang="en-US" dirty="0" err="1"/>
              <a:t>có</a:t>
            </a:r>
            <a:r>
              <a:rPr lang="en-US" dirty="0"/>
              <a:t> </a:t>
            </a:r>
            <a:r>
              <a:rPr lang="en-US" dirty="0" err="1"/>
              <a:t>phải</a:t>
            </a:r>
            <a:r>
              <a:rPr lang="en-US" dirty="0"/>
              <a:t> </a:t>
            </a:r>
            <a:r>
              <a:rPr lang="en-US" dirty="0" err="1"/>
              <a:t>là</a:t>
            </a:r>
            <a:r>
              <a:rPr lang="en-US" dirty="0"/>
              <a:t> </a:t>
            </a:r>
            <a:r>
              <a:rPr lang="en-US" dirty="0" err="1"/>
              <a:t>số</a:t>
            </a:r>
            <a:r>
              <a:rPr lang="en-US" dirty="0"/>
              <a:t> </a:t>
            </a:r>
            <a:r>
              <a:rPr lang="en-US" dirty="0" err="1"/>
              <a:t>dương</a:t>
            </a:r>
            <a:r>
              <a:rPr lang="en-US" dirty="0"/>
              <a:t> </a:t>
            </a:r>
            <a:r>
              <a:rPr lang="en-US" dirty="0" err="1"/>
              <a:t>không</a:t>
            </a:r>
            <a:r>
              <a:rPr lang="en-US" dirty="0"/>
              <a:t>.</a:t>
            </a:r>
          </a:p>
          <a:p>
            <a:r>
              <a:rPr lang="en-US" dirty="0" err="1"/>
              <a:t>Viết</a:t>
            </a:r>
            <a:r>
              <a:rPr lang="en-US" dirty="0"/>
              <a:t> </a:t>
            </a:r>
            <a:r>
              <a:rPr lang="en-US" dirty="0" err="1"/>
              <a:t>chương</a:t>
            </a:r>
            <a:r>
              <a:rPr lang="en-US" dirty="0"/>
              <a:t> </a:t>
            </a:r>
            <a:r>
              <a:rPr lang="en-US" dirty="0" err="1"/>
              <a:t>trình</a:t>
            </a:r>
            <a:r>
              <a:rPr lang="en-US" dirty="0"/>
              <a:t> </a:t>
            </a:r>
            <a:r>
              <a:rPr lang="en-US" dirty="0" err="1"/>
              <a:t>xác</a:t>
            </a:r>
            <a:r>
              <a:rPr lang="en-US" dirty="0"/>
              <a:t> </a:t>
            </a:r>
            <a:r>
              <a:rPr lang="en-US" dirty="0" err="1"/>
              <a:t>định</a:t>
            </a:r>
            <a:r>
              <a:rPr lang="en-US" dirty="0"/>
              <a:t> </a:t>
            </a:r>
            <a:r>
              <a:rPr lang="en-US" dirty="0" err="1"/>
              <a:t>một</a:t>
            </a:r>
            <a:r>
              <a:rPr lang="en-US" dirty="0"/>
              <a:t> </a:t>
            </a:r>
            <a:r>
              <a:rPr lang="en-US" dirty="0" err="1"/>
              <a:t>số</a:t>
            </a:r>
            <a:r>
              <a:rPr lang="en-US" dirty="0"/>
              <a:t> </a:t>
            </a:r>
            <a:r>
              <a:rPr lang="en-US" dirty="0" err="1"/>
              <a:t>nguyên</a:t>
            </a:r>
            <a:r>
              <a:rPr lang="en-US" dirty="0"/>
              <a:t> a </a:t>
            </a:r>
            <a:r>
              <a:rPr lang="en-US" dirty="0" err="1"/>
              <a:t>có</a:t>
            </a:r>
            <a:r>
              <a:rPr lang="en-US" dirty="0"/>
              <a:t> </a:t>
            </a:r>
            <a:r>
              <a:rPr lang="en-US" dirty="0" err="1"/>
              <a:t>phải</a:t>
            </a:r>
            <a:r>
              <a:rPr lang="en-US" dirty="0"/>
              <a:t> </a:t>
            </a:r>
            <a:r>
              <a:rPr lang="en-US" dirty="0" err="1"/>
              <a:t>là</a:t>
            </a:r>
            <a:r>
              <a:rPr lang="en-US" dirty="0"/>
              <a:t> </a:t>
            </a:r>
            <a:r>
              <a:rPr lang="en-US" dirty="0" err="1"/>
              <a:t>số</a:t>
            </a:r>
            <a:r>
              <a:rPr lang="en-US" dirty="0"/>
              <a:t> </a:t>
            </a:r>
            <a:r>
              <a:rPr lang="en-US" dirty="0" err="1"/>
              <a:t>chẵn</a:t>
            </a:r>
            <a:r>
              <a:rPr lang="en-US" dirty="0"/>
              <a:t> hay </a:t>
            </a:r>
            <a:r>
              <a:rPr lang="en-US" dirty="0" err="1"/>
              <a:t>không</a:t>
            </a:r>
            <a:r>
              <a:rPr lang="en-US" dirty="0"/>
              <a:t>.</a:t>
            </a:r>
          </a:p>
          <a:p>
            <a:endParaRPr lang="en-US" dirty="0"/>
          </a:p>
        </p:txBody>
      </p:sp>
      <p:sp>
        <p:nvSpPr>
          <p:cNvPr id="4" name="Slide Number Placeholder 3">
            <a:extLst>
              <a:ext uri="{FF2B5EF4-FFF2-40B4-BE49-F238E27FC236}">
                <a16:creationId xmlns:a16="http://schemas.microsoft.com/office/drawing/2014/main" id="{A781864C-A6F7-6D48-A6C0-3EC55007D548}"/>
              </a:ext>
            </a:extLst>
          </p:cNvPr>
          <p:cNvSpPr>
            <a:spLocks noGrp="1"/>
          </p:cNvSpPr>
          <p:nvPr>
            <p:ph type="sldNum" sz="quarter" idx="10"/>
          </p:nvPr>
        </p:nvSpPr>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fld id="{A3161897-5F04-4D40-AD06-47E29AB7664B}" type="slidenum">
              <a:rPr lang="en-US" altLang="en-US" smtClean="0"/>
              <a:pPr/>
              <a:t>11</a:t>
            </a:fld>
            <a:endParaRPr lang="en-US" altLang="en-US"/>
          </a:p>
        </p:txBody>
      </p:sp>
    </p:spTree>
    <p:extLst>
      <p:ext uri="{BB962C8B-B14F-4D97-AF65-F5344CB8AC3E}">
        <p14:creationId xmlns:p14="http://schemas.microsoft.com/office/powerpoint/2010/main" val="3505986513"/>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DEAD94-A151-D14D-BEB0-20E00FA8BA67}"/>
              </a:ext>
            </a:extLst>
          </p:cNvPr>
          <p:cNvSpPr>
            <a:spLocks noGrp="1"/>
          </p:cNvSpPr>
          <p:nvPr>
            <p:ph type="title"/>
          </p:nvPr>
        </p:nvSpPr>
        <p:spPr/>
        <p:txBody>
          <a:bodyPr/>
          <a:lstStyle/>
          <a:p>
            <a:r>
              <a:rPr lang="en-US" dirty="0" err="1"/>
              <a:t>Lệnh</a:t>
            </a:r>
            <a:r>
              <a:rPr lang="en-US" dirty="0"/>
              <a:t> IF “</a:t>
            </a:r>
            <a:r>
              <a:rPr lang="en-US" dirty="0" err="1"/>
              <a:t>Dạng</a:t>
            </a:r>
            <a:r>
              <a:rPr lang="en-US" dirty="0"/>
              <a:t> </a:t>
            </a:r>
            <a:r>
              <a:rPr lang="en-US" dirty="0" err="1"/>
              <a:t>đủ</a:t>
            </a:r>
            <a:r>
              <a:rPr lang="en-US" dirty="0"/>
              <a:t>”</a:t>
            </a:r>
          </a:p>
        </p:txBody>
      </p:sp>
      <p:sp>
        <p:nvSpPr>
          <p:cNvPr id="3" name="Content Placeholder 2">
            <a:extLst>
              <a:ext uri="{FF2B5EF4-FFF2-40B4-BE49-F238E27FC236}">
                <a16:creationId xmlns:a16="http://schemas.microsoft.com/office/drawing/2014/main" id="{AD23182E-3D3A-5448-AAD7-22658738EBB4}"/>
              </a:ext>
            </a:extLst>
          </p:cNvPr>
          <p:cNvSpPr>
            <a:spLocks noGrp="1"/>
          </p:cNvSpPr>
          <p:nvPr>
            <p:ph idx="1"/>
          </p:nvPr>
        </p:nvSpPr>
        <p:spPr/>
        <p:txBody>
          <a:bodyPr/>
          <a:lstStyle/>
          <a:p>
            <a:r>
              <a:rPr lang="en-US" dirty="0" err="1"/>
              <a:t>Cú</a:t>
            </a:r>
            <a:r>
              <a:rPr lang="en-US" dirty="0"/>
              <a:t> </a:t>
            </a:r>
            <a:r>
              <a:rPr lang="en-US" dirty="0" err="1"/>
              <a:t>pháp</a:t>
            </a:r>
            <a:endParaRPr lang="en-US" dirty="0"/>
          </a:p>
          <a:p>
            <a:pPr marL="914400" lvl="2" indent="0">
              <a:buNone/>
            </a:pPr>
            <a:r>
              <a:rPr lang="en-US" dirty="0"/>
              <a:t>if (expression) </a:t>
            </a:r>
          </a:p>
          <a:p>
            <a:pPr marL="914400" lvl="2" indent="0">
              <a:buNone/>
            </a:pPr>
            <a:r>
              <a:rPr lang="en-US" dirty="0"/>
              <a:t>	statement1; </a:t>
            </a:r>
          </a:p>
          <a:p>
            <a:pPr marL="914400" lvl="2" indent="0">
              <a:buNone/>
            </a:pPr>
            <a:r>
              <a:rPr lang="en-US" dirty="0"/>
              <a:t>else </a:t>
            </a:r>
          </a:p>
          <a:p>
            <a:pPr marL="914400" lvl="2" indent="0">
              <a:buNone/>
            </a:pPr>
            <a:r>
              <a:rPr lang="en-US" dirty="0"/>
              <a:t>	statement2;</a:t>
            </a:r>
          </a:p>
          <a:p>
            <a:pPr marL="0" indent="0">
              <a:buNone/>
            </a:pPr>
            <a:endParaRPr lang="en-US" dirty="0"/>
          </a:p>
          <a:p>
            <a:r>
              <a:rPr lang="en-US" dirty="0"/>
              <a:t> </a:t>
            </a:r>
            <a:r>
              <a:rPr lang="en-US" dirty="0" err="1"/>
              <a:t>Ý</a:t>
            </a:r>
            <a:r>
              <a:rPr lang="en-US" dirty="0"/>
              <a:t> </a:t>
            </a:r>
            <a:r>
              <a:rPr lang="en-US" dirty="0" err="1"/>
              <a:t>nghĩa</a:t>
            </a:r>
            <a:r>
              <a:rPr lang="en-US" dirty="0"/>
              <a:t>: </a:t>
            </a:r>
          </a:p>
          <a:p>
            <a:pPr lvl="1"/>
            <a:r>
              <a:rPr lang="en-US" sz="2000" dirty="0" err="1"/>
              <a:t>Nếu</a:t>
            </a:r>
            <a:r>
              <a:rPr lang="en-US" sz="2000" dirty="0"/>
              <a:t> expression </a:t>
            </a:r>
            <a:r>
              <a:rPr lang="en-US" sz="2000" dirty="0" err="1"/>
              <a:t>được</a:t>
            </a:r>
            <a:r>
              <a:rPr lang="en-US" sz="2000" dirty="0"/>
              <a:t> </a:t>
            </a:r>
            <a:r>
              <a:rPr lang="en-US" sz="2000" dirty="0" err="1"/>
              <a:t>định</a:t>
            </a:r>
            <a:r>
              <a:rPr lang="en-US" sz="2000" dirty="0"/>
              <a:t> </a:t>
            </a:r>
            <a:r>
              <a:rPr lang="en-US" sz="2000" dirty="0" err="1"/>
              <a:t>là</a:t>
            </a:r>
            <a:r>
              <a:rPr lang="en-US" sz="2000" dirty="0"/>
              <a:t> true </a:t>
            </a:r>
            <a:r>
              <a:rPr lang="en-US" sz="2000" dirty="0" err="1"/>
              <a:t>thì</a:t>
            </a:r>
            <a:r>
              <a:rPr lang="en-US" sz="2000" dirty="0"/>
              <a:t> statement1 </a:t>
            </a:r>
            <a:r>
              <a:rPr lang="en-US" sz="2000" dirty="0" err="1"/>
              <a:t>được</a:t>
            </a:r>
            <a:r>
              <a:rPr lang="en-US" sz="2000" dirty="0"/>
              <a:t> </a:t>
            </a:r>
            <a:r>
              <a:rPr lang="en-US" sz="2000" dirty="0" err="1"/>
              <a:t>thực</a:t>
            </a:r>
            <a:r>
              <a:rPr lang="en-US" sz="2000" dirty="0"/>
              <a:t> </a:t>
            </a:r>
            <a:r>
              <a:rPr lang="en-US" sz="2000" dirty="0" err="1"/>
              <a:t>thi</a:t>
            </a:r>
            <a:r>
              <a:rPr lang="en-US" sz="2000" dirty="0"/>
              <a:t>. </a:t>
            </a:r>
          </a:p>
          <a:p>
            <a:pPr lvl="1"/>
            <a:r>
              <a:rPr lang="en-US" sz="2000" dirty="0" err="1"/>
              <a:t>Ngược</a:t>
            </a:r>
            <a:r>
              <a:rPr lang="en-US" sz="2000" dirty="0"/>
              <a:t> </a:t>
            </a:r>
            <a:r>
              <a:rPr lang="en-US" sz="2000" dirty="0" err="1"/>
              <a:t>lại</a:t>
            </a:r>
            <a:r>
              <a:rPr lang="en-US" sz="2000" dirty="0"/>
              <a:t>, </a:t>
            </a:r>
            <a:r>
              <a:rPr lang="en-US" sz="2000" dirty="0" err="1"/>
              <a:t>thì</a:t>
            </a:r>
            <a:r>
              <a:rPr lang="en-US" sz="2000" dirty="0"/>
              <a:t> statement2 </a:t>
            </a:r>
            <a:r>
              <a:rPr lang="en-US" sz="2000" dirty="0" err="1"/>
              <a:t>được</a:t>
            </a:r>
            <a:r>
              <a:rPr lang="en-US" sz="2000" dirty="0"/>
              <a:t> </a:t>
            </a:r>
            <a:r>
              <a:rPr lang="en-US" sz="2000" dirty="0" err="1"/>
              <a:t>thực</a:t>
            </a:r>
            <a:r>
              <a:rPr lang="en-US" sz="2000" dirty="0"/>
              <a:t> </a:t>
            </a:r>
            <a:r>
              <a:rPr lang="en-US" sz="2000" dirty="0" err="1"/>
              <a:t>thi</a:t>
            </a:r>
            <a:r>
              <a:rPr lang="en-US" sz="2000" dirty="0"/>
              <a:t>.</a:t>
            </a:r>
            <a:endParaRPr lang="en-US" dirty="0"/>
          </a:p>
        </p:txBody>
      </p:sp>
      <p:sp>
        <p:nvSpPr>
          <p:cNvPr id="2" name="Slide Number Placeholder 1">
            <a:extLst>
              <a:ext uri="{FF2B5EF4-FFF2-40B4-BE49-F238E27FC236}">
                <a16:creationId xmlns:a16="http://schemas.microsoft.com/office/drawing/2014/main" id="{B88CBBD5-CD29-2C4A-A080-705114CCAE63}"/>
              </a:ext>
            </a:extLst>
          </p:cNvPr>
          <p:cNvSpPr>
            <a:spLocks noGrp="1"/>
          </p:cNvSpPr>
          <p:nvPr>
            <p:ph type="sldNum" sz="quarter" idx="10"/>
          </p:nvPr>
        </p:nvSpPr>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fld id="{311EB5E8-0AC0-B34B-9B87-B3478E105227}" type="slidenum">
              <a:rPr lang="en-US" altLang="en-US" smtClean="0"/>
              <a:pPr/>
              <a:t>12</a:t>
            </a:fld>
            <a:endParaRPr lang="en-US" altLang="en-US"/>
          </a:p>
        </p:txBody>
      </p:sp>
      <p:pic>
        <p:nvPicPr>
          <p:cNvPr id="12291" name="Picture 2">
            <a:extLst>
              <a:ext uri="{FF2B5EF4-FFF2-40B4-BE49-F238E27FC236}">
                <a16:creationId xmlns:a16="http://schemas.microsoft.com/office/drawing/2014/main" id="{C2DACBA2-1468-C241-922F-F45CAE970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3800" y="1762749"/>
            <a:ext cx="2819400"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Box 4">
            <a:extLst>
              <a:ext uri="{FF2B5EF4-FFF2-40B4-BE49-F238E27FC236}">
                <a16:creationId xmlns:a16="http://schemas.microsoft.com/office/drawing/2014/main" id="{38C2B527-5A54-224A-8F19-F2BD7B4996AF}"/>
              </a:ext>
            </a:extLst>
          </p:cNvPr>
          <p:cNvSpPr txBox="1">
            <a:spLocks noChangeArrowheads="1"/>
          </p:cNvSpPr>
          <p:nvPr/>
        </p:nvSpPr>
        <p:spPr bwMode="auto">
          <a:xfrm>
            <a:off x="8953859" y="539750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r>
              <a:rPr lang="en-US" altLang="en-US" sz="2000" i="1">
                <a:solidFill>
                  <a:srgbClr val="009900"/>
                </a:solidFill>
                <a:latin typeface="Tahoma" panose="020B0604030504040204" pitchFamily="34" charset="0"/>
                <a:cs typeface="Tahoma" panose="020B0604030504040204" pitchFamily="34" charset="0"/>
              </a:rPr>
              <a:t>Lưu đồ</a:t>
            </a:r>
          </a:p>
        </p:txBody>
      </p:sp>
    </p:spTree>
    <p:extLst>
      <p:ext uri="{BB962C8B-B14F-4D97-AF65-F5344CB8AC3E}">
        <p14:creationId xmlns:p14="http://schemas.microsoft.com/office/powerpoint/2010/main" val="150725303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5CA2A7C-679E-A244-899D-37DE004D7B87}"/>
              </a:ext>
            </a:extLst>
          </p:cNvPr>
          <p:cNvSpPr>
            <a:spLocks noGrp="1"/>
          </p:cNvSpPr>
          <p:nvPr>
            <p:ph type="title"/>
          </p:nvPr>
        </p:nvSpPr>
        <p:spPr/>
        <p:txBody>
          <a:bodyPr/>
          <a:lstStyle/>
          <a:p>
            <a:r>
              <a:rPr lang="en-US"/>
              <a:t>Ví dụ</a:t>
            </a:r>
          </a:p>
        </p:txBody>
      </p:sp>
      <p:sp>
        <p:nvSpPr>
          <p:cNvPr id="13314" name="Content Placeholder 2">
            <a:extLst>
              <a:ext uri="{FF2B5EF4-FFF2-40B4-BE49-F238E27FC236}">
                <a16:creationId xmlns:a16="http://schemas.microsoft.com/office/drawing/2014/main" id="{D595546E-DF57-6447-8BBD-01F8D6A897B1}"/>
              </a:ext>
            </a:extLst>
          </p:cNvPr>
          <p:cNvSpPr>
            <a:spLocks noGrp="1"/>
          </p:cNvSpPr>
          <p:nvPr>
            <p:ph idx="1"/>
          </p:nvPr>
        </p:nvSpPr>
        <p:spPr/>
        <p:txBody>
          <a:bodyPr/>
          <a:lstStyle/>
          <a:p>
            <a:r>
              <a:rPr lang="en-US" altLang="en-US" dirty="0" err="1"/>
              <a:t>Viết</a:t>
            </a:r>
            <a:r>
              <a:rPr lang="en-US" altLang="en-US" dirty="0"/>
              <a:t> </a:t>
            </a:r>
            <a:r>
              <a:rPr lang="en-US" altLang="en-US" dirty="0" err="1"/>
              <a:t>chương</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một</a:t>
            </a:r>
            <a:r>
              <a:rPr lang="en-US" altLang="en-US" dirty="0"/>
              <a:t> </a:t>
            </a:r>
            <a:r>
              <a:rPr lang="en-US" altLang="en-US" dirty="0" err="1"/>
              <a:t>số</a:t>
            </a:r>
            <a:r>
              <a:rPr lang="en-US" altLang="en-US" dirty="0"/>
              <a:t> </a:t>
            </a:r>
            <a:r>
              <a:rPr lang="en-US" altLang="en-US" dirty="0" err="1"/>
              <a:t>nguyên</a:t>
            </a:r>
            <a:r>
              <a:rPr lang="en-US" altLang="en-US" dirty="0"/>
              <a:t> a </a:t>
            </a:r>
            <a:r>
              <a:rPr lang="en-US" altLang="en-US" dirty="0" err="1"/>
              <a:t>là</a:t>
            </a:r>
            <a:r>
              <a:rPr lang="en-US" altLang="en-US" dirty="0"/>
              <a:t> </a:t>
            </a:r>
            <a:r>
              <a:rPr lang="en-US" altLang="en-US" dirty="0" err="1"/>
              <a:t>số</a:t>
            </a:r>
            <a:r>
              <a:rPr lang="en-US" altLang="en-US" dirty="0"/>
              <a:t> </a:t>
            </a:r>
            <a:r>
              <a:rPr lang="en-US" altLang="en-US" dirty="0" err="1"/>
              <a:t>âm</a:t>
            </a:r>
            <a:r>
              <a:rPr lang="en-US" altLang="en-US" dirty="0"/>
              <a:t> hay </a:t>
            </a:r>
            <a:r>
              <a:rPr lang="en-US" altLang="en-US" dirty="0" err="1"/>
              <a:t>dương</a:t>
            </a:r>
            <a:r>
              <a:rPr lang="en-US" altLang="en-US" dirty="0"/>
              <a:t>.</a:t>
            </a:r>
          </a:p>
          <a:p>
            <a:r>
              <a:rPr lang="en-US" dirty="0" err="1"/>
              <a:t>Viết</a:t>
            </a:r>
            <a:r>
              <a:rPr lang="en-US" dirty="0"/>
              <a:t> </a:t>
            </a:r>
            <a:r>
              <a:rPr lang="en-US" dirty="0" err="1"/>
              <a:t>chương</a:t>
            </a:r>
            <a:r>
              <a:rPr lang="en-US" dirty="0"/>
              <a:t> </a:t>
            </a:r>
            <a:r>
              <a:rPr lang="en-US" dirty="0" err="1"/>
              <a:t>trình</a:t>
            </a:r>
            <a:r>
              <a:rPr lang="en-US" dirty="0"/>
              <a:t> </a:t>
            </a:r>
            <a:r>
              <a:rPr lang="en-US" dirty="0" err="1"/>
              <a:t>xác</a:t>
            </a:r>
            <a:r>
              <a:rPr lang="en-US" dirty="0"/>
              <a:t> </a:t>
            </a:r>
            <a:r>
              <a:rPr lang="en-US" dirty="0" err="1"/>
              <a:t>định</a:t>
            </a:r>
            <a:r>
              <a:rPr lang="en-US" dirty="0"/>
              <a:t> </a:t>
            </a:r>
            <a:r>
              <a:rPr lang="en-US" dirty="0" err="1"/>
              <a:t>một</a:t>
            </a:r>
            <a:r>
              <a:rPr lang="en-US" dirty="0"/>
              <a:t> </a:t>
            </a:r>
            <a:r>
              <a:rPr lang="en-US" dirty="0" err="1"/>
              <a:t>số</a:t>
            </a:r>
            <a:r>
              <a:rPr lang="en-US" dirty="0"/>
              <a:t> </a:t>
            </a:r>
            <a:r>
              <a:rPr lang="en-US" dirty="0" err="1"/>
              <a:t>nguyên</a:t>
            </a:r>
            <a:r>
              <a:rPr lang="en-US" dirty="0"/>
              <a:t> a </a:t>
            </a:r>
            <a:r>
              <a:rPr lang="en-US" dirty="0" err="1"/>
              <a:t>là</a:t>
            </a:r>
            <a:r>
              <a:rPr lang="en-US" dirty="0"/>
              <a:t> </a:t>
            </a:r>
            <a:r>
              <a:rPr lang="en-US" dirty="0" err="1"/>
              <a:t>số</a:t>
            </a:r>
            <a:r>
              <a:rPr lang="en-US" dirty="0"/>
              <a:t> </a:t>
            </a:r>
            <a:r>
              <a:rPr lang="en-US" dirty="0" err="1"/>
              <a:t>chẵn</a:t>
            </a:r>
            <a:r>
              <a:rPr lang="en-US" dirty="0"/>
              <a:t> hay </a:t>
            </a:r>
            <a:r>
              <a:rPr lang="en-US" dirty="0" err="1"/>
              <a:t>lẻ</a:t>
            </a:r>
            <a:r>
              <a:rPr lang="en-US" dirty="0"/>
              <a:t>.</a:t>
            </a:r>
          </a:p>
        </p:txBody>
      </p:sp>
      <p:sp>
        <p:nvSpPr>
          <p:cNvPr id="2" name="Slide Number Placeholder 1">
            <a:extLst>
              <a:ext uri="{FF2B5EF4-FFF2-40B4-BE49-F238E27FC236}">
                <a16:creationId xmlns:a16="http://schemas.microsoft.com/office/drawing/2014/main" id="{EC6BC79F-DD79-D743-BDFB-8A9B5FFD0A9D}"/>
              </a:ext>
            </a:extLst>
          </p:cNvPr>
          <p:cNvSpPr>
            <a:spLocks noGrp="1"/>
          </p:cNvSpPr>
          <p:nvPr>
            <p:ph type="sldNum" sz="quarter" idx="10"/>
          </p:nvPr>
        </p:nvSpPr>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fld id="{FDEB2B85-B2A9-D441-A3D7-849C1799C573}" type="slidenum">
              <a:rPr lang="en-US" altLang="en-US" smtClean="0"/>
              <a:pPr/>
              <a:t>13</a:t>
            </a:fld>
            <a:endParaRPr lang="en-US" altLang="en-US"/>
          </a:p>
        </p:txBody>
      </p:sp>
    </p:spTree>
    <p:extLst>
      <p:ext uri="{BB962C8B-B14F-4D97-AF65-F5344CB8AC3E}">
        <p14:creationId xmlns:p14="http://schemas.microsoft.com/office/powerpoint/2010/main" val="1408989780"/>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4B92CE-9D83-2E4E-8E3F-996FA14D15FD}"/>
              </a:ext>
            </a:extLst>
          </p:cNvPr>
          <p:cNvSpPr>
            <a:spLocks noGrp="1"/>
          </p:cNvSpPr>
          <p:nvPr>
            <p:ph type="title"/>
          </p:nvPr>
        </p:nvSpPr>
        <p:spPr/>
        <p:txBody>
          <a:bodyPr/>
          <a:lstStyle/>
          <a:p>
            <a:r>
              <a:rPr lang="en-US"/>
              <a:t>Lưu ý</a:t>
            </a:r>
          </a:p>
        </p:txBody>
      </p:sp>
      <p:sp>
        <p:nvSpPr>
          <p:cNvPr id="3" name="Content Placeholder 2">
            <a:extLst>
              <a:ext uri="{FF2B5EF4-FFF2-40B4-BE49-F238E27FC236}">
                <a16:creationId xmlns:a16="http://schemas.microsoft.com/office/drawing/2014/main" id="{518A97C8-CBA7-7241-9ECE-FB996C2BEEB4}"/>
              </a:ext>
            </a:extLst>
          </p:cNvPr>
          <p:cNvSpPr>
            <a:spLocks noGrp="1"/>
          </p:cNvSpPr>
          <p:nvPr>
            <p:ph idx="1"/>
          </p:nvPr>
        </p:nvSpPr>
        <p:spPr/>
        <p:txBody>
          <a:bodyPr/>
          <a:lstStyle/>
          <a:p>
            <a:r>
              <a:rPr lang="en-US" dirty="0"/>
              <a:t>Ta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b="1" dirty="0">
                <a:solidFill>
                  <a:srgbClr val="FF0000"/>
                </a:solidFill>
              </a:rPr>
              <a:t>if…else</a:t>
            </a:r>
            <a:r>
              <a:rPr lang="en-US" dirty="0"/>
              <a:t> </a:t>
            </a:r>
            <a:r>
              <a:rPr lang="en-US" dirty="0" err="1"/>
              <a:t>lồng</a:t>
            </a:r>
            <a:r>
              <a:rPr lang="en-US" dirty="0"/>
              <a:t> </a:t>
            </a:r>
            <a:r>
              <a:rPr lang="en-US" dirty="0" err="1"/>
              <a:t>nhau</a:t>
            </a:r>
            <a:r>
              <a:rPr lang="en-US" dirty="0"/>
              <a:t>. </a:t>
            </a:r>
            <a:r>
              <a:rPr lang="en-US" dirty="0" err="1"/>
              <a:t>Khi</a:t>
            </a:r>
            <a:r>
              <a:rPr lang="en-US" dirty="0"/>
              <a:t> </a:t>
            </a:r>
            <a:r>
              <a:rPr lang="en-US" dirty="0" err="1"/>
              <a:t>dùng</a:t>
            </a:r>
            <a:r>
              <a:rPr lang="en-US" dirty="0"/>
              <a:t> </a:t>
            </a:r>
            <a:r>
              <a:rPr lang="en-US" b="1" dirty="0">
                <a:solidFill>
                  <a:srgbClr val="FF0000"/>
                </a:solidFill>
              </a:rPr>
              <a:t>if…else</a:t>
            </a:r>
            <a:r>
              <a:rPr lang="en-US" dirty="0"/>
              <a:t> </a:t>
            </a:r>
            <a:r>
              <a:rPr lang="en-US" dirty="0" err="1"/>
              <a:t>lồng</a:t>
            </a:r>
            <a:r>
              <a:rPr lang="en-US" dirty="0"/>
              <a:t> </a:t>
            </a:r>
            <a:r>
              <a:rPr lang="en-US" dirty="0" err="1"/>
              <a:t>nhau</a:t>
            </a:r>
            <a:r>
              <a:rPr lang="en-US" dirty="0"/>
              <a:t> </a:t>
            </a:r>
            <a:r>
              <a:rPr lang="en-US" dirty="0" err="1"/>
              <a:t>thì</a:t>
            </a:r>
            <a:r>
              <a:rPr lang="en-US" dirty="0"/>
              <a:t> </a:t>
            </a:r>
            <a:r>
              <a:rPr lang="en-US" b="1" dirty="0">
                <a:solidFill>
                  <a:srgbClr val="FF0000"/>
                </a:solidFill>
              </a:rPr>
              <a:t>else</a:t>
            </a:r>
            <a:r>
              <a:rPr lang="en-US" dirty="0"/>
              <a:t> </a:t>
            </a:r>
            <a:r>
              <a:rPr lang="en-US" dirty="0" err="1"/>
              <a:t>sẽ</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b="1" dirty="0">
                <a:solidFill>
                  <a:srgbClr val="FF0000"/>
                </a:solidFill>
              </a:rPr>
              <a:t>if</a:t>
            </a:r>
            <a:r>
              <a:rPr lang="en-US" dirty="0"/>
              <a:t> </a:t>
            </a:r>
            <a:r>
              <a:rPr lang="en-US" dirty="0" err="1"/>
              <a:t>gần</a:t>
            </a:r>
            <a:r>
              <a:rPr lang="en-US" dirty="0"/>
              <a:t> </a:t>
            </a:r>
            <a:r>
              <a:rPr lang="en-US" dirty="0" err="1"/>
              <a:t>nhất</a:t>
            </a:r>
            <a:r>
              <a:rPr lang="en-US" dirty="0"/>
              <a:t>. </a:t>
            </a:r>
          </a:p>
          <a:p>
            <a:endParaRPr lang="en-US" dirty="0"/>
          </a:p>
        </p:txBody>
      </p:sp>
      <p:sp>
        <p:nvSpPr>
          <p:cNvPr id="2" name="Slide Number Placeholder 1">
            <a:extLst>
              <a:ext uri="{FF2B5EF4-FFF2-40B4-BE49-F238E27FC236}">
                <a16:creationId xmlns:a16="http://schemas.microsoft.com/office/drawing/2014/main" id="{4C949FCC-BC8B-164E-871A-2C16DF62E349}"/>
              </a:ext>
            </a:extLst>
          </p:cNvPr>
          <p:cNvSpPr>
            <a:spLocks noGrp="1"/>
          </p:cNvSpPr>
          <p:nvPr>
            <p:ph type="sldNum" sz="quarter" idx="10"/>
          </p:nvPr>
        </p:nvSpPr>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fld id="{9B3B1B59-857E-6F4C-99B3-BD0156053AA6}" type="slidenum">
              <a:rPr lang="en-US" altLang="en-US" smtClean="0"/>
              <a:pPr/>
              <a:t>14</a:t>
            </a:fld>
            <a:endParaRPr lang="en-US" altLang="en-US"/>
          </a:p>
        </p:txBody>
      </p:sp>
    </p:spTree>
    <p:extLst>
      <p:ext uri="{BB962C8B-B14F-4D97-AF65-F5344CB8AC3E}">
        <p14:creationId xmlns:p14="http://schemas.microsoft.com/office/powerpoint/2010/main" val="1423383773"/>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B4B5-7BFB-5045-93E5-C4F316C41D7D}"/>
              </a:ext>
            </a:extLst>
          </p:cNvPr>
          <p:cNvSpPr>
            <a:spLocks noGrp="1"/>
          </p:cNvSpPr>
          <p:nvPr>
            <p:ph type="title"/>
          </p:nvPr>
        </p:nvSpPr>
        <p:spPr/>
        <p:txBody>
          <a:bodyPr/>
          <a:lstStyle/>
          <a:p>
            <a:r>
              <a:rPr lang="en-US" dirty="0" err="1"/>
              <a:t>Lệnh</a:t>
            </a:r>
            <a:r>
              <a:rPr lang="en-US" dirty="0"/>
              <a:t> switch</a:t>
            </a:r>
          </a:p>
        </p:txBody>
      </p:sp>
      <p:sp>
        <p:nvSpPr>
          <p:cNvPr id="3" name="Content Placeholder 2">
            <a:extLst>
              <a:ext uri="{FF2B5EF4-FFF2-40B4-BE49-F238E27FC236}">
                <a16:creationId xmlns:a16="http://schemas.microsoft.com/office/drawing/2014/main" id="{47014125-770C-9248-9025-9AA7FDD7FA10}"/>
              </a:ext>
            </a:extLst>
          </p:cNvPr>
          <p:cNvSpPr>
            <a:spLocks noGrp="1"/>
          </p:cNvSpPr>
          <p:nvPr>
            <p:ph idx="1"/>
          </p:nvPr>
        </p:nvSpPr>
        <p:spPr>
          <a:xfrm>
            <a:off x="609600" y="1676400"/>
            <a:ext cx="6419850" cy="4648200"/>
          </a:xfrm>
        </p:spPr>
        <p:txBody>
          <a:bodyPr/>
          <a:lstStyle/>
          <a:p>
            <a:r>
              <a:rPr lang="en-US" dirty="0" err="1"/>
              <a:t>Cấu</a:t>
            </a:r>
            <a:r>
              <a:rPr lang="en-US" dirty="0"/>
              <a:t>  </a:t>
            </a:r>
            <a:r>
              <a:rPr lang="en-US" dirty="0" err="1"/>
              <a:t>trúc</a:t>
            </a:r>
            <a:r>
              <a:rPr lang="en-US" dirty="0"/>
              <a:t> switch </a:t>
            </a:r>
            <a:r>
              <a:rPr lang="en-US" dirty="0" err="1"/>
              <a:t>là</a:t>
            </a:r>
            <a:r>
              <a:rPr lang="en-US" dirty="0"/>
              <a:t> </a:t>
            </a:r>
            <a:r>
              <a:rPr lang="en-US" dirty="0" err="1"/>
              <a:t>một</a:t>
            </a:r>
            <a:r>
              <a:rPr lang="en-US" dirty="0"/>
              <a:t> </a:t>
            </a:r>
            <a:r>
              <a:rPr lang="en-US" dirty="0" err="1"/>
              <a:t>cấu</a:t>
            </a:r>
            <a:r>
              <a:rPr lang="en-US" dirty="0"/>
              <a:t> </a:t>
            </a:r>
            <a:r>
              <a:rPr lang="en-US" dirty="0" err="1"/>
              <a:t>trúc</a:t>
            </a:r>
            <a:r>
              <a:rPr lang="en-US" dirty="0"/>
              <a:t> </a:t>
            </a:r>
            <a:r>
              <a:rPr lang="en-US" dirty="0" err="1"/>
              <a:t>lựa</a:t>
            </a:r>
            <a:r>
              <a:rPr lang="en-US" dirty="0"/>
              <a:t> </a:t>
            </a:r>
            <a:r>
              <a:rPr lang="en-US" dirty="0" err="1"/>
              <a:t>chọn</a:t>
            </a:r>
            <a:r>
              <a:rPr lang="en-US" dirty="0"/>
              <a:t> </a:t>
            </a:r>
            <a:r>
              <a:rPr lang="en-US" dirty="0" err="1"/>
              <a:t>có</a:t>
            </a:r>
            <a:r>
              <a:rPr lang="en-US" dirty="0"/>
              <a:t> </a:t>
            </a:r>
            <a:r>
              <a:rPr lang="en-US" dirty="0" err="1"/>
              <a:t>nhiều</a:t>
            </a:r>
            <a:r>
              <a:rPr lang="en-US" dirty="0"/>
              <a:t> </a:t>
            </a:r>
            <a:r>
              <a:rPr lang="en-US" dirty="0" err="1"/>
              <a:t>nhánh</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khi</a:t>
            </a:r>
            <a:r>
              <a:rPr lang="en-US" dirty="0"/>
              <a:t> </a:t>
            </a:r>
            <a:r>
              <a:rPr lang="en-US" dirty="0" err="1"/>
              <a:t>có</a:t>
            </a:r>
            <a:r>
              <a:rPr lang="en-US" dirty="0"/>
              <a:t> </a:t>
            </a:r>
            <a:r>
              <a:rPr lang="en-US" dirty="0" err="1"/>
              <a:t>nhiều</a:t>
            </a:r>
            <a:r>
              <a:rPr lang="en-US" dirty="0"/>
              <a:t> </a:t>
            </a:r>
            <a:r>
              <a:rPr lang="en-US" dirty="0" err="1"/>
              <a:t>lựa</a:t>
            </a:r>
            <a:r>
              <a:rPr lang="en-US" dirty="0"/>
              <a:t> </a:t>
            </a:r>
            <a:r>
              <a:rPr lang="en-US" dirty="0" err="1"/>
              <a:t>chọn</a:t>
            </a:r>
            <a:r>
              <a:rPr lang="en-US" dirty="0"/>
              <a:t>.</a:t>
            </a:r>
          </a:p>
          <a:p>
            <a:r>
              <a:rPr lang="en-US" dirty="0" err="1"/>
              <a:t>Cú</a:t>
            </a:r>
            <a:r>
              <a:rPr lang="en-US" dirty="0"/>
              <a:t> </a:t>
            </a:r>
            <a:r>
              <a:rPr lang="en-US" dirty="0" err="1"/>
              <a:t>pháp</a:t>
            </a:r>
            <a:r>
              <a:rPr lang="en-US" dirty="0"/>
              <a:t>: </a:t>
            </a:r>
          </a:p>
          <a:p>
            <a:pPr marL="0" indent="0">
              <a:buNone/>
            </a:pPr>
            <a:r>
              <a:rPr lang="en-US" dirty="0"/>
              <a:t>	 </a:t>
            </a:r>
            <a:r>
              <a:rPr lang="en-US" sz="1600" dirty="0"/>
              <a:t>switch (expression) { </a:t>
            </a:r>
          </a:p>
          <a:p>
            <a:pPr marL="1828800" lvl="4" indent="0">
              <a:buNone/>
            </a:pPr>
            <a:r>
              <a:rPr lang="en-US" sz="1600" dirty="0"/>
              <a:t>case value_1: </a:t>
            </a:r>
          </a:p>
          <a:p>
            <a:pPr marL="1828800" lvl="4" indent="0">
              <a:buNone/>
            </a:pPr>
            <a:r>
              <a:rPr lang="en-US" sz="1600" dirty="0"/>
              <a:t>	statement_1;</a:t>
            </a:r>
          </a:p>
          <a:p>
            <a:pPr marL="1828800" lvl="4" indent="0">
              <a:buNone/>
            </a:pPr>
            <a:r>
              <a:rPr lang="en-US" sz="1600" dirty="0"/>
              <a:t>	[break;] </a:t>
            </a:r>
          </a:p>
          <a:p>
            <a:pPr marL="1828800" lvl="4" indent="0">
              <a:buNone/>
            </a:pPr>
            <a:r>
              <a:rPr lang="en-US" sz="1600" dirty="0"/>
              <a:t>… </a:t>
            </a:r>
          </a:p>
          <a:p>
            <a:pPr marL="1828800" lvl="4" indent="0">
              <a:buNone/>
            </a:pPr>
            <a:r>
              <a:rPr lang="en-US" sz="1600" dirty="0"/>
              <a:t>case </a:t>
            </a:r>
            <a:r>
              <a:rPr lang="en-US" sz="1600" dirty="0" err="1"/>
              <a:t>value_n</a:t>
            </a:r>
            <a:r>
              <a:rPr lang="en-US" sz="1600" dirty="0"/>
              <a:t>:</a:t>
            </a:r>
          </a:p>
          <a:p>
            <a:pPr marL="1828800" lvl="4" indent="0">
              <a:buNone/>
            </a:pPr>
            <a:r>
              <a:rPr lang="en-US" sz="1600" dirty="0"/>
              <a:t>	</a:t>
            </a:r>
            <a:r>
              <a:rPr lang="en-US" sz="1600" dirty="0" err="1"/>
              <a:t>statement_n</a:t>
            </a:r>
            <a:r>
              <a:rPr lang="en-US" sz="1600" dirty="0"/>
              <a:t>;</a:t>
            </a:r>
          </a:p>
          <a:p>
            <a:pPr marL="1828800" lvl="4" indent="0">
              <a:buNone/>
            </a:pPr>
            <a:r>
              <a:rPr lang="en-US" sz="1600" dirty="0"/>
              <a:t>	[break;] </a:t>
            </a:r>
          </a:p>
          <a:p>
            <a:pPr marL="1828800" lvl="4" indent="0">
              <a:buNone/>
            </a:pPr>
            <a:r>
              <a:rPr lang="en-US" sz="1600" dirty="0"/>
              <a:t>[default : statement; break;] </a:t>
            </a:r>
          </a:p>
          <a:p>
            <a:pPr marL="914400" lvl="2" indent="0">
              <a:buNone/>
            </a:pPr>
            <a:r>
              <a:rPr lang="en-US" sz="1600" dirty="0"/>
              <a:t>   }</a:t>
            </a:r>
          </a:p>
        </p:txBody>
      </p:sp>
      <p:sp>
        <p:nvSpPr>
          <p:cNvPr id="4" name="Slide Number Placeholder 3">
            <a:extLst>
              <a:ext uri="{FF2B5EF4-FFF2-40B4-BE49-F238E27FC236}">
                <a16:creationId xmlns:a16="http://schemas.microsoft.com/office/drawing/2014/main" id="{0506C6ED-C70E-FB4A-B155-2D943E0C7F64}"/>
              </a:ext>
            </a:extLst>
          </p:cNvPr>
          <p:cNvSpPr>
            <a:spLocks noGrp="1"/>
          </p:cNvSpPr>
          <p:nvPr>
            <p:ph type="sldNum" sz="quarter" idx="10"/>
          </p:nvPr>
        </p:nvSpPr>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fld id="{07B2A5EF-9670-3846-9C5B-C71E0CE564B1}" type="slidenum">
              <a:rPr lang="en-US" altLang="en-US" smtClean="0"/>
              <a:pPr/>
              <a:t>15</a:t>
            </a:fld>
            <a:endParaRPr lang="en-US" altLang="en-US"/>
          </a:p>
        </p:txBody>
      </p:sp>
      <p:pic>
        <p:nvPicPr>
          <p:cNvPr id="8" name="Picture 2">
            <a:extLst>
              <a:ext uri="{FF2B5EF4-FFF2-40B4-BE49-F238E27FC236}">
                <a16:creationId xmlns:a16="http://schemas.microsoft.com/office/drawing/2014/main" id="{37C00EA8-8D92-994E-8EBA-F820D05D0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450" y="1435894"/>
            <a:ext cx="4532312"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560165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8FBE41-0EF7-CE4A-922B-9095A47DF553}"/>
              </a:ext>
            </a:extLst>
          </p:cNvPr>
          <p:cNvSpPr>
            <a:spLocks noGrp="1"/>
          </p:cNvSpPr>
          <p:nvPr>
            <p:ph type="title"/>
          </p:nvPr>
        </p:nvSpPr>
        <p:spPr/>
        <p:txBody>
          <a:bodyPr/>
          <a:lstStyle/>
          <a:p>
            <a:r>
              <a:rPr lang="en-US"/>
              <a:t>Hoạt động của cấu trúc “switch”</a:t>
            </a:r>
          </a:p>
        </p:txBody>
      </p:sp>
      <p:sp>
        <p:nvSpPr>
          <p:cNvPr id="3" name="Content Placeholder 2">
            <a:extLst>
              <a:ext uri="{FF2B5EF4-FFF2-40B4-BE49-F238E27FC236}">
                <a16:creationId xmlns:a16="http://schemas.microsoft.com/office/drawing/2014/main" id="{E773EA1A-F807-CF4F-B1E2-23F1210189EC}"/>
              </a:ext>
            </a:extLst>
          </p:cNvPr>
          <p:cNvSpPr>
            <a:spLocks noGrp="1"/>
          </p:cNvSpPr>
          <p:nvPr>
            <p:ph idx="1"/>
          </p:nvPr>
        </p:nvSpPr>
        <p:spPr/>
        <p:txBody>
          <a:bodyPr/>
          <a:lstStyle/>
          <a:p>
            <a:pPr lvl="1"/>
            <a:r>
              <a:rPr lang="en-US" dirty="0" err="1"/>
              <a:t>Nếu</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b="1" dirty="0">
                <a:solidFill>
                  <a:srgbClr val="FF0000"/>
                </a:solidFill>
              </a:rPr>
              <a:t>expression</a:t>
            </a:r>
            <a:r>
              <a:rPr lang="en-US" dirty="0"/>
              <a:t> </a:t>
            </a:r>
            <a:r>
              <a:rPr lang="en-US" dirty="0" err="1"/>
              <a:t>bằng</a:t>
            </a:r>
            <a:r>
              <a:rPr lang="en-US" dirty="0"/>
              <a:t> </a:t>
            </a:r>
            <a:r>
              <a:rPr lang="en-US" b="1" i="1" dirty="0">
                <a:solidFill>
                  <a:srgbClr val="00B050"/>
                </a:solidFill>
              </a:rPr>
              <a:t>value_1</a:t>
            </a:r>
            <a:r>
              <a:rPr lang="en-US" dirty="0"/>
              <a:t>  </a:t>
            </a:r>
            <a:r>
              <a:rPr lang="en-US" dirty="0" err="1"/>
              <a:t>thì</a:t>
            </a:r>
            <a:r>
              <a:rPr lang="en-US" dirty="0"/>
              <a:t>  </a:t>
            </a:r>
            <a:r>
              <a:rPr lang="en-US" dirty="0" err="1"/>
              <a:t>thực</a:t>
            </a:r>
            <a:r>
              <a:rPr lang="en-US" dirty="0"/>
              <a:t> </a:t>
            </a:r>
            <a:r>
              <a:rPr lang="en-US" dirty="0" err="1"/>
              <a:t>hiện</a:t>
            </a:r>
            <a:r>
              <a:rPr lang="en-US" dirty="0"/>
              <a:t> </a:t>
            </a:r>
            <a:r>
              <a:rPr lang="en-US" b="1" dirty="0">
                <a:solidFill>
                  <a:srgbClr val="0070C0"/>
                </a:solidFill>
              </a:rPr>
              <a:t>statement_1</a:t>
            </a:r>
            <a:r>
              <a:rPr lang="en-US" dirty="0"/>
              <a:t> </a:t>
            </a:r>
            <a:r>
              <a:rPr lang="en-US" dirty="0" err="1"/>
              <a:t>và</a:t>
            </a:r>
            <a:r>
              <a:rPr lang="en-US" dirty="0"/>
              <a:t> </a:t>
            </a:r>
            <a:r>
              <a:rPr lang="en-US" dirty="0" err="1"/>
              <a:t>thoát</a:t>
            </a:r>
            <a:r>
              <a:rPr lang="en-US" dirty="0"/>
              <a:t>. </a:t>
            </a:r>
          </a:p>
          <a:p>
            <a:pPr lvl="1"/>
            <a:r>
              <a:rPr lang="en-US" dirty="0" err="1"/>
              <a:t>Nếu</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b="1" dirty="0">
                <a:solidFill>
                  <a:srgbClr val="FF0000"/>
                </a:solidFill>
              </a:rPr>
              <a:t>expression</a:t>
            </a:r>
            <a:r>
              <a:rPr lang="en-US" dirty="0"/>
              <a:t> </a:t>
            </a:r>
            <a:r>
              <a:rPr lang="en-US" dirty="0" err="1"/>
              <a:t>khác</a:t>
            </a:r>
            <a:r>
              <a:rPr lang="en-US" dirty="0"/>
              <a:t> </a:t>
            </a:r>
            <a:r>
              <a:rPr lang="en-US" b="1" i="1" dirty="0">
                <a:solidFill>
                  <a:srgbClr val="00B050"/>
                </a:solidFill>
              </a:rPr>
              <a:t>value_1</a:t>
            </a:r>
            <a:r>
              <a:rPr lang="en-US" dirty="0"/>
              <a:t> </a:t>
            </a:r>
            <a:r>
              <a:rPr lang="en-US" dirty="0" err="1"/>
              <a:t>thì</a:t>
            </a:r>
            <a:r>
              <a:rPr lang="en-US" dirty="0"/>
              <a:t> so </a:t>
            </a:r>
            <a:r>
              <a:rPr lang="en-US" dirty="0" err="1"/>
              <a:t>sánh</a:t>
            </a:r>
            <a:r>
              <a:rPr lang="en-US" dirty="0"/>
              <a:t> </a:t>
            </a:r>
            <a:r>
              <a:rPr lang="en-US" dirty="0" err="1"/>
              <a:t>với</a:t>
            </a:r>
            <a:r>
              <a:rPr lang="en-US" dirty="0"/>
              <a:t> </a:t>
            </a:r>
            <a:r>
              <a:rPr lang="en-US" b="1" i="1" dirty="0">
                <a:solidFill>
                  <a:srgbClr val="00B050"/>
                </a:solidFill>
              </a:rPr>
              <a:t>value_2</a:t>
            </a:r>
            <a:r>
              <a:rPr lang="en-US" dirty="0"/>
              <a:t>, </a:t>
            </a:r>
            <a:r>
              <a:rPr lang="en-US" dirty="0" err="1"/>
              <a:t>nếu</a:t>
            </a:r>
            <a:r>
              <a:rPr lang="en-US" dirty="0"/>
              <a:t> </a:t>
            </a:r>
            <a:r>
              <a:rPr lang="en-US" dirty="0" err="1"/>
              <a:t>bằng</a:t>
            </a:r>
            <a:r>
              <a:rPr lang="en-US" dirty="0"/>
              <a:t> </a:t>
            </a:r>
            <a:r>
              <a:rPr lang="en-US" b="1" i="1" dirty="0">
                <a:solidFill>
                  <a:srgbClr val="00B050"/>
                </a:solidFill>
              </a:rPr>
              <a:t>value_2</a:t>
            </a:r>
            <a:r>
              <a:rPr lang="en-US" dirty="0"/>
              <a:t> </a:t>
            </a:r>
            <a:r>
              <a:rPr lang="en-US" dirty="0" err="1"/>
              <a:t>thì</a:t>
            </a:r>
            <a:r>
              <a:rPr lang="en-US" dirty="0"/>
              <a:t> </a:t>
            </a:r>
            <a:r>
              <a:rPr lang="en-US" dirty="0" err="1"/>
              <a:t>thực</a:t>
            </a:r>
            <a:r>
              <a:rPr lang="en-US" dirty="0"/>
              <a:t> </a:t>
            </a:r>
            <a:r>
              <a:rPr lang="en-US" dirty="0" err="1"/>
              <a:t>hiện</a:t>
            </a:r>
            <a:r>
              <a:rPr lang="en-US" dirty="0"/>
              <a:t> </a:t>
            </a:r>
            <a:r>
              <a:rPr lang="en-US" b="1" dirty="0">
                <a:solidFill>
                  <a:srgbClr val="0070C0"/>
                </a:solidFill>
              </a:rPr>
              <a:t>statement_2</a:t>
            </a:r>
            <a:r>
              <a:rPr lang="en-US" dirty="0"/>
              <a:t> </a:t>
            </a:r>
            <a:r>
              <a:rPr lang="en-US" dirty="0" err="1"/>
              <a:t>và</a:t>
            </a:r>
            <a:r>
              <a:rPr lang="en-US" dirty="0"/>
              <a:t> </a:t>
            </a:r>
            <a:r>
              <a:rPr lang="en-US" dirty="0" err="1"/>
              <a:t>thoát</a:t>
            </a:r>
            <a:r>
              <a:rPr lang="en-US" dirty="0"/>
              <a:t>…. </a:t>
            </a:r>
            <a:r>
              <a:rPr lang="en-US" dirty="0" err="1"/>
              <a:t>tiếp</a:t>
            </a:r>
            <a:r>
              <a:rPr lang="en-US" dirty="0"/>
              <a:t> </a:t>
            </a:r>
            <a:r>
              <a:rPr lang="en-US" dirty="0" err="1"/>
              <a:t>tục</a:t>
            </a:r>
            <a:r>
              <a:rPr lang="en-US" dirty="0"/>
              <a:t> so </a:t>
            </a:r>
            <a:r>
              <a:rPr lang="en-US" dirty="0" err="1"/>
              <a:t>sánh</a:t>
            </a:r>
            <a:r>
              <a:rPr lang="en-US" dirty="0"/>
              <a:t> </a:t>
            </a:r>
            <a:r>
              <a:rPr lang="en-US" dirty="0" err="1"/>
              <a:t>tới</a:t>
            </a:r>
            <a:r>
              <a:rPr lang="en-US" dirty="0"/>
              <a:t> </a:t>
            </a:r>
            <a:r>
              <a:rPr lang="en-US" b="1" i="1" dirty="0" err="1">
                <a:solidFill>
                  <a:srgbClr val="00B050"/>
                </a:solidFill>
              </a:rPr>
              <a:t>value_n</a:t>
            </a:r>
            <a:r>
              <a:rPr lang="en-US" dirty="0"/>
              <a:t>. </a:t>
            </a:r>
          </a:p>
          <a:p>
            <a:pPr lvl="1"/>
            <a:r>
              <a:rPr lang="en-US" dirty="0" err="1"/>
              <a:t>Nếu</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phép</a:t>
            </a:r>
            <a:r>
              <a:rPr lang="en-US" dirty="0"/>
              <a:t> so </a:t>
            </a:r>
            <a:r>
              <a:rPr lang="en-US" dirty="0" err="1"/>
              <a:t>sánh</a:t>
            </a:r>
            <a:r>
              <a:rPr lang="en-US" dirty="0"/>
              <a:t> </a:t>
            </a:r>
            <a:r>
              <a:rPr lang="en-US" dirty="0" err="1"/>
              <a:t>đều</a:t>
            </a:r>
            <a:r>
              <a:rPr lang="en-US" dirty="0"/>
              <a:t> </a:t>
            </a:r>
            <a:r>
              <a:rPr lang="en-US" dirty="0" err="1"/>
              <a:t>sai</a:t>
            </a:r>
            <a:r>
              <a:rPr lang="en-US" dirty="0"/>
              <a:t> </a:t>
            </a:r>
            <a:r>
              <a:rPr lang="en-US" dirty="0" err="1"/>
              <a:t>thì</a:t>
            </a:r>
            <a:r>
              <a:rPr lang="en-US" dirty="0"/>
              <a:t> </a:t>
            </a:r>
            <a:r>
              <a:rPr lang="en-US" dirty="0" err="1"/>
              <a:t>thực</a:t>
            </a:r>
            <a:r>
              <a:rPr lang="en-US" dirty="0"/>
              <a:t> </a:t>
            </a:r>
            <a:r>
              <a:rPr lang="en-US" dirty="0" err="1"/>
              <a:t>hiện</a:t>
            </a:r>
            <a:r>
              <a:rPr lang="en-US" dirty="0"/>
              <a:t> </a:t>
            </a:r>
            <a:r>
              <a:rPr lang="en-US" b="1" dirty="0">
                <a:solidFill>
                  <a:srgbClr val="0070C0"/>
                </a:solidFill>
              </a:rPr>
              <a:t>statement</a:t>
            </a:r>
            <a:r>
              <a:rPr lang="en-US" dirty="0"/>
              <a:t> </a:t>
            </a:r>
            <a:r>
              <a:rPr lang="en-US" dirty="0" err="1"/>
              <a:t>của</a:t>
            </a:r>
            <a:r>
              <a:rPr lang="en-US" dirty="0"/>
              <a:t> default. </a:t>
            </a:r>
          </a:p>
        </p:txBody>
      </p:sp>
      <p:sp>
        <p:nvSpPr>
          <p:cNvPr id="5" name="Slide Number Placeholder 4">
            <a:extLst>
              <a:ext uri="{FF2B5EF4-FFF2-40B4-BE49-F238E27FC236}">
                <a16:creationId xmlns:a16="http://schemas.microsoft.com/office/drawing/2014/main" id="{1C7F655F-0711-0B4D-A1A7-F84A5ED5E57D}"/>
              </a:ext>
            </a:extLst>
          </p:cNvPr>
          <p:cNvSpPr>
            <a:spLocks noGrp="1"/>
          </p:cNvSpPr>
          <p:nvPr>
            <p:ph type="sldNum" sz="quarter" idx="10"/>
          </p:nvPr>
        </p:nvSpPr>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fld id="{516822AA-7080-6A46-BB2C-63BCC59179AF}" type="slidenum">
              <a:rPr lang="en-US" altLang="en-US" smtClean="0"/>
              <a:pPr/>
              <a:t>16</a:t>
            </a:fld>
            <a:endParaRPr lang="en-US" altLang="en-US"/>
          </a:p>
        </p:txBody>
      </p:sp>
    </p:spTree>
    <p:extLst>
      <p:ext uri="{BB962C8B-B14F-4D97-AF65-F5344CB8AC3E}">
        <p14:creationId xmlns:p14="http://schemas.microsoft.com/office/powerpoint/2010/main" val="179651599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0486C-D7E6-3A42-A09E-0D1C0C3E051B}"/>
              </a:ext>
            </a:extLst>
          </p:cNvPr>
          <p:cNvSpPr>
            <a:spLocks noGrp="1"/>
          </p:cNvSpPr>
          <p:nvPr>
            <p:ph type="title"/>
          </p:nvPr>
        </p:nvSpPr>
        <p:spPr/>
        <p:txBody>
          <a:bodyPr/>
          <a:lstStyle/>
          <a:p>
            <a:r>
              <a:rPr lang="en-US"/>
              <a:t>Lưu ý:</a:t>
            </a:r>
          </a:p>
        </p:txBody>
      </p:sp>
      <p:sp>
        <p:nvSpPr>
          <p:cNvPr id="20482" name="Content Placeholder 2">
            <a:extLst>
              <a:ext uri="{FF2B5EF4-FFF2-40B4-BE49-F238E27FC236}">
                <a16:creationId xmlns:a16="http://schemas.microsoft.com/office/drawing/2014/main" id="{0297C859-9488-1C41-B3F7-039680521D1E}"/>
              </a:ext>
            </a:extLst>
          </p:cNvPr>
          <p:cNvSpPr>
            <a:spLocks noGrp="1"/>
          </p:cNvSpPr>
          <p:nvPr>
            <p:ph idx="1"/>
          </p:nvPr>
        </p:nvSpPr>
        <p:spPr/>
        <p:txBody>
          <a:bodyPr/>
          <a:lstStyle/>
          <a:p>
            <a:pPr lvl="1"/>
            <a:r>
              <a:rPr lang="en-US" altLang="en-US" dirty="0"/>
              <a:t>Expression </a:t>
            </a:r>
            <a:r>
              <a:rPr lang="en-US" altLang="en-US" dirty="0" err="1"/>
              <a:t>trong</a:t>
            </a:r>
            <a:r>
              <a:rPr lang="en-US" altLang="en-US" dirty="0"/>
              <a:t> switch () </a:t>
            </a:r>
            <a:r>
              <a:rPr lang="en-US" altLang="en-US" dirty="0" err="1"/>
              <a:t>phải</a:t>
            </a:r>
            <a:r>
              <a:rPr lang="en-US" altLang="en-US" dirty="0"/>
              <a:t>  </a:t>
            </a:r>
            <a:r>
              <a:rPr lang="en-US" altLang="en-US" dirty="0" err="1"/>
              <a:t>có</a:t>
            </a:r>
            <a:r>
              <a:rPr lang="en-US" altLang="en-US" dirty="0"/>
              <a:t>  </a:t>
            </a:r>
            <a:r>
              <a:rPr lang="en-US" altLang="en-US" dirty="0" err="1"/>
              <a:t>kết</a:t>
            </a:r>
            <a:r>
              <a:rPr lang="en-US" altLang="en-US" dirty="0"/>
              <a:t>  </a:t>
            </a:r>
            <a:r>
              <a:rPr lang="en-US" altLang="en-US" dirty="0" err="1"/>
              <a:t>quả</a:t>
            </a:r>
            <a:r>
              <a:rPr lang="en-US" altLang="en-US" dirty="0"/>
              <a:t>  </a:t>
            </a:r>
            <a:r>
              <a:rPr lang="en-US" altLang="en-US" dirty="0" err="1"/>
              <a:t>là</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kiểu</a:t>
            </a:r>
            <a:r>
              <a:rPr lang="en-US" altLang="en-US" dirty="0"/>
              <a:t>  </a:t>
            </a:r>
            <a:r>
              <a:rPr lang="en-US" altLang="en-US" dirty="0" err="1"/>
              <a:t>số</a:t>
            </a:r>
            <a:r>
              <a:rPr lang="en-US" altLang="en-US" dirty="0"/>
              <a:t> </a:t>
            </a:r>
            <a:r>
              <a:rPr lang="en-US" altLang="en-US" dirty="0" err="1"/>
              <a:t>nguyên</a:t>
            </a:r>
            <a:r>
              <a:rPr lang="en-US" altLang="en-US" dirty="0"/>
              <a:t> (</a:t>
            </a:r>
            <a:r>
              <a:rPr lang="en-US" altLang="en-US" dirty="0" err="1"/>
              <a:t>int</a:t>
            </a:r>
            <a:r>
              <a:rPr lang="en-US" altLang="en-US" dirty="0"/>
              <a:t>, char, long </a:t>
            </a:r>
            <a:r>
              <a:rPr lang="en-US" altLang="en-US" dirty="0" err="1"/>
              <a:t>hoặc</a:t>
            </a:r>
            <a:r>
              <a:rPr lang="en-US" altLang="en-US" dirty="0"/>
              <a:t> </a:t>
            </a:r>
            <a:r>
              <a:rPr lang="en-US" altLang="en-US" dirty="0" err="1"/>
              <a:t>boolean</a:t>
            </a:r>
            <a:r>
              <a:rPr lang="en-US" altLang="en-US" dirty="0"/>
              <a:t>). </a:t>
            </a:r>
          </a:p>
          <a:p>
            <a:pPr lvl="1"/>
            <a:r>
              <a:rPr lang="en-US" altLang="en-US" dirty="0" err="1"/>
              <a:t>Không</a:t>
            </a:r>
            <a:r>
              <a:rPr lang="en-US" altLang="en-US" dirty="0"/>
              <a:t> </a:t>
            </a:r>
            <a:r>
              <a:rPr lang="en-US" altLang="en-US" dirty="0" err="1"/>
              <a:t>bắt</a:t>
            </a:r>
            <a:r>
              <a:rPr lang="en-US" altLang="en-US" dirty="0"/>
              <a:t> </a:t>
            </a:r>
            <a:r>
              <a:rPr lang="en-US" altLang="en-US" dirty="0" err="1"/>
              <a:t>buộc</a:t>
            </a:r>
            <a:r>
              <a:rPr lang="en-US" altLang="en-US" dirty="0"/>
              <a:t> </a:t>
            </a:r>
            <a:r>
              <a:rPr lang="en-US" altLang="en-US" dirty="0" err="1"/>
              <a:t>phải</a:t>
            </a:r>
            <a:r>
              <a:rPr lang="en-US" altLang="en-US" dirty="0"/>
              <a:t> </a:t>
            </a:r>
            <a:r>
              <a:rPr lang="en-US" altLang="en-US" dirty="0" err="1"/>
              <a:t>có</a:t>
            </a:r>
            <a:r>
              <a:rPr lang="en-US" altLang="en-US" dirty="0"/>
              <a:t> default. </a:t>
            </a:r>
          </a:p>
          <a:p>
            <a:pPr lvl="1"/>
            <a:r>
              <a:rPr lang="en-US" altLang="en-US" dirty="0" err="1"/>
              <a:t>Khi</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lệnh</a:t>
            </a:r>
            <a:r>
              <a:rPr lang="en-US" altLang="en-US" dirty="0"/>
              <a:t> </a:t>
            </a:r>
            <a:r>
              <a:rPr lang="en-US" altLang="en-US" dirty="0" err="1"/>
              <a:t>tương</a:t>
            </a:r>
            <a:r>
              <a:rPr lang="en-US" altLang="en-US" dirty="0"/>
              <a:t> </a:t>
            </a:r>
            <a:r>
              <a:rPr lang="en-US" altLang="en-US" dirty="0" err="1"/>
              <a:t>ứng</a:t>
            </a:r>
            <a:r>
              <a:rPr lang="en-US" altLang="en-US" dirty="0"/>
              <a:t> </a:t>
            </a:r>
            <a:r>
              <a:rPr lang="en-US" altLang="en-US" dirty="0" err="1"/>
              <a:t>của</a:t>
            </a:r>
            <a:r>
              <a:rPr lang="en-US" altLang="en-US" dirty="0"/>
              <a:t> case  </a:t>
            </a:r>
            <a:r>
              <a:rPr lang="en-US" altLang="en-US" dirty="0" err="1"/>
              <a:t>có</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bằng</a:t>
            </a:r>
            <a:r>
              <a:rPr lang="en-US" altLang="en-US" dirty="0"/>
              <a:t> expression, </a:t>
            </a:r>
            <a:r>
              <a:rPr lang="en-US" altLang="en-US" dirty="0" err="1"/>
              <a:t>chương</a:t>
            </a:r>
            <a:r>
              <a:rPr lang="en-US" altLang="en-US" dirty="0"/>
              <a:t>  </a:t>
            </a:r>
            <a:r>
              <a:rPr lang="en-US" altLang="en-US" dirty="0" err="1"/>
              <a:t>trình</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lệnh</a:t>
            </a:r>
            <a:r>
              <a:rPr lang="en-US" altLang="en-US" dirty="0"/>
              <a:t> break </a:t>
            </a:r>
            <a:r>
              <a:rPr lang="en-US" altLang="en-US" dirty="0" err="1"/>
              <a:t>để</a:t>
            </a:r>
            <a:r>
              <a:rPr lang="en-US" altLang="en-US" dirty="0"/>
              <a:t> </a:t>
            </a:r>
            <a:r>
              <a:rPr lang="en-US" altLang="en-US" dirty="0" err="1"/>
              <a:t>thoát</a:t>
            </a:r>
            <a:r>
              <a:rPr lang="en-US" altLang="en-US" dirty="0"/>
              <a:t> </a:t>
            </a:r>
            <a:r>
              <a:rPr lang="en-US" altLang="en-US" dirty="0" err="1"/>
              <a:t>khỏi</a:t>
            </a:r>
            <a:r>
              <a:rPr lang="en-US" altLang="en-US" dirty="0"/>
              <a:t> </a:t>
            </a:r>
            <a:r>
              <a:rPr lang="en-US" altLang="en-US" dirty="0" err="1"/>
              <a:t>cấu</a:t>
            </a:r>
            <a:r>
              <a:rPr lang="en-US" altLang="en-US" dirty="0"/>
              <a:t> </a:t>
            </a:r>
            <a:r>
              <a:rPr lang="en-US" altLang="en-US" dirty="0" err="1"/>
              <a:t>trúc</a:t>
            </a:r>
            <a:r>
              <a:rPr lang="en-US" altLang="en-US" dirty="0"/>
              <a:t> switch. </a:t>
            </a:r>
          </a:p>
        </p:txBody>
      </p:sp>
      <p:sp>
        <p:nvSpPr>
          <p:cNvPr id="5" name="Slide Number Placeholder 4">
            <a:extLst>
              <a:ext uri="{FF2B5EF4-FFF2-40B4-BE49-F238E27FC236}">
                <a16:creationId xmlns:a16="http://schemas.microsoft.com/office/drawing/2014/main" id="{20280E3C-7FC8-9B4B-88F5-91F4A75B1BB7}"/>
              </a:ext>
            </a:extLst>
          </p:cNvPr>
          <p:cNvSpPr>
            <a:spLocks noGrp="1"/>
          </p:cNvSpPr>
          <p:nvPr>
            <p:ph type="sldNum" sz="quarter" idx="10"/>
          </p:nvPr>
        </p:nvSpPr>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fld id="{DB90DBBE-48A2-804B-A4F9-489BDED611A0}" type="slidenum">
              <a:rPr lang="en-US" altLang="en-US" smtClean="0"/>
              <a:pPr/>
              <a:t>17</a:t>
            </a:fld>
            <a:endParaRPr lang="en-US" altLang="en-US"/>
          </a:p>
        </p:txBody>
      </p:sp>
    </p:spTree>
    <p:extLst>
      <p:ext uri="{BB962C8B-B14F-4D97-AF65-F5344CB8AC3E}">
        <p14:creationId xmlns:p14="http://schemas.microsoft.com/office/powerpoint/2010/main" val="1222914831"/>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DE7-66A9-BA47-9161-A6A59FD1D5EB}"/>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DE74F7BB-D44A-0A49-97AC-D598F2718244}"/>
              </a:ext>
            </a:extLst>
          </p:cNvPr>
          <p:cNvSpPr>
            <a:spLocks noGrp="1"/>
          </p:cNvSpPr>
          <p:nvPr>
            <p:ph idx="1"/>
          </p:nvPr>
        </p:nvSpPr>
        <p:spPr/>
        <p:txBody>
          <a:bodyPr/>
          <a:lstStyle/>
          <a:p>
            <a:r>
              <a:rPr lang="en-US" dirty="0" err="1"/>
              <a:t>Ví</a:t>
            </a:r>
            <a:r>
              <a:rPr lang="en-US" dirty="0"/>
              <a:t> </a:t>
            </a:r>
            <a:r>
              <a:rPr lang="en-US" dirty="0" err="1"/>
              <a:t>dụ</a:t>
            </a:r>
            <a:r>
              <a:rPr lang="en-US" dirty="0"/>
              <a:t>: </a:t>
            </a:r>
            <a:r>
              <a:rPr lang="en-US" dirty="0" err="1"/>
              <a:t>Nhập</a:t>
            </a:r>
            <a:r>
              <a:rPr lang="en-US" dirty="0"/>
              <a:t> </a:t>
            </a:r>
            <a:r>
              <a:rPr lang="en-US" dirty="0" err="1"/>
              <a:t>vào</a:t>
            </a:r>
            <a:r>
              <a:rPr lang="en-US" dirty="0"/>
              <a:t> </a:t>
            </a:r>
            <a:r>
              <a:rPr lang="en-US" dirty="0" err="1"/>
              <a:t>một</a:t>
            </a:r>
            <a:r>
              <a:rPr lang="en-US" dirty="0"/>
              <a:t> </a:t>
            </a:r>
            <a:r>
              <a:rPr lang="en-US" dirty="0" err="1"/>
              <a:t>số</a:t>
            </a:r>
            <a:r>
              <a:rPr lang="en-US" dirty="0"/>
              <a:t> </a:t>
            </a:r>
            <a:r>
              <a:rPr lang="en-US" dirty="0" err="1"/>
              <a:t>nguyên</a:t>
            </a:r>
            <a:r>
              <a:rPr lang="en-US" dirty="0"/>
              <a:t>, chia </a:t>
            </a:r>
            <a:r>
              <a:rPr lang="en-US" dirty="0" err="1"/>
              <a:t>số</a:t>
            </a:r>
            <a:r>
              <a:rPr lang="en-US" dirty="0"/>
              <a:t> </a:t>
            </a:r>
            <a:r>
              <a:rPr lang="en-US" dirty="0" err="1"/>
              <a:t>nguyên</a:t>
            </a:r>
            <a:r>
              <a:rPr lang="en-US" dirty="0"/>
              <a:t> </a:t>
            </a:r>
            <a:r>
              <a:rPr lang="en-US" dirty="0" err="1"/>
              <a:t>này</a:t>
            </a:r>
            <a:r>
              <a:rPr lang="en-US" dirty="0"/>
              <a:t> </a:t>
            </a:r>
            <a:r>
              <a:rPr lang="en-US" dirty="0" err="1"/>
              <a:t>cho</a:t>
            </a:r>
            <a:r>
              <a:rPr lang="en-US" dirty="0"/>
              <a:t> 2  </a:t>
            </a:r>
            <a:r>
              <a:rPr lang="en-US" dirty="0" err="1"/>
              <a:t>lấy</a:t>
            </a:r>
            <a:r>
              <a:rPr lang="en-US" dirty="0"/>
              <a:t> </a:t>
            </a:r>
            <a:r>
              <a:rPr lang="en-US" dirty="0" err="1"/>
              <a:t>phần</a:t>
            </a:r>
            <a:r>
              <a:rPr lang="en-US" dirty="0"/>
              <a:t> </a:t>
            </a:r>
            <a:r>
              <a:rPr lang="en-US" dirty="0" err="1"/>
              <a:t>dư</a:t>
            </a:r>
            <a:r>
              <a:rPr lang="en-US" dirty="0"/>
              <a:t>. </a:t>
            </a:r>
            <a:r>
              <a:rPr lang="en-US" dirty="0" err="1"/>
              <a:t>Kiểm</a:t>
            </a:r>
            <a:r>
              <a:rPr lang="en-US" dirty="0"/>
              <a:t>  </a:t>
            </a:r>
            <a:r>
              <a:rPr lang="en-US" dirty="0" err="1"/>
              <a:t>tra</a:t>
            </a:r>
            <a:r>
              <a:rPr lang="en-US" dirty="0"/>
              <a:t> </a:t>
            </a:r>
            <a:r>
              <a:rPr lang="en-US" dirty="0" err="1"/>
              <a:t>nếu</a:t>
            </a:r>
            <a:r>
              <a:rPr lang="en-US" dirty="0"/>
              <a:t> </a:t>
            </a:r>
            <a:r>
              <a:rPr lang="en-US" dirty="0" err="1"/>
              <a:t>phần</a:t>
            </a:r>
            <a:r>
              <a:rPr lang="en-US" dirty="0"/>
              <a:t> </a:t>
            </a:r>
            <a:r>
              <a:rPr lang="en-US" dirty="0" err="1"/>
              <a:t>dư</a:t>
            </a:r>
            <a:r>
              <a:rPr lang="en-US" dirty="0"/>
              <a:t> </a:t>
            </a:r>
            <a:r>
              <a:rPr lang="en-US" dirty="0" err="1"/>
              <a:t>bằng</a:t>
            </a:r>
            <a:r>
              <a:rPr lang="en-US" dirty="0"/>
              <a:t> 0 </a:t>
            </a:r>
            <a:r>
              <a:rPr lang="en-US" dirty="0" err="1"/>
              <a:t>thì</a:t>
            </a:r>
            <a:r>
              <a:rPr lang="en-US" dirty="0"/>
              <a:t> in </a:t>
            </a:r>
            <a:r>
              <a:rPr lang="en-US" dirty="0" err="1"/>
              <a:t>ra</a:t>
            </a:r>
            <a:r>
              <a:rPr lang="en-US" dirty="0"/>
              <a:t> </a:t>
            </a:r>
            <a:r>
              <a:rPr lang="en-US" dirty="0" err="1"/>
              <a:t>thông</a:t>
            </a:r>
            <a:r>
              <a:rPr lang="en-US" dirty="0"/>
              <a:t> </a:t>
            </a:r>
            <a:r>
              <a:rPr lang="en-US" dirty="0" err="1"/>
              <a:t>báo</a:t>
            </a:r>
            <a:r>
              <a:rPr lang="en-US" dirty="0"/>
              <a:t> “</a:t>
            </a:r>
            <a:r>
              <a:rPr lang="en-US" dirty="0" err="1"/>
              <a:t>là</a:t>
            </a:r>
            <a:r>
              <a:rPr lang="en-US" dirty="0"/>
              <a:t> </a:t>
            </a:r>
            <a:r>
              <a:rPr lang="en-US" dirty="0" err="1"/>
              <a:t>số</a:t>
            </a:r>
            <a:r>
              <a:rPr lang="en-US" dirty="0"/>
              <a:t> </a:t>
            </a:r>
            <a:r>
              <a:rPr lang="en-US" dirty="0" err="1"/>
              <a:t>chẵn</a:t>
            </a:r>
            <a:r>
              <a:rPr lang="en-US" dirty="0"/>
              <a:t>”, </a:t>
            </a:r>
            <a:r>
              <a:rPr lang="en-US" dirty="0" err="1"/>
              <a:t>nếu</a:t>
            </a:r>
            <a:r>
              <a:rPr lang="en-US" dirty="0"/>
              <a:t> </a:t>
            </a:r>
            <a:r>
              <a:rPr lang="en-US" dirty="0" err="1"/>
              <a:t>số</a:t>
            </a:r>
            <a:r>
              <a:rPr lang="en-US" dirty="0"/>
              <a:t> </a:t>
            </a:r>
            <a:r>
              <a:rPr lang="en-US" dirty="0" err="1"/>
              <a:t>dư</a:t>
            </a:r>
            <a:r>
              <a:rPr lang="en-US" dirty="0"/>
              <a:t> </a:t>
            </a:r>
            <a:r>
              <a:rPr lang="en-US" dirty="0" err="1"/>
              <a:t>bằng</a:t>
            </a:r>
            <a:r>
              <a:rPr lang="en-US" dirty="0"/>
              <a:t> 1 </a:t>
            </a:r>
            <a:r>
              <a:rPr lang="en-US" dirty="0" err="1"/>
              <a:t>thì</a:t>
            </a:r>
            <a:r>
              <a:rPr lang="en-US" dirty="0"/>
              <a:t> in </a:t>
            </a:r>
            <a:r>
              <a:rPr lang="en-US" dirty="0" err="1"/>
              <a:t>thông</a:t>
            </a:r>
            <a:r>
              <a:rPr lang="en-US" dirty="0"/>
              <a:t> </a:t>
            </a:r>
            <a:r>
              <a:rPr lang="en-US" dirty="0" err="1"/>
              <a:t>báo</a:t>
            </a:r>
            <a:r>
              <a:rPr lang="en-US" dirty="0"/>
              <a:t> “</a:t>
            </a:r>
            <a:r>
              <a:rPr lang="en-US" dirty="0" err="1"/>
              <a:t>là</a:t>
            </a:r>
            <a:r>
              <a:rPr lang="en-US" dirty="0"/>
              <a:t> </a:t>
            </a:r>
            <a:r>
              <a:rPr lang="en-US" dirty="0" err="1"/>
              <a:t>số</a:t>
            </a:r>
            <a:r>
              <a:rPr lang="en-US" dirty="0"/>
              <a:t> </a:t>
            </a:r>
            <a:r>
              <a:rPr lang="en-US" dirty="0" err="1"/>
              <a:t>lẻ</a:t>
            </a:r>
            <a:r>
              <a:rPr lang="en-US" dirty="0"/>
              <a:t>”. </a:t>
            </a:r>
          </a:p>
        </p:txBody>
      </p:sp>
      <p:sp>
        <p:nvSpPr>
          <p:cNvPr id="5" name="Slide Number Placeholder 4">
            <a:extLst>
              <a:ext uri="{FF2B5EF4-FFF2-40B4-BE49-F238E27FC236}">
                <a16:creationId xmlns:a16="http://schemas.microsoft.com/office/drawing/2014/main" id="{740C3643-3DAD-A54F-99CB-D715C3C7ACD1}"/>
              </a:ext>
            </a:extLst>
          </p:cNvPr>
          <p:cNvSpPr>
            <a:spLocks noGrp="1"/>
          </p:cNvSpPr>
          <p:nvPr>
            <p:ph type="sldNum" sz="quarter" idx="10"/>
          </p:nvPr>
        </p:nvSpPr>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fld id="{819523AF-9302-E34A-832B-01C41DD04677}" type="slidenum">
              <a:rPr lang="en-US" altLang="en-US" smtClean="0"/>
              <a:pPr/>
              <a:t>18</a:t>
            </a:fld>
            <a:endParaRPr lang="en-US" altLang="en-US"/>
          </a:p>
        </p:txBody>
      </p:sp>
    </p:spTree>
    <p:extLst>
      <p:ext uri="{BB962C8B-B14F-4D97-AF65-F5344CB8AC3E}">
        <p14:creationId xmlns:p14="http://schemas.microsoft.com/office/powerpoint/2010/main" val="4289772252"/>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403E35-82C1-9D4A-9357-B095A986B91E}"/>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999F7793-7D3E-E043-BD64-1E800A27A59C}"/>
              </a:ext>
            </a:extLst>
          </p:cNvPr>
          <p:cNvSpPr>
            <a:spLocks noGrp="1"/>
          </p:cNvSpPr>
          <p:nvPr>
            <p:ph idx="1"/>
          </p:nvPr>
        </p:nvSpPr>
        <p:spPr/>
        <p:txBody>
          <a:bodyPr anchor="ctr"/>
          <a:lstStyle/>
          <a:p>
            <a:pPr marL="0" indent="0" algn="ctr">
              <a:buNone/>
            </a:pPr>
            <a:r>
              <a:rPr lang="en-US" sz="6000" dirty="0">
                <a:solidFill>
                  <a:srgbClr val="C00000"/>
                </a:solidFill>
              </a:rPr>
              <a:t>Q&amp;A</a:t>
            </a:r>
          </a:p>
        </p:txBody>
      </p:sp>
    </p:spTree>
    <p:extLst>
      <p:ext uri="{BB962C8B-B14F-4D97-AF65-F5344CB8AC3E}">
        <p14:creationId xmlns:p14="http://schemas.microsoft.com/office/powerpoint/2010/main" val="241091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dirty="0" err="1"/>
              <a:t>Mục</a:t>
            </a:r>
            <a:r>
              <a:rPr lang="en-US" altLang="en-US" dirty="0"/>
              <a:t> </a:t>
            </a:r>
            <a:r>
              <a:rPr lang="en-US" altLang="en-US" dirty="0" err="1"/>
              <a:t>tiêu</a:t>
            </a:r>
            <a:r>
              <a:rPr lang="en-US" altLang="en-US" dirty="0"/>
              <a:t> </a:t>
            </a:r>
            <a:r>
              <a:rPr lang="en-US" altLang="en-US" dirty="0" err="1"/>
              <a:t>bài</a:t>
            </a:r>
            <a:r>
              <a:rPr lang="en-US" altLang="en-US" dirty="0"/>
              <a:t> </a:t>
            </a:r>
            <a:r>
              <a:rPr lang="en-US" altLang="en-US" dirty="0" err="1"/>
              <a:t>học</a:t>
            </a:r>
            <a:endParaRPr lang="en-US" altLang="en-US" dirty="0"/>
          </a:p>
        </p:txBody>
      </p:sp>
      <p:sp>
        <p:nvSpPr>
          <p:cNvPr id="7172" name="Rectangle 3"/>
          <p:cNvSpPr>
            <a:spLocks noGrp="1" noChangeArrowheads="1"/>
          </p:cNvSpPr>
          <p:nvPr>
            <p:ph idx="1"/>
          </p:nvPr>
        </p:nvSpPr>
        <p:spPr>
          <a:xfrm>
            <a:off x="1343025" y="1752600"/>
            <a:ext cx="9404692" cy="3962400"/>
          </a:xfrm>
        </p:spPr>
        <p:txBody>
          <a:bodyPr/>
          <a:lstStyle/>
          <a:p>
            <a:pPr marL="533400" indent="-533400">
              <a:buClr>
                <a:srgbClr val="0000FF"/>
              </a:buClr>
              <a:buFont typeface="Wingdings" panose="05000000000000000000" pitchFamily="2" charset="2"/>
              <a:buAutoNum type="arabicPeriod"/>
            </a:pPr>
            <a:r>
              <a:rPr lang="en-US" altLang="en-US" dirty="0" err="1"/>
              <a:t>Nắm</a:t>
            </a:r>
            <a:r>
              <a:rPr lang="en-US" altLang="en-US" dirty="0"/>
              <a:t> </a:t>
            </a:r>
            <a:r>
              <a:rPr lang="en-US" altLang="en-US" dirty="0" err="1"/>
              <a:t>được</a:t>
            </a:r>
            <a:r>
              <a:rPr lang="en-US" altLang="en-US" dirty="0"/>
              <a:t> </a:t>
            </a:r>
            <a:r>
              <a:rPr lang="en-US" altLang="en-US" dirty="0" err="1"/>
              <a:t>khái</a:t>
            </a:r>
            <a:r>
              <a:rPr lang="en-US" altLang="en-US" dirty="0"/>
              <a:t> </a:t>
            </a:r>
            <a:r>
              <a:rPr lang="en-US" altLang="en-US" dirty="0" err="1"/>
              <a:t>niệm</a:t>
            </a:r>
            <a:r>
              <a:rPr lang="en-US" altLang="en-US" dirty="0"/>
              <a:t> </a:t>
            </a:r>
            <a:r>
              <a:rPr lang="en-US" altLang="en-US" dirty="0" err="1"/>
              <a:t>về</a:t>
            </a:r>
            <a:r>
              <a:rPr lang="en-US" altLang="en-US" dirty="0"/>
              <a:t> </a:t>
            </a:r>
            <a:r>
              <a:rPr lang="en-US" altLang="en-US" dirty="0" err="1"/>
              <a:t>cấu</a:t>
            </a:r>
            <a:r>
              <a:rPr lang="en-US" altLang="en-US" dirty="0"/>
              <a:t> </a:t>
            </a:r>
            <a:r>
              <a:rPr lang="en-US" altLang="en-US" dirty="0" err="1"/>
              <a:t>trúc</a:t>
            </a:r>
            <a:r>
              <a:rPr lang="en-US" altLang="en-US" dirty="0"/>
              <a:t> </a:t>
            </a:r>
            <a:r>
              <a:rPr lang="en-US" altLang="en-US" dirty="0" err="1"/>
              <a:t>điều</a:t>
            </a:r>
            <a:r>
              <a:rPr lang="en-US" altLang="en-US" dirty="0"/>
              <a:t> </a:t>
            </a:r>
            <a:r>
              <a:rPr lang="en-US" altLang="en-US" dirty="0" err="1"/>
              <a:t>khiển</a:t>
            </a:r>
            <a:r>
              <a:rPr lang="en-US" altLang="en-US" dirty="0"/>
              <a:t> </a:t>
            </a:r>
            <a:r>
              <a:rPr lang="en-US" altLang="en-US" dirty="0" err="1"/>
              <a:t>lệnh</a:t>
            </a:r>
            <a:r>
              <a:rPr lang="en-US" altLang="en-US" dirty="0"/>
              <a:t> </a:t>
            </a:r>
            <a:r>
              <a:rPr lang="en-US" altLang="en-US" dirty="0" err="1"/>
              <a:t>trong</a:t>
            </a:r>
            <a:r>
              <a:rPr lang="en-US" altLang="en-US" dirty="0"/>
              <a:t> </a:t>
            </a:r>
            <a:r>
              <a:rPr lang="en-US" altLang="en-US" dirty="0" err="1"/>
              <a:t>lập</a:t>
            </a:r>
            <a:r>
              <a:rPr lang="en-US" altLang="en-US" dirty="0"/>
              <a:t> </a:t>
            </a:r>
            <a:r>
              <a:rPr lang="en-US" altLang="en-US" dirty="0" err="1"/>
              <a:t>trình</a:t>
            </a:r>
            <a:endParaRPr lang="en-US" altLang="en-US" dirty="0"/>
          </a:p>
          <a:p>
            <a:pPr marL="533400" indent="-533400">
              <a:buClr>
                <a:srgbClr val="0000FF"/>
              </a:buClr>
              <a:buFont typeface="Wingdings" panose="05000000000000000000" pitchFamily="2" charset="2"/>
              <a:buAutoNum type="arabicPeriod"/>
            </a:pPr>
            <a:r>
              <a:rPr lang="en-US" altLang="en-US" dirty="0" err="1"/>
              <a:t>Biết</a:t>
            </a:r>
            <a:r>
              <a:rPr lang="en-US" altLang="en-US" dirty="0"/>
              <a:t> </a:t>
            </a:r>
            <a:r>
              <a:rPr lang="en-US" altLang="en-US" dirty="0" err="1"/>
              <a:t>cách</a:t>
            </a:r>
            <a:r>
              <a:rPr lang="en-US" altLang="en-US" dirty="0"/>
              <a:t> </a:t>
            </a:r>
            <a:r>
              <a:rPr lang="en-US" altLang="en-US" dirty="0" err="1"/>
              <a:t>sử</a:t>
            </a:r>
            <a:r>
              <a:rPr lang="en-US" altLang="en-US" dirty="0"/>
              <a:t> </a:t>
            </a:r>
            <a:r>
              <a:rPr lang="en-US" altLang="en-US" dirty="0" err="1"/>
              <a:t>dụng</a:t>
            </a:r>
            <a:r>
              <a:rPr lang="en-US" altLang="en-US" dirty="0"/>
              <a:t> JavaScript </a:t>
            </a:r>
            <a:r>
              <a:rPr lang="en-US" altLang="en-US" dirty="0" err="1"/>
              <a:t>triển</a:t>
            </a:r>
            <a:r>
              <a:rPr lang="en-US" altLang="en-US" dirty="0"/>
              <a:t> </a:t>
            </a:r>
            <a:r>
              <a:rPr lang="en-US" altLang="en-US" dirty="0" err="1"/>
              <a:t>khai</a:t>
            </a:r>
            <a:r>
              <a:rPr lang="en-US" altLang="en-US" dirty="0"/>
              <a:t> </a:t>
            </a:r>
            <a:r>
              <a:rPr lang="en-US" altLang="en-US" dirty="0" err="1"/>
              <a:t>các</a:t>
            </a:r>
            <a:r>
              <a:rPr lang="en-US" altLang="en-US" dirty="0"/>
              <a:t> </a:t>
            </a:r>
            <a:r>
              <a:rPr lang="en-US" altLang="en-US" dirty="0" err="1"/>
              <a:t>lệnh</a:t>
            </a:r>
            <a:r>
              <a:rPr lang="en-US" altLang="en-US" dirty="0"/>
              <a:t> </a:t>
            </a:r>
            <a:r>
              <a:rPr lang="en-US" altLang="en-US" dirty="0" err="1"/>
              <a:t>để</a:t>
            </a:r>
            <a:r>
              <a:rPr lang="en-US" altLang="en-US" dirty="0"/>
              <a:t> </a:t>
            </a:r>
            <a:r>
              <a:rPr lang="en-US" altLang="en-US" dirty="0" err="1"/>
              <a:t>điều</a:t>
            </a:r>
            <a:r>
              <a:rPr lang="en-US" altLang="en-US" dirty="0"/>
              <a:t> </a:t>
            </a:r>
            <a:r>
              <a:rPr lang="en-US" altLang="en-US" dirty="0" err="1"/>
              <a:t>khiển</a:t>
            </a:r>
            <a:r>
              <a:rPr lang="en-US" altLang="en-US" dirty="0"/>
              <a:t> </a:t>
            </a:r>
            <a:r>
              <a:rPr lang="en-US" altLang="en-US" dirty="0" err="1"/>
              <a:t>cấu</a:t>
            </a:r>
            <a:r>
              <a:rPr lang="en-US" altLang="en-US" dirty="0"/>
              <a:t> </a:t>
            </a:r>
            <a:r>
              <a:rPr lang="en-US" altLang="en-US" dirty="0" err="1"/>
              <a:t>trúc</a:t>
            </a:r>
            <a:endParaRPr lang="en-US" altLang="en-US" dirty="0"/>
          </a:p>
        </p:txBody>
      </p:sp>
      <p:sp>
        <p:nvSpPr>
          <p:cNvPr id="4" name="Slide Number Placeholder 3"/>
          <p:cNvSpPr>
            <a:spLocks noGrp="1"/>
          </p:cNvSpPr>
          <p:nvPr>
            <p:ph type="sldNum" sz="quarter" idx="11"/>
          </p:nvPr>
        </p:nvSpPr>
        <p:spPr/>
        <p:txBody>
          <a:bodyPr/>
          <a:lstStyle/>
          <a:p>
            <a:pPr>
              <a:defRPr/>
            </a:pPr>
            <a:fld id="{5D650C27-5B88-445C-8113-AF2B8868E4AC}" type="slidenum">
              <a:rPr lang="en-US" altLang="en-US"/>
              <a:pPr>
                <a:defRPr/>
              </a:pPr>
              <a:t>2</a:t>
            </a:fld>
            <a:endParaRPr lang="en-US" altLang="en-US"/>
          </a:p>
        </p:txBody>
      </p:sp>
    </p:spTree>
    <p:extLst>
      <p:ext uri="{BB962C8B-B14F-4D97-AF65-F5344CB8AC3E}">
        <p14:creationId xmlns:p14="http://schemas.microsoft.com/office/powerpoint/2010/main" val="3238687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a:t>Nội dung</a:t>
            </a:r>
          </a:p>
        </p:txBody>
      </p:sp>
      <p:sp>
        <p:nvSpPr>
          <p:cNvPr id="7172" name="Rectangle 3"/>
          <p:cNvSpPr>
            <a:spLocks noGrp="1" noChangeArrowheads="1"/>
          </p:cNvSpPr>
          <p:nvPr>
            <p:ph idx="1"/>
          </p:nvPr>
        </p:nvSpPr>
        <p:spPr>
          <a:xfrm>
            <a:off x="1981200" y="1752600"/>
            <a:ext cx="8229600" cy="3962400"/>
          </a:xfrm>
        </p:spPr>
        <p:txBody>
          <a:bodyPr/>
          <a:lstStyle/>
          <a:p>
            <a:pPr marL="533400" indent="-533400">
              <a:buClr>
                <a:srgbClr val="0000FF"/>
              </a:buClr>
              <a:buFont typeface="Wingdings" panose="05000000000000000000" pitchFamily="2" charset="2"/>
              <a:buAutoNum type="arabicPeriod"/>
            </a:pPr>
            <a:r>
              <a:rPr lang="en-US" altLang="en-US" dirty="0" err="1"/>
              <a:t>Cấu</a:t>
            </a:r>
            <a:r>
              <a:rPr lang="en-US" altLang="en-US" dirty="0"/>
              <a:t> </a:t>
            </a:r>
            <a:r>
              <a:rPr lang="en-US" altLang="en-US" dirty="0" err="1"/>
              <a:t>trúc</a:t>
            </a:r>
            <a:r>
              <a:rPr lang="en-US" altLang="en-US" dirty="0"/>
              <a:t> </a:t>
            </a:r>
            <a:r>
              <a:rPr lang="en-US" altLang="en-US" dirty="0" err="1"/>
              <a:t>tuần</a:t>
            </a:r>
            <a:r>
              <a:rPr lang="en-US" altLang="en-US" dirty="0"/>
              <a:t> </a:t>
            </a:r>
            <a:r>
              <a:rPr lang="en-US" altLang="en-US" dirty="0" err="1"/>
              <a:t>tự</a:t>
            </a:r>
            <a:endParaRPr lang="en-US" altLang="en-US" dirty="0"/>
          </a:p>
          <a:p>
            <a:pPr marL="533400" indent="-533400">
              <a:buClr>
                <a:srgbClr val="0000FF"/>
              </a:buClr>
              <a:buFont typeface="Wingdings" panose="05000000000000000000" pitchFamily="2" charset="2"/>
              <a:buAutoNum type="arabicPeriod"/>
            </a:pPr>
            <a:r>
              <a:rPr lang="en-US" altLang="en-US" dirty="0" err="1"/>
              <a:t>Cấu</a:t>
            </a:r>
            <a:r>
              <a:rPr lang="en-US" altLang="en-US" dirty="0"/>
              <a:t> </a:t>
            </a:r>
            <a:r>
              <a:rPr lang="en-US" altLang="en-US" dirty="0" err="1"/>
              <a:t>trúc</a:t>
            </a:r>
            <a:r>
              <a:rPr lang="en-US" altLang="en-US" dirty="0"/>
              <a:t> </a:t>
            </a:r>
            <a:r>
              <a:rPr lang="en-US" altLang="en-US" dirty="0" err="1"/>
              <a:t>rẽ</a:t>
            </a:r>
            <a:r>
              <a:rPr lang="en-US" altLang="en-US" dirty="0"/>
              <a:t> </a:t>
            </a:r>
            <a:r>
              <a:rPr lang="en-US" altLang="en-US" dirty="0" err="1"/>
              <a:t>nhánh</a:t>
            </a:r>
            <a:endParaRPr lang="en-US" altLang="en-US" dirty="0"/>
          </a:p>
          <a:p>
            <a:pPr marL="533400" indent="-533400">
              <a:buClr>
                <a:srgbClr val="0000FF"/>
              </a:buClr>
              <a:buFont typeface="Wingdings" panose="05000000000000000000" pitchFamily="2" charset="2"/>
              <a:buAutoNum type="arabicPeriod"/>
            </a:pPr>
            <a:r>
              <a:rPr lang="en-US" altLang="en-US" dirty="0" err="1"/>
              <a:t>Cấu</a:t>
            </a:r>
            <a:r>
              <a:rPr lang="en-US" altLang="en-US" dirty="0"/>
              <a:t> </a:t>
            </a:r>
            <a:r>
              <a:rPr lang="en-US" altLang="en-US" dirty="0" err="1"/>
              <a:t>trúc</a:t>
            </a:r>
            <a:r>
              <a:rPr lang="en-US" altLang="en-US" dirty="0"/>
              <a:t> </a:t>
            </a:r>
            <a:r>
              <a:rPr lang="en-US" altLang="en-US" dirty="0" err="1"/>
              <a:t>lặp</a:t>
            </a:r>
            <a:endParaRPr lang="en-US" altLang="en-US" dirty="0"/>
          </a:p>
          <a:p>
            <a:pPr marL="533400" indent="-533400">
              <a:buClr>
                <a:srgbClr val="0000FF"/>
              </a:buClr>
              <a:buFont typeface="Wingdings" panose="05000000000000000000" pitchFamily="2" charset="2"/>
              <a:buAutoNum type="arabicPeriod"/>
            </a:pPr>
            <a:endParaRPr lang="en-US" altLang="en-US" dirty="0">
              <a:solidFill>
                <a:srgbClr val="FF0000"/>
              </a:solidFill>
            </a:endParaRPr>
          </a:p>
        </p:txBody>
      </p:sp>
      <p:sp>
        <p:nvSpPr>
          <p:cNvPr id="4" name="Slide Number Placeholder 3"/>
          <p:cNvSpPr>
            <a:spLocks noGrp="1"/>
          </p:cNvSpPr>
          <p:nvPr>
            <p:ph type="sldNum" sz="quarter" idx="11"/>
          </p:nvPr>
        </p:nvSpPr>
        <p:spPr/>
        <p:txBody>
          <a:bodyPr/>
          <a:lstStyle/>
          <a:p>
            <a:pPr>
              <a:defRPr/>
            </a:pPr>
            <a:fld id="{5D650C27-5B88-445C-8113-AF2B8868E4AC}" type="slidenum">
              <a:rPr lang="en-US" altLang="en-US"/>
              <a:pPr>
                <a:defRPr/>
              </a:pPr>
              <a:t>3</a:t>
            </a:fld>
            <a:endParaRPr lang="en-US" altLang="en-US"/>
          </a:p>
        </p:txBody>
      </p:sp>
    </p:spTree>
    <p:extLst>
      <p:ext uri="{BB962C8B-B14F-4D97-AF65-F5344CB8AC3E}">
        <p14:creationId xmlns:p14="http://schemas.microsoft.com/office/powerpoint/2010/main" val="330002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8986-F136-E247-A5DD-AC55540BE680}"/>
              </a:ext>
            </a:extLst>
          </p:cNvPr>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điều</a:t>
            </a:r>
            <a:r>
              <a:rPr lang="en-US" dirty="0"/>
              <a:t> </a:t>
            </a:r>
            <a:r>
              <a:rPr lang="en-US" dirty="0" err="1"/>
              <a:t>khiển</a:t>
            </a:r>
            <a:endParaRPr lang="en-US" dirty="0"/>
          </a:p>
        </p:txBody>
      </p:sp>
      <p:sp>
        <p:nvSpPr>
          <p:cNvPr id="3" name="Content Placeholder 2">
            <a:extLst>
              <a:ext uri="{FF2B5EF4-FFF2-40B4-BE49-F238E27FC236}">
                <a16:creationId xmlns:a16="http://schemas.microsoft.com/office/drawing/2014/main" id="{7B6B71B0-B78C-0149-8529-C093E4696EA9}"/>
              </a:ext>
            </a:extLst>
          </p:cNvPr>
          <p:cNvSpPr>
            <a:spLocks noGrp="1"/>
          </p:cNvSpPr>
          <p:nvPr>
            <p:ph idx="1"/>
          </p:nvPr>
        </p:nvSpPr>
        <p:spPr/>
        <p:txBody>
          <a:bodyPr/>
          <a:lstStyle/>
          <a:p>
            <a:pPr marL="0" indent="0">
              <a:buNone/>
            </a:pPr>
            <a:r>
              <a:rPr lang="vi-VN" i="1" dirty="0"/>
              <a:t>“Mọi quá trình tính toán đều có thể mô tả và thực hiện dựa trên ba cấu trúc cơ bản là cấu trúc tuần tự, cấu trúc rẽ nhánh và cấu trúc lặp”.</a:t>
            </a:r>
          </a:p>
          <a:p>
            <a:pPr marL="0" indent="0" algn="r">
              <a:buNone/>
            </a:pPr>
            <a:r>
              <a:rPr lang="en-US" b="1" i="1" dirty="0"/>
              <a:t>Bohn </a:t>
            </a:r>
            <a:r>
              <a:rPr lang="en-US" b="1" i="1" dirty="0" err="1"/>
              <a:t>Jacopini</a:t>
            </a:r>
            <a:r>
              <a:rPr lang="en-US" b="1" i="1" dirty="0"/>
              <a:t>.</a:t>
            </a:r>
            <a:endParaRPr lang="vi-VN" dirty="0"/>
          </a:p>
        </p:txBody>
      </p:sp>
    </p:spTree>
    <p:extLst>
      <p:ext uri="{BB962C8B-B14F-4D97-AF65-F5344CB8AC3E}">
        <p14:creationId xmlns:p14="http://schemas.microsoft.com/office/powerpoint/2010/main" val="103953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2F09-A146-3845-8596-AFB407D3192A}"/>
              </a:ext>
            </a:extLst>
          </p:cNvPr>
          <p:cNvSpPr>
            <a:spLocks noGrp="1"/>
          </p:cNvSpPr>
          <p:nvPr>
            <p:ph type="title"/>
          </p:nvPr>
        </p:nvSpPr>
        <p:spPr/>
        <p:txBody>
          <a:bodyPr/>
          <a:lstStyle/>
          <a:p>
            <a:r>
              <a:rPr lang="en-US" dirty="0" err="1"/>
              <a:t>Giới</a:t>
            </a:r>
            <a:r>
              <a:rPr lang="en-US" dirty="0"/>
              <a:t> </a:t>
            </a:r>
            <a:r>
              <a:rPr lang="en-US" dirty="0" err="1"/>
              <a:t>thiệu</a:t>
            </a:r>
            <a:r>
              <a:rPr lang="en-US" dirty="0"/>
              <a:t> </a:t>
            </a:r>
          </a:p>
        </p:txBody>
      </p:sp>
      <p:sp>
        <p:nvSpPr>
          <p:cNvPr id="3" name="Content Placeholder 2">
            <a:extLst>
              <a:ext uri="{FF2B5EF4-FFF2-40B4-BE49-F238E27FC236}">
                <a16:creationId xmlns:a16="http://schemas.microsoft.com/office/drawing/2014/main" id="{CF17348A-E12E-514A-9620-F5C7ACD04CDB}"/>
              </a:ext>
            </a:extLst>
          </p:cNvPr>
          <p:cNvSpPr>
            <a:spLocks noGrp="1"/>
          </p:cNvSpPr>
          <p:nvPr>
            <p:ph idx="1"/>
          </p:nvPr>
        </p:nvSpPr>
        <p:spPr/>
        <p:txBody>
          <a:bodyPr/>
          <a:lstStyle/>
          <a:p>
            <a:r>
              <a:rPr lang="en-US" dirty="0" err="1"/>
              <a:t>Các</a:t>
            </a:r>
            <a:r>
              <a:rPr lang="en-US" dirty="0"/>
              <a:t> </a:t>
            </a:r>
            <a:r>
              <a:rPr lang="en-US" dirty="0" err="1"/>
              <a:t>cấu</a:t>
            </a:r>
            <a:r>
              <a:rPr lang="en-US" dirty="0"/>
              <a:t> </a:t>
            </a:r>
            <a:r>
              <a:rPr lang="en-US" dirty="0" err="1"/>
              <a:t>trúc</a:t>
            </a:r>
            <a:r>
              <a:rPr lang="en-US" dirty="0"/>
              <a:t> </a:t>
            </a:r>
            <a:r>
              <a:rPr lang="en-US" dirty="0" err="1"/>
              <a:t>điều</a:t>
            </a:r>
            <a:r>
              <a:rPr lang="en-US" dirty="0"/>
              <a:t> </a:t>
            </a:r>
            <a:r>
              <a:rPr lang="en-US" dirty="0" err="1"/>
              <a:t>khiển</a:t>
            </a:r>
            <a:r>
              <a:rPr lang="en-US" dirty="0"/>
              <a:t> </a:t>
            </a:r>
            <a:r>
              <a:rPr lang="en-US" dirty="0" err="1"/>
              <a:t>thứ</a:t>
            </a:r>
            <a:r>
              <a:rPr lang="en-US" dirty="0"/>
              <a:t> </a:t>
            </a:r>
            <a:r>
              <a:rPr lang="en-US" dirty="0" err="1"/>
              <a:t>tự</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lệnh</a:t>
            </a:r>
            <a:r>
              <a:rPr lang="en-US" dirty="0"/>
              <a:t> </a:t>
            </a:r>
            <a:r>
              <a:rPr lang="en-US" dirty="0" err="1"/>
              <a:t>của</a:t>
            </a:r>
            <a:r>
              <a:rPr lang="en-US" dirty="0"/>
              <a:t> </a:t>
            </a:r>
            <a:r>
              <a:rPr lang="en-US" dirty="0" err="1"/>
              <a:t>chương</a:t>
            </a:r>
            <a:r>
              <a:rPr lang="en-US" dirty="0"/>
              <a:t> </a:t>
            </a:r>
            <a:r>
              <a:rPr lang="en-US" dirty="0" err="1"/>
              <a:t>trình</a:t>
            </a:r>
            <a:r>
              <a:rPr lang="en-US" dirty="0"/>
              <a:t>. </a:t>
            </a:r>
          </a:p>
          <a:p>
            <a:endParaRPr lang="en-US" dirty="0"/>
          </a:p>
          <a:p>
            <a:r>
              <a:rPr lang="en-US" dirty="0" err="1"/>
              <a:t>Có</a:t>
            </a:r>
            <a:r>
              <a:rPr lang="en-US" dirty="0"/>
              <a:t> 3 </a:t>
            </a:r>
            <a:r>
              <a:rPr lang="en-US" dirty="0" err="1"/>
              <a:t>loại</a:t>
            </a:r>
            <a:r>
              <a:rPr lang="en-US" dirty="0"/>
              <a:t> </a:t>
            </a:r>
            <a:r>
              <a:rPr lang="en-US" dirty="0" err="1"/>
              <a:t>cấu</a:t>
            </a:r>
            <a:r>
              <a:rPr lang="en-US" dirty="0"/>
              <a:t> </a:t>
            </a:r>
            <a:r>
              <a:rPr lang="en-US" dirty="0" err="1"/>
              <a:t>trúc</a:t>
            </a:r>
            <a:r>
              <a:rPr lang="en-US" dirty="0"/>
              <a:t> </a:t>
            </a:r>
            <a:r>
              <a:rPr lang="en-US" dirty="0" err="1"/>
              <a:t>điều</a:t>
            </a:r>
            <a:r>
              <a:rPr lang="en-US" dirty="0"/>
              <a:t> </a:t>
            </a:r>
            <a:r>
              <a:rPr lang="en-US" dirty="0" err="1"/>
              <a:t>khiển</a:t>
            </a:r>
            <a:r>
              <a:rPr lang="en-US" dirty="0"/>
              <a:t>:</a:t>
            </a:r>
          </a:p>
          <a:p>
            <a:pPr lvl="1"/>
            <a:r>
              <a:rPr lang="en-US" dirty="0" err="1"/>
              <a:t>Cấu</a:t>
            </a:r>
            <a:r>
              <a:rPr lang="en-US" dirty="0"/>
              <a:t> </a:t>
            </a:r>
            <a:r>
              <a:rPr lang="en-US" dirty="0" err="1"/>
              <a:t>trúc</a:t>
            </a:r>
            <a:r>
              <a:rPr lang="en-US" dirty="0"/>
              <a:t> </a:t>
            </a:r>
            <a:r>
              <a:rPr lang="en-US" dirty="0" err="1"/>
              <a:t>tuần</a:t>
            </a:r>
            <a:r>
              <a:rPr lang="en-US" dirty="0"/>
              <a:t> </a:t>
            </a:r>
            <a:r>
              <a:rPr lang="en-US" dirty="0" err="1"/>
              <a:t>tự</a:t>
            </a:r>
            <a:r>
              <a:rPr lang="en-US" dirty="0"/>
              <a:t> (sequence)</a:t>
            </a:r>
          </a:p>
          <a:p>
            <a:pPr lvl="1"/>
            <a:r>
              <a:rPr lang="en-US" dirty="0" err="1"/>
              <a:t>Cấu</a:t>
            </a:r>
            <a:r>
              <a:rPr lang="en-US" dirty="0"/>
              <a:t> </a:t>
            </a:r>
            <a:r>
              <a:rPr lang="en-US" dirty="0" err="1"/>
              <a:t>trúc</a:t>
            </a:r>
            <a:r>
              <a:rPr lang="en-US" dirty="0"/>
              <a:t> </a:t>
            </a:r>
            <a:r>
              <a:rPr lang="en-US" dirty="0" err="1"/>
              <a:t>rẽ</a:t>
            </a:r>
            <a:r>
              <a:rPr lang="en-US" dirty="0"/>
              <a:t> </a:t>
            </a:r>
            <a:r>
              <a:rPr lang="en-US" dirty="0" err="1"/>
              <a:t>nhánh</a:t>
            </a:r>
            <a:r>
              <a:rPr lang="en-US" dirty="0"/>
              <a:t>/ </a:t>
            </a:r>
            <a:r>
              <a:rPr lang="en-US" dirty="0" err="1"/>
              <a:t>lựa</a:t>
            </a:r>
            <a:r>
              <a:rPr lang="en-US" dirty="0"/>
              <a:t> </a:t>
            </a:r>
            <a:r>
              <a:rPr lang="en-US" dirty="0" err="1"/>
              <a:t>chọn</a:t>
            </a:r>
            <a:r>
              <a:rPr lang="en-US" dirty="0"/>
              <a:t> (selection) </a:t>
            </a:r>
          </a:p>
          <a:p>
            <a:pPr lvl="1"/>
            <a:r>
              <a:rPr lang="en-US" dirty="0" err="1"/>
              <a:t>Cấu</a:t>
            </a:r>
            <a:r>
              <a:rPr lang="en-US" dirty="0"/>
              <a:t> </a:t>
            </a:r>
            <a:r>
              <a:rPr lang="en-US" dirty="0" err="1"/>
              <a:t>trúc</a:t>
            </a:r>
            <a:r>
              <a:rPr lang="en-US" dirty="0"/>
              <a:t> </a:t>
            </a:r>
            <a:r>
              <a:rPr lang="en-US" dirty="0" err="1"/>
              <a:t>lặp</a:t>
            </a:r>
            <a:r>
              <a:rPr lang="en-US" dirty="0"/>
              <a:t> (loop)</a:t>
            </a:r>
          </a:p>
        </p:txBody>
      </p:sp>
      <p:sp>
        <p:nvSpPr>
          <p:cNvPr id="4" name="Slide Number Placeholder 3">
            <a:extLst>
              <a:ext uri="{FF2B5EF4-FFF2-40B4-BE49-F238E27FC236}">
                <a16:creationId xmlns:a16="http://schemas.microsoft.com/office/drawing/2014/main" id="{A64E0BB8-3284-2B4D-A4D8-3D3483A00107}"/>
              </a:ext>
            </a:extLst>
          </p:cNvPr>
          <p:cNvSpPr>
            <a:spLocks noGrp="1"/>
          </p:cNvSpPr>
          <p:nvPr>
            <p:ph type="sldNum" sz="quarter" idx="10"/>
          </p:nvPr>
        </p:nvSpPr>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fld id="{55EC5BE4-1F63-8046-A986-334CC36F27C2}" type="slidenum">
              <a:rPr lang="en-US" altLang="en-US" smtClean="0"/>
              <a:pPr/>
              <a:t>5</a:t>
            </a:fld>
            <a:endParaRPr lang="en-US" altLang="en-US"/>
          </a:p>
        </p:txBody>
      </p:sp>
    </p:spTree>
    <p:extLst>
      <p:ext uri="{BB962C8B-B14F-4D97-AF65-F5344CB8AC3E}">
        <p14:creationId xmlns:p14="http://schemas.microsoft.com/office/powerpoint/2010/main" val="169434125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770D85-17FC-0546-9976-02806A7A6C39}"/>
              </a:ext>
            </a:extLst>
          </p:cNvPr>
          <p:cNvSpPr>
            <a:spLocks noGrp="1"/>
          </p:cNvSpPr>
          <p:nvPr>
            <p:ph type="title"/>
          </p:nvPr>
        </p:nvSpPr>
        <p:spPr/>
        <p:txBody>
          <a:bodyPr/>
          <a:lstStyle/>
          <a:p>
            <a:r>
              <a:rPr lang="en-US"/>
              <a:t>Cấu trúc “Tuần Tự”</a:t>
            </a:r>
          </a:p>
        </p:txBody>
      </p:sp>
      <p:sp>
        <p:nvSpPr>
          <p:cNvPr id="3" name="Content Placeholder 2">
            <a:extLst>
              <a:ext uri="{FF2B5EF4-FFF2-40B4-BE49-F238E27FC236}">
                <a16:creationId xmlns:a16="http://schemas.microsoft.com/office/drawing/2014/main" id="{1AC240CD-1808-4F43-97A1-4F00B2FAD1A4}"/>
              </a:ext>
            </a:extLst>
          </p:cNvPr>
          <p:cNvSpPr>
            <a:spLocks noGrp="1"/>
          </p:cNvSpPr>
          <p:nvPr>
            <p:ph idx="1"/>
          </p:nvPr>
        </p:nvSpPr>
        <p:spPr/>
        <p:txBody>
          <a:bodyPr/>
          <a:lstStyle/>
          <a:p>
            <a:r>
              <a:rPr lang="en-US" b="1" dirty="0" err="1"/>
              <a:t>Cấu</a:t>
            </a:r>
            <a:r>
              <a:rPr lang="en-US" b="1" dirty="0"/>
              <a:t> </a:t>
            </a:r>
            <a:r>
              <a:rPr lang="en-US" b="1" dirty="0" err="1"/>
              <a:t>trúc</a:t>
            </a:r>
            <a:r>
              <a:rPr lang="en-US" b="1" dirty="0"/>
              <a:t> </a:t>
            </a:r>
            <a:r>
              <a:rPr lang="en-US" b="1" dirty="0" err="1"/>
              <a:t>tuần</a:t>
            </a:r>
            <a:r>
              <a:rPr lang="en-US" b="1" dirty="0"/>
              <a:t> </a:t>
            </a:r>
            <a:r>
              <a:rPr lang="en-US" b="1" dirty="0" err="1"/>
              <a:t>tự</a:t>
            </a:r>
            <a:r>
              <a:rPr lang="en-US" b="1" dirty="0"/>
              <a:t> (sequence)</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lệnh</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từ</a:t>
            </a:r>
            <a:r>
              <a:rPr lang="en-US" dirty="0"/>
              <a:t> </a:t>
            </a:r>
            <a:r>
              <a:rPr lang="en-US" dirty="0" err="1"/>
              <a:t>trên</a:t>
            </a:r>
            <a:r>
              <a:rPr lang="en-US" dirty="0"/>
              <a:t> </a:t>
            </a:r>
            <a:r>
              <a:rPr lang="en-US" dirty="0" err="1"/>
              <a:t>xuống</a:t>
            </a:r>
            <a:endParaRPr lang="en-US" dirty="0"/>
          </a:p>
        </p:txBody>
      </p:sp>
      <p:sp>
        <p:nvSpPr>
          <p:cNvPr id="2" name="Slide Number Placeholder 1">
            <a:extLst>
              <a:ext uri="{FF2B5EF4-FFF2-40B4-BE49-F238E27FC236}">
                <a16:creationId xmlns:a16="http://schemas.microsoft.com/office/drawing/2014/main" id="{C4FC72F1-F017-6C40-AFD6-B908B68CCF4E}"/>
              </a:ext>
            </a:extLst>
          </p:cNvPr>
          <p:cNvSpPr>
            <a:spLocks noGrp="1"/>
          </p:cNvSpPr>
          <p:nvPr>
            <p:ph type="sldNum" sz="quarter" idx="10"/>
          </p:nvPr>
        </p:nvSpPr>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fld id="{D788E5AB-4FB3-134D-96FA-7E9635261BAA}" type="slidenum">
              <a:rPr lang="en-US" altLang="en-US" smtClean="0"/>
              <a:pPr/>
              <a:t>6</a:t>
            </a:fld>
            <a:endParaRPr lang="en-US" altLang="en-US"/>
          </a:p>
        </p:txBody>
      </p:sp>
      <p:sp>
        <p:nvSpPr>
          <p:cNvPr id="6151" name="Rectangle 3">
            <a:extLst>
              <a:ext uri="{FF2B5EF4-FFF2-40B4-BE49-F238E27FC236}">
                <a16:creationId xmlns:a16="http://schemas.microsoft.com/office/drawing/2014/main" id="{384FC2D2-51ED-EB40-B952-05CE712EF76B}"/>
              </a:ext>
            </a:extLst>
          </p:cNvPr>
          <p:cNvSpPr>
            <a:spLocks noChangeArrowheads="1"/>
          </p:cNvSpPr>
          <p:nvPr/>
        </p:nvSpPr>
        <p:spPr bwMode="auto">
          <a:xfrm>
            <a:off x="4867275" y="2728913"/>
            <a:ext cx="2101850" cy="601662"/>
          </a:xfrm>
          <a:prstGeom prst="rect">
            <a:avLst/>
          </a:prstGeom>
          <a:solidFill>
            <a:srgbClr val="FFFF00"/>
          </a:solidFill>
          <a:ln w="9525" algn="ctr">
            <a:solidFill>
              <a:schemeClr val="tx1"/>
            </a:solidFill>
            <a:round/>
            <a:headEnd/>
            <a:tailEnd/>
          </a:ln>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r>
              <a:rPr lang="en-US" altLang="en-US" sz="3200" dirty="0" err="1">
                <a:latin typeface="Times New Roman" panose="02020603050405020304" pitchFamily="18" charset="0"/>
                <a:cs typeface="Times New Roman" panose="02020603050405020304" pitchFamily="18" charset="0"/>
              </a:rPr>
              <a:t>Lệnh</a:t>
            </a:r>
            <a:r>
              <a:rPr lang="en-US" altLang="en-US" sz="3200" dirty="0">
                <a:latin typeface="Times New Roman" panose="02020603050405020304" pitchFamily="18" charset="0"/>
                <a:cs typeface="Times New Roman" panose="02020603050405020304" pitchFamily="18" charset="0"/>
              </a:rPr>
              <a:t> 1</a:t>
            </a:r>
          </a:p>
        </p:txBody>
      </p:sp>
      <p:sp>
        <p:nvSpPr>
          <p:cNvPr id="6152" name="Rectangle 5">
            <a:extLst>
              <a:ext uri="{FF2B5EF4-FFF2-40B4-BE49-F238E27FC236}">
                <a16:creationId xmlns:a16="http://schemas.microsoft.com/office/drawing/2014/main" id="{6639DDCC-C695-1643-83C2-9CD655FC26CD}"/>
              </a:ext>
            </a:extLst>
          </p:cNvPr>
          <p:cNvSpPr>
            <a:spLocks noChangeArrowheads="1"/>
          </p:cNvSpPr>
          <p:nvPr/>
        </p:nvSpPr>
        <p:spPr bwMode="auto">
          <a:xfrm>
            <a:off x="4867275" y="3711576"/>
            <a:ext cx="2101850" cy="601663"/>
          </a:xfrm>
          <a:prstGeom prst="rect">
            <a:avLst/>
          </a:prstGeom>
          <a:solidFill>
            <a:srgbClr val="FFFF00"/>
          </a:solidFill>
          <a:ln w="9525" algn="ctr">
            <a:solidFill>
              <a:schemeClr val="tx1"/>
            </a:solidFill>
            <a:round/>
            <a:headEnd/>
            <a:tailEnd/>
          </a:ln>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r>
              <a:rPr lang="en-US" altLang="en-US" sz="3200" dirty="0" err="1">
                <a:latin typeface="Times New Roman" panose="02020603050405020304" pitchFamily="18" charset="0"/>
                <a:cs typeface="Times New Roman" panose="02020603050405020304" pitchFamily="18" charset="0"/>
              </a:rPr>
              <a:t>Lệnh</a:t>
            </a:r>
            <a:r>
              <a:rPr lang="en-US" altLang="en-US" sz="3200" dirty="0">
                <a:latin typeface="Times New Roman" panose="02020603050405020304" pitchFamily="18" charset="0"/>
                <a:cs typeface="Times New Roman" panose="02020603050405020304" pitchFamily="18" charset="0"/>
              </a:rPr>
              <a:t> 2</a:t>
            </a:r>
          </a:p>
        </p:txBody>
      </p:sp>
      <p:sp>
        <p:nvSpPr>
          <p:cNvPr id="6153" name="Rectangle 6">
            <a:extLst>
              <a:ext uri="{FF2B5EF4-FFF2-40B4-BE49-F238E27FC236}">
                <a16:creationId xmlns:a16="http://schemas.microsoft.com/office/drawing/2014/main" id="{956E200D-2F6D-E246-A50C-43FEF3512381}"/>
              </a:ext>
            </a:extLst>
          </p:cNvPr>
          <p:cNvSpPr>
            <a:spLocks noChangeArrowheads="1"/>
          </p:cNvSpPr>
          <p:nvPr/>
        </p:nvSpPr>
        <p:spPr bwMode="auto">
          <a:xfrm>
            <a:off x="4867275" y="5664201"/>
            <a:ext cx="2101850" cy="600075"/>
          </a:xfrm>
          <a:prstGeom prst="rect">
            <a:avLst/>
          </a:prstGeom>
          <a:solidFill>
            <a:srgbClr val="FFFF00"/>
          </a:solidFill>
          <a:ln w="9525" algn="ctr">
            <a:solidFill>
              <a:schemeClr val="tx1"/>
            </a:solidFill>
            <a:round/>
            <a:headEnd/>
            <a:tailEnd/>
          </a:ln>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r>
              <a:rPr lang="en-US" altLang="en-US" sz="3200">
                <a:latin typeface="Times New Roman" panose="02020603050405020304" pitchFamily="18" charset="0"/>
                <a:cs typeface="Times New Roman" panose="02020603050405020304" pitchFamily="18" charset="0"/>
              </a:rPr>
              <a:t>Lệnh n</a:t>
            </a:r>
          </a:p>
        </p:txBody>
      </p:sp>
      <p:cxnSp>
        <p:nvCxnSpPr>
          <p:cNvPr id="6154" name="Straight Arrow Connector 8">
            <a:extLst>
              <a:ext uri="{FF2B5EF4-FFF2-40B4-BE49-F238E27FC236}">
                <a16:creationId xmlns:a16="http://schemas.microsoft.com/office/drawing/2014/main" id="{ED5C3C4E-F63D-6840-9956-6E4CF3DB682C}"/>
              </a:ext>
            </a:extLst>
          </p:cNvPr>
          <p:cNvCxnSpPr>
            <a:cxnSpLocks noChangeShapeType="1"/>
            <a:stCxn id="6151" idx="2"/>
            <a:endCxn id="6152" idx="0"/>
          </p:cNvCxnSpPr>
          <p:nvPr/>
        </p:nvCxnSpPr>
        <p:spPr bwMode="auto">
          <a:xfrm>
            <a:off x="5918200" y="3330575"/>
            <a:ext cx="0" cy="3810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5" name="Straight Arrow Connector 10">
            <a:extLst>
              <a:ext uri="{FF2B5EF4-FFF2-40B4-BE49-F238E27FC236}">
                <a16:creationId xmlns:a16="http://schemas.microsoft.com/office/drawing/2014/main" id="{B839DB7D-553E-7B43-A790-DC2320E17326}"/>
              </a:ext>
            </a:extLst>
          </p:cNvPr>
          <p:cNvCxnSpPr>
            <a:cxnSpLocks noChangeShapeType="1"/>
            <a:stCxn id="6152" idx="2"/>
          </p:cNvCxnSpPr>
          <p:nvPr/>
        </p:nvCxnSpPr>
        <p:spPr bwMode="auto">
          <a:xfrm>
            <a:off x="5918200" y="4313239"/>
            <a:ext cx="0" cy="395287"/>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6" name="Straight Arrow Connector 12">
            <a:extLst>
              <a:ext uri="{FF2B5EF4-FFF2-40B4-BE49-F238E27FC236}">
                <a16:creationId xmlns:a16="http://schemas.microsoft.com/office/drawing/2014/main" id="{D0A325DF-0AB1-0C4F-B2BC-782FD437464C}"/>
              </a:ext>
            </a:extLst>
          </p:cNvPr>
          <p:cNvCxnSpPr>
            <a:cxnSpLocks noChangeShapeType="1"/>
            <a:endCxn id="6153" idx="0"/>
          </p:cNvCxnSpPr>
          <p:nvPr/>
        </p:nvCxnSpPr>
        <p:spPr bwMode="auto">
          <a:xfrm>
            <a:off x="5918200" y="5308600"/>
            <a:ext cx="0" cy="3556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57" name="Rectangle 14">
            <a:extLst>
              <a:ext uri="{FF2B5EF4-FFF2-40B4-BE49-F238E27FC236}">
                <a16:creationId xmlns:a16="http://schemas.microsoft.com/office/drawing/2014/main" id="{912D811D-5A3B-FA4C-85B6-00D84A7892A8}"/>
              </a:ext>
            </a:extLst>
          </p:cNvPr>
          <p:cNvSpPr>
            <a:spLocks noChangeArrowheads="1"/>
          </p:cNvSpPr>
          <p:nvPr/>
        </p:nvSpPr>
        <p:spPr bwMode="auto">
          <a:xfrm>
            <a:off x="4867275" y="4708526"/>
            <a:ext cx="2101850" cy="600075"/>
          </a:xfrm>
          <a:prstGeom prst="rect">
            <a:avLst/>
          </a:prstGeom>
          <a:solidFill>
            <a:srgbClr val="FFFF00"/>
          </a:solidFill>
          <a:ln w="9525" algn="ctr">
            <a:solidFill>
              <a:schemeClr val="tx1"/>
            </a:solidFill>
            <a:round/>
            <a:headEnd/>
            <a:tailEnd/>
          </a:ln>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r>
              <a:rPr lang="en-US" altLang="en-US" sz="32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1663534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1713328-396E-F749-B637-67F80A28235A}"/>
              </a:ext>
            </a:extLst>
          </p:cNvPr>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Rẽ</a:t>
            </a:r>
            <a:r>
              <a:rPr lang="en-US" dirty="0"/>
              <a:t> </a:t>
            </a:r>
            <a:r>
              <a:rPr lang="en-US" dirty="0" err="1"/>
              <a:t>nhánh</a:t>
            </a:r>
            <a:r>
              <a:rPr lang="en-US" dirty="0"/>
              <a:t>/ </a:t>
            </a:r>
            <a:r>
              <a:rPr lang="en-US" dirty="0" err="1"/>
              <a:t>Lựa</a:t>
            </a:r>
            <a:r>
              <a:rPr lang="en-US" dirty="0"/>
              <a:t> </a:t>
            </a:r>
            <a:r>
              <a:rPr lang="en-US" dirty="0" err="1"/>
              <a:t>chọn</a:t>
            </a:r>
            <a:r>
              <a:rPr lang="en-US" dirty="0"/>
              <a:t>”</a:t>
            </a:r>
          </a:p>
        </p:txBody>
      </p:sp>
      <p:sp>
        <p:nvSpPr>
          <p:cNvPr id="3" name="Content Placeholder 2">
            <a:extLst>
              <a:ext uri="{FF2B5EF4-FFF2-40B4-BE49-F238E27FC236}">
                <a16:creationId xmlns:a16="http://schemas.microsoft.com/office/drawing/2014/main" id="{79184C7B-3388-6346-85FC-3E24E1F05F03}"/>
              </a:ext>
            </a:extLst>
          </p:cNvPr>
          <p:cNvSpPr>
            <a:spLocks noGrp="1"/>
          </p:cNvSpPr>
          <p:nvPr>
            <p:ph idx="1"/>
          </p:nvPr>
        </p:nvSpPr>
        <p:spPr/>
        <p:txBody>
          <a:bodyPr/>
          <a:lstStyle/>
          <a:p>
            <a:r>
              <a:rPr lang="en-US" b="1" dirty="0" err="1"/>
              <a:t>Cấu</a:t>
            </a:r>
            <a:r>
              <a:rPr lang="en-US" b="1" dirty="0"/>
              <a:t> </a:t>
            </a:r>
            <a:r>
              <a:rPr lang="en-US" b="1" dirty="0" err="1"/>
              <a:t>trúc</a:t>
            </a:r>
            <a:r>
              <a:rPr lang="en-US" b="1" dirty="0"/>
              <a:t> </a:t>
            </a:r>
            <a:r>
              <a:rPr lang="en-US" b="1" dirty="0" err="1"/>
              <a:t>rẽ</a:t>
            </a:r>
            <a:r>
              <a:rPr lang="en-US" b="1" dirty="0"/>
              <a:t> </a:t>
            </a:r>
            <a:r>
              <a:rPr lang="en-US" b="1" dirty="0" err="1"/>
              <a:t>nhánh</a:t>
            </a:r>
            <a:r>
              <a:rPr lang="en-US" b="1" dirty="0"/>
              <a:t>/ </a:t>
            </a:r>
            <a:r>
              <a:rPr lang="en-US" b="1" dirty="0" err="1"/>
              <a:t>lựa</a:t>
            </a:r>
            <a:r>
              <a:rPr lang="en-US" b="1" dirty="0"/>
              <a:t> </a:t>
            </a:r>
            <a:r>
              <a:rPr lang="en-US" b="1" dirty="0" err="1"/>
              <a:t>chọn</a:t>
            </a:r>
            <a:r>
              <a:rPr lang="en-US" b="1" dirty="0"/>
              <a:t> (selection)</a:t>
            </a:r>
            <a:r>
              <a:rPr lang="en-US" dirty="0"/>
              <a:t>: </a:t>
            </a:r>
            <a:r>
              <a:rPr lang="en-US" dirty="0" err="1"/>
              <a:t>dựa</a:t>
            </a:r>
            <a:r>
              <a:rPr lang="en-US" dirty="0"/>
              <a:t> </a:t>
            </a:r>
            <a:r>
              <a:rPr lang="en-US" dirty="0" err="1"/>
              <a:t>vào</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a:t> </a:t>
            </a:r>
            <a:r>
              <a:rPr lang="en-US" dirty="0" err="1"/>
              <a:t>mà</a:t>
            </a:r>
            <a:r>
              <a:rPr lang="en-US" dirty="0"/>
              <a:t> </a:t>
            </a:r>
            <a:r>
              <a:rPr lang="en-US" dirty="0" err="1"/>
              <a:t>những</a:t>
            </a:r>
            <a:r>
              <a:rPr lang="en-US" dirty="0"/>
              <a:t> </a:t>
            </a:r>
            <a:r>
              <a:rPr lang="en-US" dirty="0" err="1"/>
              <a:t>lệnh</a:t>
            </a:r>
            <a:r>
              <a:rPr lang="en-US" dirty="0"/>
              <a:t> </a:t>
            </a:r>
            <a:r>
              <a:rPr lang="en-US" dirty="0" err="1"/>
              <a:t>tương</a:t>
            </a:r>
            <a:r>
              <a:rPr lang="en-US" dirty="0"/>
              <a:t> </a:t>
            </a:r>
            <a:r>
              <a:rPr lang="en-US" dirty="0" err="1"/>
              <a:t>ứng</a:t>
            </a:r>
            <a:r>
              <a:rPr lang="en-US" dirty="0"/>
              <a:t> </a:t>
            </a:r>
            <a:r>
              <a:rPr lang="en-US" dirty="0" err="1"/>
              <a:t>sẽ</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lựa</a:t>
            </a:r>
            <a:r>
              <a:rPr lang="en-US" dirty="0"/>
              <a:t> </a:t>
            </a:r>
            <a:r>
              <a:rPr lang="en-US" dirty="0" err="1"/>
              <a:t>chọn</a:t>
            </a:r>
            <a:r>
              <a:rPr lang="en-US" dirty="0"/>
              <a:t> </a:t>
            </a:r>
            <a:r>
              <a:rPr lang="en-US" dirty="0" err="1"/>
              <a:t>gồm</a:t>
            </a:r>
            <a:r>
              <a:rPr lang="en-US" dirty="0"/>
              <a:t>:</a:t>
            </a:r>
          </a:p>
          <a:p>
            <a:pPr lvl="1"/>
            <a:r>
              <a:rPr lang="en-US" b="1" dirty="0">
                <a:solidFill>
                  <a:srgbClr val="FF0000"/>
                </a:solidFill>
              </a:rPr>
              <a:t>if</a:t>
            </a:r>
          </a:p>
          <a:p>
            <a:pPr lvl="1"/>
            <a:r>
              <a:rPr lang="en-US" b="1" dirty="0">
                <a:solidFill>
                  <a:srgbClr val="FF0000"/>
                </a:solidFill>
              </a:rPr>
              <a:t>switch</a:t>
            </a:r>
          </a:p>
        </p:txBody>
      </p:sp>
      <p:sp>
        <p:nvSpPr>
          <p:cNvPr id="2" name="Slide Number Placeholder 1">
            <a:extLst>
              <a:ext uri="{FF2B5EF4-FFF2-40B4-BE49-F238E27FC236}">
                <a16:creationId xmlns:a16="http://schemas.microsoft.com/office/drawing/2014/main" id="{71E48F4E-63D0-FC45-8C07-874413EDB32C}"/>
              </a:ext>
            </a:extLst>
          </p:cNvPr>
          <p:cNvSpPr>
            <a:spLocks noGrp="1"/>
          </p:cNvSpPr>
          <p:nvPr>
            <p:ph type="sldNum" sz="quarter" idx="10"/>
          </p:nvPr>
        </p:nvSpPr>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fld id="{61FEDEF7-EF42-6E46-9ABF-F74A5493EBD1}" type="slidenum">
              <a:rPr lang="en-US" altLang="en-US" smtClean="0"/>
              <a:pPr/>
              <a:t>7</a:t>
            </a:fld>
            <a:endParaRPr lang="en-US" altLang="en-US"/>
          </a:p>
        </p:txBody>
      </p:sp>
    </p:spTree>
    <p:extLst>
      <p:ext uri="{BB962C8B-B14F-4D97-AF65-F5344CB8AC3E}">
        <p14:creationId xmlns:p14="http://schemas.microsoft.com/office/powerpoint/2010/main" val="389417592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BEB3ACD-926E-994E-8176-4B47C6F38460}"/>
              </a:ext>
            </a:extLst>
          </p:cNvPr>
          <p:cNvSpPr>
            <a:spLocks noGrp="1"/>
          </p:cNvSpPr>
          <p:nvPr>
            <p:ph type="title"/>
          </p:nvPr>
        </p:nvSpPr>
        <p:spPr/>
        <p:txBody>
          <a:bodyPr/>
          <a:lstStyle/>
          <a:p>
            <a:r>
              <a:rPr lang="en-US"/>
              <a:t>Cấu trúc “Lặp”</a:t>
            </a:r>
          </a:p>
        </p:txBody>
      </p:sp>
      <p:sp>
        <p:nvSpPr>
          <p:cNvPr id="3" name="Content Placeholder 2">
            <a:extLst>
              <a:ext uri="{FF2B5EF4-FFF2-40B4-BE49-F238E27FC236}">
                <a16:creationId xmlns:a16="http://schemas.microsoft.com/office/drawing/2014/main" id="{EBF9B246-589A-854E-93DF-94B75D5D4912}"/>
              </a:ext>
            </a:extLst>
          </p:cNvPr>
          <p:cNvSpPr>
            <a:spLocks noGrp="1"/>
          </p:cNvSpPr>
          <p:nvPr>
            <p:ph idx="1"/>
          </p:nvPr>
        </p:nvSpPr>
        <p:spPr/>
        <p:txBody>
          <a:bodyPr/>
          <a:lstStyle/>
          <a:p>
            <a:r>
              <a:rPr lang="en-US" b="1" dirty="0" err="1"/>
              <a:t>Cấu</a:t>
            </a:r>
            <a:r>
              <a:rPr lang="en-US" b="1" dirty="0"/>
              <a:t> </a:t>
            </a:r>
            <a:r>
              <a:rPr lang="en-US" b="1" dirty="0" err="1"/>
              <a:t>trúc</a:t>
            </a:r>
            <a:r>
              <a:rPr lang="en-US" b="1" dirty="0"/>
              <a:t> </a:t>
            </a:r>
            <a:r>
              <a:rPr lang="en-US" b="1" dirty="0" err="1"/>
              <a:t>lặp</a:t>
            </a:r>
            <a:r>
              <a:rPr lang="en-US" b="1" dirty="0"/>
              <a:t> (loop)</a:t>
            </a:r>
            <a:r>
              <a:rPr lang="en-US" dirty="0"/>
              <a:t>: </a:t>
            </a:r>
            <a:r>
              <a:rPr lang="en-US" dirty="0" err="1"/>
              <a:t>lặp</a:t>
            </a:r>
            <a:r>
              <a:rPr lang="en-US" dirty="0"/>
              <a:t> </a:t>
            </a:r>
            <a:r>
              <a:rPr lang="en-US" dirty="0" err="1"/>
              <a:t>lại</a:t>
            </a:r>
            <a:r>
              <a:rPr lang="en-US" dirty="0"/>
              <a:t> 1 hay </a:t>
            </a:r>
            <a:r>
              <a:rPr lang="en-US" dirty="0" err="1"/>
              <a:t>nhiều</a:t>
            </a:r>
            <a:r>
              <a:rPr lang="en-US" dirty="0"/>
              <a:t> </a:t>
            </a:r>
            <a:r>
              <a:rPr lang="en-US" dirty="0" err="1"/>
              <a:t>lệnh</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sai</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lặp</a:t>
            </a:r>
            <a:r>
              <a:rPr lang="en-US" dirty="0"/>
              <a:t> </a:t>
            </a:r>
            <a:r>
              <a:rPr lang="en-US" dirty="0" err="1"/>
              <a:t>gồm</a:t>
            </a:r>
            <a:r>
              <a:rPr lang="en-US" dirty="0"/>
              <a:t>:</a:t>
            </a:r>
          </a:p>
          <a:p>
            <a:pPr lvl="1"/>
            <a:r>
              <a:rPr lang="en-US" b="1" dirty="0">
                <a:solidFill>
                  <a:srgbClr val="FF0000"/>
                </a:solidFill>
              </a:rPr>
              <a:t>for</a:t>
            </a:r>
          </a:p>
          <a:p>
            <a:pPr lvl="1"/>
            <a:r>
              <a:rPr lang="en-US" b="1" dirty="0">
                <a:solidFill>
                  <a:srgbClr val="FF0000"/>
                </a:solidFill>
              </a:rPr>
              <a:t>while</a:t>
            </a:r>
          </a:p>
          <a:p>
            <a:pPr lvl="1"/>
            <a:r>
              <a:rPr lang="en-US" b="1" dirty="0">
                <a:solidFill>
                  <a:srgbClr val="FF0000"/>
                </a:solidFill>
              </a:rPr>
              <a:t>do ... while. </a:t>
            </a:r>
          </a:p>
          <a:p>
            <a:r>
              <a:rPr lang="en-US" dirty="0" err="1"/>
              <a:t>Tuy</a:t>
            </a:r>
            <a:r>
              <a:rPr lang="en-US" dirty="0"/>
              <a:t> </a:t>
            </a:r>
            <a:r>
              <a:rPr lang="en-US" dirty="0" err="1"/>
              <a:t>nhiên</a:t>
            </a:r>
            <a:r>
              <a:rPr lang="en-US" dirty="0"/>
              <a:t>, </a:t>
            </a:r>
            <a:r>
              <a:rPr lang="en-US" dirty="0" err="1"/>
              <a:t>thứ</a:t>
            </a:r>
            <a:r>
              <a:rPr lang="en-US" dirty="0"/>
              <a:t> </a:t>
            </a:r>
            <a:r>
              <a:rPr lang="en-US" dirty="0" err="1"/>
              <a:t>tự</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lệnh</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còn</a:t>
            </a:r>
            <a:r>
              <a:rPr lang="en-US" dirty="0"/>
              <a:t> </a:t>
            </a:r>
            <a:r>
              <a:rPr lang="en-US" dirty="0" err="1"/>
              <a:t>bị</a:t>
            </a:r>
            <a:r>
              <a:rPr lang="en-US" dirty="0"/>
              <a:t> chi </a:t>
            </a:r>
            <a:r>
              <a:rPr lang="en-US" dirty="0" err="1"/>
              <a:t>phối</a:t>
            </a:r>
            <a:r>
              <a:rPr lang="en-US" dirty="0"/>
              <a:t> </a:t>
            </a:r>
            <a:r>
              <a:rPr lang="en-US" dirty="0" err="1"/>
              <a:t>bởi</a:t>
            </a:r>
            <a:r>
              <a:rPr lang="en-US" dirty="0"/>
              <a:t> </a:t>
            </a:r>
            <a:r>
              <a:rPr lang="en-US" dirty="0" err="1"/>
              <a:t>các</a:t>
            </a:r>
            <a:r>
              <a:rPr lang="en-US" dirty="0"/>
              <a:t> </a:t>
            </a:r>
            <a:r>
              <a:rPr lang="en-US" dirty="0" err="1"/>
              <a:t>lệnh</a:t>
            </a:r>
            <a:r>
              <a:rPr lang="en-US" dirty="0"/>
              <a:t> </a:t>
            </a:r>
            <a:r>
              <a:rPr lang="en-US" dirty="0" err="1"/>
              <a:t>nhảy</a:t>
            </a:r>
            <a:r>
              <a:rPr lang="en-US" dirty="0"/>
              <a:t> </a:t>
            </a:r>
            <a:r>
              <a:rPr lang="en-US" dirty="0" err="1"/>
              <a:t>như</a:t>
            </a:r>
            <a:r>
              <a:rPr lang="en-US" dirty="0"/>
              <a:t> continue, break. </a:t>
            </a:r>
          </a:p>
        </p:txBody>
      </p:sp>
      <p:sp>
        <p:nvSpPr>
          <p:cNvPr id="2" name="Slide Number Placeholder 1">
            <a:extLst>
              <a:ext uri="{FF2B5EF4-FFF2-40B4-BE49-F238E27FC236}">
                <a16:creationId xmlns:a16="http://schemas.microsoft.com/office/drawing/2014/main" id="{19DAE26C-13D8-4348-A256-9AEE6F48E545}"/>
              </a:ext>
            </a:extLst>
          </p:cNvPr>
          <p:cNvSpPr>
            <a:spLocks noGrp="1"/>
          </p:cNvSpPr>
          <p:nvPr>
            <p:ph type="sldNum" sz="quarter" idx="10"/>
          </p:nvPr>
        </p:nvSpPr>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fld id="{C8E380AF-6A91-0542-A4CE-1B52B5456E67}" type="slidenum">
              <a:rPr lang="en-US" altLang="en-US" smtClean="0"/>
              <a:pPr/>
              <a:t>8</a:t>
            </a:fld>
            <a:endParaRPr lang="en-US" altLang="en-US"/>
          </a:p>
        </p:txBody>
      </p:sp>
    </p:spTree>
    <p:extLst>
      <p:ext uri="{BB962C8B-B14F-4D97-AF65-F5344CB8AC3E}">
        <p14:creationId xmlns:p14="http://schemas.microsoft.com/office/powerpoint/2010/main" val="421082408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67E8A33-A327-A74E-AFBC-EED6A4EF899E}"/>
              </a:ext>
            </a:extLst>
          </p:cNvPr>
          <p:cNvSpPr txBox="1">
            <a:spLocks noChangeArrowheads="1"/>
          </p:cNvSpPr>
          <p:nvPr/>
        </p:nvSpPr>
        <p:spPr bwMode="auto">
          <a:xfrm>
            <a:off x="1631950" y="1924050"/>
            <a:ext cx="90360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fontAlgn="base">
              <a:spcBef>
                <a:spcPct val="0"/>
              </a:spcBef>
              <a:spcAft>
                <a:spcPct val="0"/>
              </a:spcAft>
              <a:defRPr sz="4000" b="1">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l" rtl="0" fontAlgn="base">
              <a:spcBef>
                <a:spcPct val="0"/>
              </a:spcBef>
              <a:spcAft>
                <a:spcPct val="0"/>
              </a:spcAft>
              <a:defRPr sz="4400">
                <a:solidFill>
                  <a:schemeClr val="tx1"/>
                </a:solidFill>
                <a:effectLst>
                  <a:outerShdw blurRad="38100" dist="38100" dir="2700000" algn="tl">
                    <a:srgbClr val="C0C0C0"/>
                  </a:outerShdw>
                </a:effectLst>
                <a:latin typeface="VNI-Helve" pitchFamily="2" charset="0"/>
              </a:defRPr>
            </a:lvl2pPr>
            <a:lvl3pPr algn="l" rtl="0" fontAlgn="base">
              <a:spcBef>
                <a:spcPct val="0"/>
              </a:spcBef>
              <a:spcAft>
                <a:spcPct val="0"/>
              </a:spcAft>
              <a:defRPr sz="4400">
                <a:solidFill>
                  <a:schemeClr val="tx1"/>
                </a:solidFill>
                <a:effectLst>
                  <a:outerShdw blurRad="38100" dist="38100" dir="2700000" algn="tl">
                    <a:srgbClr val="C0C0C0"/>
                  </a:outerShdw>
                </a:effectLst>
                <a:latin typeface="VNI-Helve" pitchFamily="2" charset="0"/>
              </a:defRPr>
            </a:lvl3pPr>
            <a:lvl4pPr algn="l" rtl="0" fontAlgn="base">
              <a:spcBef>
                <a:spcPct val="0"/>
              </a:spcBef>
              <a:spcAft>
                <a:spcPct val="0"/>
              </a:spcAft>
              <a:defRPr sz="4400">
                <a:solidFill>
                  <a:schemeClr val="tx1"/>
                </a:solidFill>
                <a:effectLst>
                  <a:outerShdw blurRad="38100" dist="38100" dir="2700000" algn="tl">
                    <a:srgbClr val="C0C0C0"/>
                  </a:outerShdw>
                </a:effectLst>
                <a:latin typeface="VNI-Helve" pitchFamily="2" charset="0"/>
              </a:defRPr>
            </a:lvl4pPr>
            <a:lvl5pPr algn="l" rtl="0" fontAlgn="base">
              <a:spcBef>
                <a:spcPct val="0"/>
              </a:spcBef>
              <a:spcAft>
                <a:spcPct val="0"/>
              </a:spcAft>
              <a:defRPr sz="4400">
                <a:solidFill>
                  <a:schemeClr val="tx1"/>
                </a:solidFill>
                <a:effectLst>
                  <a:outerShdw blurRad="38100" dist="38100" dir="2700000" algn="tl">
                    <a:srgbClr val="C0C0C0"/>
                  </a:outerShdw>
                </a:effectLst>
                <a:latin typeface="VNI-Helve" pitchFamily="2" charset="0"/>
              </a:defRPr>
            </a:lvl5pPr>
            <a:lvl6pPr marL="457200" algn="l" rtl="0" fontAlgn="base">
              <a:spcBef>
                <a:spcPct val="0"/>
              </a:spcBef>
              <a:spcAft>
                <a:spcPct val="0"/>
              </a:spcAft>
              <a:defRPr sz="4400">
                <a:solidFill>
                  <a:schemeClr val="tx1"/>
                </a:solidFill>
                <a:effectLst>
                  <a:outerShdw blurRad="38100" dist="38100" dir="2700000" algn="tl">
                    <a:srgbClr val="C0C0C0"/>
                  </a:outerShdw>
                </a:effectLst>
                <a:latin typeface="VNI-Helve" pitchFamily="2" charset="0"/>
              </a:defRPr>
            </a:lvl6pPr>
            <a:lvl7pPr marL="914400" algn="l" rtl="0" fontAlgn="base">
              <a:spcBef>
                <a:spcPct val="0"/>
              </a:spcBef>
              <a:spcAft>
                <a:spcPct val="0"/>
              </a:spcAft>
              <a:defRPr sz="4400">
                <a:solidFill>
                  <a:schemeClr val="tx1"/>
                </a:solidFill>
                <a:effectLst>
                  <a:outerShdw blurRad="38100" dist="38100" dir="2700000" algn="tl">
                    <a:srgbClr val="C0C0C0"/>
                  </a:outerShdw>
                </a:effectLst>
                <a:latin typeface="VNI-Helve" pitchFamily="2" charset="0"/>
              </a:defRPr>
            </a:lvl7pPr>
            <a:lvl8pPr marL="1371600" algn="l" rtl="0" fontAlgn="base">
              <a:spcBef>
                <a:spcPct val="0"/>
              </a:spcBef>
              <a:spcAft>
                <a:spcPct val="0"/>
              </a:spcAft>
              <a:defRPr sz="4400">
                <a:solidFill>
                  <a:schemeClr val="tx1"/>
                </a:solidFill>
                <a:effectLst>
                  <a:outerShdw blurRad="38100" dist="38100" dir="2700000" algn="tl">
                    <a:srgbClr val="C0C0C0"/>
                  </a:outerShdw>
                </a:effectLst>
                <a:latin typeface="VNI-Helve" pitchFamily="2" charset="0"/>
              </a:defRPr>
            </a:lvl8pPr>
            <a:lvl9pPr marL="1828800" algn="l" rtl="0" fontAlgn="base">
              <a:spcBef>
                <a:spcPct val="0"/>
              </a:spcBef>
              <a:spcAft>
                <a:spcPct val="0"/>
              </a:spcAft>
              <a:defRPr sz="4400">
                <a:solidFill>
                  <a:schemeClr val="tx1"/>
                </a:solidFill>
                <a:effectLst>
                  <a:outerShdw blurRad="38100" dist="38100" dir="2700000" algn="tl">
                    <a:srgbClr val="C0C0C0"/>
                  </a:outerShdw>
                </a:effectLst>
                <a:latin typeface="VNI-Helve" pitchFamily="2" charset="0"/>
              </a:defRPr>
            </a:lvl9pPr>
          </a:lstStyle>
          <a:p>
            <a:pPr algn="ctr">
              <a:defRPr/>
            </a:pPr>
            <a:r>
              <a:rPr lang="en-US" sz="5400" dirty="0">
                <a:solidFill>
                  <a:srgbClr val="002060"/>
                </a:solidFill>
                <a:latin typeface="Tahoma" pitchFamily="34" charset="0"/>
                <a:cs typeface="Tahoma" pitchFamily="34" charset="0"/>
              </a:rPr>
              <a:t>CẤU TRÚC RẼ NHÁNH</a:t>
            </a:r>
            <a:endParaRPr lang="en-US" sz="6600" i="1" dirty="0">
              <a:solidFill>
                <a:srgbClr val="002060"/>
              </a:solidFill>
            </a:endParaRPr>
          </a:p>
        </p:txBody>
      </p:sp>
      <p:sp>
        <p:nvSpPr>
          <p:cNvPr id="2" name="Slide Number Placeholder 1">
            <a:extLst>
              <a:ext uri="{FF2B5EF4-FFF2-40B4-BE49-F238E27FC236}">
                <a16:creationId xmlns:a16="http://schemas.microsoft.com/office/drawing/2014/main" id="{68754A27-659E-1F44-A226-61CC9C2FD01B}"/>
              </a:ext>
            </a:extLst>
          </p:cNvPr>
          <p:cNvSpPr>
            <a:spLocks noGrp="1"/>
          </p:cNvSpPr>
          <p:nvPr>
            <p:ph type="sldNum" sz="quarter" idx="10"/>
          </p:nvPr>
        </p:nvSpPr>
        <p:spPr/>
        <p:txBody>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fld id="{053200FB-8ED2-F141-B93F-A875B5E7026B}" type="slidenum">
              <a:rPr lang="en-US" altLang="en-US" sz="1600">
                <a:latin typeface="VNI-Helve" pitchFamily="2" charset="0"/>
              </a:rPr>
              <a:pPr/>
              <a:t>9</a:t>
            </a:fld>
            <a:endParaRPr lang="en-US" altLang="en-US" sz="1600">
              <a:latin typeface="VNI-Helve" pitchFamily="2" charset="0"/>
            </a:endParaRPr>
          </a:p>
        </p:txBody>
      </p:sp>
    </p:spTree>
    <p:extLst>
      <p:ext uri="{BB962C8B-B14F-4D97-AF65-F5344CB8AC3E}">
        <p14:creationId xmlns:p14="http://schemas.microsoft.com/office/powerpoint/2010/main" val="1685349558"/>
      </p:ext>
    </p:extLst>
  </p:cSld>
  <p:clrMapOvr>
    <a:masterClrMapping/>
  </p:clrMapOvr>
  <p:transition spd="slow">
    <p:cover/>
  </p:transition>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1_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ài 4 - Kiến trúc máy tính" id="{11ECAC0C-4461-9948-956B-8E477AD48EB4}" vid="{374027A9-09E0-1B40-8E49-9A6D2F28A31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3967</TotalTime>
  <Words>689</Words>
  <Application>Microsoft Macintosh PowerPoint</Application>
  <PresentationFormat>Widescreen</PresentationFormat>
  <Paragraphs>106</Paragraphs>
  <Slides>19</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Calibri</vt:lpstr>
      <vt:lpstr>Tahoma</vt:lpstr>
      <vt:lpstr>Times New Roman</vt:lpstr>
      <vt:lpstr>VNI-Helve</vt:lpstr>
      <vt:lpstr>VNI-Times</vt:lpstr>
      <vt:lpstr>VnTimes</vt:lpstr>
      <vt:lpstr>Wingdings</vt:lpstr>
      <vt:lpstr>cdb2004213l</vt:lpstr>
      <vt:lpstr>1_cdb2004213l</vt:lpstr>
      <vt:lpstr>PowerPoint Presentation</vt:lpstr>
      <vt:lpstr>Mục tiêu bài học</vt:lpstr>
      <vt:lpstr>Nội dung</vt:lpstr>
      <vt:lpstr>Cấu trúc điều khiển</vt:lpstr>
      <vt:lpstr>Giới thiệu </vt:lpstr>
      <vt:lpstr>Cấu trúc “Tuần Tự”</vt:lpstr>
      <vt:lpstr>Cấu trúc “Rẽ nhánh/ Lựa chọn”</vt:lpstr>
      <vt:lpstr>Cấu trúc “Lặp”</vt:lpstr>
      <vt:lpstr>PowerPoint Presentation</vt:lpstr>
      <vt:lpstr>Lệnh IF “Dạng thiếu”</vt:lpstr>
      <vt:lpstr>Ví dụ</vt:lpstr>
      <vt:lpstr>Lệnh IF “Dạng đủ”</vt:lpstr>
      <vt:lpstr>Ví dụ</vt:lpstr>
      <vt:lpstr>Lưu ý</vt:lpstr>
      <vt:lpstr>Lệnh switch</vt:lpstr>
      <vt:lpstr>Hoạt động của cấu trúc “switch”</vt:lpstr>
      <vt:lpstr>Lưu ý:</vt:lpstr>
      <vt:lpstr>Ví dụ</vt:lpstr>
      <vt:lpstr>PowerPoint Presentation</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Cao Le Thanh</cp:lastModifiedBy>
  <cp:revision>150</cp:revision>
  <dcterms:modified xsi:type="dcterms:W3CDTF">2018-04-11T07:06:08Z</dcterms:modified>
</cp:coreProperties>
</file>