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2"/>
  </p:notesMasterIdLst>
  <p:sldIdLst>
    <p:sldId id="258" r:id="rId3"/>
    <p:sldId id="269" r:id="rId4"/>
    <p:sldId id="328" r:id="rId5"/>
    <p:sldId id="259" r:id="rId6"/>
    <p:sldId id="263" r:id="rId7"/>
    <p:sldId id="293" r:id="rId8"/>
    <p:sldId id="277" r:id="rId9"/>
    <p:sldId id="304" r:id="rId10"/>
    <p:sldId id="298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83"/>
  </p:normalViewPr>
  <p:slideViewPr>
    <p:cSldViewPr snapToGrid="0">
      <p:cViewPr varScale="1">
        <p:scale>
          <a:sx n="86" d="100"/>
          <a:sy n="86" d="100"/>
        </p:scale>
        <p:origin x="4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B2A1-FCDE-4BCB-92A4-FDF1E476727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F655-C97C-4731-916A-C116ABA9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8E7D9-6850-412E-90BF-00F216912D8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86600"/>
            <a:ext cx="5486400" cy="1371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Bài giảng chương trình A2-Internet</a:t>
            </a:r>
          </a:p>
        </p:txBody>
      </p:sp>
    </p:spTree>
    <p:extLst>
      <p:ext uri="{BB962C8B-B14F-4D97-AF65-F5344CB8AC3E}">
        <p14:creationId xmlns:p14="http://schemas.microsoft.com/office/powerpoint/2010/main" val="325440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78FFFB-02FC-4EC7-919F-6C0D791889F8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8265F0-5599-4EB7-8D6A-37D94FBC2AF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5009B0-C1E8-47B1-9B3A-0BC83B6260C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027113"/>
            <a:ext cx="10162116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55700"/>
            <a:ext cx="5384800" cy="516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5700"/>
            <a:ext cx="5384800" cy="516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C7A26-09BE-4D37-8D17-A878B4810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1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81635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1635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328A-CC28-405E-AF77-720A1CD60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4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816350"/>
            <a:ext cx="10972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3FCF-A597-4D9E-B393-7DCC8A469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32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027113"/>
            <a:ext cx="10162116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4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51A205-0796-1A4D-ABDA-9CB5805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7D8179-2B6D-8648-870F-E4CAE0C0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909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3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4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4/20/18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9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779489" y="4951752"/>
            <a:ext cx="10762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</a:rPr>
              <a:t>KIỂU DỮ LIỆU NÂNG CAO</a:t>
            </a:r>
          </a:p>
        </p:txBody>
      </p:sp>
    </p:spTree>
    <p:extLst>
      <p:ext uri="{BB962C8B-B14F-4D97-AF65-F5344CB8AC3E}">
        <p14:creationId xmlns:p14="http://schemas.microsoft.com/office/powerpoint/2010/main" val="24413532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3600" spc="-5" dirty="0">
                <a:cs typeface="Arial"/>
              </a:rPr>
              <a:t>Hiểu khái niệm cấu trúc dữ liệu</a:t>
            </a:r>
          </a:p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3600" spc="-5" dirty="0">
                <a:cs typeface="Arial"/>
              </a:rPr>
              <a:t>Biết cách ứng dụng kiểu object để xử lý dữ liệu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873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4000" spc="-5" dirty="0">
                <a:cs typeface="Arial"/>
              </a:rPr>
              <a:t>Khái niệm cấu trúc dữ liệu</a:t>
            </a:r>
            <a:endParaRPr lang="vi-VN" sz="40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000" spc="-5" dirty="0">
                <a:cs typeface="Arial"/>
              </a:rPr>
              <a:t>Khai báo một đối tượng dữ liệu</a:t>
            </a: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000" spc="-5" dirty="0">
                <a:cs typeface="Arial"/>
              </a:rPr>
              <a:t>Các thao tác trên đối tượng dữ liệu</a:t>
            </a: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000" spc="-5" dirty="0">
                <a:cs typeface="Arial"/>
              </a:rPr>
              <a:t>Duyệt mảng đối tượng dữ liệu</a:t>
            </a:r>
            <a:endParaRPr lang="vi-VN" sz="4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09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Khái niệm dữ liệu có cấu 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lvl="1"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  <a:p>
            <a:pPr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  <a:p>
            <a:pPr lvl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/>
              <a:t>Chương 8-Kiểu dữ liệu cấu trúc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A8B8-9ED2-4243-9B52-2D9ECE7C3592}" type="datetime1">
              <a:rPr lang="vi-VN" smtClean="0"/>
              <a:pPr/>
              <a:t>20/04/2018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5402-1E0D-474E-8D8C-CBE7F053639E}" type="slidenum">
              <a:rPr lang="vi-VN" smtClean="0"/>
              <a:pPr/>
              <a:t>4</a:t>
            </a:fld>
            <a:r>
              <a:rPr lang="vi-VN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098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cấu trúc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6B09A0-3FCF-294C-88D7-0AF1F8DF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FE9-09F3-4362-8C84-EDFFCBD9C6DA}" type="datetime1">
              <a:rPr lang="vi-VN" smtClean="0"/>
              <a:pPr/>
              <a:t>20/04/2018</a:t>
            </a:fld>
            <a:endParaRPr lang="vi-VN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8-Kiểu dữ liệu cấu trúc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5402-1E0D-474E-8D8C-CBE7F053639E}" type="slidenum">
              <a:rPr lang="vi-VN" smtClean="0"/>
              <a:pPr/>
              <a:t>5</a:t>
            </a:fld>
            <a:r>
              <a:rPr lang="vi-VN"/>
              <a:t>/28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523BA-38FA-AC4C-A13A-8480FF82985D}"/>
              </a:ext>
            </a:extLst>
          </p:cNvPr>
          <p:cNvSpPr/>
          <p:nvPr/>
        </p:nvSpPr>
        <p:spPr>
          <a:xfrm>
            <a:off x="1264170" y="253684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sinhvien1 =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hoTenSV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Nguyễn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Văn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 Anh"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namSinh: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2018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queQuan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Đà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Nẵng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05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sinhvien1:</a:t>
            </a:r>
          </a:p>
          <a:p>
            <a:pPr lvl="1"/>
            <a:r>
              <a:rPr lang="en-US" dirty="0" err="1"/>
              <a:t>document.write</a:t>
            </a:r>
            <a:r>
              <a:rPr lang="en-US" dirty="0"/>
              <a:t>(sinhvien1.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hoTenSV</a:t>
            </a:r>
            <a:r>
              <a:rPr lang="en-US" sz="2000" dirty="0"/>
              <a:t>);</a:t>
            </a:r>
          </a:p>
          <a:p>
            <a:pPr lvl="1"/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sinhvien1:</a:t>
            </a:r>
          </a:p>
          <a:p>
            <a:pPr lvl="1"/>
            <a:r>
              <a:rPr lang="en-US" dirty="0"/>
              <a:t>sinhvien1.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namSinh</a:t>
            </a:r>
            <a:r>
              <a:rPr lang="en-US" sz="2000" dirty="0"/>
              <a:t> = 1999; 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D89-6244-45EE-A2B7-4A0BB74CF90A}" type="datetime1">
              <a:rPr lang="vi-VN" smtClean="0"/>
              <a:pPr/>
              <a:t>20/04/2018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8-Kiểu dữ liệu cấu trúc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5402-1E0D-474E-8D8C-CBE7F053639E}" type="slidenum">
              <a:rPr lang="vi-VN" smtClean="0"/>
              <a:pPr/>
              <a:t>6</a:t>
            </a:fld>
            <a:r>
              <a:rPr lang="vi-VN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89760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t</a:t>
            </a:r>
            <a:r>
              <a:rPr lang="vi-VN" sz="2000" dirty="0"/>
              <a:t>ươ</a:t>
            </a:r>
            <a:r>
              <a:rPr lang="en-US" sz="2000" dirty="0"/>
              <a:t>ng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(char, </a:t>
            </a:r>
            <a:r>
              <a:rPr lang="en-US" sz="2000" dirty="0" err="1"/>
              <a:t>int</a:t>
            </a:r>
            <a:r>
              <a:rPr lang="en-US" sz="2000" dirty="0"/>
              <a:t>, float, …)</a:t>
            </a:r>
          </a:p>
          <a:p>
            <a:pPr>
              <a:defRPr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lvl="1">
              <a:defRPr/>
            </a:pP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  <a:p>
            <a:pPr marL="471487" lvl="1" indent="0">
              <a:lnSpc>
                <a:spcPct val="150000"/>
              </a:lnSpc>
              <a:buNone/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danhsachSinhVien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471487" lvl="1" indent="0">
              <a:lnSpc>
                <a:spcPct val="150000"/>
              </a:lnSpc>
              <a:buNone/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danhsachSinhVien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[0] =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hoTenSV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Nguyễn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Văn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Anh"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 namSinh: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2018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queQuan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Đà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Nẵng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471487" lvl="1" indent="0">
              <a:lnSpc>
                <a:spcPct val="150000"/>
              </a:lnSpc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vấn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viên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thứ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danhsachSinhVien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hoTenSV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/>
              <a:t>Chương 8-Kiểu dữ liệu cấu trúc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4268-C552-4950-8485-C8361B24BA12}" type="datetime1">
              <a:rPr lang="vi-VN" smtClean="0"/>
              <a:pPr/>
              <a:t>20/04/2018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5402-1E0D-474E-8D8C-CBE7F053639E}" type="slidenum">
              <a:rPr lang="vi-VN" smtClean="0"/>
              <a:pPr/>
              <a:t>7</a:t>
            </a:fld>
            <a:r>
              <a:rPr lang="vi-VN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3959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marL="952500" lvl="1" indent="-51435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952500" lvl="1" indent="-514350"/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8.0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754-FA8D-432B-BC84-91E95DB4C609}" type="datetime1">
              <a:rPr lang="vi-VN" smtClean="0"/>
              <a:pPr/>
              <a:t>20/04/2018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8-Kiểu dữ liệu cấu trúc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5402-1E0D-474E-8D8C-CBE7F053639E}" type="slidenum">
              <a:rPr lang="vi-VN" smtClean="0"/>
              <a:pPr/>
              <a:t>8</a:t>
            </a:fld>
            <a:r>
              <a:rPr lang="vi-VN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27388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03E35-82C1-9D4A-9357-B095A986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F7793-7D3E-E043-BD64-1E800A27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10918282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1_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̀i 4 - Kiến trúc máy tính" id="{11ECAC0C-4461-9948-956B-8E477AD48EB4}" vid="{374027A9-09E0-1B40-8E49-9A6D2F28A3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370</Words>
  <Application>Microsoft Macintosh PowerPoint</Application>
  <PresentationFormat>Widescreen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Wingdings</vt:lpstr>
      <vt:lpstr>cdb2004213l</vt:lpstr>
      <vt:lpstr>1_cdb2004213l</vt:lpstr>
      <vt:lpstr>PowerPoint Presentation</vt:lpstr>
      <vt:lpstr>Mục tiêu</vt:lpstr>
      <vt:lpstr>Nội dung</vt:lpstr>
      <vt:lpstr>Khái niệm dữ liệu có cấu trúc</vt:lpstr>
      <vt:lpstr>Khai báo cấu trúc</vt:lpstr>
      <vt:lpstr>Các thao tác với cấu trúc</vt:lpstr>
      <vt:lpstr>Mảng cấu trúc</vt:lpstr>
      <vt:lpstr>Bài tập thực hành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185</cp:revision>
  <dcterms:modified xsi:type="dcterms:W3CDTF">2018-04-20T10:33:47Z</dcterms:modified>
</cp:coreProperties>
</file>