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62" r:id="rId3"/>
    <p:sldId id="363" r:id="rId4"/>
    <p:sldId id="349" r:id="rId5"/>
    <p:sldId id="350" r:id="rId6"/>
    <p:sldId id="351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0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B761F-59D9-4DC9-9D83-5B6B47D76ED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53FE2-1E8C-463B-8432-99DCDC4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53FE2-1E8C-463B-8432-99DCDC4AD5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8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tuts.net/doi-tuong-number-trong-javascript-397.html" TargetMode="External"/><Relationship Id="rId2" Type="http://schemas.openxmlformats.org/officeDocument/2006/relationships/hyperlink" Target="https://freetuts.net/doi-tuong-date-trong-javascript-40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27113"/>
            <a:ext cx="10411884" cy="1752600"/>
          </a:xfrm>
        </p:spPr>
        <p:txBody>
          <a:bodyPr/>
          <a:lstStyle/>
          <a:p>
            <a:r>
              <a:rPr lang="en-US" dirty="0"/>
              <a:t>JavaScript - Programming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E323BD-2097-4A56-816A-9F17DCC6C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Trong Javascript </a:t>
            </a:r>
            <a:r>
              <a:rPr lang="vi-VN" b="1" dirty="0"/>
              <a:t>đối</a:t>
            </a:r>
            <a:r>
              <a:rPr lang="vi-VN" dirty="0"/>
              <a:t> </a:t>
            </a:r>
            <a:r>
              <a:rPr lang="vi-VN" b="1" dirty="0" smtClean="0"/>
              <a:t>tượng</a:t>
            </a:r>
            <a:r>
              <a:rPr lang="en-US" dirty="0" smtClean="0"/>
              <a:t> (</a:t>
            </a:r>
            <a:r>
              <a:rPr lang="en-US" b="1" dirty="0" smtClean="0"/>
              <a:t>object</a:t>
            </a:r>
            <a:r>
              <a:rPr lang="en-US" dirty="0" smtClean="0"/>
              <a:t>)</a:t>
            </a:r>
            <a:r>
              <a:rPr lang="vi-VN" dirty="0" smtClean="0"/>
              <a:t> </a:t>
            </a:r>
            <a:r>
              <a:rPr lang="vi-VN" dirty="0"/>
              <a:t>là một khái niệm trừu tượng thể hiện cho một đối tượng cụ thể và nó có sẵn một số đối tượng như </a:t>
            </a:r>
            <a:r>
              <a:rPr lang="vi-VN" dirty="0">
                <a:hlinkClick r:id="rId2" tooltip="Date trong Javascript"/>
              </a:rPr>
              <a:t>Date</a:t>
            </a:r>
            <a:r>
              <a:rPr lang="vi-VN" dirty="0"/>
              <a:t>, </a:t>
            </a:r>
            <a:r>
              <a:rPr lang="vi-VN" dirty="0">
                <a:hlinkClick r:id="rId3" tooltip="Number trong javascript"/>
              </a:rPr>
              <a:t>Number</a:t>
            </a:r>
            <a:r>
              <a:rPr lang="vi-VN" dirty="0"/>
              <a:t>. Ngoài các đối tượng này thì lập trình viên có thể tự tạo một đối tượng theo ý của mình dựa vào yêu cầu của ứng dụng. </a:t>
            </a:r>
            <a:endParaRPr lang="en-US" dirty="0" smtClean="0"/>
          </a:p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b="1" dirty="0" err="1" smtClean="0"/>
              <a:t>đối</a:t>
            </a:r>
            <a:r>
              <a:rPr lang="en-US" b="1" dirty="0" smtClean="0"/>
              <a:t> </a:t>
            </a:r>
            <a:r>
              <a:rPr lang="en-US" b="1" dirty="0" err="1" smtClean="0"/>
              <a:t>tượng</a:t>
            </a:r>
            <a:endParaRPr lang="en-US" b="1" dirty="0" smtClean="0"/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1 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new Object()</a:t>
            </a:r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2: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{}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206" y="4211792"/>
            <a:ext cx="4205568" cy="57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4371" y="5479895"/>
            <a:ext cx="2904981" cy="67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and method in object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vi-VN" dirty="0"/>
              <a:t>Thuộc tính là những đặc điểm (</a:t>
            </a:r>
            <a:r>
              <a:rPr lang="vi-VN" i="1" dirty="0"/>
              <a:t>có thể hiểu là biến</a:t>
            </a:r>
            <a:r>
              <a:rPr lang="vi-VN" dirty="0"/>
              <a:t>) cần lưu trữ trong đối tượng. Ví dụ với đối tượng Comment thì mình cần các thuộc tính </a:t>
            </a:r>
            <a:r>
              <a:rPr lang="vi-VN" dirty="0" smtClean="0"/>
              <a:t>sau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Title			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	</a:t>
            </a:r>
          </a:p>
          <a:p>
            <a:pPr lvl="2"/>
            <a:r>
              <a:rPr lang="en-US" dirty="0" smtClean="0"/>
              <a:t>Content</a:t>
            </a:r>
          </a:p>
          <a:p>
            <a:pPr lvl="2"/>
            <a:r>
              <a:rPr lang="en-US" dirty="0" err="1" smtClean="0"/>
              <a:t>Fullname</a:t>
            </a:r>
            <a:endParaRPr lang="en-US" dirty="0" smtClean="0"/>
          </a:p>
          <a:p>
            <a:pPr lvl="2"/>
            <a:r>
              <a:rPr lang="en-US" dirty="0" smtClean="0"/>
              <a:t>Email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2"/>
            <a:r>
              <a:rPr lang="en-US" dirty="0" err="1" smtClean="0"/>
              <a:t>Cách</a:t>
            </a:r>
            <a:r>
              <a:rPr lang="en-US" dirty="0" smtClean="0"/>
              <a:t> 1 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new Object()</a:t>
            </a:r>
            <a:r>
              <a:rPr lang="en-US" dirty="0" smtClean="0"/>
              <a:t>			</a:t>
            </a:r>
            <a:r>
              <a:rPr lang="en-US" dirty="0" err="1" smtClean="0"/>
              <a:t>Cách</a:t>
            </a:r>
            <a:r>
              <a:rPr lang="en-US" dirty="0" smtClean="0"/>
              <a:t> 2 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{}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75" y="4947889"/>
            <a:ext cx="2600325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46" y="4947889"/>
            <a:ext cx="1847850" cy="1666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922" y="3236178"/>
            <a:ext cx="35052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7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and method in object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/>
            <a:r>
              <a:rPr lang="vi-VN" dirty="0"/>
              <a:t>Phương thức là những hành động (</a:t>
            </a:r>
            <a:r>
              <a:rPr lang="vi-VN" i="1" dirty="0"/>
              <a:t>có thể hiểu là hàm</a:t>
            </a:r>
            <a:r>
              <a:rPr lang="vi-VN" dirty="0"/>
              <a:t>) của đối tượng. Ví dụ trong đối tượng Comment thì mình cần hai phương thức là:</a:t>
            </a:r>
            <a:endParaRPr lang="en-US" dirty="0" smtClean="0"/>
          </a:p>
          <a:p>
            <a:pPr lvl="2"/>
            <a:r>
              <a:rPr lang="en-US" dirty="0" err="1" smtClean="0"/>
              <a:t>addComment</a:t>
            </a:r>
            <a:r>
              <a:rPr lang="en-US" dirty="0" smtClean="0"/>
              <a:t>()					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2"/>
            <a:r>
              <a:rPr lang="en-US" dirty="0" err="1" smtClean="0"/>
              <a:t>validataComment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2"/>
            <a:r>
              <a:rPr lang="en-US" dirty="0" err="1" smtClean="0"/>
              <a:t>Cách</a:t>
            </a:r>
            <a:r>
              <a:rPr lang="en-US" dirty="0" smtClean="0"/>
              <a:t> 1 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new Object()</a:t>
            </a:r>
            <a:r>
              <a:rPr lang="en-US" dirty="0" smtClean="0"/>
              <a:t>			</a:t>
            </a:r>
            <a:r>
              <a:rPr lang="en-US" dirty="0" err="1" smtClean="0"/>
              <a:t>Cách</a:t>
            </a:r>
            <a:r>
              <a:rPr lang="en-US" dirty="0" smtClean="0"/>
              <a:t> 2 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{}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4326905"/>
            <a:ext cx="3543300" cy="2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725" y="4324350"/>
            <a:ext cx="3181350" cy="2000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468" y="3224212"/>
            <a:ext cx="2760932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1"/>
            <a:ext cx="10080702" cy="487363"/>
          </a:xfrm>
        </p:spPr>
        <p:txBody>
          <a:bodyPr/>
          <a:lstStyle/>
          <a:p>
            <a:r>
              <a:rPr lang="vi-VN" dirty="0"/>
              <a:t>Mảng chứa 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vi-VN" dirty="0" smtClean="0"/>
              <a:t>tượng </a:t>
            </a:r>
            <a:r>
              <a:rPr lang="vi-VN" dirty="0"/>
              <a:t>- đối tượng chứa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75571"/>
            <a:ext cx="11023600" cy="4295078"/>
          </a:xfrm>
        </p:spPr>
        <p:txBody>
          <a:bodyPr numCol="2"/>
          <a:lstStyle/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 :</a:t>
            </a:r>
            <a:r>
              <a:rPr lang="vi-VN" dirty="0"/>
              <a:t> Gom các thuộc tính của Comment vào một đối </a:t>
            </a:r>
            <a:r>
              <a:rPr lang="vi-VN" dirty="0" smtClean="0"/>
              <a:t>tượng</a:t>
            </a:r>
            <a:r>
              <a:rPr lang="en-US" dirty="0" smtClean="0"/>
              <a:t> </a:t>
            </a:r>
            <a:r>
              <a:rPr lang="en-US" b="1" dirty="0" smtClean="0"/>
              <a:t>info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2: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</a:t>
            </a:r>
            <a:r>
              <a:rPr lang="en-US" dirty="0" err="1" smtClean="0"/>
              <a:t>hàm</a:t>
            </a:r>
            <a:r>
              <a:rPr lang="en-US" dirty="0" smtClean="0"/>
              <a:t>) </a:t>
            </a:r>
            <a:r>
              <a:rPr lang="en-US" dirty="0" err="1" smtClean="0"/>
              <a:t>của</a:t>
            </a:r>
            <a:r>
              <a:rPr lang="en-US" dirty="0" smtClean="0"/>
              <a:t> Comment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b="1" dirty="0" err="1" smtClean="0"/>
              <a:t>func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75" y="3842060"/>
            <a:ext cx="3232358" cy="2519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755" y="3496373"/>
            <a:ext cx="4730957" cy="28653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3849" y="1698705"/>
            <a:ext cx="54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chứa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430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1"/>
            <a:ext cx="10080702" cy="487363"/>
          </a:xfrm>
        </p:spPr>
        <p:txBody>
          <a:bodyPr/>
          <a:lstStyle/>
          <a:p>
            <a:r>
              <a:rPr lang="vi-VN" smtClean="0"/>
              <a:t>Mảng chứa </a:t>
            </a:r>
            <a:r>
              <a:rPr lang="en-US" smtClean="0"/>
              <a:t>đối </a:t>
            </a:r>
            <a:r>
              <a:rPr lang="vi-VN" smtClean="0"/>
              <a:t>tượng - đối tượng chứa đối tượng</a:t>
            </a:r>
            <a:endParaRPr lang="vi-VN" dirty="0"/>
          </a:p>
        </p:txBody>
      </p:sp>
      <p:sp>
        <p:nvSpPr>
          <p:cNvPr id="11" name="TextBox 10"/>
          <p:cNvSpPr txBox="1"/>
          <p:nvPr/>
        </p:nvSpPr>
        <p:spPr>
          <a:xfrm>
            <a:off x="623849" y="1698705"/>
            <a:ext cx="54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  </a:t>
            </a:r>
            <a:r>
              <a:rPr lang="en-US" sz="2800" dirty="0" err="1" smtClean="0"/>
              <a:t>Mảng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chứa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44" y="2341175"/>
            <a:ext cx="3920311" cy="38812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59762" y="353493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Hoặc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44" y="2341175"/>
            <a:ext cx="4978894" cy="332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</a:t>
            </a:r>
            <a:r>
              <a:rPr lang="en-US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24" y="1831122"/>
            <a:ext cx="3266742" cy="38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1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525" y="1262062"/>
            <a:ext cx="63817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7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smtClean="0"/>
              <a:t>Javascript Array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.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vd</a:t>
            </a:r>
            <a:r>
              <a:rPr lang="en-US" dirty="0" smtClean="0"/>
              <a:t>: string , number , array , …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new</a:t>
            </a:r>
          </a:p>
          <a:p>
            <a:pPr lvl="1"/>
            <a:endParaRPr lang="en-US" b="1" dirty="0" smtClean="0"/>
          </a:p>
          <a:p>
            <a:pPr lvl="2"/>
            <a:endParaRPr lang="en-US" dirty="0" smtClean="0"/>
          </a:p>
          <a:p>
            <a:pPr lvl="1"/>
            <a:endParaRPr lang="vi-V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925" y="3480690"/>
            <a:ext cx="4733561" cy="4668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925" y="4643088"/>
            <a:ext cx="4694486" cy="492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925" y="5943600"/>
            <a:ext cx="6351085" cy="4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2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/>
              <a:t>Javascript Array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endParaRPr lang="vi-V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66" y="2250686"/>
            <a:ext cx="6849156" cy="42393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288" y="2250686"/>
            <a:ext cx="2663753" cy="118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6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72" y="2207708"/>
            <a:ext cx="4150492" cy="613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772" y="3600450"/>
            <a:ext cx="3280882" cy="6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1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73" y="2767012"/>
            <a:ext cx="6581306" cy="2697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652" y="2849368"/>
            <a:ext cx="2706074" cy="26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3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48" y="2853782"/>
            <a:ext cx="5315705" cy="3089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2781299"/>
            <a:ext cx="21336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3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do/while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 ,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do/while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51136"/>
            <a:ext cx="4876800" cy="3476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014894"/>
            <a:ext cx="3033132" cy="33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77852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257</Words>
  <Application>Microsoft Office PowerPoint</Application>
  <PresentationFormat>Widescreen</PresentationFormat>
  <Paragraphs>77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cdb2004213l</vt:lpstr>
      <vt:lpstr>JavaScript - Programming structures</vt:lpstr>
      <vt:lpstr>Javascript Switch</vt:lpstr>
      <vt:lpstr>Javascript Switch</vt:lpstr>
      <vt:lpstr>Javascript Array</vt:lpstr>
      <vt:lpstr>Javascript Array</vt:lpstr>
      <vt:lpstr>Javascript Array</vt:lpstr>
      <vt:lpstr>Loop for</vt:lpstr>
      <vt:lpstr>Loop while</vt:lpstr>
      <vt:lpstr>Loop do/while</vt:lpstr>
      <vt:lpstr>Object</vt:lpstr>
      <vt:lpstr>Attribute and method in object</vt:lpstr>
      <vt:lpstr>Attribute and method in object</vt:lpstr>
      <vt:lpstr>Mảng chứa đối tượng - đối tượng chứa đối tượng</vt:lpstr>
      <vt:lpstr>Mảng chứa đối tượng - đối tượng chứa đối tượng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Windows User</cp:lastModifiedBy>
  <cp:revision>192</cp:revision>
  <dcterms:modified xsi:type="dcterms:W3CDTF">2018-01-22T14:30:41Z</dcterms:modified>
</cp:coreProperties>
</file>