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49" r:id="rId3"/>
    <p:sldId id="350" r:id="rId4"/>
    <p:sldId id="362" r:id="rId5"/>
    <p:sldId id="351" r:id="rId6"/>
    <p:sldId id="363" r:id="rId7"/>
    <p:sldId id="364" r:id="rId8"/>
    <p:sldId id="366" r:id="rId9"/>
    <p:sldId id="365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0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B761F-59D9-4DC9-9D83-5B6B47D76ED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53FE2-1E8C-463B-8432-99DCDC4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1/22/2018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validation.org/" TargetMode="External"/><Relationship Id="rId2" Type="http://schemas.openxmlformats.org/officeDocument/2006/relationships/hyperlink" Target="http://jquery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keditor.com/ckeditor-4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27113"/>
            <a:ext cx="10411884" cy="1752600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/>
              <a:t>- </a:t>
            </a:r>
            <a:r>
              <a:rPr lang="en-US" smtClean="0"/>
              <a:t>JQUERY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E323BD-2097-4A56-816A-9F17DCC6C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jQuery là một thư viện của javascript nên nó cũng là một file js thông thương</a:t>
            </a:r>
          </a:p>
          <a:p>
            <a:r>
              <a:rPr lang="en-US" smtClean="0"/>
              <a:t>Trước khi làm việc jQuery , cần nhúng thư viện jQuery lên website. Có 2 cách làm việc này:</a:t>
            </a:r>
          </a:p>
          <a:p>
            <a:pPr lvl="1"/>
            <a:r>
              <a:rPr lang="en-US" smtClean="0"/>
              <a:t>Cách 1 : Chèn file jQuery trực tiếp từ host</a:t>
            </a:r>
          </a:p>
          <a:p>
            <a:pPr lvl="2"/>
            <a:r>
              <a:rPr lang="en-US" smtClean="0"/>
              <a:t>Cách này là bạn tự host bằng cách vào trang </a:t>
            </a:r>
            <a:r>
              <a:rPr lang="en-US" smtClean="0">
                <a:hlinkClick r:id="rId2"/>
              </a:rPr>
              <a:t>http://jquery.com</a:t>
            </a:r>
            <a:r>
              <a:rPr lang="en-US" smtClean="0"/>
              <a:t> tải file jquery mới nhất về và load file mỗi lần sử dụng jquery.</a:t>
            </a:r>
          </a:p>
          <a:p>
            <a:pPr lvl="2"/>
            <a:r>
              <a:rPr lang="en-US" smtClean="0"/>
              <a:t>&lt;script type = “text/javascript” scr=“jquery-lates.js”&gt;&lt;/script&gt;</a:t>
            </a:r>
          </a:p>
          <a:p>
            <a:pPr lvl="1"/>
            <a:r>
              <a:rPr lang="en-US" smtClean="0"/>
              <a:t>Cách 2: Chèn file jQuery trực tiếp từ CDN của google</a:t>
            </a:r>
          </a:p>
          <a:p>
            <a:pPr lvl="2"/>
            <a:r>
              <a:rPr lang="en-US" smtClean="0"/>
              <a:t>Cách này thay vì bạn upload plugin jQuery lên host thì bạn chỉ cần việc nhúng thẻ chèn jQuery từ file jQuery có sẵn trên máy chủ CDN của Google. </a:t>
            </a:r>
            <a:r>
              <a:rPr lang="vi-VN" smtClean="0"/>
              <a:t>Ư</a:t>
            </a:r>
            <a:r>
              <a:rPr lang="en-US" smtClean="0"/>
              <a:t>u điểm cách này là tiết kiệm băng thông </a:t>
            </a:r>
          </a:p>
          <a:p>
            <a:pPr lvl="2"/>
            <a:r>
              <a:rPr lang="en-US" smtClean="0"/>
              <a:t>&lt;script type=“text/javascript” scr=“</a:t>
            </a:r>
            <a:r>
              <a:rPr lang="en-US" u="sng">
                <a:solidFill>
                  <a:srgbClr val="FF6600"/>
                </a:solidFill>
              </a:rPr>
              <a:t>https://ajax.googleapis.com/ajax/libs/jquery/3.2.1/jquery.min.js</a:t>
            </a:r>
            <a:r>
              <a:rPr lang="en-US" i="1" smtClean="0"/>
              <a:t>” &gt; </a:t>
            </a:r>
            <a:r>
              <a:rPr lang="en-US" smtClean="0"/>
              <a:t>&lt;/script&gt;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71772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smtClean="0"/>
              <a:t>Getting value from to element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endParaRPr lang="vi-V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66" y="2298312"/>
            <a:ext cx="7949278" cy="43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6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</a:t>
            </a:r>
            <a:r>
              <a:rPr lang="en-US"/>
              <a:t>value from to element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157" y="2181225"/>
            <a:ext cx="7758926" cy="45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8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Download jquery và nhúng vào web</a:t>
            </a:r>
          </a:p>
          <a:p>
            <a:pPr lvl="1"/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jquery.com/download</a:t>
            </a:r>
            <a:endParaRPr lang="en-US" smtClean="0"/>
          </a:p>
          <a:p>
            <a:r>
              <a:rPr lang="en-US" smtClean="0"/>
              <a:t>Download jquery validator và nhúng vào web:</a:t>
            </a:r>
          </a:p>
          <a:p>
            <a:pPr lvl="1"/>
            <a:r>
              <a:rPr lang="en-US">
                <a:hlinkClick r:id="rId3"/>
              </a:rPr>
              <a:t>https://jqueryvalidation.org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r>
              <a:rPr lang="en-US" smtClean="0"/>
              <a:t>Viết code validate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1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Giao diện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325" y="2168913"/>
            <a:ext cx="80581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9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Code validate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308" y="1252165"/>
            <a:ext cx="4917688" cy="558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4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Tích hợp Ckeditor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010" y="1770837"/>
            <a:ext cx="9493285" cy="465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4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Tích hợp Ckeditor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Download CKEditor tại: </a:t>
            </a:r>
          </a:p>
          <a:p>
            <a:pPr lvl="1"/>
            <a:r>
              <a:rPr lang="en-US">
                <a:hlinkClick r:id="rId2"/>
              </a:rPr>
              <a:t>https://ckeditor.com/ckeditor-4/download/ </a:t>
            </a:r>
            <a:endParaRPr lang="en-US" smtClean="0"/>
          </a:p>
          <a:p>
            <a:r>
              <a:rPr lang="en-US" smtClean="0"/>
              <a:t>Giải nén thư mục ckeditor vào website</a:t>
            </a:r>
          </a:p>
          <a:p>
            <a:r>
              <a:rPr lang="en-US" smtClean="0"/>
              <a:t>Chèn file ckeditor/ckeditor.js vào web:</a:t>
            </a:r>
          </a:p>
          <a:p>
            <a:pPr lvl="1"/>
            <a:r>
              <a:rPr lang="en-US" smtClean="0"/>
              <a:t>&lt;script type =“text/javascript” src=“js/ckeditor/ckeditor.js”&gt;&lt;/script&gt;</a:t>
            </a:r>
          </a:p>
          <a:p>
            <a:r>
              <a:rPr lang="en-US" smtClean="0"/>
              <a:t>Thêm id và name cho thẻ &lt;textarea&gt;</a:t>
            </a:r>
          </a:p>
          <a:p>
            <a:pPr lvl="1"/>
            <a:r>
              <a:rPr lang="en-US"/>
              <a:t>&lt;textarea id="content" name="content" &gt;&lt;/textarea&gt; 	</a:t>
            </a:r>
            <a:endParaRPr lang="en-US" smtClean="0"/>
          </a:p>
          <a:p>
            <a:r>
              <a:rPr lang="en-US" smtClean="0"/>
              <a:t>Thêm ckeditor vào textarea</a:t>
            </a:r>
          </a:p>
          <a:p>
            <a:pPr lvl="1"/>
            <a:r>
              <a:rPr lang="en-US" smtClean="0"/>
              <a:t>&lt;script&gt;</a:t>
            </a:r>
          </a:p>
          <a:p>
            <a:pPr lvl="2"/>
            <a:r>
              <a:rPr lang="en-US"/>
              <a:t>CKEDITOR.replace( 'content' </a:t>
            </a:r>
            <a:r>
              <a:rPr lang="en-US" smtClean="0"/>
              <a:t>);</a:t>
            </a:r>
          </a:p>
          <a:p>
            <a:pPr lvl="1"/>
            <a:r>
              <a:rPr lang="en-US" smtClean="0"/>
              <a:t>&lt;/script&gt;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25683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272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cdb2004213l</vt:lpstr>
      <vt:lpstr>JavaScript - JQUERY</vt:lpstr>
      <vt:lpstr>Introduction</vt:lpstr>
      <vt:lpstr>Getting value from to element</vt:lpstr>
      <vt:lpstr>Getting value from to element</vt:lpstr>
      <vt:lpstr>jQuery Validator</vt:lpstr>
      <vt:lpstr>jQuery Validator</vt:lpstr>
      <vt:lpstr>jQuery Validator</vt:lpstr>
      <vt:lpstr>Tích hợp Ckeditor</vt:lpstr>
      <vt:lpstr>Tích hợp Ckeditor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Windows User</cp:lastModifiedBy>
  <cp:revision>205</cp:revision>
  <dcterms:modified xsi:type="dcterms:W3CDTF">2018-01-22T14:51:22Z</dcterms:modified>
</cp:coreProperties>
</file>