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1" r:id="rId3"/>
    <p:sldId id="269" r:id="rId4"/>
    <p:sldId id="322" r:id="rId5"/>
    <p:sldId id="323" r:id="rId6"/>
    <p:sldId id="324" r:id="rId7"/>
    <p:sldId id="325" r:id="rId8"/>
    <p:sldId id="326" r:id="rId9"/>
    <p:sldId id="347" r:id="rId10"/>
    <p:sldId id="327" r:id="rId11"/>
    <p:sldId id="328" r:id="rId12"/>
    <p:sldId id="349" r:id="rId13"/>
    <p:sldId id="346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4" r:id="rId28"/>
    <p:sldId id="345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269"/>
          </p14:sldIdLst>
        </p14:section>
        <p14:section name="1. Gioi thieu" id="{DB0AC4D8-6C65-4724-81DD-B7B3BB027284}">
          <p14:sldIdLst>
            <p14:sldId id="322"/>
            <p14:sldId id="323"/>
            <p14:sldId id="324"/>
            <p14:sldId id="325"/>
          </p14:sldIdLst>
        </p14:section>
        <p14:section name="2.Gioi thieu JDK &amp; eslipse" id="{6AC354FD-7BB2-4766-A9C2-CFE9F95152C3}">
          <p14:sldIdLst>
            <p14:sldId id="326"/>
            <p14:sldId id="347"/>
            <p14:sldId id="327"/>
            <p14:sldId id="328"/>
            <p14:sldId id="349"/>
            <p14:sldId id="346"/>
          </p14:sldIdLst>
        </p14:section>
        <p14:section name="3.Bien va cach dat ten" id="{19E765EF-B0A7-4F56-9591-43ED90DBAE20}">
          <p14:sldIdLst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4.Cac toan tu" id="{A3E15D5A-8B3F-42C4-90DC-41FAA90D4007}">
          <p14:sldIdLst>
            <p14:sldId id="335"/>
            <p14:sldId id="336"/>
          </p14:sldIdLst>
        </p14:section>
        <p14:section name="5. Ham xuat ra man hinh" id="{330CEACC-1419-4722-B5A5-3F3BC17331D9}">
          <p14:sldIdLst>
            <p14:sldId id="337"/>
            <p14:sldId id="338"/>
          </p14:sldIdLst>
        </p14:section>
        <p14:section name="6.Ham nhap du lieu" id="{8C88390F-8C4C-4EA4-B12D-8F38D37E32B8}">
          <p14:sldIdLst>
            <p14:sldId id="339"/>
            <p14:sldId id="340"/>
          </p14:sldIdLst>
        </p14:section>
        <p14:section name="7 cac ham toan hoc" id="{88DB5E18-741F-4E16-999D-C02F7EEC7721}">
          <p14:sldIdLst>
            <p14:sldId id="341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1402" autoAdjust="0"/>
  </p:normalViewPr>
  <p:slideViewPr>
    <p:cSldViewPr snapToGrid="0">
      <p:cViewPr varScale="1">
        <p:scale>
          <a:sx n="61" d="100"/>
          <a:sy n="61" d="100"/>
        </p:scale>
        <p:origin x="4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Nghia" userId="S::nghiand@fasttrack.edu.vn::db6e77b3-924d-4b17-ab88-2329a87f9d80" providerId="AD" clId="Web-{28C255DC-7C63-41C2-9DEB-65024CD623AA}"/>
    <pc:docChg chg="modSld">
      <pc:chgData name="Nguyen Duc Nghia" userId="S::nghiand@fasttrack.edu.vn::db6e77b3-924d-4b17-ab88-2329a87f9d80" providerId="AD" clId="Web-{28C255DC-7C63-41C2-9DEB-65024CD623AA}" dt="2018-03-27T07:14:34.478" v="0"/>
      <pc:docMkLst>
        <pc:docMk/>
      </pc:docMkLst>
      <pc:sldChg chg="delSp">
        <pc:chgData name="Nguyen Duc Nghia" userId="S::nghiand@fasttrack.edu.vn::db6e77b3-924d-4b17-ab88-2329a87f9d80" providerId="AD" clId="Web-{28C255DC-7C63-41C2-9DEB-65024CD623AA}" dt="2018-03-27T07:14:34.478" v="0"/>
        <pc:sldMkLst>
          <pc:docMk/>
          <pc:sldMk cId="621585047" sldId="331"/>
        </pc:sldMkLst>
        <pc:spChg chg="del">
          <ac:chgData name="Nguyen Duc Nghia" userId="S::nghiand@fasttrack.edu.vn::db6e77b3-924d-4b17-ab88-2329a87f9d80" providerId="AD" clId="Web-{28C255DC-7C63-41C2-9DEB-65024CD623AA}" dt="2018-03-27T07:14:34.478" v="0"/>
          <ac:spMkLst>
            <pc:docMk/>
            <pc:sldMk cId="621585047" sldId="331"/>
            <ac:spMk id="3" creationId="{00000000-0000-0000-0000-000000000000}"/>
          </ac:spMkLst>
        </pc:spChg>
      </pc:sldChg>
    </pc:docChg>
  </pc:docChgLst>
  <pc:docChgLst>
    <pc:chgData name="Cao Le Thanh" userId="S::thanhcl@fasttrack.edu.vn::29178028-ee21-4ae3-9819-74d33cbb41d3" providerId="AD" clId="Web-{C3A2ACC6-1209-4705-B978-A0C30BFF15B9}"/>
    <pc:docChg chg="addSld modSld sldOrd modSection">
      <pc:chgData name="Cao Le Thanh" userId="S::thanhcl@fasttrack.edu.vn::29178028-ee21-4ae3-9819-74d33cbb41d3" providerId="AD" clId="Web-{C3A2ACC6-1209-4705-B978-A0C30BFF15B9}" dt="2018-05-25T11:05:27.010" v="20"/>
      <pc:docMkLst>
        <pc:docMk/>
      </pc:docMkLst>
      <pc:sldChg chg="addSp delSp modSp new ord">
        <pc:chgData name="Cao Le Thanh" userId="S::thanhcl@fasttrack.edu.vn::29178028-ee21-4ae3-9819-74d33cbb41d3" providerId="AD" clId="Web-{C3A2ACC6-1209-4705-B978-A0C30BFF15B9}" dt="2018-05-25T11:05:27.010" v="20"/>
        <pc:sldMkLst>
          <pc:docMk/>
          <pc:sldMk cId="2344279257" sldId="347"/>
        </pc:sldMkLst>
        <pc:spChg chg="mod">
          <ac:chgData name="Cao Le Thanh" userId="S::thanhcl@fasttrack.edu.vn::29178028-ee21-4ae3-9819-74d33cbb41d3" providerId="AD" clId="Web-{C3A2ACC6-1209-4705-B978-A0C30BFF15B9}" dt="2018-05-25T10:45:40.891" v="4" actId="20577"/>
          <ac:spMkLst>
            <pc:docMk/>
            <pc:sldMk cId="2344279257" sldId="347"/>
            <ac:spMk id="2" creationId="{99689A99-E46C-4DCF-819B-106E986C610F}"/>
          </ac:spMkLst>
        </pc:spChg>
        <pc:spChg chg="mod">
          <ac:chgData name="Cao Le Thanh" userId="S::thanhcl@fasttrack.edu.vn::29178028-ee21-4ae3-9819-74d33cbb41d3" providerId="AD" clId="Web-{C3A2ACC6-1209-4705-B978-A0C30BFF15B9}" dt="2018-05-25T11:04:44.229" v="15" actId="20577"/>
          <ac:spMkLst>
            <pc:docMk/>
            <pc:sldMk cId="2344279257" sldId="347"/>
            <ac:spMk id="3" creationId="{8003F7ED-7200-44BC-987B-C2C84F22A51F}"/>
          </ac:spMkLst>
        </pc:spChg>
        <pc:picChg chg="add mod">
          <ac:chgData name="Cao Le Thanh" userId="S::thanhcl@fasttrack.edu.vn::29178028-ee21-4ae3-9819-74d33cbb41d3" providerId="AD" clId="Web-{C3A2ACC6-1209-4705-B978-A0C30BFF15B9}" dt="2018-05-25T11:04:54.025" v="18" actId="1076"/>
          <ac:picMkLst>
            <pc:docMk/>
            <pc:sldMk cId="2344279257" sldId="347"/>
            <ac:picMk id="4" creationId="{F4FDDE42-A27F-41BC-8B0F-5AE730E2E09E}"/>
          </ac:picMkLst>
        </pc:picChg>
        <pc:picChg chg="add del mod">
          <ac:chgData name="Cao Le Thanh" userId="S::thanhcl@fasttrack.edu.vn::29178028-ee21-4ae3-9819-74d33cbb41d3" providerId="AD" clId="Web-{C3A2ACC6-1209-4705-B978-A0C30BFF15B9}" dt="2018-05-25T11:05:27.010" v="20"/>
          <ac:picMkLst>
            <pc:docMk/>
            <pc:sldMk cId="2344279257" sldId="347"/>
            <ac:picMk id="6" creationId="{F2FC15BB-9EA3-40DD-9E82-E5A8FD674CFF}"/>
          </ac:picMkLst>
        </pc:picChg>
      </pc:sldChg>
    </pc:docChg>
  </pc:docChgLst>
  <pc:docChgLst>
    <pc:chgData name="Cao Le Thanh" userId="29178028-ee21-4ae3-9819-74d33cbb41d3" providerId="ADAL" clId="{8B98D814-A92F-E74E-B2C1-88FD3CA1BAD1}"/>
    <pc:docChg chg="addSld delSld modSld modSection">
      <pc:chgData name="Cao Le Thanh" userId="29178028-ee21-4ae3-9819-74d33cbb41d3" providerId="ADAL" clId="{8B98D814-A92F-E74E-B2C1-88FD3CA1BAD1}" dt="2018-05-26T06:08:14.086" v="72" actId="20577"/>
      <pc:docMkLst>
        <pc:docMk/>
      </pc:docMkLst>
      <pc:sldChg chg="modSp">
        <pc:chgData name="Cao Le Thanh" userId="29178028-ee21-4ae3-9819-74d33cbb41d3" providerId="ADAL" clId="{8B98D814-A92F-E74E-B2C1-88FD3CA1BAD1}" dt="2018-05-25T11:11:49.812" v="15" actId="15"/>
        <pc:sldMkLst>
          <pc:docMk/>
          <pc:sldMk cId="1318212198" sldId="328"/>
        </pc:sldMkLst>
        <pc:spChg chg="mod">
          <ac:chgData name="Cao Le Thanh" userId="29178028-ee21-4ae3-9819-74d33cbb41d3" providerId="ADAL" clId="{8B98D814-A92F-E74E-B2C1-88FD3CA1BAD1}" dt="2018-05-25T11:11:49.812" v="15" actId="15"/>
          <ac:spMkLst>
            <pc:docMk/>
            <pc:sldMk cId="1318212198" sldId="328"/>
            <ac:spMk id="3" creationId="{00000000-0000-0000-0000-000000000000}"/>
          </ac:spMkLst>
        </pc:spChg>
      </pc:sldChg>
      <pc:sldChg chg="modSp">
        <pc:chgData name="Cao Le Thanh" userId="29178028-ee21-4ae3-9819-74d33cbb41d3" providerId="ADAL" clId="{8B98D814-A92F-E74E-B2C1-88FD3CA1BAD1}" dt="2018-05-25T11:08:23.809" v="5" actId="1076"/>
        <pc:sldMkLst>
          <pc:docMk/>
          <pc:sldMk cId="2344279257" sldId="347"/>
        </pc:sldMkLst>
        <pc:spChg chg="mod">
          <ac:chgData name="Cao Le Thanh" userId="29178028-ee21-4ae3-9819-74d33cbb41d3" providerId="ADAL" clId="{8B98D814-A92F-E74E-B2C1-88FD3CA1BAD1}" dt="2018-05-25T11:08:17.179" v="4" actId="20577"/>
          <ac:spMkLst>
            <pc:docMk/>
            <pc:sldMk cId="2344279257" sldId="347"/>
            <ac:spMk id="3" creationId="{8003F7ED-7200-44BC-987B-C2C84F22A51F}"/>
          </ac:spMkLst>
        </pc:spChg>
        <pc:picChg chg="mod">
          <ac:chgData name="Cao Le Thanh" userId="29178028-ee21-4ae3-9819-74d33cbb41d3" providerId="ADAL" clId="{8B98D814-A92F-E74E-B2C1-88FD3CA1BAD1}" dt="2018-05-25T11:08:23.809" v="5" actId="1076"/>
          <ac:picMkLst>
            <pc:docMk/>
            <pc:sldMk cId="2344279257" sldId="347"/>
            <ac:picMk id="4" creationId="{F4FDDE42-A27F-41BC-8B0F-5AE730E2E09E}"/>
          </ac:picMkLst>
        </pc:picChg>
      </pc:sldChg>
      <pc:sldChg chg="add del">
        <pc:chgData name="Cao Le Thanh" userId="29178028-ee21-4ae3-9819-74d33cbb41d3" providerId="ADAL" clId="{8B98D814-A92F-E74E-B2C1-88FD3CA1BAD1}" dt="2018-05-26T05:56:59.672" v="16" actId="2696"/>
        <pc:sldMkLst>
          <pc:docMk/>
          <pc:sldMk cId="1948681343" sldId="348"/>
        </pc:sldMkLst>
      </pc:sldChg>
      <pc:sldChg chg="addSp delSp modSp add">
        <pc:chgData name="Cao Le Thanh" userId="29178028-ee21-4ae3-9819-74d33cbb41d3" providerId="ADAL" clId="{8B98D814-A92F-E74E-B2C1-88FD3CA1BAD1}" dt="2018-05-26T06:08:14.086" v="72" actId="20577"/>
        <pc:sldMkLst>
          <pc:docMk/>
          <pc:sldMk cId="2738929801" sldId="349"/>
        </pc:sldMkLst>
        <pc:spChg chg="mod">
          <ac:chgData name="Cao Le Thanh" userId="29178028-ee21-4ae3-9819-74d33cbb41d3" providerId="ADAL" clId="{8B98D814-A92F-E74E-B2C1-88FD3CA1BAD1}" dt="2018-05-26T06:08:14.086" v="72" actId="20577"/>
          <ac:spMkLst>
            <pc:docMk/>
            <pc:sldMk cId="2738929801" sldId="349"/>
            <ac:spMk id="2" creationId="{3FEFA649-C402-604F-BE20-E08B370D66E6}"/>
          </ac:spMkLst>
        </pc:spChg>
        <pc:spChg chg="del">
          <ac:chgData name="Cao Le Thanh" userId="29178028-ee21-4ae3-9819-74d33cbb41d3" providerId="ADAL" clId="{8B98D814-A92F-E74E-B2C1-88FD3CA1BAD1}" dt="2018-05-25T11:11:20.627" v="7" actId="931"/>
          <ac:spMkLst>
            <pc:docMk/>
            <pc:sldMk cId="2738929801" sldId="349"/>
            <ac:spMk id="3" creationId="{38C3ECBF-4C36-3348-99A8-128F7CC68626}"/>
          </ac:spMkLst>
        </pc:spChg>
        <pc:spChg chg="add mod">
          <ac:chgData name="Cao Le Thanh" userId="29178028-ee21-4ae3-9819-74d33cbb41d3" providerId="ADAL" clId="{8B98D814-A92F-E74E-B2C1-88FD3CA1BAD1}" dt="2018-05-26T06:07:37.541" v="43" actId="1038"/>
          <ac:spMkLst>
            <pc:docMk/>
            <pc:sldMk cId="2738929801" sldId="349"/>
            <ac:spMk id="6" creationId="{4A56328C-8952-2F40-AED1-FC3C50860ACA}"/>
          </ac:spMkLst>
        </pc:spChg>
        <pc:picChg chg="add mod">
          <ac:chgData name="Cao Le Thanh" userId="29178028-ee21-4ae3-9819-74d33cbb41d3" providerId="ADAL" clId="{8B98D814-A92F-E74E-B2C1-88FD3CA1BAD1}" dt="2018-05-26T06:07:23.414" v="23" actId="14100"/>
          <ac:picMkLst>
            <pc:docMk/>
            <pc:sldMk cId="2738929801" sldId="349"/>
            <ac:picMk id="5" creationId="{9FE94383-FA5C-5148-82F7-58A5BBE6DBC7}"/>
          </ac:picMkLst>
        </pc:picChg>
      </pc:sldChg>
    </pc:docChg>
  </pc:docChgLst>
  <pc:docChgLst>
    <pc:chgData name="Cao Le Thanh" userId="S::thanhcl@fasttrack.edu.vn::29178028-ee21-4ae3-9819-74d33cbb41d3" providerId="AD" clId="Web-{A2D3DE0F-78D8-4D79-BB88-B374CFB706B2}"/>
    <pc:docChg chg="modSld">
      <pc:chgData name="Cao Le Thanh" userId="S::thanhcl@fasttrack.edu.vn::29178028-ee21-4ae3-9819-74d33cbb41d3" providerId="AD" clId="Web-{A2D3DE0F-78D8-4D79-BB88-B374CFB706B2}" dt="2018-05-28T09:26:00.153" v="4" actId="20577"/>
      <pc:docMkLst>
        <pc:docMk/>
      </pc:docMkLst>
      <pc:sldChg chg="modSp">
        <pc:chgData name="Cao Le Thanh" userId="S::thanhcl@fasttrack.edu.vn::29178028-ee21-4ae3-9819-74d33cbb41d3" providerId="AD" clId="Web-{A2D3DE0F-78D8-4D79-BB88-B374CFB706B2}" dt="2018-05-28T09:26:00.153" v="4" actId="20577"/>
        <pc:sldMkLst>
          <pc:docMk/>
          <pc:sldMk cId="892004549" sldId="339"/>
        </pc:sldMkLst>
        <pc:spChg chg="mod">
          <ac:chgData name="Cao Le Thanh" userId="S::thanhcl@fasttrack.edu.vn::29178028-ee21-4ae3-9819-74d33cbb41d3" providerId="AD" clId="Web-{A2D3DE0F-78D8-4D79-BB88-B374CFB706B2}" dt="2018-05-28T09:26:00.153" v="4" actId="20577"/>
          <ac:spMkLst>
            <pc:docMk/>
            <pc:sldMk cId="892004549" sldId="33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B15F6-518A-47B9-A373-EF60EA2409A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BEFA3-616C-4985-B5A4-8661C29BBD79}">
      <dgm:prSet phldrT="[Text]"/>
      <dgm:spPr/>
      <dgm:t>
        <a:bodyPr/>
        <a:lstStyle/>
        <a:p>
          <a:r>
            <a:rPr lang="en-US" dirty="0"/>
            <a:t>1abc</a:t>
          </a:r>
        </a:p>
      </dgm:t>
    </dgm:pt>
    <dgm:pt modelId="{D813F3BD-7DDF-4E2C-BD38-D638E5ABCA65}" type="parTrans" cxnId="{990FECED-12DA-470B-B734-0D66E257855C}">
      <dgm:prSet/>
      <dgm:spPr/>
      <dgm:t>
        <a:bodyPr/>
        <a:lstStyle/>
        <a:p>
          <a:endParaRPr lang="en-US"/>
        </a:p>
      </dgm:t>
    </dgm:pt>
    <dgm:pt modelId="{14D00EA3-F1C7-4C5A-BFB4-E4EC38FEADEC}" type="sibTrans" cxnId="{990FECED-12DA-470B-B734-0D66E257855C}">
      <dgm:prSet/>
      <dgm:spPr/>
      <dgm:t>
        <a:bodyPr/>
        <a:lstStyle/>
        <a:p>
          <a:r>
            <a:rPr lang="en-US" dirty="0" err="1"/>
            <a:t>abc</a:t>
          </a:r>
          <a:endParaRPr lang="en-US" dirty="0"/>
        </a:p>
      </dgm:t>
    </dgm:pt>
    <dgm:pt modelId="{2929B4AC-8F18-4BFD-91CA-5916468E9157}">
      <dgm:prSet phldrT="[Text]"/>
      <dgm:spPr/>
      <dgm:t>
        <a:bodyPr/>
        <a:lstStyle/>
        <a:p>
          <a:endParaRPr lang="en-US" dirty="0"/>
        </a:p>
      </dgm:t>
    </dgm:pt>
    <dgm:pt modelId="{C6E324A2-DF2D-40C7-A416-CFB0894B3FB7}" type="parTrans" cxnId="{0905A245-6212-42E3-BEB7-F85D2D342A93}">
      <dgm:prSet/>
      <dgm:spPr/>
      <dgm:t>
        <a:bodyPr/>
        <a:lstStyle/>
        <a:p>
          <a:endParaRPr lang="en-US"/>
        </a:p>
      </dgm:t>
    </dgm:pt>
    <dgm:pt modelId="{DFFA86D0-AC10-4BD7-841F-940AFB2A4C13}" type="sibTrans" cxnId="{0905A245-6212-42E3-BEB7-F85D2D342A93}">
      <dgm:prSet/>
      <dgm:spPr/>
      <dgm:t>
        <a:bodyPr/>
        <a:lstStyle/>
        <a:p>
          <a:endParaRPr lang="en-US"/>
        </a:p>
      </dgm:t>
    </dgm:pt>
    <dgm:pt modelId="{4080EE02-92E4-47EA-934D-FC46D942D58F}">
      <dgm:prSet phldrT="[Text]"/>
      <dgm:spPr/>
      <dgm:t>
        <a:bodyPr/>
        <a:lstStyle/>
        <a:p>
          <a:r>
            <a:rPr lang="en-US" dirty="0" err="1"/>
            <a:t>ab</a:t>
          </a:r>
          <a:r>
            <a:rPr lang="en-US" dirty="0"/>
            <a:t>-c</a:t>
          </a:r>
        </a:p>
      </dgm:t>
    </dgm:pt>
    <dgm:pt modelId="{240D2687-F103-4E7A-9536-BD57DF43A755}" type="parTrans" cxnId="{D6F6183A-6390-4E0A-A251-C434EB1ABF9B}">
      <dgm:prSet/>
      <dgm:spPr/>
      <dgm:t>
        <a:bodyPr/>
        <a:lstStyle/>
        <a:p>
          <a:endParaRPr lang="en-US"/>
        </a:p>
      </dgm:t>
    </dgm:pt>
    <dgm:pt modelId="{F6868BF6-BA75-4464-86BC-55CB83C1EB8B}" type="sibTrans" cxnId="{D6F6183A-6390-4E0A-A251-C434EB1ABF9B}">
      <dgm:prSet/>
      <dgm:spPr/>
      <dgm:t>
        <a:bodyPr/>
        <a:lstStyle/>
        <a:p>
          <a:r>
            <a:rPr lang="en-US" dirty="0"/>
            <a:t>_</a:t>
          </a:r>
          <a:r>
            <a:rPr lang="en-US" dirty="0" err="1"/>
            <a:t>abc</a:t>
          </a:r>
          <a:endParaRPr lang="en-US" dirty="0"/>
        </a:p>
      </dgm:t>
    </dgm:pt>
    <dgm:pt modelId="{BF40E0B6-2177-4989-AD33-C281770E9A10}">
      <dgm:prSet phldrT="[Text]" phldr="1"/>
      <dgm:spPr/>
      <dgm:t>
        <a:bodyPr/>
        <a:lstStyle/>
        <a:p>
          <a:endParaRPr lang="en-US" dirty="0"/>
        </a:p>
      </dgm:t>
    </dgm:pt>
    <dgm:pt modelId="{9ABD1A4A-BB13-42EC-A8F7-83D8B2370D3A}" type="parTrans" cxnId="{14A9B2B5-9DCD-40A3-8D3E-F1683C4B0501}">
      <dgm:prSet/>
      <dgm:spPr/>
      <dgm:t>
        <a:bodyPr/>
        <a:lstStyle/>
        <a:p>
          <a:endParaRPr lang="en-US"/>
        </a:p>
      </dgm:t>
    </dgm:pt>
    <dgm:pt modelId="{7BD0B00B-F23D-4C5E-B2C6-B1B346233D8B}" type="sibTrans" cxnId="{14A9B2B5-9DCD-40A3-8D3E-F1683C4B0501}">
      <dgm:prSet/>
      <dgm:spPr/>
      <dgm:t>
        <a:bodyPr/>
        <a:lstStyle/>
        <a:p>
          <a:endParaRPr lang="en-US"/>
        </a:p>
      </dgm:t>
    </dgm:pt>
    <dgm:pt modelId="{66EDED00-4DD0-46CB-9FBA-F1592351ACB0}">
      <dgm:prSet phldrT="[Text]"/>
      <dgm:spPr/>
      <dgm:t>
        <a:bodyPr/>
        <a:lstStyle/>
        <a:p>
          <a:r>
            <a:rPr lang="en-US" dirty="0"/>
            <a:t>if</a:t>
          </a:r>
        </a:p>
      </dgm:t>
    </dgm:pt>
    <dgm:pt modelId="{10E10814-CB1C-454E-A48F-A49DDE863BEF}" type="parTrans" cxnId="{7238C45A-AD18-4190-9EFD-DA0AAD7DC0E4}">
      <dgm:prSet/>
      <dgm:spPr/>
      <dgm:t>
        <a:bodyPr/>
        <a:lstStyle/>
        <a:p>
          <a:endParaRPr lang="en-US"/>
        </a:p>
      </dgm:t>
    </dgm:pt>
    <dgm:pt modelId="{1AD4B8CA-3ABA-4D17-8983-27CFD33CD746}" type="sibTrans" cxnId="{7238C45A-AD18-4190-9EFD-DA0AAD7DC0E4}">
      <dgm:prSet/>
      <dgm:spPr/>
      <dgm:t>
        <a:bodyPr/>
        <a:lstStyle/>
        <a:p>
          <a:r>
            <a:rPr lang="en-US" dirty="0"/>
            <a:t>$if</a:t>
          </a:r>
        </a:p>
      </dgm:t>
    </dgm:pt>
    <dgm:pt modelId="{62B63A26-6828-4782-9E9E-138971C9F044}" type="pres">
      <dgm:prSet presAssocID="{9AAB15F6-518A-47B9-A373-EF60EA2409A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F1AAE6-3A2B-4BAE-BC15-94A0D627D5E1}" type="pres">
      <dgm:prSet presAssocID="{328BEFA3-616C-4985-B5A4-8661C29BBD79}" presName="composite" presStyleCnt="0"/>
      <dgm:spPr/>
    </dgm:pt>
    <dgm:pt modelId="{96D13875-E6A3-4368-A7FE-8BF108016322}" type="pres">
      <dgm:prSet presAssocID="{328BEFA3-616C-4985-B5A4-8661C29BBD7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72DEF-FD86-4ABE-BFD2-886B942BB745}" type="pres">
      <dgm:prSet presAssocID="{328BEFA3-616C-4985-B5A4-8661C29BBD7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AF103-A15A-437A-9699-85BDEA67F07C}" type="pres">
      <dgm:prSet presAssocID="{328BEFA3-616C-4985-B5A4-8661C29BBD79}" presName="BalanceSpacing" presStyleCnt="0"/>
      <dgm:spPr/>
    </dgm:pt>
    <dgm:pt modelId="{42A7976B-5D9E-4652-93FD-32D95E923F76}" type="pres">
      <dgm:prSet presAssocID="{328BEFA3-616C-4985-B5A4-8661C29BBD79}" presName="BalanceSpacing1" presStyleCnt="0"/>
      <dgm:spPr/>
    </dgm:pt>
    <dgm:pt modelId="{C807BC08-01A6-4735-8128-3BA2AC504F8A}" type="pres">
      <dgm:prSet presAssocID="{14D00EA3-F1C7-4C5A-BFB4-E4EC38FEADEC}" presName="Accent1Text" presStyleLbl="node1" presStyleIdx="1" presStyleCnt="6"/>
      <dgm:spPr/>
      <dgm:t>
        <a:bodyPr/>
        <a:lstStyle/>
        <a:p>
          <a:endParaRPr lang="en-US"/>
        </a:p>
      </dgm:t>
    </dgm:pt>
    <dgm:pt modelId="{70C2FA7C-AD22-49E8-B734-CCD19524F43A}" type="pres">
      <dgm:prSet presAssocID="{14D00EA3-F1C7-4C5A-BFB4-E4EC38FEADEC}" presName="spaceBetweenRectangles" presStyleCnt="0"/>
      <dgm:spPr/>
    </dgm:pt>
    <dgm:pt modelId="{941CFDAE-643D-46B4-9FEC-0095C8B00126}" type="pres">
      <dgm:prSet presAssocID="{4080EE02-92E4-47EA-934D-FC46D942D58F}" presName="composite" presStyleCnt="0"/>
      <dgm:spPr/>
    </dgm:pt>
    <dgm:pt modelId="{907422AB-C38A-466C-8A5D-CE7453D52D07}" type="pres">
      <dgm:prSet presAssocID="{4080EE02-92E4-47EA-934D-FC46D942D58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337AB-FB39-4D20-B261-430E4053555D}" type="pres">
      <dgm:prSet presAssocID="{4080EE02-92E4-47EA-934D-FC46D942D58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E3ACE-5942-4324-AD1F-7959DAC150F7}" type="pres">
      <dgm:prSet presAssocID="{4080EE02-92E4-47EA-934D-FC46D942D58F}" presName="BalanceSpacing" presStyleCnt="0"/>
      <dgm:spPr/>
    </dgm:pt>
    <dgm:pt modelId="{6F534B4B-FB7A-4F4B-9277-8E3A756C3DA9}" type="pres">
      <dgm:prSet presAssocID="{4080EE02-92E4-47EA-934D-FC46D942D58F}" presName="BalanceSpacing1" presStyleCnt="0"/>
      <dgm:spPr/>
    </dgm:pt>
    <dgm:pt modelId="{CBC8799B-B94B-4FAA-ABC0-FB314007AEBD}" type="pres">
      <dgm:prSet presAssocID="{F6868BF6-BA75-4464-86BC-55CB83C1EB8B}" presName="Accent1Text" presStyleLbl="node1" presStyleIdx="3" presStyleCnt="6"/>
      <dgm:spPr/>
      <dgm:t>
        <a:bodyPr/>
        <a:lstStyle/>
        <a:p>
          <a:endParaRPr lang="en-US"/>
        </a:p>
      </dgm:t>
    </dgm:pt>
    <dgm:pt modelId="{8613EDD9-6122-47B4-BB42-15154AA22124}" type="pres">
      <dgm:prSet presAssocID="{F6868BF6-BA75-4464-86BC-55CB83C1EB8B}" presName="spaceBetweenRectangles" presStyleCnt="0"/>
      <dgm:spPr/>
    </dgm:pt>
    <dgm:pt modelId="{FEC8A598-C51C-4B94-BFA0-89CF242094DB}" type="pres">
      <dgm:prSet presAssocID="{66EDED00-4DD0-46CB-9FBA-F1592351ACB0}" presName="composite" presStyleCnt="0"/>
      <dgm:spPr/>
    </dgm:pt>
    <dgm:pt modelId="{8CE430DF-F82C-4060-A625-7C963F2DBEE4}" type="pres">
      <dgm:prSet presAssocID="{66EDED00-4DD0-46CB-9FBA-F1592351ACB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03FD9-155C-470A-B6C0-0A89C0C0961D}" type="pres">
      <dgm:prSet presAssocID="{66EDED00-4DD0-46CB-9FBA-F1592351ACB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80CC17C-F71A-4293-90BA-3180811F2583}" type="pres">
      <dgm:prSet presAssocID="{66EDED00-4DD0-46CB-9FBA-F1592351ACB0}" presName="BalanceSpacing" presStyleCnt="0"/>
      <dgm:spPr/>
    </dgm:pt>
    <dgm:pt modelId="{F00ACA17-50CE-4C96-9C2A-2B5DE2A3280A}" type="pres">
      <dgm:prSet presAssocID="{66EDED00-4DD0-46CB-9FBA-F1592351ACB0}" presName="BalanceSpacing1" presStyleCnt="0"/>
      <dgm:spPr/>
    </dgm:pt>
    <dgm:pt modelId="{DE5299FB-0766-4F1E-B847-15DB90EA33AF}" type="pres">
      <dgm:prSet presAssocID="{1AD4B8CA-3ABA-4D17-8983-27CFD33CD746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617B635-357E-4D5A-8133-3FAFD5D7282A}" type="presOf" srcId="{66EDED00-4DD0-46CB-9FBA-F1592351ACB0}" destId="{8CE430DF-F82C-4060-A625-7C963F2DBEE4}" srcOrd="0" destOrd="0" presId="urn:microsoft.com/office/officeart/2008/layout/AlternatingHexagons"/>
    <dgm:cxn modelId="{BF1A8CCF-4AB3-4578-92F7-C6835DA8EF4F}" type="presOf" srcId="{328BEFA3-616C-4985-B5A4-8661C29BBD79}" destId="{96D13875-E6A3-4368-A7FE-8BF108016322}" srcOrd="0" destOrd="0" presId="urn:microsoft.com/office/officeart/2008/layout/AlternatingHexagons"/>
    <dgm:cxn modelId="{4A6C595A-F84D-4724-908F-219259FD004B}" type="presOf" srcId="{F6868BF6-BA75-4464-86BC-55CB83C1EB8B}" destId="{CBC8799B-B94B-4FAA-ABC0-FB314007AEBD}" srcOrd="0" destOrd="0" presId="urn:microsoft.com/office/officeart/2008/layout/AlternatingHexagons"/>
    <dgm:cxn modelId="{4AD60F4F-4C86-405C-BDD2-742E5D56B57D}" type="presOf" srcId="{4080EE02-92E4-47EA-934D-FC46D942D58F}" destId="{907422AB-C38A-466C-8A5D-CE7453D52D07}" srcOrd="0" destOrd="0" presId="urn:microsoft.com/office/officeart/2008/layout/AlternatingHexagons"/>
    <dgm:cxn modelId="{D6F6183A-6390-4E0A-A251-C434EB1ABF9B}" srcId="{9AAB15F6-518A-47B9-A373-EF60EA2409A5}" destId="{4080EE02-92E4-47EA-934D-FC46D942D58F}" srcOrd="1" destOrd="0" parTransId="{240D2687-F103-4E7A-9536-BD57DF43A755}" sibTransId="{F6868BF6-BA75-4464-86BC-55CB83C1EB8B}"/>
    <dgm:cxn modelId="{B7798109-41E6-4C39-9726-D3718014E105}" type="presOf" srcId="{2929B4AC-8F18-4BFD-91CA-5916468E9157}" destId="{B2E72DEF-FD86-4ABE-BFD2-886B942BB745}" srcOrd="0" destOrd="0" presId="urn:microsoft.com/office/officeart/2008/layout/AlternatingHexagons"/>
    <dgm:cxn modelId="{990FECED-12DA-470B-B734-0D66E257855C}" srcId="{9AAB15F6-518A-47B9-A373-EF60EA2409A5}" destId="{328BEFA3-616C-4985-B5A4-8661C29BBD79}" srcOrd="0" destOrd="0" parTransId="{D813F3BD-7DDF-4E2C-BD38-D638E5ABCA65}" sibTransId="{14D00EA3-F1C7-4C5A-BFB4-E4EC38FEADEC}"/>
    <dgm:cxn modelId="{29EC8B9D-D304-48F8-9264-772B145A5887}" type="presOf" srcId="{1AD4B8CA-3ABA-4D17-8983-27CFD33CD746}" destId="{DE5299FB-0766-4F1E-B847-15DB90EA33AF}" srcOrd="0" destOrd="0" presId="urn:microsoft.com/office/officeart/2008/layout/AlternatingHexagons"/>
    <dgm:cxn modelId="{69E74FE3-08FE-4589-BBDA-A5A9287DFDDB}" type="presOf" srcId="{BF40E0B6-2177-4989-AD33-C281770E9A10}" destId="{1C7337AB-FB39-4D20-B261-430E4053555D}" srcOrd="0" destOrd="0" presId="urn:microsoft.com/office/officeart/2008/layout/AlternatingHexagons"/>
    <dgm:cxn modelId="{2290A96D-B115-4074-AECA-2492DFAEF59F}" type="presOf" srcId="{9AAB15F6-518A-47B9-A373-EF60EA2409A5}" destId="{62B63A26-6828-4782-9E9E-138971C9F044}" srcOrd="0" destOrd="0" presId="urn:microsoft.com/office/officeart/2008/layout/AlternatingHexagons"/>
    <dgm:cxn modelId="{0905A245-6212-42E3-BEB7-F85D2D342A93}" srcId="{328BEFA3-616C-4985-B5A4-8661C29BBD79}" destId="{2929B4AC-8F18-4BFD-91CA-5916468E9157}" srcOrd="0" destOrd="0" parTransId="{C6E324A2-DF2D-40C7-A416-CFB0894B3FB7}" sibTransId="{DFFA86D0-AC10-4BD7-841F-940AFB2A4C13}"/>
    <dgm:cxn modelId="{14A9B2B5-9DCD-40A3-8D3E-F1683C4B0501}" srcId="{4080EE02-92E4-47EA-934D-FC46D942D58F}" destId="{BF40E0B6-2177-4989-AD33-C281770E9A10}" srcOrd="0" destOrd="0" parTransId="{9ABD1A4A-BB13-42EC-A8F7-83D8B2370D3A}" sibTransId="{7BD0B00B-F23D-4C5E-B2C6-B1B346233D8B}"/>
    <dgm:cxn modelId="{A4AC1EA6-4CCC-4DAB-AB5D-815C354BDCC4}" type="presOf" srcId="{14D00EA3-F1C7-4C5A-BFB4-E4EC38FEADEC}" destId="{C807BC08-01A6-4735-8128-3BA2AC504F8A}" srcOrd="0" destOrd="0" presId="urn:microsoft.com/office/officeart/2008/layout/AlternatingHexagons"/>
    <dgm:cxn modelId="{7238C45A-AD18-4190-9EFD-DA0AAD7DC0E4}" srcId="{9AAB15F6-518A-47B9-A373-EF60EA2409A5}" destId="{66EDED00-4DD0-46CB-9FBA-F1592351ACB0}" srcOrd="2" destOrd="0" parTransId="{10E10814-CB1C-454E-A48F-A49DDE863BEF}" sibTransId="{1AD4B8CA-3ABA-4D17-8983-27CFD33CD746}"/>
    <dgm:cxn modelId="{58437D83-407E-4A0A-939C-8A52289988FD}" type="presParOf" srcId="{62B63A26-6828-4782-9E9E-138971C9F044}" destId="{19F1AAE6-3A2B-4BAE-BC15-94A0D627D5E1}" srcOrd="0" destOrd="0" presId="urn:microsoft.com/office/officeart/2008/layout/AlternatingHexagons"/>
    <dgm:cxn modelId="{E7A94594-238C-4ED2-B6A1-1077942DF0C7}" type="presParOf" srcId="{19F1AAE6-3A2B-4BAE-BC15-94A0D627D5E1}" destId="{96D13875-E6A3-4368-A7FE-8BF108016322}" srcOrd="0" destOrd="0" presId="urn:microsoft.com/office/officeart/2008/layout/AlternatingHexagons"/>
    <dgm:cxn modelId="{86B22C0E-FB8C-47B5-A5F3-57F55CBA650A}" type="presParOf" srcId="{19F1AAE6-3A2B-4BAE-BC15-94A0D627D5E1}" destId="{B2E72DEF-FD86-4ABE-BFD2-886B942BB745}" srcOrd="1" destOrd="0" presId="urn:microsoft.com/office/officeart/2008/layout/AlternatingHexagons"/>
    <dgm:cxn modelId="{222E25EC-60EA-462E-95B6-3C4A6D212B1D}" type="presParOf" srcId="{19F1AAE6-3A2B-4BAE-BC15-94A0D627D5E1}" destId="{AD4AF103-A15A-437A-9699-85BDEA67F07C}" srcOrd="2" destOrd="0" presId="urn:microsoft.com/office/officeart/2008/layout/AlternatingHexagons"/>
    <dgm:cxn modelId="{BB07FC82-2CC3-487D-A29B-2AD96D88FA67}" type="presParOf" srcId="{19F1AAE6-3A2B-4BAE-BC15-94A0D627D5E1}" destId="{42A7976B-5D9E-4652-93FD-32D95E923F76}" srcOrd="3" destOrd="0" presId="urn:microsoft.com/office/officeart/2008/layout/AlternatingHexagons"/>
    <dgm:cxn modelId="{443EB3C4-4790-4B18-8C68-56E996C07D45}" type="presParOf" srcId="{19F1AAE6-3A2B-4BAE-BC15-94A0D627D5E1}" destId="{C807BC08-01A6-4735-8128-3BA2AC504F8A}" srcOrd="4" destOrd="0" presId="urn:microsoft.com/office/officeart/2008/layout/AlternatingHexagons"/>
    <dgm:cxn modelId="{C202C598-A3DD-4F75-A816-1CF636B6DA3C}" type="presParOf" srcId="{62B63A26-6828-4782-9E9E-138971C9F044}" destId="{70C2FA7C-AD22-49E8-B734-CCD19524F43A}" srcOrd="1" destOrd="0" presId="urn:microsoft.com/office/officeart/2008/layout/AlternatingHexagons"/>
    <dgm:cxn modelId="{991B6343-F92B-49D2-80A1-7B493741025A}" type="presParOf" srcId="{62B63A26-6828-4782-9E9E-138971C9F044}" destId="{941CFDAE-643D-46B4-9FEC-0095C8B00126}" srcOrd="2" destOrd="0" presId="urn:microsoft.com/office/officeart/2008/layout/AlternatingHexagons"/>
    <dgm:cxn modelId="{978ED603-CBCC-4A76-8F2C-800F8A6E5E3A}" type="presParOf" srcId="{941CFDAE-643D-46B4-9FEC-0095C8B00126}" destId="{907422AB-C38A-466C-8A5D-CE7453D52D07}" srcOrd="0" destOrd="0" presId="urn:microsoft.com/office/officeart/2008/layout/AlternatingHexagons"/>
    <dgm:cxn modelId="{8CAA0306-D905-49BE-BC4D-FEAA065A5911}" type="presParOf" srcId="{941CFDAE-643D-46B4-9FEC-0095C8B00126}" destId="{1C7337AB-FB39-4D20-B261-430E4053555D}" srcOrd="1" destOrd="0" presId="urn:microsoft.com/office/officeart/2008/layout/AlternatingHexagons"/>
    <dgm:cxn modelId="{965F0A85-F3C7-4B7E-97AC-DF9F46F67EF2}" type="presParOf" srcId="{941CFDAE-643D-46B4-9FEC-0095C8B00126}" destId="{557E3ACE-5942-4324-AD1F-7959DAC150F7}" srcOrd="2" destOrd="0" presId="urn:microsoft.com/office/officeart/2008/layout/AlternatingHexagons"/>
    <dgm:cxn modelId="{53917B55-148D-4532-8C89-C1AB8DD215A7}" type="presParOf" srcId="{941CFDAE-643D-46B4-9FEC-0095C8B00126}" destId="{6F534B4B-FB7A-4F4B-9277-8E3A756C3DA9}" srcOrd="3" destOrd="0" presId="urn:microsoft.com/office/officeart/2008/layout/AlternatingHexagons"/>
    <dgm:cxn modelId="{9308E192-DC5D-4DC9-B664-C5D5478FC035}" type="presParOf" srcId="{941CFDAE-643D-46B4-9FEC-0095C8B00126}" destId="{CBC8799B-B94B-4FAA-ABC0-FB314007AEBD}" srcOrd="4" destOrd="0" presId="urn:microsoft.com/office/officeart/2008/layout/AlternatingHexagons"/>
    <dgm:cxn modelId="{AFA4CB8B-2D56-4AE4-870F-B2182B0BB8E8}" type="presParOf" srcId="{62B63A26-6828-4782-9E9E-138971C9F044}" destId="{8613EDD9-6122-47B4-BB42-15154AA22124}" srcOrd="3" destOrd="0" presId="urn:microsoft.com/office/officeart/2008/layout/AlternatingHexagons"/>
    <dgm:cxn modelId="{CAEAE50B-7A8B-47F8-B942-5DD099D483A6}" type="presParOf" srcId="{62B63A26-6828-4782-9E9E-138971C9F044}" destId="{FEC8A598-C51C-4B94-BFA0-89CF242094DB}" srcOrd="4" destOrd="0" presId="urn:microsoft.com/office/officeart/2008/layout/AlternatingHexagons"/>
    <dgm:cxn modelId="{0C6EFBA3-4D6F-4074-93FE-AFF4C0A77BF2}" type="presParOf" srcId="{FEC8A598-C51C-4B94-BFA0-89CF242094DB}" destId="{8CE430DF-F82C-4060-A625-7C963F2DBEE4}" srcOrd="0" destOrd="0" presId="urn:microsoft.com/office/officeart/2008/layout/AlternatingHexagons"/>
    <dgm:cxn modelId="{E6C2BE62-D76B-4E7D-81CC-A1CD27DB245B}" type="presParOf" srcId="{FEC8A598-C51C-4B94-BFA0-89CF242094DB}" destId="{27903FD9-155C-470A-B6C0-0A89C0C0961D}" srcOrd="1" destOrd="0" presId="urn:microsoft.com/office/officeart/2008/layout/AlternatingHexagons"/>
    <dgm:cxn modelId="{020E2163-B7F1-4143-9070-366B2250B5A9}" type="presParOf" srcId="{FEC8A598-C51C-4B94-BFA0-89CF242094DB}" destId="{980CC17C-F71A-4293-90BA-3180811F2583}" srcOrd="2" destOrd="0" presId="urn:microsoft.com/office/officeart/2008/layout/AlternatingHexagons"/>
    <dgm:cxn modelId="{48BEA58A-6985-4C1C-AD34-815113949922}" type="presParOf" srcId="{FEC8A598-C51C-4B94-BFA0-89CF242094DB}" destId="{F00ACA17-50CE-4C96-9C2A-2B5DE2A3280A}" srcOrd="3" destOrd="0" presId="urn:microsoft.com/office/officeart/2008/layout/AlternatingHexagons"/>
    <dgm:cxn modelId="{EFFB1945-C386-499F-B76E-34CB24B15A27}" type="presParOf" srcId="{FEC8A598-C51C-4B94-BFA0-89CF242094DB}" destId="{DE5299FB-0766-4F1E-B847-15DB90EA33A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13875-E6A3-4368-A7FE-8BF108016322}">
      <dsp:nvSpPr>
        <dsp:cNvPr id="0" name=""/>
        <dsp:cNvSpPr/>
      </dsp:nvSpPr>
      <dsp:spPr>
        <a:xfrm rot="5400000">
          <a:off x="5033995" y="112834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1abc</a:t>
          </a:r>
        </a:p>
      </dsp:txBody>
      <dsp:txXfrm rot="-5400000">
        <a:off x="5379472" y="269289"/>
        <a:ext cx="1031482" cy="1185611"/>
      </dsp:txXfrm>
    </dsp:sp>
    <dsp:sp modelId="{B2E72DEF-FD86-4ABE-BFD2-886B942BB745}">
      <dsp:nvSpPr>
        <dsp:cNvPr id="0" name=""/>
        <dsp:cNvSpPr/>
      </dsp:nvSpPr>
      <dsp:spPr>
        <a:xfrm>
          <a:off x="6689947" y="345363"/>
          <a:ext cx="1922240" cy="103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6689947" y="345363"/>
        <a:ext cx="1922240" cy="1033462"/>
      </dsp:txXfrm>
    </dsp:sp>
    <dsp:sp modelId="{C807BC08-01A6-4735-8128-3BA2AC504F8A}">
      <dsp:nvSpPr>
        <dsp:cNvPr id="0" name=""/>
        <dsp:cNvSpPr/>
      </dsp:nvSpPr>
      <dsp:spPr>
        <a:xfrm rot="5400000">
          <a:off x="3415593" y="112834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abc</a:t>
          </a:r>
          <a:endParaRPr lang="en-US" sz="3600" kern="1200" dirty="0"/>
        </a:p>
      </dsp:txBody>
      <dsp:txXfrm rot="-5400000">
        <a:off x="3761070" y="269289"/>
        <a:ext cx="1031482" cy="1185611"/>
      </dsp:txXfrm>
    </dsp:sp>
    <dsp:sp modelId="{907422AB-C38A-466C-8A5D-CE7453D52D07}">
      <dsp:nvSpPr>
        <dsp:cNvPr id="0" name=""/>
        <dsp:cNvSpPr/>
      </dsp:nvSpPr>
      <dsp:spPr>
        <a:xfrm rot="5400000">
          <a:off x="4221694" y="1574839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ab</a:t>
          </a:r>
          <a:r>
            <a:rPr lang="en-US" sz="2900" kern="1200" dirty="0"/>
            <a:t>-c</a:t>
          </a:r>
        </a:p>
      </dsp:txBody>
      <dsp:txXfrm rot="-5400000">
        <a:off x="4567171" y="1731294"/>
        <a:ext cx="1031482" cy="1185611"/>
      </dsp:txXfrm>
    </dsp:sp>
    <dsp:sp modelId="{1C7337AB-FB39-4D20-B261-430E4053555D}">
      <dsp:nvSpPr>
        <dsp:cNvPr id="0" name=""/>
        <dsp:cNvSpPr/>
      </dsp:nvSpPr>
      <dsp:spPr>
        <a:xfrm>
          <a:off x="2411412" y="1807368"/>
          <a:ext cx="1860232" cy="103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2411412" y="1807368"/>
        <a:ext cx="1860232" cy="1033462"/>
      </dsp:txXfrm>
    </dsp:sp>
    <dsp:sp modelId="{CBC8799B-B94B-4FAA-ABC0-FB314007AEBD}">
      <dsp:nvSpPr>
        <dsp:cNvPr id="0" name=""/>
        <dsp:cNvSpPr/>
      </dsp:nvSpPr>
      <dsp:spPr>
        <a:xfrm rot="5400000">
          <a:off x="5840096" y="1574839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_</a:t>
          </a:r>
          <a:r>
            <a:rPr lang="en-US" sz="3600" kern="1200" dirty="0" err="1"/>
            <a:t>abc</a:t>
          </a:r>
          <a:endParaRPr lang="en-US" sz="3600" kern="1200" dirty="0"/>
        </a:p>
      </dsp:txBody>
      <dsp:txXfrm rot="-5400000">
        <a:off x="6185573" y="1731294"/>
        <a:ext cx="1031482" cy="1185611"/>
      </dsp:txXfrm>
    </dsp:sp>
    <dsp:sp modelId="{8CE430DF-F82C-4060-A625-7C963F2DBEE4}">
      <dsp:nvSpPr>
        <dsp:cNvPr id="0" name=""/>
        <dsp:cNvSpPr/>
      </dsp:nvSpPr>
      <dsp:spPr>
        <a:xfrm rot="5400000">
          <a:off x="5033995" y="3036844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if</a:t>
          </a:r>
        </a:p>
      </dsp:txBody>
      <dsp:txXfrm rot="-5400000">
        <a:off x="5379472" y="3193299"/>
        <a:ext cx="1031482" cy="1185611"/>
      </dsp:txXfrm>
    </dsp:sp>
    <dsp:sp modelId="{27903FD9-155C-470A-B6C0-0A89C0C0961D}">
      <dsp:nvSpPr>
        <dsp:cNvPr id="0" name=""/>
        <dsp:cNvSpPr/>
      </dsp:nvSpPr>
      <dsp:spPr>
        <a:xfrm>
          <a:off x="6689947" y="3269373"/>
          <a:ext cx="1922240" cy="103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99FB-0766-4F1E-B847-15DB90EA33AF}">
      <dsp:nvSpPr>
        <dsp:cNvPr id="0" name=""/>
        <dsp:cNvSpPr/>
      </dsp:nvSpPr>
      <dsp:spPr>
        <a:xfrm rot="5400000">
          <a:off x="3415593" y="3036844"/>
          <a:ext cx="1722437" cy="14985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$if</a:t>
          </a:r>
        </a:p>
      </dsp:txBody>
      <dsp:txXfrm rot="-5400000">
        <a:off x="3761070" y="3193299"/>
        <a:ext cx="1031482" cy="118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05/09/2018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HKgt5NgtU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tiễn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433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1abc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sai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vì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bắt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đầu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bởi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số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If  </a:t>
            </a:r>
            <a:r>
              <a:rPr lang="en-US" baseline="0" dirty="0" err="1">
                <a:sym typeface="Wingdings" pitchFamily="2" charset="2"/>
              </a:rPr>
              <a:t>sai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vì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dùng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từ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khóa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 err="1">
                <a:sym typeface="Wingdings" pitchFamily="2" charset="2"/>
              </a:rPr>
              <a:t>Ab</a:t>
            </a:r>
            <a:r>
              <a:rPr lang="en-US" baseline="0" dirty="0">
                <a:sym typeface="Wingdings" pitchFamily="2" charset="2"/>
              </a:rPr>
              <a:t>-c  </a:t>
            </a:r>
            <a:r>
              <a:rPr lang="en-US" baseline="0" dirty="0" err="1">
                <a:sym typeface="Wingdings" pitchFamily="2" charset="2"/>
              </a:rPr>
              <a:t>sai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vì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dùng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dấu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gạch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51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xong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vài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tra</a:t>
            </a:r>
            <a:r>
              <a:rPr lang="en-US" baseline="0" dirty="0"/>
              <a:t>,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esclipse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check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thưởng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đúng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914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ba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abc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a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22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Khai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2 bi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ến hoten 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tuoi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ập họ t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ổi từ b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phím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ất ra dòng theo định dạng sau</a:t>
            </a:r>
          </a:p>
          <a:p>
            <a:r>
              <a:rPr lang="fi-FI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&lt;&lt;hoten&gt;&gt; năm nay &lt;&lt;tuoi&gt;&gt; tuoi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36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36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tóm</a:t>
            </a:r>
            <a:r>
              <a:rPr lang="en-US" baseline="0" dirty="0"/>
              <a:t>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nhấn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lịch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46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show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java ( </a:t>
            </a:r>
            <a:r>
              <a:rPr lang="en-US" baseline="0" dirty="0" err="1"/>
              <a:t>eg</a:t>
            </a:r>
            <a:r>
              <a:rPr lang="en-US" baseline="0" dirty="0"/>
              <a:t> : mobile , web..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57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sơ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nắm</a:t>
            </a:r>
            <a:endParaRPr lang="en-US" baseline="0" dirty="0"/>
          </a:p>
          <a:p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endParaRPr lang="en-US" baseline="0" dirty="0"/>
          </a:p>
          <a:p>
            <a:r>
              <a:rPr lang="en-US" dirty="0"/>
              <a:t>http://viettuts.vn/java/su-khac-nhau-giua-jdk-jre-va-jvm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879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 JDK</a:t>
            </a:r>
          </a:p>
          <a:p>
            <a:r>
              <a:rPr lang="en-US" baseline="0" dirty="0"/>
              <a:t>Link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https://www.youtube.com/watch?v=gqHKgt5NgtU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70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77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endParaRPr lang="en-US" dirty="0"/>
          </a:p>
          <a:p>
            <a:r>
              <a:rPr lang="en-US" dirty="0"/>
              <a:t>https://www.youtube.com/watch?v=9gzmV039Acg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117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demo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 :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a </a:t>
            </a:r>
            <a:r>
              <a:rPr lang="en-US" baseline="0" dirty="0" err="1"/>
              <a:t>và</a:t>
            </a:r>
            <a:r>
              <a:rPr lang="en-US" baseline="0" dirty="0"/>
              <a:t> b ,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c , </a:t>
            </a:r>
            <a:r>
              <a:rPr lang="en-US" baseline="0" dirty="0" err="1"/>
              <a:t>giai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22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726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9/5/2018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eclipse-packag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qHKgt5NgtU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JAVA Core &amp; Eclipse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0236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8" name="Picture 4" descr="Kết quả hình ảnh cho java jdk inst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3" y="2155371"/>
            <a:ext cx="4819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970314"/>
            <a:ext cx="8982075" cy="44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5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JAVA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IDE Eclipse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http://www.eclipse.org/downloads/eclipse-packages/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Kết quả hình ảnh cho eclipse &amp;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62" y="2589435"/>
            <a:ext cx="4111310" cy="27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3090" y="5846020"/>
            <a:ext cx="521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https://www.youtube.com/watch?v=gqHKgt5NgtU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1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FA649-C402-604F-BE20-E08B370D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FE94383-FA5C-5148-82F7-58A5BBE6D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4" y="1349827"/>
            <a:ext cx="5654222" cy="4764899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4A56328C-8952-2F40-AED1-FC3C50860ACA}"/>
              </a:ext>
            </a:extLst>
          </p:cNvPr>
          <p:cNvSpPr/>
          <p:nvPr/>
        </p:nvSpPr>
        <p:spPr bwMode="auto">
          <a:xfrm>
            <a:off x="2540905" y="3624941"/>
            <a:ext cx="5829300" cy="153488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2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26029"/>
            <a:ext cx="11306629" cy="4898571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esclipse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project folder</a:t>
            </a:r>
          </a:p>
          <a:p>
            <a:r>
              <a:rPr lang="en-US" dirty="0" err="1"/>
              <a:t>Viết</a:t>
            </a:r>
            <a:r>
              <a:rPr lang="en-US" dirty="0"/>
              <a:t> code hello world</a:t>
            </a:r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5" y="2598282"/>
            <a:ext cx="1727313" cy="21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70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48" y="1481469"/>
            <a:ext cx="7938926" cy="493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1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34" y="1637414"/>
            <a:ext cx="7991475" cy="491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35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03" y="1689263"/>
            <a:ext cx="76676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Kết quả hình ảnh cho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6" y="2898321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7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382486"/>
            <a:ext cx="11023600" cy="46482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ử dụng k</a:t>
            </a:r>
            <a:r>
              <a:rPr lang="en-US" dirty="0"/>
              <a:t>ý t</a:t>
            </a:r>
            <a:r>
              <a:rPr lang="vi-VN" dirty="0"/>
              <a:t>ự alphabet, số, $ hoặc gạch dưới (_).</a:t>
            </a:r>
          </a:p>
          <a:p>
            <a:r>
              <a:rPr lang="vi-VN" dirty="0"/>
              <a:t>T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bi</a:t>
            </a:r>
            <a:r>
              <a:rPr lang="vi-VN" dirty="0"/>
              <a:t>ệt HOA/thường</a:t>
            </a:r>
          </a:p>
          <a:p>
            <a:r>
              <a:rPr lang="en-US" dirty="0" err="1"/>
              <a:t>Không</a:t>
            </a:r>
            <a:r>
              <a:rPr lang="en-US" dirty="0"/>
              <a:t> b</a:t>
            </a:r>
            <a:r>
              <a:rPr lang="vi-VN" dirty="0"/>
              <a:t>ắt đầu bởi số, kh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</a:t>
            </a:r>
            <a:r>
              <a:rPr lang="vi-VN" dirty="0"/>
              <a:t>ừ kh</a:t>
            </a:r>
            <a:r>
              <a:rPr lang="en-US" dirty="0" err="1"/>
              <a:t>óa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* T</a:t>
            </a:r>
            <a:r>
              <a:rPr lang="vi-VN" dirty="0">
                <a:solidFill>
                  <a:srgbClr val="FF0000"/>
                </a:solidFill>
              </a:rPr>
              <a:t>ừ kh</a:t>
            </a:r>
            <a:r>
              <a:rPr lang="en-US" dirty="0" err="1">
                <a:solidFill>
                  <a:srgbClr val="FF0000"/>
                </a:solidFill>
              </a:rPr>
              <a:t>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t</a:t>
            </a:r>
            <a:r>
              <a:rPr lang="vi-VN" dirty="0">
                <a:solidFill>
                  <a:srgbClr val="FF0000"/>
                </a:solidFill>
              </a:rPr>
              <a:t>ừ được sử dụng để x</a:t>
            </a:r>
            <a:r>
              <a:rPr lang="en-US" dirty="0" err="1">
                <a:solidFill>
                  <a:srgbClr val="FF0000"/>
                </a:solidFill>
              </a:rPr>
              <a:t>ây</a:t>
            </a:r>
            <a:r>
              <a:rPr lang="en-US" dirty="0">
                <a:solidFill>
                  <a:srgbClr val="FF0000"/>
                </a:solidFill>
              </a:rPr>
              <a:t> d</a:t>
            </a:r>
            <a:r>
              <a:rPr lang="vi-VN" dirty="0">
                <a:solidFill>
                  <a:srgbClr val="FF0000"/>
                </a:solidFill>
              </a:rPr>
              <a:t>ựng ra ng</a:t>
            </a:r>
            <a:r>
              <a:rPr lang="en-US" dirty="0" err="1">
                <a:solidFill>
                  <a:srgbClr val="FF0000"/>
                </a:solidFill>
              </a:rPr>
              <a:t>ôn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vi-VN" dirty="0">
                <a:solidFill>
                  <a:srgbClr val="FF0000"/>
                </a:solidFill>
              </a:rPr>
              <a:t>ữ lập tr</a:t>
            </a:r>
            <a:r>
              <a:rPr lang="en-US" dirty="0" err="1">
                <a:solidFill>
                  <a:srgbClr val="FF0000"/>
                </a:solidFill>
              </a:rPr>
              <a:t>ình</a:t>
            </a:r>
            <a:r>
              <a:rPr lang="en-US" dirty="0">
                <a:solidFill>
                  <a:srgbClr val="FF0000"/>
                </a:solidFill>
              </a:rPr>
              <a:t> java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5" y="3124881"/>
            <a:ext cx="9938658" cy="373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35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841443"/>
              </p:ext>
            </p:extLst>
          </p:nvPr>
        </p:nvGraphicFramePr>
        <p:xfrm>
          <a:off x="609600" y="1676400"/>
          <a:ext cx="11023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09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6" y="1556657"/>
            <a:ext cx="11406372" cy="5072743"/>
          </a:xfrm>
        </p:spPr>
        <p:txBody>
          <a:bodyPr/>
          <a:lstStyle/>
          <a:p>
            <a:r>
              <a:rPr lang="en-US" dirty="0"/>
              <a:t>Hi</a:t>
            </a:r>
            <a:r>
              <a:rPr lang="vi-VN" dirty="0"/>
              <a:t>ểu ng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ữ lập tr</a:t>
            </a:r>
            <a:r>
              <a:rPr lang="en-US" dirty="0" err="1"/>
              <a:t>ình</a:t>
            </a:r>
            <a:r>
              <a:rPr lang="en-US" dirty="0"/>
              <a:t> Java</a:t>
            </a:r>
          </a:p>
          <a:p>
            <a:r>
              <a:rPr lang="en-US" dirty="0"/>
              <a:t>Bi</a:t>
            </a:r>
            <a:r>
              <a:rPr lang="vi-VN" dirty="0"/>
              <a:t>ết c</a:t>
            </a:r>
            <a:r>
              <a:rPr lang="en-US" dirty="0" err="1"/>
              <a:t>ách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vi-VN" dirty="0"/>
              <a:t>ết lập môi trường cho ứng dụng java</a:t>
            </a:r>
          </a:p>
          <a:p>
            <a:r>
              <a:rPr lang="en-US" dirty="0"/>
              <a:t>N</a:t>
            </a:r>
            <a:r>
              <a:rPr lang="vi-VN" dirty="0"/>
              <a:t>ắm cấu trúc chương trình Java</a:t>
            </a:r>
          </a:p>
          <a:p>
            <a:r>
              <a:rPr lang="en-US" dirty="0"/>
              <a:t>S</a:t>
            </a:r>
            <a:r>
              <a:rPr lang="vi-VN" dirty="0"/>
              <a:t>ử dụng c</a:t>
            </a:r>
            <a:r>
              <a:rPr lang="en-US" dirty="0" err="1"/>
              <a:t>ông</a:t>
            </a:r>
            <a:r>
              <a:rPr lang="en-US" dirty="0"/>
              <a:t> c</a:t>
            </a:r>
            <a:r>
              <a:rPr lang="vi-VN" dirty="0"/>
              <a:t>ụ </a:t>
            </a:r>
            <a:r>
              <a:rPr lang="en-US" dirty="0" err="1"/>
              <a:t>Esclipse</a:t>
            </a:r>
            <a:endParaRPr lang="vi-VN" dirty="0"/>
          </a:p>
          <a:p>
            <a:r>
              <a:rPr lang="en-US" dirty="0"/>
              <a:t>Bi</a:t>
            </a:r>
            <a:r>
              <a:rPr lang="vi-VN" dirty="0"/>
              <a:t>ết c</a:t>
            </a:r>
            <a:r>
              <a:rPr lang="en-US" dirty="0" err="1"/>
              <a:t>ách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ập dữ liệu từ b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r>
              <a:rPr lang="en-US" dirty="0"/>
              <a:t>Bi</a:t>
            </a:r>
            <a:r>
              <a:rPr lang="vi-VN" dirty="0"/>
              <a:t>ết c</a:t>
            </a:r>
            <a:r>
              <a:rPr lang="en-US" dirty="0" err="1"/>
              <a:t>ách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vi-VN" dirty="0"/>
              <a:t>ất dữ liệu ra m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/>
              <a:t>Bi</a:t>
            </a:r>
            <a:r>
              <a:rPr lang="vi-VN" dirty="0"/>
              <a:t>ết c</a:t>
            </a:r>
            <a:r>
              <a:rPr lang="en-US" dirty="0" err="1"/>
              <a:t>ách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ực hiện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toán s</a:t>
            </a:r>
            <a:r>
              <a:rPr lang="vi-VN" dirty="0"/>
              <a:t>ố học</a:t>
            </a:r>
          </a:p>
          <a:p>
            <a:r>
              <a:rPr lang="en-US" dirty="0"/>
              <a:t>Bi</a:t>
            </a:r>
            <a:r>
              <a:rPr lang="vi-VN" dirty="0"/>
              <a:t>ết c</a:t>
            </a:r>
            <a:r>
              <a:rPr lang="en-US" dirty="0" err="1"/>
              <a:t>ách</a:t>
            </a:r>
            <a:r>
              <a:rPr lang="en-US" dirty="0"/>
              <a:t> s</a:t>
            </a:r>
            <a:r>
              <a:rPr lang="vi-VN" dirty="0"/>
              <a:t>ử dụng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toán h</a:t>
            </a:r>
            <a:r>
              <a:rPr lang="vi-VN" dirty="0"/>
              <a:t>ọc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Các</a:t>
            </a:r>
            <a:r>
              <a:rPr lang="en-US" dirty="0"/>
              <a:t> toán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Toán t</a:t>
            </a:r>
            <a:r>
              <a:rPr lang="vi-VN" dirty="0"/>
              <a:t>ử số học được sử dụng để thực hiện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toán s</a:t>
            </a:r>
            <a:r>
              <a:rPr lang="vi-VN" dirty="0"/>
              <a:t>ố học</a:t>
            </a:r>
          </a:p>
          <a:p>
            <a:r>
              <a:rPr lang="en-US" dirty="0" err="1"/>
              <a:t>Th</a:t>
            </a:r>
            <a:r>
              <a:rPr lang="vi-VN" dirty="0"/>
              <a:t>ứ tự ưu ti</a:t>
            </a:r>
            <a:r>
              <a:rPr lang="en-US" dirty="0" err="1"/>
              <a:t>ên</a:t>
            </a:r>
            <a:endParaRPr lang="en-US" dirty="0"/>
          </a:p>
          <a:p>
            <a:pPr lvl="1"/>
            <a:r>
              <a:rPr lang="en-US" dirty="0"/>
              <a:t>1.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</a:t>
            </a:r>
          </a:p>
          <a:p>
            <a:pPr lvl="1"/>
            <a:r>
              <a:rPr lang="en-US" dirty="0"/>
              <a:t>C</a:t>
            </a:r>
            <a:r>
              <a:rPr lang="vi-VN" dirty="0"/>
              <a:t>ộng v</a:t>
            </a:r>
            <a:r>
              <a:rPr lang="en-US" dirty="0"/>
              <a:t>à </a:t>
            </a:r>
            <a:r>
              <a:rPr lang="en-US" dirty="0" err="1"/>
              <a:t>tr</a:t>
            </a:r>
            <a:r>
              <a:rPr lang="vi-VN" dirty="0"/>
              <a:t>ừ</a:t>
            </a:r>
          </a:p>
          <a:p>
            <a:pPr lvl="1"/>
            <a:r>
              <a:rPr lang="vi-VN" dirty="0"/>
              <a:t>Tr</a:t>
            </a:r>
            <a:r>
              <a:rPr lang="en-US" dirty="0" err="1"/>
              <a:t>ái</a:t>
            </a:r>
            <a:r>
              <a:rPr lang="en-US" dirty="0"/>
              <a:t> sang </a:t>
            </a:r>
            <a:r>
              <a:rPr lang="en-US" dirty="0" err="1"/>
              <a:t>ph</a:t>
            </a:r>
            <a:r>
              <a:rPr lang="vi-VN" dirty="0"/>
              <a:t>ải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????</a:t>
            </a:r>
          </a:p>
          <a:p>
            <a:pPr lvl="1"/>
            <a:r>
              <a:rPr lang="en-US" sz="5400" dirty="0"/>
              <a:t>5+7*2 – 4/2 =?</a:t>
            </a:r>
            <a:endParaRPr lang="vi-VN" sz="5400" dirty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83" y="2332945"/>
            <a:ext cx="7370989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77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Kết quả hình ảnh cho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6" y="2898321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66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28" y="2351314"/>
            <a:ext cx="4789715" cy="376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/>
            <a:r>
              <a:rPr lang="en-US" dirty="0" err="1"/>
              <a:t>System.out.print</a:t>
            </a:r>
            <a:r>
              <a:rPr lang="en-US" dirty="0"/>
              <a:t>(): </a:t>
            </a:r>
            <a:r>
              <a:rPr lang="en-US" dirty="0" err="1"/>
              <a:t>Xu</a:t>
            </a:r>
            <a:r>
              <a:rPr lang="vi-VN" dirty="0"/>
              <a:t>ất xong kh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vi-VN" dirty="0"/>
              <a:t>ống d</a:t>
            </a:r>
            <a:r>
              <a:rPr lang="en-US" dirty="0" err="1"/>
              <a:t>òng</a:t>
            </a:r>
            <a:endParaRPr lang="en-US" dirty="0"/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(): </a:t>
            </a:r>
            <a:r>
              <a:rPr lang="en-US" dirty="0" err="1"/>
              <a:t>Xu</a:t>
            </a:r>
            <a:r>
              <a:rPr lang="vi-VN" dirty="0"/>
              <a:t>ất xong c</a:t>
            </a:r>
            <a:r>
              <a:rPr lang="en-US" dirty="0"/>
              <a:t>ó </a:t>
            </a:r>
            <a:r>
              <a:rPr lang="en-US" dirty="0" err="1"/>
              <a:t>xu</a:t>
            </a:r>
            <a:r>
              <a:rPr lang="vi-VN" dirty="0"/>
              <a:t>ống d</a:t>
            </a:r>
            <a:r>
              <a:rPr lang="en-US" dirty="0" err="1"/>
              <a:t>òng</a:t>
            </a:r>
            <a:endParaRPr lang="en-US" dirty="0"/>
          </a:p>
          <a:p>
            <a:pPr lvl="1"/>
            <a:r>
              <a:rPr lang="en-US" dirty="0" err="1"/>
              <a:t>System.out.printf</a:t>
            </a:r>
            <a:r>
              <a:rPr lang="en-US" dirty="0"/>
              <a:t>(): </a:t>
            </a:r>
            <a:r>
              <a:rPr lang="en-US" dirty="0" err="1"/>
              <a:t>Xu</a:t>
            </a:r>
            <a:r>
              <a:rPr lang="vi-VN" dirty="0"/>
              <a:t>ất có định dạng, 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t</a:t>
            </a:r>
            <a:r>
              <a:rPr lang="vi-VN" dirty="0"/>
              <a:t>ự</a:t>
            </a:r>
          </a:p>
          <a:p>
            <a:r>
              <a:rPr lang="vi-VN" dirty="0"/>
              <a:t>định dạng</a:t>
            </a:r>
          </a:p>
          <a:p>
            <a:pPr lvl="1"/>
            <a:r>
              <a:rPr lang="en-US" dirty="0"/>
              <a:t> %d: s</a:t>
            </a:r>
            <a:r>
              <a:rPr lang="vi-VN" dirty="0"/>
              <a:t>ố nguy</a:t>
            </a:r>
            <a:r>
              <a:rPr lang="en-US" dirty="0" err="1"/>
              <a:t>ên</a:t>
            </a:r>
            <a:endParaRPr lang="en-US" dirty="0"/>
          </a:p>
          <a:p>
            <a:pPr lvl="1"/>
            <a:r>
              <a:rPr lang="en-US" dirty="0"/>
              <a:t> %f: s</a:t>
            </a:r>
            <a:r>
              <a:rPr lang="vi-VN" dirty="0"/>
              <a:t>ố thực</a:t>
            </a:r>
          </a:p>
          <a:p>
            <a:pPr lvl="1"/>
            <a:r>
              <a:rPr lang="en-US" dirty="0"/>
              <a:t>M</a:t>
            </a:r>
            <a:r>
              <a:rPr lang="vi-VN" dirty="0"/>
              <a:t>ặc định l</a:t>
            </a:r>
            <a:r>
              <a:rPr lang="en-US" dirty="0"/>
              <a:t>à 6 s</a:t>
            </a:r>
            <a:r>
              <a:rPr lang="vi-VN" dirty="0"/>
              <a:t>ố lẻ</a:t>
            </a:r>
          </a:p>
          <a:p>
            <a:pPr lvl="1"/>
            <a:r>
              <a:rPr lang="vi-VN" dirty="0"/>
              <a:t>%.3f định dạng 3 số lẻ</a:t>
            </a:r>
          </a:p>
          <a:p>
            <a:pPr lvl="1"/>
            <a:r>
              <a:rPr lang="en-US" dirty="0"/>
              <a:t> %s: </a:t>
            </a:r>
            <a:r>
              <a:rPr lang="en-US" dirty="0" err="1"/>
              <a:t>chu</a:t>
            </a:r>
            <a:r>
              <a:rPr lang="vi-VN" dirty="0"/>
              <a:t>ỗi</a:t>
            </a:r>
            <a:endParaRPr lang="en-US" dirty="0"/>
          </a:p>
          <a:p>
            <a:pPr lvl="1"/>
            <a:r>
              <a:rPr lang="en-US" dirty="0"/>
              <a:t>%n :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0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Demo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2982685"/>
            <a:ext cx="1727313" cy="21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0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629"/>
            <a:ext cx="11023600" cy="5050971"/>
          </a:xfrm>
        </p:spPr>
        <p:txBody>
          <a:bodyPr/>
          <a:lstStyle/>
          <a:p>
            <a:r>
              <a:rPr lang="en-US" dirty="0" err="1"/>
              <a:t>java.util.Scanner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ận dữ liệu từ b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m</a:t>
            </a:r>
            <a:r>
              <a:rPr lang="vi-VN" dirty="0"/>
              <a:t>ột cách đơn giản</a:t>
            </a:r>
          </a:p>
          <a:p>
            <a:r>
              <a:rPr lang="en-US" dirty="0"/>
              <a:t>T</a:t>
            </a:r>
            <a:r>
              <a:rPr lang="vi-VN" dirty="0"/>
              <a:t>ạo đối tượng Scanner</a:t>
            </a:r>
          </a:p>
          <a:p>
            <a:pPr lvl="1"/>
            <a:r>
              <a:rPr lang="en-US" dirty="0"/>
              <a:t>Scanner </a:t>
            </a:r>
            <a:r>
              <a:rPr lang="en-US" dirty="0" err="1"/>
              <a:t>scanner</a:t>
            </a:r>
            <a:r>
              <a:rPr lang="en-US" dirty="0"/>
              <a:t> = new Scanner(System.in)</a:t>
            </a:r>
          </a:p>
          <a:p>
            <a:r>
              <a:rPr lang="vi-VN" dirty="0"/>
              <a:t>Các phương thức thường d</a:t>
            </a:r>
            <a:r>
              <a:rPr lang="en-US" dirty="0" err="1"/>
              <a:t>ùng</a:t>
            </a:r>
            <a:endParaRPr lang="en-US" dirty="0"/>
          </a:p>
          <a:p>
            <a:pPr lvl="1"/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  <a:endParaRPr lang="en-US" dirty="0">
              <a:cs typeface="Arial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ận 1 d</a:t>
            </a:r>
            <a:r>
              <a:rPr lang="en-US" dirty="0" err="1"/>
              <a:t>òng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ập từ b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 err="1"/>
              <a:t>scanner.nextInt</a:t>
            </a:r>
            <a:r>
              <a:rPr lang="en-US" dirty="0"/>
              <a:t>()</a:t>
            </a:r>
            <a:endParaRPr lang="en-US" dirty="0">
              <a:cs typeface="Arial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Nh</a:t>
            </a:r>
            <a:r>
              <a:rPr lang="vi-VN" dirty="0"/>
              <a:t>ận 1 số nguy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ập từ b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/>
            <a:r>
              <a:rPr lang="en-US" dirty="0" err="1"/>
              <a:t>scanner.nextDouble</a:t>
            </a:r>
            <a:r>
              <a:rPr lang="en-US" dirty="0"/>
              <a:t>()</a:t>
            </a:r>
            <a:endParaRPr lang="en-US" dirty="0">
              <a:cs typeface="Arial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Nh</a:t>
            </a:r>
            <a:r>
              <a:rPr lang="vi-VN" dirty="0"/>
              <a:t>ận 1 số thực nhập từ b</a:t>
            </a:r>
            <a:r>
              <a:rPr lang="en-US" dirty="0" err="1"/>
              <a:t>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Demo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2982685"/>
            <a:ext cx="1727313" cy="21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3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toán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Java cung cấp các hàm tiện ích giúp chúng ta</a:t>
            </a:r>
            <a:r>
              <a:rPr lang="en-US" dirty="0"/>
              <a:t> </a:t>
            </a:r>
            <a:r>
              <a:rPr lang="vi-VN" dirty="0"/>
              <a:t>thực hiện các phép tính khó một cách dễ dàng</a:t>
            </a:r>
            <a:r>
              <a:rPr lang="en-US" dirty="0"/>
              <a:t> </a:t>
            </a:r>
            <a:r>
              <a:rPr lang="vi-VN" dirty="0"/>
              <a:t>như:</a:t>
            </a:r>
          </a:p>
          <a:p>
            <a:pPr lvl="1"/>
            <a:r>
              <a:rPr lang="vi-VN" dirty="0"/>
              <a:t>Làm tròn số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ính căn bậc 2</a:t>
            </a:r>
          </a:p>
          <a:p>
            <a:pPr lvl="1"/>
            <a:r>
              <a:rPr lang="vi-VN" dirty="0"/>
              <a:t>Tính lũy thừa</a:t>
            </a:r>
          </a:p>
          <a:p>
            <a:pPr lvl="1"/>
            <a:r>
              <a:rPr lang="vi-VN" dirty="0"/>
              <a:t>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85" y="2166258"/>
            <a:ext cx="7699043" cy="427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1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Demo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2982685"/>
            <a:ext cx="1727313" cy="21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793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Kết quả hình ảnh cho 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33" y="2990611"/>
            <a:ext cx="4492624" cy="29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65515"/>
            <a:ext cx="11023600" cy="4648200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1.Giới </a:t>
            </a:r>
            <a:r>
              <a:rPr lang="en-US" sz="3600" spc="-5" dirty="0" err="1">
                <a:cs typeface="Arial"/>
              </a:rPr>
              <a:t>thiệu</a:t>
            </a:r>
            <a:r>
              <a:rPr lang="en-US" sz="3600" spc="-5" dirty="0">
                <a:cs typeface="Arial"/>
              </a:rPr>
              <a:t> Java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2.Thiết </a:t>
            </a:r>
            <a:r>
              <a:rPr lang="en-US" sz="3600" spc="-5" dirty="0" err="1">
                <a:cs typeface="Arial"/>
              </a:rPr>
              <a:t>lập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môi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trường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với</a:t>
            </a:r>
            <a:r>
              <a:rPr lang="en-US" sz="3600" spc="-5" dirty="0">
                <a:cs typeface="Arial"/>
              </a:rPr>
              <a:t>  JDK &amp; </a:t>
            </a:r>
            <a:r>
              <a:rPr lang="en-US" sz="3600" spc="-5" dirty="0" err="1">
                <a:cs typeface="Arial"/>
              </a:rPr>
              <a:t>Esclipse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3.Biến &amp; </a:t>
            </a:r>
            <a:r>
              <a:rPr lang="en-US" sz="3600" spc="-5" dirty="0" err="1">
                <a:cs typeface="Arial"/>
              </a:rPr>
              <a:t>quy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tắc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đặt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tên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biến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4.Các toán </a:t>
            </a:r>
            <a:r>
              <a:rPr lang="en-US" sz="3600" spc="-5" dirty="0" err="1">
                <a:cs typeface="Arial"/>
              </a:rPr>
              <a:t>tử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5.Xuất </a:t>
            </a:r>
            <a:r>
              <a:rPr lang="en-US" sz="3600" spc="-5" dirty="0" err="1">
                <a:cs typeface="Arial"/>
              </a:rPr>
              <a:t>ra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màn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hình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6.Nhập </a:t>
            </a:r>
            <a:r>
              <a:rPr lang="en-US" sz="3600" spc="-5" dirty="0" err="1">
                <a:cs typeface="Arial"/>
              </a:rPr>
              <a:t>từ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bàn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phím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7.Sử </a:t>
            </a:r>
            <a:r>
              <a:rPr lang="en-US" sz="3600" spc="-5" dirty="0" err="1">
                <a:cs typeface="Arial"/>
              </a:rPr>
              <a:t>dụng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các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hàm</a:t>
            </a:r>
            <a:r>
              <a:rPr lang="en-US" sz="3600" spc="-5" dirty="0">
                <a:cs typeface="Arial"/>
              </a:rPr>
              <a:t> toán </a:t>
            </a:r>
            <a:r>
              <a:rPr lang="en-US" sz="3600" spc="-5" dirty="0" err="1">
                <a:cs typeface="Arial"/>
              </a:rPr>
              <a:t>học</a:t>
            </a: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65515"/>
            <a:ext cx="11023600" cy="4648200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1.Giới </a:t>
            </a:r>
            <a:r>
              <a:rPr lang="en-US" sz="3600" spc="-5" dirty="0" err="1">
                <a:cs typeface="Arial"/>
              </a:rPr>
              <a:t>thiệu</a:t>
            </a:r>
            <a:r>
              <a:rPr lang="en-US" sz="3600" spc="-5" dirty="0">
                <a:cs typeface="Arial"/>
              </a:rPr>
              <a:t> Java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2.Thiết </a:t>
            </a:r>
            <a:r>
              <a:rPr lang="en-US" sz="3600" spc="-5" dirty="0" err="1">
                <a:cs typeface="Arial"/>
              </a:rPr>
              <a:t>lập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môi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trường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với</a:t>
            </a:r>
            <a:r>
              <a:rPr lang="en-US" sz="3600" spc="-5" dirty="0">
                <a:cs typeface="Arial"/>
              </a:rPr>
              <a:t>  JDK &amp; </a:t>
            </a:r>
            <a:r>
              <a:rPr lang="en-US" sz="3600" spc="-5" dirty="0" err="1">
                <a:cs typeface="Arial"/>
              </a:rPr>
              <a:t>Esclipse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3.Biến &amp; </a:t>
            </a:r>
            <a:r>
              <a:rPr lang="en-US" sz="3600" spc="-5" dirty="0" err="1">
                <a:cs typeface="Arial"/>
              </a:rPr>
              <a:t>quy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tắc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đặt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tên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biến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4.Các toán </a:t>
            </a:r>
            <a:r>
              <a:rPr lang="en-US" sz="3600" spc="-5" dirty="0" err="1">
                <a:cs typeface="Arial"/>
              </a:rPr>
              <a:t>tử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5.Xuất </a:t>
            </a:r>
            <a:r>
              <a:rPr lang="en-US" sz="3600" spc="-5" dirty="0" err="1">
                <a:cs typeface="Arial"/>
              </a:rPr>
              <a:t>ra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màn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hình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6.Nhập </a:t>
            </a:r>
            <a:r>
              <a:rPr lang="en-US" sz="3600" spc="-5" dirty="0" err="1">
                <a:cs typeface="Arial"/>
              </a:rPr>
              <a:t>từ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bàn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phím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7.Sử </a:t>
            </a:r>
            <a:r>
              <a:rPr lang="en-US" sz="3600" spc="-5" dirty="0" err="1">
                <a:cs typeface="Arial"/>
              </a:rPr>
              <a:t>dụng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các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hàm</a:t>
            </a:r>
            <a:r>
              <a:rPr lang="en-US" sz="3600" spc="-5" dirty="0">
                <a:cs typeface="Arial"/>
              </a:rPr>
              <a:t> toán </a:t>
            </a:r>
            <a:r>
              <a:rPr lang="en-US" sz="3600" spc="-5" dirty="0" err="1">
                <a:cs typeface="Arial"/>
              </a:rPr>
              <a:t>học</a:t>
            </a: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1823941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 Java 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r>
              <a:rPr lang="en-US" sz="2800" dirty="0"/>
              <a:t>Java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</a:t>
            </a:r>
            <a:r>
              <a:rPr lang="vi-VN" sz="2800" dirty="0"/>
              <a:t>ữ lập tr</a:t>
            </a:r>
            <a:r>
              <a:rPr lang="en-US" sz="2800" dirty="0" err="1"/>
              <a:t>ình</a:t>
            </a:r>
            <a:r>
              <a:rPr lang="en-US" sz="2800" dirty="0"/>
              <a:t> </a:t>
            </a:r>
            <a:r>
              <a:rPr lang="vi-VN" sz="2800" dirty="0"/>
              <a:t>có các đặc điểm sau</a:t>
            </a:r>
          </a:p>
          <a:p>
            <a:pPr lvl="1"/>
            <a:r>
              <a:rPr lang="vi-VN" sz="2600" dirty="0"/>
              <a:t>Hướng đối tượng</a:t>
            </a:r>
          </a:p>
          <a:p>
            <a:pPr lvl="1"/>
            <a:r>
              <a:rPr lang="en-US" sz="2600" dirty="0" err="1"/>
              <a:t>Ch</a:t>
            </a:r>
            <a:r>
              <a:rPr lang="vi-VN" sz="2600" dirty="0"/>
              <a:t>ạy tr</a:t>
            </a:r>
            <a:r>
              <a:rPr lang="en-US" sz="2600" dirty="0" err="1"/>
              <a:t>ên</a:t>
            </a:r>
            <a:r>
              <a:rPr lang="en-US" sz="2600" dirty="0"/>
              <a:t> m</a:t>
            </a:r>
            <a:r>
              <a:rPr lang="vi-VN" sz="2600" dirty="0"/>
              <a:t>ọi nền tảng</a:t>
            </a:r>
          </a:p>
          <a:p>
            <a:pPr lvl="1"/>
            <a:r>
              <a:rPr lang="en-US" sz="2600" dirty="0"/>
              <a:t>B</a:t>
            </a:r>
            <a:r>
              <a:rPr lang="vi-VN" sz="2600" dirty="0"/>
              <a:t>ảo mật cao</a:t>
            </a:r>
          </a:p>
          <a:p>
            <a:pPr lvl="1"/>
            <a:r>
              <a:rPr lang="en-US" sz="2600" dirty="0"/>
              <a:t>M</a:t>
            </a:r>
            <a:r>
              <a:rPr lang="vi-VN" sz="2600" dirty="0"/>
              <a:t>ạnh mẽ</a:t>
            </a:r>
          </a:p>
          <a:p>
            <a:pPr lvl="1"/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tán</a:t>
            </a:r>
            <a:endParaRPr lang="en-US" sz="2600" dirty="0"/>
          </a:p>
          <a:p>
            <a:pPr lvl="1"/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lu</a:t>
            </a:r>
            <a:r>
              <a:rPr lang="vi-VN" sz="2600" dirty="0"/>
              <a:t>ồng xử l</a:t>
            </a:r>
            <a:r>
              <a:rPr lang="en-US" sz="2600" dirty="0"/>
              <a:t>ý</a:t>
            </a:r>
          </a:p>
          <a:p>
            <a:pPr lvl="1"/>
            <a:r>
              <a:rPr lang="en-US" sz="2600" dirty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973" y="2273754"/>
            <a:ext cx="28670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3" y="1850065"/>
            <a:ext cx="11355571" cy="468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4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Java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6657"/>
            <a:ext cx="10820400" cy="51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77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Cách</a:t>
            </a:r>
            <a:r>
              <a:rPr lang="en-US" dirty="0"/>
              <a:t> Java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JAVA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java byte code</a:t>
            </a:r>
          </a:p>
          <a:p>
            <a:r>
              <a:rPr lang="en-US" dirty="0"/>
              <a:t>Byte code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68" y="3069771"/>
            <a:ext cx="9862345" cy="354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92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JDK – Java development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  <a:p>
            <a:r>
              <a:rPr lang="en-US" dirty="0"/>
              <a:t>JVM</a:t>
            </a:r>
          </a:p>
          <a:p>
            <a:r>
              <a:rPr lang="en-US" dirty="0"/>
              <a:t>JRE</a:t>
            </a:r>
          </a:p>
        </p:txBody>
      </p:sp>
      <p:pic>
        <p:nvPicPr>
          <p:cNvPr id="5124" name="Picture 4" descr="J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18" y="1967821"/>
            <a:ext cx="9358540" cy="4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8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89A99-E46C-4DCF-819B-106E986C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Cài đặt môi </a:t>
            </a:r>
            <a:r>
              <a:rPr lang="en-US" dirty="0" err="1">
                <a:cs typeface="Arial"/>
              </a:rPr>
              <a:t>trường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làm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việc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3F7ED-7200-44BC-987B-C2C84F22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Java JDK (1.8)</a:t>
            </a:r>
          </a:p>
          <a:p>
            <a:pPr lvl="1"/>
            <a:r>
              <a:rPr lang="en-US" dirty="0">
                <a:cs typeface="Arial"/>
                <a:hlinkClick r:id="rId2"/>
              </a:rPr>
              <a:t>http://www.oracle.com/technetwork/java/javase/downloads/index.html</a:t>
            </a: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F4FDDE42-A27F-41BC-8B0F-5AE730E2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13" y="2636972"/>
            <a:ext cx="6452558" cy="36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25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956</Words>
  <Application>Microsoft Office PowerPoint</Application>
  <PresentationFormat>Widescreen</PresentationFormat>
  <Paragraphs>155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cdb2004213l</vt:lpstr>
      <vt:lpstr>Giới thiệu JAVA Core &amp; Eclipse</vt:lpstr>
      <vt:lpstr>Mục tiêu bài học</vt:lpstr>
      <vt:lpstr>Nội dung</vt:lpstr>
      <vt:lpstr>1. Giới thiệu  Java </vt:lpstr>
      <vt:lpstr>1.2 Lịch sử phát triển</vt:lpstr>
      <vt:lpstr>1.3 Java có thể làm được gì</vt:lpstr>
      <vt:lpstr>1.4 Cách Java chạy trên nhiều nền tảng</vt:lpstr>
      <vt:lpstr>2.1 JDK – Java development kit</vt:lpstr>
      <vt:lpstr>Cài đặt môi trường làm việc</vt:lpstr>
      <vt:lpstr>2.1 Cài đặt JDK</vt:lpstr>
      <vt:lpstr>2.3 JAVA IDE</vt:lpstr>
      <vt:lpstr>Eclipse Package</vt:lpstr>
      <vt:lpstr>2.4 Sử dụng các tính năng của eclipse</vt:lpstr>
      <vt:lpstr>3.1 Biến và quy ước đặt tên</vt:lpstr>
      <vt:lpstr>3.2 Biến</vt:lpstr>
      <vt:lpstr>3.3 Cách khai báo</vt:lpstr>
      <vt:lpstr>3.4 Demo</vt:lpstr>
      <vt:lpstr>3.5 Quy ước đặt tên biến</vt:lpstr>
      <vt:lpstr>3.6 Tên biến nào không hợp lệ</vt:lpstr>
      <vt:lpstr>4.1 Các toán tử</vt:lpstr>
      <vt:lpstr>4.2 Demo</vt:lpstr>
      <vt:lpstr>5.1 Các hàm xuất ra màn hình</vt:lpstr>
      <vt:lpstr>5.2 Demo</vt:lpstr>
      <vt:lpstr>6.1 Nhập từ bàn phím</vt:lpstr>
      <vt:lpstr>6.2 Demo</vt:lpstr>
      <vt:lpstr>7.1 Các hàm toán học</vt:lpstr>
      <vt:lpstr>7.2 Demo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168</cp:revision>
  <dcterms:modified xsi:type="dcterms:W3CDTF">2018-09-05T13:49:59Z</dcterms:modified>
</cp:coreProperties>
</file>