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322"/>
          </p14:sldIdLst>
        </p14:section>
        <p14:section name="1 Phan cap thua ke" id="{B6001078-D043-4B47-9381-12CD83413253}">
          <p14:sldIdLst>
            <p14:sldId id="323"/>
            <p14:sldId id="324"/>
            <p14:sldId id="325"/>
          </p14:sldIdLst>
        </p14:section>
        <p14:section name="2 tai su dung" id="{3A71CF40-CBED-4CE6-B766-63AA3A2B3DEF}">
          <p14:sldIdLst>
            <p14:sldId id="326"/>
            <p14:sldId id="327"/>
            <p14:sldId id="329"/>
            <p14:sldId id="330"/>
          </p14:sldIdLst>
        </p14:section>
        <p14:section name="3 Ghi de phuong thuc" id="{8A990EC9-5192-4C21-A3D5-72122EA66E34}">
          <p14:sldIdLst>
            <p14:sldId id="331"/>
            <p14:sldId id="332"/>
            <p14:sldId id="333"/>
          </p14:sldIdLst>
        </p14:section>
        <p14:section name="4 Lop truu tuong" id="{BE044FA0-B658-44C4-A696-375CF5BCCC39}">
          <p14:sldIdLst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5 Da hinh" id="{80C54E5A-FB64-4CB5-8A26-AAD2D770E7FD}">
          <p14:sldIdLst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1165" autoAdjust="0"/>
  </p:normalViewPr>
  <p:slideViewPr>
    <p:cSldViewPr snapToGrid="0">
      <p:cViewPr varScale="1">
        <p:scale>
          <a:sx n="57" d="100"/>
          <a:sy n="57" d="100"/>
        </p:scale>
        <p:origin x="11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31/05/2018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/>
              <a:t>Unit 4 :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865359" y="192023"/>
            <a:ext cx="753871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482" y="1380003"/>
            <a:ext cx="10972800" cy="1538883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57988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pac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lang="vi-VN" sz="2000" dirty="0">
                <a:latin typeface="Calibri"/>
                <a:cs typeface="Calibri"/>
              </a:rPr>
              <a:t>fasttrackse.javacore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 </a:t>
            </a:r>
            <a:endParaRPr lang="vi-VN" sz="2000" dirty="0">
              <a:latin typeface="Times New Roman"/>
              <a:cs typeface="Times New Roman"/>
            </a:endParaRPr>
          </a:p>
          <a:p>
            <a:pPr marL="86360" marR="57988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NhanV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n{</a:t>
            </a:r>
          </a:p>
          <a:p>
            <a:pPr marL="86360">
              <a:lnSpc>
                <a:spcPct val="100000"/>
              </a:lnSpc>
            </a:pPr>
            <a:r>
              <a:rPr lang="vi-VN" sz="2000" dirty="0">
                <a:latin typeface="Calibri"/>
                <a:cs typeface="Calibri"/>
              </a:rPr>
              <a:t>        </a:t>
            </a: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NhanV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n(St</a:t>
            </a:r>
            <a:r>
              <a:rPr sz="2000" spc="-5" dirty="0">
                <a:latin typeface="Calibri"/>
                <a:cs typeface="Calibri"/>
              </a:rPr>
              <a:t>ri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ng)</a:t>
            </a:r>
            <a:r>
              <a:rPr sz="2000" spc="5" dirty="0">
                <a:latin typeface="Calibri"/>
                <a:cs typeface="Calibri"/>
              </a:rPr>
              <a:t>{</a:t>
            </a:r>
            <a:r>
              <a:rPr sz="2000" spc="-5" dirty="0">
                <a:latin typeface="Calibri"/>
                <a:cs typeface="Calibri"/>
              </a:rPr>
              <a:t>…</a:t>
            </a:r>
            <a:r>
              <a:rPr sz="2000" dirty="0">
                <a:latin typeface="Calibri"/>
                <a:cs typeface="Calibri"/>
              </a:rPr>
              <a:t>}</a:t>
            </a:r>
          </a:p>
          <a:p>
            <a:pPr marL="370840">
              <a:lnSpc>
                <a:spcPct val="100000"/>
              </a:lnSpc>
            </a:pPr>
            <a:r>
              <a:rPr lang="vi-VN" sz="200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t()</a:t>
            </a:r>
            <a:r>
              <a:rPr sz="2000" spc="5" dirty="0">
                <a:latin typeface="Calibri"/>
                <a:cs typeface="Calibri"/>
              </a:rPr>
              <a:t>{</a:t>
            </a:r>
            <a:r>
              <a:rPr sz="2000" spc="-5" dirty="0">
                <a:latin typeface="Calibri"/>
                <a:cs typeface="Calibri"/>
              </a:rPr>
              <a:t>…</a:t>
            </a:r>
            <a:r>
              <a:rPr sz="2000" dirty="0">
                <a:latin typeface="Calibri"/>
                <a:cs typeface="Calibri"/>
              </a:rPr>
              <a:t>}</a:t>
            </a:r>
          </a:p>
          <a:p>
            <a:pPr marL="863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9600" y="2977565"/>
            <a:ext cx="10972800" cy="37858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pac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lang="vi-VN" sz="2000" dirty="0">
                <a:latin typeface="Calibri"/>
                <a:cs typeface="Calibri"/>
              </a:rPr>
              <a:t>fasttrackse.javacore</a:t>
            </a:r>
            <a:r>
              <a:rPr sz="2000" dirty="0">
                <a:latin typeface="Calibri"/>
                <a:cs typeface="Calibri"/>
              </a:rPr>
              <a:t>;</a:t>
            </a:r>
          </a:p>
          <a:p>
            <a:pPr marL="863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nds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NhanV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n{</a:t>
            </a:r>
          </a:p>
          <a:p>
            <a:pPr marL="3708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achNh</a:t>
            </a:r>
            <a:r>
              <a:rPr sz="2000" spc="-5" dirty="0">
                <a:latin typeface="Calibri"/>
                <a:cs typeface="Calibri"/>
              </a:rPr>
              <a:t>iem</a:t>
            </a:r>
            <a:r>
              <a:rPr sz="2000" dirty="0">
                <a:latin typeface="Calibri"/>
                <a:cs typeface="Calibri"/>
              </a:rPr>
              <a:t>;</a:t>
            </a:r>
          </a:p>
          <a:p>
            <a:pPr marL="3708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(S</a:t>
            </a:r>
            <a:r>
              <a:rPr sz="2000" spc="-5" dirty="0">
                <a:latin typeface="Calibri"/>
                <a:cs typeface="Calibri"/>
              </a:rPr>
              <a:t>tri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achNh</a:t>
            </a:r>
            <a:r>
              <a:rPr sz="2000" spc="-5" dirty="0">
                <a:latin typeface="Calibri"/>
                <a:cs typeface="Calibri"/>
              </a:rPr>
              <a:t>iem</a:t>
            </a:r>
            <a:r>
              <a:rPr sz="2000" dirty="0">
                <a:latin typeface="Calibri"/>
                <a:cs typeface="Calibri"/>
              </a:rPr>
              <a:t>){</a:t>
            </a:r>
          </a:p>
          <a:p>
            <a:pPr marL="65722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supe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(h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ng);</a:t>
            </a:r>
          </a:p>
          <a:p>
            <a:pPr marL="6572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achNh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m = 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achNh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m</a:t>
            </a:r>
          </a:p>
          <a:p>
            <a:pPr marL="3708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 marL="3708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t(){</a:t>
            </a:r>
          </a:p>
          <a:p>
            <a:pPr marL="657225">
              <a:lnSpc>
                <a:spcPct val="100000"/>
              </a:lnSpc>
            </a:pP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t()</a:t>
            </a:r>
          </a:p>
          <a:p>
            <a:pPr marL="657225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Sy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(t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achNh</a:t>
            </a:r>
            <a:r>
              <a:rPr sz="2000" spc="-5" dirty="0">
                <a:latin typeface="Calibri"/>
                <a:cs typeface="Calibri"/>
              </a:rPr>
              <a:t>iem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708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 marL="857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supper class</a:t>
            </a:r>
          </a:p>
        </p:txBody>
      </p:sp>
    </p:spTree>
    <p:extLst>
      <p:ext uri="{BB962C8B-B14F-4D97-AF65-F5344CB8AC3E}">
        <p14:creationId xmlns:p14="http://schemas.microsoft.com/office/powerpoint/2010/main" val="132593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293361" y="192023"/>
            <a:ext cx="753871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7937" y="192025"/>
            <a:ext cx="75385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4463" y="192025"/>
            <a:ext cx="75385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91089" y="192023"/>
            <a:ext cx="800607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n-US" sz="2800" spc="-20" dirty="0"/>
              <a:t>3.1</a:t>
            </a:r>
            <a:r>
              <a:rPr lang="en-US" spc="-15" dirty="0"/>
              <a:t> </a:t>
            </a:r>
            <a:r>
              <a:rPr lang="en-US" spc="-15" dirty="0" err="1"/>
              <a:t>Ghi</a:t>
            </a:r>
            <a:r>
              <a:rPr lang="en-US" spc="-15" dirty="0"/>
              <a:t> </a:t>
            </a:r>
            <a:r>
              <a:rPr lang="en-US" spc="-15" dirty="0" err="1"/>
              <a:t>đè</a:t>
            </a:r>
            <a:r>
              <a:rPr lang="en-US" spc="-15" dirty="0"/>
              <a:t> </a:t>
            </a:r>
            <a:r>
              <a:rPr lang="en-US" spc="-15" dirty="0" err="1"/>
              <a:t>phương</a:t>
            </a:r>
            <a:r>
              <a:rPr lang="en-US" spc="-15" dirty="0"/>
              <a:t> </a:t>
            </a:r>
            <a:r>
              <a:rPr lang="en-US" spc="-15" dirty="0" err="1"/>
              <a:t>thức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384" y="1291397"/>
            <a:ext cx="1029631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Ov</a:t>
            </a:r>
            <a:r>
              <a:rPr sz="2800" spc="-15" dirty="0">
                <a:latin typeface="Segoe UI"/>
                <a:cs typeface="Segoe UI"/>
              </a:rPr>
              <a:t>err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ing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trường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hợp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co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 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cùng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cú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381" y="4278440"/>
            <a:ext cx="964861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10" dirty="0">
                <a:latin typeface="Segoe UI"/>
                <a:cs typeface="Segoe UI"/>
              </a:rPr>
              <a:t>P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ent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hild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ều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</a:t>
            </a:r>
            <a:r>
              <a:rPr sz="2800" spc="-15" dirty="0">
                <a:latin typeface="Segoe UI"/>
                <a:cs typeface="Segoe UI"/>
              </a:rPr>
              <a:t>etho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(</a:t>
            </a:r>
            <a:r>
              <a:rPr sz="2800" spc="-10" dirty="0">
                <a:latin typeface="Segoe UI"/>
                <a:cs typeface="Segoe UI"/>
              </a:rPr>
              <a:t>)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cùng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cú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</a:t>
            </a:r>
            <a:r>
              <a:rPr sz="2800" spc="-15" dirty="0">
                <a:latin typeface="Segoe UI"/>
                <a:cs typeface="Segoe UI"/>
              </a:rPr>
              <a:t>etho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(</a:t>
            </a:r>
            <a:r>
              <a:rPr sz="2800" spc="-10" dirty="0">
                <a:latin typeface="Segoe UI"/>
                <a:cs typeface="Segoe UI"/>
              </a:rPr>
              <a:t>)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hild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sẽ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è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</a:t>
            </a:r>
            <a:r>
              <a:rPr sz="2800" spc="-15" dirty="0">
                <a:latin typeface="Segoe UI"/>
                <a:cs typeface="Segoe UI"/>
              </a:rPr>
              <a:t>etho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(</a:t>
            </a:r>
            <a:r>
              <a:rPr sz="2800" spc="-10" dirty="0">
                <a:latin typeface="Segoe UI"/>
                <a:cs typeface="Segoe UI"/>
              </a:rPr>
              <a:t>)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10" dirty="0">
                <a:latin typeface="Segoe UI"/>
                <a:cs typeface="Segoe UI"/>
              </a:rPr>
              <a:t>P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ent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96849" y="3114024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199" y="0"/>
                </a:moveTo>
                <a:lnTo>
                  <a:pt x="0" y="44439"/>
                </a:lnTo>
                <a:lnTo>
                  <a:pt x="76199" y="8891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28426" y="5695141"/>
            <a:ext cx="28524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()</a:t>
            </a:r>
            <a:r>
              <a:rPr sz="1800" dirty="0">
                <a:latin typeface="Calibri"/>
                <a:cs typeface="Calibri"/>
              </a:rPr>
              <a:t>; o</a:t>
            </a:r>
            <a:r>
              <a:rPr sz="1800" spc="-10" dirty="0">
                <a:latin typeface="Calibri"/>
                <a:cs typeface="Calibri"/>
              </a:rPr>
              <a:t>.m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hod</a:t>
            </a:r>
            <a:r>
              <a:rPr sz="1800" spc="-10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28746" y="6318716"/>
            <a:ext cx="187113" cy="139700"/>
          </a:xfrm>
          <a:custGeom>
            <a:avLst/>
            <a:gdLst/>
            <a:ahLst/>
            <a:cxnLst/>
            <a:rect l="l" t="t" r="r" b="b"/>
            <a:pathLst>
              <a:path w="140334" h="139700">
                <a:moveTo>
                  <a:pt x="139720" y="0"/>
                </a:moveTo>
                <a:lnTo>
                  <a:pt x="27950" y="27931"/>
                </a:lnTo>
                <a:lnTo>
                  <a:pt x="0" y="139695"/>
                </a:lnTo>
                <a:lnTo>
                  <a:pt x="13972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8563" y="5620212"/>
            <a:ext cx="6035040" cy="838200"/>
          </a:xfrm>
          <a:custGeom>
            <a:avLst/>
            <a:gdLst/>
            <a:ahLst/>
            <a:cxnLst/>
            <a:rect l="l" t="t" r="r" b="b"/>
            <a:pathLst>
              <a:path w="4526280" h="838200">
                <a:moveTo>
                  <a:pt x="4386559" y="838199"/>
                </a:moveTo>
                <a:lnTo>
                  <a:pt x="4414509" y="726435"/>
                </a:lnTo>
                <a:lnTo>
                  <a:pt x="4526279" y="698504"/>
                </a:lnTo>
                <a:lnTo>
                  <a:pt x="4386559" y="838199"/>
                </a:lnTo>
                <a:lnTo>
                  <a:pt x="0" y="838199"/>
                </a:lnTo>
                <a:lnTo>
                  <a:pt x="0" y="0"/>
                </a:lnTo>
                <a:lnTo>
                  <a:pt x="4526279" y="0"/>
                </a:lnTo>
                <a:lnTo>
                  <a:pt x="4526279" y="698504"/>
                </a:lnTo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68948" y="5724347"/>
            <a:ext cx="565404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ặc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dù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ó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ki</a:t>
            </a:r>
            <a:r>
              <a:rPr sz="1800" spc="-10" dirty="0">
                <a:latin typeface="Calibri"/>
                <a:cs typeface="Calibri"/>
              </a:rPr>
              <a:t>ể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10" dirty="0">
                <a:latin typeface="Calibri"/>
                <a:cs typeface="Calibri"/>
              </a:rPr>
              <a:t>ư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.m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hod</a:t>
            </a:r>
            <a:r>
              <a:rPr sz="1800" spc="-10" dirty="0">
                <a:latin typeface="Calibri"/>
                <a:cs typeface="Calibri"/>
              </a:rPr>
              <a:t>()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hì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ủa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ớp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sẽ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35" dirty="0">
                <a:latin typeface="Calibri"/>
                <a:cs typeface="Calibri"/>
              </a:rPr>
              <a:t>ạ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bị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đ</a:t>
            </a:r>
            <a:r>
              <a:rPr sz="1800" spc="-10" dirty="0">
                <a:latin typeface="Calibri"/>
                <a:cs typeface="Calibri"/>
              </a:rPr>
              <a:t>è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21561" y="5943382"/>
            <a:ext cx="740833" cy="93980"/>
          </a:xfrm>
          <a:custGeom>
            <a:avLst/>
            <a:gdLst/>
            <a:ahLst/>
            <a:cxnLst/>
            <a:rect l="l" t="t" r="r" b="b"/>
            <a:pathLst>
              <a:path w="555625" h="93979">
                <a:moveTo>
                  <a:pt x="0" y="0"/>
                </a:moveTo>
                <a:lnTo>
                  <a:pt x="555345" y="9383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405" y="5980687"/>
            <a:ext cx="110067" cy="88265"/>
          </a:xfrm>
          <a:custGeom>
            <a:avLst/>
            <a:gdLst/>
            <a:ahLst/>
            <a:cxnLst/>
            <a:rect l="l" t="t" r="r" b="b"/>
            <a:pathLst>
              <a:path w="82550" h="88264">
                <a:moveTo>
                  <a:pt x="14813" y="0"/>
                </a:moveTo>
                <a:lnTo>
                  <a:pt x="82539" y="56528"/>
                </a:lnTo>
                <a:lnTo>
                  <a:pt x="0" y="8765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63451"/>
              </p:ext>
            </p:extLst>
          </p:nvPr>
        </p:nvGraphicFramePr>
        <p:xfrm>
          <a:off x="1255274" y="2407113"/>
          <a:ext cx="9842828" cy="144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7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7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652">
                <a:tc rowSpan="2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{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94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()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F79646"/>
                      </a:solidFill>
                      <a:prstDash val="solid"/>
                    </a:lnL>
                    <a:lnR w="25399">
                      <a:solidFill>
                        <a:srgbClr val="F79646"/>
                      </a:solidFill>
                      <a:prstDash val="solid"/>
                    </a:lnR>
                    <a:lnT w="25399">
                      <a:solidFill>
                        <a:srgbClr val="F79646"/>
                      </a:solidFill>
                      <a:prstDash val="solid"/>
                    </a:lnT>
                    <a:lnB w="25399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F79646"/>
                      </a:solidFill>
                      <a:prstDash val="solid"/>
                    </a:lnL>
                    <a:lnR w="25399">
                      <a:solidFill>
                        <a:srgbClr val="F79646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d{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1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()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F79646"/>
                      </a:solidFill>
                      <a:prstDash val="solid"/>
                    </a:lnL>
                    <a:lnR w="25399">
                      <a:solidFill>
                        <a:srgbClr val="F79646"/>
                      </a:solidFill>
                      <a:prstDash val="solid"/>
                    </a:lnR>
                    <a:lnT w="25399">
                      <a:solidFill>
                        <a:srgbClr val="F79646"/>
                      </a:solidFill>
                      <a:prstDash val="solid"/>
                    </a:lnT>
                    <a:lnB w="25399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F79646"/>
                      </a:solidFill>
                      <a:prstDash val="solid"/>
                    </a:lnL>
                    <a:lnR w="25399">
                      <a:solidFill>
                        <a:srgbClr val="F79646"/>
                      </a:solidFill>
                      <a:prstDash val="solid"/>
                    </a:lnR>
                    <a:lnT w="25399">
                      <a:solidFill>
                        <a:srgbClr val="F79646"/>
                      </a:solidFill>
                      <a:prstDash val="solid"/>
                    </a:lnT>
                    <a:lnB w="25399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F79646"/>
                      </a:solidFill>
                      <a:prstDash val="solid"/>
                    </a:lnL>
                    <a:lnR w="25399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F79646"/>
                      </a:solidFill>
                      <a:prstDash val="solid"/>
                    </a:lnL>
                    <a:lnR w="25399">
                      <a:solidFill>
                        <a:srgbClr val="F79646"/>
                      </a:solidFill>
                      <a:prstDash val="solid"/>
                    </a:lnR>
                    <a:lnT w="25399">
                      <a:solidFill>
                        <a:srgbClr val="F79646"/>
                      </a:solidFill>
                      <a:prstDash val="solid"/>
                    </a:lnT>
                    <a:lnB w="25399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217407" y="192023"/>
            <a:ext cx="757935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9375" y="192025"/>
            <a:ext cx="75793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52175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3506" y="1667507"/>
            <a:ext cx="9768670" cy="3716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marR="398145" indent="-34417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co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hi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è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thì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sẽ che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0" dirty="0">
                <a:latin typeface="Segoe UI"/>
                <a:cs typeface="Segoe UI"/>
              </a:rPr>
              <a:t>ấ</a:t>
            </a:r>
            <a:r>
              <a:rPr sz="2800" spc="-20" dirty="0">
                <a:latin typeface="Segoe UI"/>
                <a:cs typeface="Segoe UI"/>
              </a:rPr>
              <a:t>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endParaRPr sz="2800" dirty="0">
              <a:latin typeface="Segoe UI"/>
              <a:cs typeface="Segoe UI"/>
            </a:endParaRPr>
          </a:p>
          <a:p>
            <a:pPr marL="356870" marR="459740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35" dirty="0">
                <a:latin typeface="Segoe UI"/>
                <a:cs typeface="Segoe UI"/>
              </a:rPr>
              <a:t>M</a:t>
            </a:r>
            <a:r>
              <a:rPr sz="2800" spc="-15" dirty="0">
                <a:latin typeface="Segoe UI"/>
                <a:cs typeface="Segoe UI"/>
              </a:rPr>
              <a:t>ục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í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hi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è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sửa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0" dirty="0">
                <a:latin typeface="Segoe UI"/>
                <a:cs typeface="Segoe UI"/>
              </a:rPr>
              <a:t>ại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 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con</a:t>
            </a:r>
            <a:endParaRPr sz="2800" dirty="0">
              <a:latin typeface="Segoe UI"/>
              <a:cs typeface="Segoe UI"/>
            </a:endParaRPr>
          </a:p>
          <a:p>
            <a:pPr marL="356870" marR="245110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55" dirty="0">
                <a:latin typeface="Segoe UI"/>
                <a:cs typeface="Segoe UI"/>
              </a:rPr>
              <a:t>ó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super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truy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ến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-15" dirty="0">
                <a:latin typeface="Segoe UI"/>
                <a:cs typeface="Segoe UI"/>
              </a:rPr>
              <a:t> 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bị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hi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è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spc="-10" dirty="0">
                <a:latin typeface="Segoe UI"/>
                <a:cs typeface="Segoe UI"/>
              </a:rPr>
              <a:t>a.</a:t>
            </a:r>
            <a:endParaRPr sz="2800" dirty="0">
              <a:latin typeface="Segoe UI"/>
              <a:cs typeface="Segoe UI"/>
            </a:endParaRPr>
          </a:p>
          <a:p>
            <a:pPr marL="358140" marR="76200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0" dirty="0">
                <a:latin typeface="Segoe UI"/>
                <a:cs typeface="Segoe UI"/>
              </a:rPr>
              <a:t>ặ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truy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xu</a:t>
            </a:r>
            <a:r>
              <a:rPr sz="2800" spc="-10" dirty="0">
                <a:latin typeface="Segoe UI"/>
                <a:cs typeface="Segoe UI"/>
              </a:rPr>
              <a:t>ất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co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</a:t>
            </a:r>
            <a:r>
              <a:rPr sz="2800" spc="-10" dirty="0">
                <a:latin typeface="Segoe UI"/>
                <a:cs typeface="Segoe UI"/>
              </a:rPr>
              <a:t>ải</a:t>
            </a:r>
            <a:r>
              <a:rPr sz="2800" spc="-15" dirty="0">
                <a:latin typeface="Segoe UI"/>
                <a:cs typeface="Segoe UI"/>
              </a:rPr>
              <a:t> có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ộ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cô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15" dirty="0">
                <a:latin typeface="Segoe UI"/>
                <a:cs typeface="Segoe UI"/>
              </a:rPr>
              <a:t> kh</a:t>
            </a:r>
            <a:r>
              <a:rPr sz="2800" spc="-10" dirty="0">
                <a:latin typeface="Segoe UI"/>
                <a:cs typeface="Segoe UI"/>
              </a:rPr>
              <a:t>ai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Segoe UI"/>
                <a:cs typeface="Segoe UI"/>
              </a:rPr>
              <a:t>bằ</a:t>
            </a:r>
            <a:r>
              <a:rPr sz="2800" b="1" spc="-20" dirty="0">
                <a:solidFill>
                  <a:srgbClr val="FF0000"/>
                </a:solidFill>
                <a:latin typeface="Segoe UI"/>
                <a:cs typeface="Segoe UI"/>
              </a:rPr>
              <a:t>ng</a:t>
            </a:r>
            <a:r>
              <a:rPr sz="2800" b="1" spc="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sz="2800" b="1" spc="-30" dirty="0">
                <a:solidFill>
                  <a:srgbClr val="FF0000"/>
                </a:solidFill>
                <a:latin typeface="Segoe UI"/>
                <a:cs typeface="Segoe UI"/>
              </a:rPr>
              <a:t>oặ</a:t>
            </a:r>
            <a:r>
              <a:rPr sz="2800" b="1" spc="-15" dirty="0">
                <a:solidFill>
                  <a:srgbClr val="FF0000"/>
                </a:solidFill>
                <a:latin typeface="Segoe UI"/>
                <a:cs typeface="Segoe UI"/>
              </a:rPr>
              <a:t>c</a:t>
            </a:r>
            <a:r>
              <a:rPr sz="28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sz="2800" b="1" spc="-20" dirty="0">
                <a:solidFill>
                  <a:srgbClr val="FF0000"/>
                </a:solidFill>
                <a:latin typeface="Segoe UI"/>
                <a:cs typeface="Segoe UI"/>
              </a:rPr>
              <a:t>ơn</a:t>
            </a:r>
            <a:r>
              <a:rPr sz="28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0" dirty="0">
                <a:latin typeface="Segoe UI"/>
                <a:cs typeface="Segoe UI"/>
              </a:rPr>
              <a:t>ặ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truy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xu</a:t>
            </a:r>
            <a:r>
              <a:rPr sz="2800" spc="-10" dirty="0">
                <a:latin typeface="Segoe UI"/>
                <a:cs typeface="Segoe UI"/>
              </a:rPr>
              <a:t>ất</a:t>
            </a:r>
            <a:r>
              <a:rPr sz="2800" spc="-15" dirty="0">
                <a:latin typeface="Segoe UI"/>
                <a:cs typeface="Segoe UI"/>
              </a:rPr>
              <a:t> 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spc="-10" dirty="0">
                <a:latin typeface="Segoe UI"/>
                <a:cs typeface="Segoe UI"/>
              </a:rPr>
              <a:t>a.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4" name="object 16"/>
          <p:cNvSpPr txBox="1">
            <a:spLocks/>
          </p:cNvSpPr>
          <p:nvPr/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22225"/>
            <a:r>
              <a:rPr lang="en-US" sz="2800" spc="-20" dirty="0"/>
              <a:t>3</a:t>
            </a:r>
            <a:r>
              <a:rPr lang="vi-VN" sz="2800" spc="-20" dirty="0"/>
              <a:t>.</a:t>
            </a:r>
            <a:r>
              <a:rPr lang="en-US" sz="2800" spc="-20" dirty="0"/>
              <a:t>2</a:t>
            </a:r>
            <a:r>
              <a:rPr lang="vi-VN" spc="-15" dirty="0"/>
              <a:t> </a:t>
            </a:r>
            <a:r>
              <a:rPr lang="en-US" spc="-15" dirty="0" err="1"/>
              <a:t>Vấn</a:t>
            </a:r>
            <a:r>
              <a:rPr lang="en-US" spc="-15" dirty="0"/>
              <a:t> </a:t>
            </a:r>
            <a:r>
              <a:rPr lang="en-US" spc="-15" dirty="0" err="1"/>
              <a:t>đề</a:t>
            </a:r>
            <a:r>
              <a:rPr lang="en-US" spc="-15" dirty="0"/>
              <a:t> </a:t>
            </a:r>
            <a:r>
              <a:rPr lang="en-US" spc="-15" dirty="0" err="1"/>
              <a:t>của</a:t>
            </a:r>
            <a:r>
              <a:rPr lang="en-US" spc="-15" dirty="0"/>
              <a:t> </a:t>
            </a:r>
            <a:r>
              <a:rPr lang="en-US" spc="-15" dirty="0" err="1"/>
              <a:t>ghi</a:t>
            </a:r>
            <a:r>
              <a:rPr lang="en-US" spc="-15" dirty="0"/>
              <a:t> </a:t>
            </a:r>
            <a:r>
              <a:rPr lang="en-US" spc="-15" dirty="0" err="1"/>
              <a:t>đè</a:t>
            </a:r>
            <a:endParaRPr lang="vi-VN" sz="28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149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3086249"/>
            <a:ext cx="85344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0" y="3264773"/>
                </a:moveTo>
                <a:lnTo>
                  <a:pt x="6400799" y="3264773"/>
                </a:lnTo>
                <a:lnTo>
                  <a:pt x="6400799" y="0"/>
                </a:lnTo>
                <a:lnTo>
                  <a:pt x="0" y="0"/>
                </a:lnTo>
                <a:lnTo>
                  <a:pt x="0" y="3264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9975" y="3110652"/>
            <a:ext cx="4568061" cy="285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9261" y="1152827"/>
            <a:ext cx="7257933" cy="2825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678" y="4106153"/>
            <a:ext cx="3488948" cy="2616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6988" y="3964502"/>
            <a:ext cx="5850467" cy="2469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ts val="12570"/>
              </a:lnSpc>
            </a:pPr>
            <a:r>
              <a:rPr sz="72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7200" b="1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 indent="-635">
              <a:lnSpc>
                <a:spcPts val="919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ơng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ủa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Nhan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n,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rư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ởng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L="12700" marR="1322070" indent="-63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Lao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ô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đư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ợc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ô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ứ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hác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nhau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dụ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nhân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ê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ơng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thán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ô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thì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ơng 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ờ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rư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ởng ph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ơng 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ệm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0400" y="1525850"/>
            <a:ext cx="2641600" cy="1219200"/>
          </a:xfrm>
          <a:custGeom>
            <a:avLst/>
            <a:gdLst/>
            <a:ahLst/>
            <a:cxnLst/>
            <a:rect l="l" t="t" r="r" b="b"/>
            <a:pathLst>
              <a:path w="1981200" h="1219200">
                <a:moveTo>
                  <a:pt x="0" y="1219199"/>
                </a:moveTo>
                <a:lnTo>
                  <a:pt x="1981199" y="1219199"/>
                </a:lnTo>
                <a:lnTo>
                  <a:pt x="1981199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0400" y="1525850"/>
            <a:ext cx="2641600" cy="1219200"/>
          </a:xfrm>
          <a:custGeom>
            <a:avLst/>
            <a:gdLst/>
            <a:ahLst/>
            <a:cxnLst/>
            <a:rect l="l" t="t" r="r" b="b"/>
            <a:pathLst>
              <a:path w="1981200" h="1219200">
                <a:moveTo>
                  <a:pt x="0" y="1219199"/>
                </a:moveTo>
                <a:lnTo>
                  <a:pt x="1981199" y="1219199"/>
                </a:lnTo>
                <a:lnTo>
                  <a:pt x="1981199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06380" y="1628715"/>
            <a:ext cx="128693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Vi</a:t>
            </a:r>
            <a:r>
              <a:rPr sz="1800" b="1" spc="-10" dirty="0">
                <a:latin typeface="Calibri"/>
                <a:cs typeface="Calibri"/>
              </a:rPr>
              <a:t>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5175" y="1903035"/>
            <a:ext cx="196680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7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ThuNhap</a:t>
            </a:r>
            <a:r>
              <a:rPr sz="1800" spc="-10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6400" y="3354650"/>
            <a:ext cx="26416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990599"/>
                </a:moveTo>
                <a:lnTo>
                  <a:pt x="1981199" y="990599"/>
                </a:lnTo>
                <a:lnTo>
                  <a:pt x="19811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400" y="3354650"/>
            <a:ext cx="26416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990599"/>
                </a:moveTo>
                <a:lnTo>
                  <a:pt x="1981199" y="990599"/>
                </a:lnTo>
                <a:lnTo>
                  <a:pt x="19811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1051" y="3467676"/>
            <a:ext cx="17136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ru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387" y="3741997"/>
            <a:ext cx="1714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Nh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387" y="4016317"/>
            <a:ext cx="196680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ThuNhap</a:t>
            </a:r>
            <a:r>
              <a:rPr sz="1800" spc="-10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4400" y="3354650"/>
            <a:ext cx="26416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990599"/>
                </a:moveTo>
                <a:lnTo>
                  <a:pt x="1981199" y="990599"/>
                </a:lnTo>
                <a:lnTo>
                  <a:pt x="19811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3354650"/>
            <a:ext cx="26416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990599"/>
                </a:moveTo>
                <a:lnTo>
                  <a:pt x="1981199" y="990599"/>
                </a:lnTo>
                <a:lnTo>
                  <a:pt x="19811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9390" y="3467676"/>
            <a:ext cx="200067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>
              <a:lnSpc>
                <a:spcPct val="100000"/>
              </a:lnSpc>
            </a:pPr>
            <a:r>
              <a:rPr sz="1800" b="1" spc="-20" dirty="0">
                <a:latin typeface="Calibri"/>
                <a:cs typeface="Calibri"/>
              </a:rPr>
              <a:t>L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ioL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ec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ThuNhap</a:t>
            </a:r>
            <a:r>
              <a:rPr sz="1800" spc="-10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47947" y="2557598"/>
            <a:ext cx="1887727" cy="864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7200" y="2782754"/>
            <a:ext cx="1524000" cy="572135"/>
          </a:xfrm>
          <a:custGeom>
            <a:avLst/>
            <a:gdLst/>
            <a:ahLst/>
            <a:cxnLst/>
            <a:rect l="l" t="t" r="r" b="b"/>
            <a:pathLst>
              <a:path w="1143000" h="572135">
                <a:moveTo>
                  <a:pt x="0" y="571896"/>
                </a:moveTo>
                <a:lnTo>
                  <a:pt x="0" y="267096"/>
                </a:lnTo>
                <a:lnTo>
                  <a:pt x="1142999" y="267096"/>
                </a:lnTo>
                <a:lnTo>
                  <a:pt x="1142999" y="0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2283" y="2782753"/>
            <a:ext cx="17780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0" y="114299"/>
                </a:moveTo>
                <a:lnTo>
                  <a:pt x="66674" y="0"/>
                </a:lnTo>
                <a:lnTo>
                  <a:pt x="133349" y="114299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0779" y="2557598"/>
            <a:ext cx="1887727" cy="864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1200" y="2782754"/>
            <a:ext cx="1524000" cy="572135"/>
          </a:xfrm>
          <a:custGeom>
            <a:avLst/>
            <a:gdLst/>
            <a:ahLst/>
            <a:cxnLst/>
            <a:rect l="l" t="t" r="r" b="b"/>
            <a:pathLst>
              <a:path w="1143000" h="572135">
                <a:moveTo>
                  <a:pt x="1142999" y="571896"/>
                </a:moveTo>
                <a:lnTo>
                  <a:pt x="1142999" y="267096"/>
                </a:lnTo>
                <a:lnTo>
                  <a:pt x="0" y="267096"/>
                </a:lnTo>
                <a:lnTo>
                  <a:pt x="0" y="0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2316" y="2782753"/>
            <a:ext cx="17780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49" y="114299"/>
                </a:moveTo>
                <a:lnTo>
                  <a:pt x="66674" y="0"/>
                </a:lnTo>
                <a:lnTo>
                  <a:pt x="0" y="114299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n-US" sz="2800" spc="-20" dirty="0"/>
              <a:t>3.3</a:t>
            </a:r>
            <a:r>
              <a:rPr lang="en-US" spc="-15" dirty="0"/>
              <a:t> Demo</a:t>
            </a:r>
            <a:endParaRPr sz="28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8164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344" y="192023"/>
            <a:ext cx="867664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5471" y="192023"/>
            <a:ext cx="757935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49969" y="192023"/>
            <a:ext cx="75590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049" y="1940927"/>
            <a:ext cx="10760287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4005" indent="-343535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trừu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h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vi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chưa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ược</a:t>
            </a:r>
            <a:r>
              <a:rPr sz="2800" spc="-15" dirty="0">
                <a:latin typeface="Segoe UI"/>
                <a:cs typeface="Segoe UI"/>
              </a:rPr>
              <a:t> x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5" dirty="0">
                <a:latin typeface="Segoe UI"/>
                <a:cs typeface="Segoe UI"/>
              </a:rPr>
              <a:t>rõ</a:t>
            </a:r>
            <a:endParaRPr sz="2800" dirty="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5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-10" dirty="0">
                <a:latin typeface="Segoe UI"/>
                <a:cs typeface="Segoe UI"/>
              </a:rPr>
              <a:t>: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Segoe UI"/>
                <a:cs typeface="Segoe UI"/>
              </a:rPr>
              <a:t>Đ</a:t>
            </a:r>
            <a:r>
              <a:rPr sz="2400" spc="-15" dirty="0">
                <a:latin typeface="Segoe UI"/>
                <a:cs typeface="Segoe UI"/>
              </a:rPr>
              <a:t>ã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hìn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ì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spc="-15" dirty="0">
                <a:latin typeface="Segoe UI"/>
                <a:cs typeface="Segoe UI"/>
              </a:rPr>
              <a:t>ắ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spc="-15" dirty="0">
                <a:latin typeface="Segoe UI"/>
                <a:cs typeface="Segoe UI"/>
              </a:rPr>
              <a:t>ắ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íc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u vi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xác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ịn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ín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 hìn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ụ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ữ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nh</a:t>
            </a:r>
            <a:r>
              <a:rPr sz="2400" spc="-15" dirty="0">
                <a:latin typeface="Segoe UI"/>
                <a:cs typeface="Segoe UI"/>
              </a:rPr>
              <a:t>ậ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10" dirty="0">
                <a:latin typeface="Segoe UI"/>
                <a:cs typeface="Segoe UI"/>
              </a:rPr>
              <a:t>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35" dirty="0">
                <a:latin typeface="Segoe UI"/>
                <a:cs typeface="Segoe UI"/>
              </a:rPr>
              <a:t>r</a:t>
            </a:r>
            <a:r>
              <a:rPr sz="2400" spc="-5" dirty="0">
                <a:latin typeface="Segoe UI"/>
                <a:cs typeface="Segoe UI"/>
              </a:rPr>
              <a:t>òn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tam</a:t>
            </a:r>
            <a:r>
              <a:rPr sz="2400" dirty="0">
                <a:latin typeface="Segoe UI"/>
                <a:cs typeface="Segoe UI"/>
              </a:rPr>
              <a:t> g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20" dirty="0">
                <a:latin typeface="Segoe UI"/>
                <a:cs typeface="Segoe UI"/>
              </a:rPr>
              <a:t>c…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mớ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hể </a:t>
            </a:r>
            <a:r>
              <a:rPr sz="2400" spc="-15" dirty="0">
                <a:latin typeface="Segoe UI"/>
                <a:cs typeface="Segoe UI"/>
              </a:rPr>
              <a:t>xác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ịn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ín</a:t>
            </a:r>
            <a:r>
              <a:rPr sz="2400" dirty="0">
                <a:latin typeface="Segoe UI"/>
                <a:cs typeface="Segoe UI"/>
              </a:rPr>
              <a:t>h</a:t>
            </a:r>
          </a:p>
          <a:p>
            <a:pPr marL="756285" marR="196850" indent="-28702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5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-10" dirty="0">
                <a:latin typeface="Segoe UI"/>
                <a:cs typeface="Segoe UI"/>
              </a:rPr>
              <a:t>: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Sin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ì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spc="-15" dirty="0">
                <a:latin typeface="Segoe UI"/>
                <a:cs typeface="Segoe UI"/>
              </a:rPr>
              <a:t>ắ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spc="-15" dirty="0">
                <a:latin typeface="Segoe UI"/>
                <a:cs typeface="Segoe UI"/>
              </a:rPr>
              <a:t>ắ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ểm tr</a:t>
            </a:r>
            <a:r>
              <a:rPr sz="2400" spc="-5" dirty="0">
                <a:latin typeface="Segoe UI"/>
                <a:cs typeface="Segoe UI"/>
              </a:rPr>
              <a:t>un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ìn</a:t>
            </a:r>
            <a:r>
              <a:rPr sz="2400" dirty="0">
                <a:latin typeface="Segoe UI"/>
                <a:cs typeface="Segoe UI"/>
              </a:rPr>
              <a:t>h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xác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ịn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ín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ế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mà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5" dirty="0">
                <a:latin typeface="Segoe UI"/>
                <a:cs typeface="Segoe UI"/>
              </a:rPr>
              <a:t>in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dirty="0">
                <a:latin typeface="Segoe UI"/>
                <a:cs typeface="Segoe UI"/>
              </a:rPr>
              <a:t>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ết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môn họ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côn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ức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ín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ểm </a:t>
            </a:r>
            <a:r>
              <a:rPr sz="2400" spc="-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ụ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 dirty="0">
              <a:latin typeface="Segoe UI"/>
              <a:cs typeface="Segoe UI"/>
            </a:endParaRPr>
          </a:p>
          <a:p>
            <a:pPr marL="354965" marR="576580" indent="-342900">
              <a:lnSpc>
                <a:spcPct val="100000"/>
              </a:lnSpc>
              <a:spcBef>
                <a:spcPts val="655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V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hình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</a:t>
            </a:r>
            <a:r>
              <a:rPr sz="2800" spc="-20" dirty="0">
                <a:latin typeface="Segoe UI"/>
                <a:cs typeface="Segoe UI"/>
              </a:rPr>
              <a:t>inh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20" dirty="0">
                <a:latin typeface="Segoe UI"/>
                <a:cs typeface="Segoe UI"/>
              </a:rPr>
              <a:t>iên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trừu 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vì</a:t>
            </a:r>
            <a:r>
              <a:rPr sz="2800" spc="-20" dirty="0">
                <a:latin typeface="Segoe UI"/>
                <a:cs typeface="Segoe UI"/>
              </a:rPr>
              <a:t> 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10" dirty="0">
                <a:latin typeface="Segoe UI"/>
                <a:cs typeface="Segoe UI"/>
              </a:rPr>
              <a:t>,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iện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í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iểm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chưa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thực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hiện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ược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392749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2000" y="1459230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2000" y="1459230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5399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0573" y="1656075"/>
            <a:ext cx="61298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ì</a:t>
            </a:r>
            <a:r>
              <a:rPr sz="1800" dirty="0">
                <a:latin typeface="Calibri"/>
                <a:cs typeface="Calibri"/>
              </a:rPr>
              <a:t>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3600" y="2596134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600" y="2596134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5399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9733" y="2792980"/>
            <a:ext cx="117855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Chữ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15" dirty="0">
                <a:latin typeface="Calibri"/>
                <a:cs typeface="Calibri"/>
              </a:rPr>
              <a:t>ậ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2000" y="2596134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2000" y="2596134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5399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72766" y="2792980"/>
            <a:ext cx="5867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ò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0400" y="2596134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0400" y="2596134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5399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53120" y="2792980"/>
            <a:ext cx="11057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á</a:t>
            </a:r>
            <a:r>
              <a:rPr sz="1800" spc="-1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3600" y="3586734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600" y="3586734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5399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16470" y="3783581"/>
            <a:ext cx="82380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ô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8800" y="2081387"/>
            <a:ext cx="2438400" cy="514984"/>
          </a:xfrm>
          <a:custGeom>
            <a:avLst/>
            <a:gdLst/>
            <a:ahLst/>
            <a:cxnLst/>
            <a:rect l="l" t="t" r="r" b="b"/>
            <a:pathLst>
              <a:path w="1828800" h="514985">
                <a:moveTo>
                  <a:pt x="0" y="514746"/>
                </a:moveTo>
                <a:lnTo>
                  <a:pt x="0" y="251094"/>
                </a:lnTo>
                <a:lnTo>
                  <a:pt x="1828799" y="251094"/>
                </a:lnTo>
                <a:lnTo>
                  <a:pt x="1828799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7906" y="2081387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199"/>
                </a:moveTo>
                <a:lnTo>
                  <a:pt x="44470" y="0"/>
                </a:lnTo>
                <a:lnTo>
                  <a:pt x="8891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67200" y="2081387"/>
            <a:ext cx="2438400" cy="514984"/>
          </a:xfrm>
          <a:custGeom>
            <a:avLst/>
            <a:gdLst/>
            <a:ahLst/>
            <a:cxnLst/>
            <a:rect l="l" t="t" r="r" b="b"/>
            <a:pathLst>
              <a:path w="1828800" h="514985">
                <a:moveTo>
                  <a:pt x="1828799" y="514746"/>
                </a:moveTo>
                <a:lnTo>
                  <a:pt x="1828799" y="251094"/>
                </a:lnTo>
                <a:lnTo>
                  <a:pt x="0" y="251094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7947" y="2081387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10" y="76199"/>
                </a:moveTo>
                <a:lnTo>
                  <a:pt x="44439" y="0"/>
                </a:lnTo>
                <a:lnTo>
                  <a:pt x="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7200" y="2081387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51474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7947" y="2081387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10" y="76199"/>
                </a:moveTo>
                <a:lnTo>
                  <a:pt x="44439" y="0"/>
                </a:lnTo>
                <a:lnTo>
                  <a:pt x="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8800" y="3218292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368442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9539" y="3218291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4" y="76199"/>
                </a:moveTo>
                <a:lnTo>
                  <a:pt x="44445" y="0"/>
                </a:lnTo>
                <a:lnTo>
                  <a:pt x="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64400" y="4309872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64400" y="4309872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50655" y="4506720"/>
            <a:ext cx="11565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ên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91631" y="5428488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91631" y="5428488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70925" y="5625336"/>
            <a:ext cx="7704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Bi</a:t>
            </a:r>
            <a:r>
              <a:rPr sz="1800" dirty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90000" y="5428488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0000" y="5428488"/>
            <a:ext cx="19304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609599"/>
                </a:moveTo>
                <a:lnTo>
                  <a:pt x="1447799" y="609599"/>
                </a:lnTo>
                <a:lnTo>
                  <a:pt x="14477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4322" y="5625336"/>
            <a:ext cx="6400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56831" y="4932045"/>
            <a:ext cx="1573107" cy="496570"/>
          </a:xfrm>
          <a:custGeom>
            <a:avLst/>
            <a:gdLst/>
            <a:ahLst/>
            <a:cxnLst/>
            <a:rect l="l" t="t" r="r" b="b"/>
            <a:pathLst>
              <a:path w="1179829" h="496570">
                <a:moveTo>
                  <a:pt x="0" y="496442"/>
                </a:moveTo>
                <a:lnTo>
                  <a:pt x="0" y="241934"/>
                </a:lnTo>
                <a:lnTo>
                  <a:pt x="1179575" y="241934"/>
                </a:lnTo>
                <a:lnTo>
                  <a:pt x="1179575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70305" y="4932045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199"/>
                </a:moveTo>
                <a:lnTo>
                  <a:pt x="44470" y="0"/>
                </a:lnTo>
                <a:lnTo>
                  <a:pt x="8891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29600" y="4932045"/>
            <a:ext cx="1625600" cy="496570"/>
          </a:xfrm>
          <a:custGeom>
            <a:avLst/>
            <a:gdLst/>
            <a:ahLst/>
            <a:cxnLst/>
            <a:rect l="l" t="t" r="r" b="b"/>
            <a:pathLst>
              <a:path w="1219200" h="496570">
                <a:moveTo>
                  <a:pt x="1219199" y="496442"/>
                </a:moveTo>
                <a:lnTo>
                  <a:pt x="1219199" y="241934"/>
                </a:lnTo>
                <a:lnTo>
                  <a:pt x="0" y="241934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70347" y="4932045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10" y="76199"/>
                </a:moveTo>
                <a:lnTo>
                  <a:pt x="44439" y="0"/>
                </a:lnTo>
                <a:lnTo>
                  <a:pt x="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34400" y="1371600"/>
            <a:ext cx="3048000" cy="1428750"/>
          </a:xfrm>
          <a:custGeom>
            <a:avLst/>
            <a:gdLst/>
            <a:ahLst/>
            <a:cxnLst/>
            <a:rect l="l" t="t" r="r" b="b"/>
            <a:pathLst>
              <a:path w="2286000" h="1428750">
                <a:moveTo>
                  <a:pt x="0" y="0"/>
                </a:moveTo>
                <a:lnTo>
                  <a:pt x="2285999" y="0"/>
                </a:lnTo>
                <a:lnTo>
                  <a:pt x="2285999" y="1161074"/>
                </a:lnTo>
                <a:lnTo>
                  <a:pt x="2122836" y="1164250"/>
                </a:lnTo>
                <a:lnTo>
                  <a:pt x="1975103" y="1173209"/>
                </a:lnTo>
                <a:lnTo>
                  <a:pt x="1841087" y="1187099"/>
                </a:lnTo>
                <a:lnTo>
                  <a:pt x="1719071" y="1205068"/>
                </a:lnTo>
                <a:lnTo>
                  <a:pt x="1607343" y="1226265"/>
                </a:lnTo>
                <a:lnTo>
                  <a:pt x="1504187" y="1249837"/>
                </a:lnTo>
                <a:lnTo>
                  <a:pt x="1407890" y="1274932"/>
                </a:lnTo>
                <a:lnTo>
                  <a:pt x="1316735" y="1300698"/>
                </a:lnTo>
                <a:lnTo>
                  <a:pt x="1229010" y="1326283"/>
                </a:lnTo>
                <a:lnTo>
                  <a:pt x="1142999" y="1350835"/>
                </a:lnTo>
                <a:lnTo>
                  <a:pt x="1056989" y="1373502"/>
                </a:lnTo>
                <a:lnTo>
                  <a:pt x="969263" y="1393432"/>
                </a:lnTo>
                <a:lnTo>
                  <a:pt x="878109" y="1409773"/>
                </a:lnTo>
                <a:lnTo>
                  <a:pt x="781811" y="1421672"/>
                </a:lnTo>
                <a:lnTo>
                  <a:pt x="678656" y="1428279"/>
                </a:lnTo>
                <a:lnTo>
                  <a:pt x="566927" y="1428740"/>
                </a:lnTo>
                <a:lnTo>
                  <a:pt x="444912" y="1422204"/>
                </a:lnTo>
                <a:lnTo>
                  <a:pt x="310895" y="1407819"/>
                </a:lnTo>
                <a:lnTo>
                  <a:pt x="163163" y="1384732"/>
                </a:lnTo>
                <a:lnTo>
                  <a:pt x="0" y="135209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37378" y="1707015"/>
            <a:ext cx="24417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 marR="5080" indent="-266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ì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ên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á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ớp </a:t>
            </a:r>
            <a:r>
              <a:rPr sz="1800" spc="-5" dirty="0">
                <a:latin typeface="Calibri"/>
                <a:cs typeface="Calibri"/>
              </a:rPr>
              <a:t>tr</a:t>
            </a:r>
            <a:r>
              <a:rPr sz="1800" spc="-10" dirty="0">
                <a:latin typeface="Calibri"/>
                <a:cs typeface="Calibri"/>
              </a:rPr>
              <a:t>ừ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ư</a:t>
            </a:r>
            <a:r>
              <a:rPr sz="1800" dirty="0">
                <a:latin typeface="Calibri"/>
                <a:cs typeface="Calibri"/>
              </a:rPr>
              <a:t>ợng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9600" y="4821173"/>
            <a:ext cx="3048000" cy="1428750"/>
          </a:xfrm>
          <a:custGeom>
            <a:avLst/>
            <a:gdLst/>
            <a:ahLst/>
            <a:cxnLst/>
            <a:rect l="l" t="t" r="r" b="b"/>
            <a:pathLst>
              <a:path w="2286000" h="1428750">
                <a:moveTo>
                  <a:pt x="0" y="0"/>
                </a:moveTo>
                <a:lnTo>
                  <a:pt x="2285999" y="0"/>
                </a:lnTo>
                <a:lnTo>
                  <a:pt x="2285999" y="1161062"/>
                </a:lnTo>
                <a:lnTo>
                  <a:pt x="2122836" y="1164238"/>
                </a:lnTo>
                <a:lnTo>
                  <a:pt x="1975103" y="1173197"/>
                </a:lnTo>
                <a:lnTo>
                  <a:pt x="1841087" y="1187088"/>
                </a:lnTo>
                <a:lnTo>
                  <a:pt x="1719071" y="1205058"/>
                </a:lnTo>
                <a:lnTo>
                  <a:pt x="1607343" y="1226256"/>
                </a:lnTo>
                <a:lnTo>
                  <a:pt x="1504187" y="1249828"/>
                </a:lnTo>
                <a:lnTo>
                  <a:pt x="1407890" y="1274924"/>
                </a:lnTo>
                <a:lnTo>
                  <a:pt x="1316735" y="1300691"/>
                </a:lnTo>
                <a:lnTo>
                  <a:pt x="1229010" y="1326277"/>
                </a:lnTo>
                <a:lnTo>
                  <a:pt x="1142999" y="1350830"/>
                </a:lnTo>
                <a:lnTo>
                  <a:pt x="1056989" y="1373498"/>
                </a:lnTo>
                <a:lnTo>
                  <a:pt x="969263" y="1393429"/>
                </a:lnTo>
                <a:lnTo>
                  <a:pt x="878109" y="1409770"/>
                </a:lnTo>
                <a:lnTo>
                  <a:pt x="781811" y="1421670"/>
                </a:lnTo>
                <a:lnTo>
                  <a:pt x="678656" y="1428277"/>
                </a:lnTo>
                <a:lnTo>
                  <a:pt x="566927" y="1428738"/>
                </a:lnTo>
                <a:lnTo>
                  <a:pt x="444912" y="1422202"/>
                </a:lnTo>
                <a:lnTo>
                  <a:pt x="310895" y="1407816"/>
                </a:lnTo>
                <a:lnTo>
                  <a:pt x="163163" y="1384728"/>
                </a:lnTo>
                <a:lnTo>
                  <a:pt x="0" y="135208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10743" y="5019432"/>
            <a:ext cx="26416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37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Chữ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15" dirty="0">
                <a:latin typeface="Calibri"/>
                <a:cs typeface="Calibri"/>
              </a:rPr>
              <a:t>ậ</a:t>
            </a:r>
            <a:r>
              <a:rPr sz="1800" spc="-5" dirty="0">
                <a:latin typeface="Calibri"/>
                <a:cs typeface="Calibri"/>
              </a:rPr>
              <a:t>t,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ò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á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ô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8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SV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Bi</a:t>
            </a:r>
            <a:r>
              <a:rPr sz="1800" dirty="0">
                <a:latin typeface="Calibri"/>
                <a:cs typeface="Calibri"/>
              </a:rPr>
              <a:t>z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á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ớp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ụ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ể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730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46369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063" y="192025"/>
            <a:ext cx="757935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9537" y="192025"/>
            <a:ext cx="75385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49969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3601" y="3163225"/>
            <a:ext cx="6852073" cy="1200785"/>
          </a:xfrm>
          <a:custGeom>
            <a:avLst/>
            <a:gdLst/>
            <a:ahLst/>
            <a:cxnLst/>
            <a:rect l="l" t="t" r="r" b="b"/>
            <a:pathLst>
              <a:path w="5139055" h="1200785">
                <a:moveTo>
                  <a:pt x="0" y="1200329"/>
                </a:moveTo>
                <a:lnTo>
                  <a:pt x="5138470" y="1200329"/>
                </a:lnTo>
                <a:lnTo>
                  <a:pt x="5138470" y="0"/>
                </a:lnTo>
                <a:lnTo>
                  <a:pt x="0" y="0"/>
                </a:lnTo>
                <a:lnTo>
                  <a:pt x="0" y="12003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78590" y="3252628"/>
            <a:ext cx="657944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5A33"/>
                </a:solidFill>
                <a:latin typeface="Calibri"/>
                <a:cs typeface="Calibri"/>
              </a:rPr>
              <a:t>bs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5A33"/>
                </a:solidFill>
                <a:latin typeface="Calibri"/>
                <a:cs typeface="Calibri"/>
              </a:rPr>
              <a:t>ac</a:t>
            </a:r>
            <a:r>
              <a:rPr sz="24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public cla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</a:t>
            </a:r>
            <a:r>
              <a:rPr sz="2400" spc="-5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5A33"/>
                </a:solidFill>
                <a:latin typeface="Calibri"/>
                <a:cs typeface="Calibri"/>
              </a:rPr>
              <a:t>bs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5A33"/>
                </a:solidFill>
                <a:latin typeface="Calibri"/>
                <a:cs typeface="Calibri"/>
              </a:rPr>
              <a:t>ac</a:t>
            </a:r>
            <a:r>
              <a:rPr sz="24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public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3333FF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3333FF"/>
                </a:solidFill>
                <a:latin typeface="Calibri"/>
                <a:cs typeface="Calibri"/>
              </a:rPr>
              <a:t>tDi</a:t>
            </a:r>
            <a:r>
              <a:rPr sz="2400" b="1" dirty="0">
                <a:solidFill>
                  <a:srgbClr val="3333FF"/>
                </a:solidFill>
                <a:latin typeface="Calibri"/>
                <a:cs typeface="Calibri"/>
              </a:rPr>
              <a:t>em</a:t>
            </a:r>
            <a:r>
              <a:rPr sz="2400" b="1" spc="-20" dirty="0">
                <a:solidFill>
                  <a:srgbClr val="3333FF"/>
                </a:solidFill>
                <a:latin typeface="Calibri"/>
                <a:cs typeface="Calibri"/>
              </a:rPr>
              <a:t>TB</a:t>
            </a:r>
            <a:r>
              <a:rPr sz="2400" dirty="0"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5292" y="4992024"/>
            <a:ext cx="6999393" cy="1569720"/>
          </a:xfrm>
          <a:custGeom>
            <a:avLst/>
            <a:gdLst/>
            <a:ahLst/>
            <a:cxnLst/>
            <a:rect l="l" t="t" r="r" b="b"/>
            <a:pathLst>
              <a:path w="5249545" h="1569720">
                <a:moveTo>
                  <a:pt x="0" y="1569659"/>
                </a:moveTo>
                <a:lnTo>
                  <a:pt x="5249052" y="1569659"/>
                </a:lnTo>
                <a:lnTo>
                  <a:pt x="5249052" y="0"/>
                </a:lnTo>
                <a:lnTo>
                  <a:pt x="0" y="0"/>
                </a:lnTo>
                <a:lnTo>
                  <a:pt x="0" y="15696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80276" y="5081430"/>
            <a:ext cx="672507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5A33"/>
                </a:solidFill>
                <a:latin typeface="Calibri"/>
                <a:cs typeface="Calibri"/>
              </a:rPr>
              <a:t>bs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5A33"/>
                </a:solidFill>
                <a:latin typeface="Calibri"/>
                <a:cs typeface="Calibri"/>
              </a:rPr>
              <a:t>ac</a:t>
            </a:r>
            <a:r>
              <a:rPr sz="24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public cla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</a:t>
            </a:r>
            <a:r>
              <a:rPr sz="2400" spc="-5" dirty="0">
                <a:latin typeface="Calibri"/>
                <a:cs typeface="Calibri"/>
              </a:rPr>
              <a:t>nh{</a:t>
            </a:r>
            <a:endParaRPr sz="2400">
              <a:latin typeface="Calibri"/>
              <a:cs typeface="Calibri"/>
            </a:endParaRPr>
          </a:p>
          <a:p>
            <a:pPr marL="422275" marR="5080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5A33"/>
                </a:solidFill>
                <a:latin typeface="Calibri"/>
                <a:cs typeface="Calibri"/>
              </a:rPr>
              <a:t>bs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5A33"/>
                </a:solidFill>
                <a:latin typeface="Calibri"/>
                <a:cs typeface="Calibri"/>
              </a:rPr>
              <a:t>ac</a:t>
            </a:r>
            <a:r>
              <a:rPr sz="24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public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3333FF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3333FF"/>
                </a:solidFill>
                <a:latin typeface="Calibri"/>
                <a:cs typeface="Calibri"/>
              </a:rPr>
              <a:t>tC</a:t>
            </a:r>
            <a:r>
              <a:rPr sz="2400" b="1" spc="-20" dirty="0">
                <a:solidFill>
                  <a:srgbClr val="3333FF"/>
                </a:solidFill>
                <a:latin typeface="Calibri"/>
                <a:cs typeface="Calibri"/>
              </a:rPr>
              <a:t>huVi</a:t>
            </a:r>
            <a:r>
              <a:rPr sz="2400" dirty="0">
                <a:latin typeface="Calibri"/>
                <a:cs typeface="Calibri"/>
              </a:rPr>
              <a:t>();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5A33"/>
                </a:solidFill>
                <a:latin typeface="Calibri"/>
                <a:cs typeface="Calibri"/>
              </a:rPr>
              <a:t>bs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5A33"/>
                </a:solidFill>
                <a:latin typeface="Calibri"/>
                <a:cs typeface="Calibri"/>
              </a:rPr>
              <a:t>ac</a:t>
            </a:r>
            <a:r>
              <a:rPr sz="24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public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3333FF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tD</a:t>
            </a:r>
            <a:r>
              <a:rPr sz="2400" b="1" spc="-15" dirty="0">
                <a:solidFill>
                  <a:srgbClr val="3333F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3333FF"/>
                </a:solidFill>
                <a:latin typeface="Calibri"/>
                <a:cs typeface="Calibri"/>
              </a:rPr>
              <a:t>nTi</a:t>
            </a:r>
            <a:r>
              <a:rPr sz="2400" b="1" dirty="0">
                <a:solidFill>
                  <a:srgbClr val="3333FF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3333FF"/>
                </a:solidFill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1" y="1346041"/>
            <a:ext cx="6435513" cy="1200785"/>
          </a:xfrm>
          <a:custGeom>
            <a:avLst/>
            <a:gdLst/>
            <a:ahLst/>
            <a:cxnLst/>
            <a:rect l="l" t="t" r="r" b="b"/>
            <a:pathLst>
              <a:path w="4826635" h="1200785">
                <a:moveTo>
                  <a:pt x="0" y="1200329"/>
                </a:moveTo>
                <a:lnTo>
                  <a:pt x="4826446" y="1200329"/>
                </a:lnTo>
                <a:lnTo>
                  <a:pt x="4826446" y="0"/>
                </a:lnTo>
                <a:lnTo>
                  <a:pt x="0" y="0"/>
                </a:lnTo>
                <a:lnTo>
                  <a:pt x="0" y="12003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4587" y="1435435"/>
            <a:ext cx="61688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5A33"/>
                </a:solidFill>
                <a:latin typeface="Calibri"/>
                <a:cs typeface="Calibri"/>
              </a:rPr>
              <a:t>bs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5A33"/>
                </a:solidFill>
                <a:latin typeface="Calibri"/>
                <a:cs typeface="Calibri"/>
              </a:rPr>
              <a:t>ac</a:t>
            </a:r>
            <a:r>
              <a:rPr sz="24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public cla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Cla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5A33"/>
                </a:solidFill>
                <a:latin typeface="Calibri"/>
                <a:cs typeface="Calibri"/>
              </a:rPr>
              <a:t>bs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5A33"/>
                </a:solidFill>
                <a:latin typeface="Calibri"/>
                <a:cs typeface="Calibri"/>
              </a:rPr>
              <a:t>ac</a:t>
            </a:r>
            <a:r>
              <a:rPr sz="24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2400" b="1" spc="-6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public ty</a:t>
            </a:r>
            <a:r>
              <a:rPr sz="2400" spc="-15" dirty="0">
                <a:latin typeface="Calibri"/>
                <a:cs typeface="Calibri"/>
              </a:rPr>
              <a:t>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39" y="2546370"/>
            <a:ext cx="829733" cy="1217295"/>
          </a:xfrm>
          <a:custGeom>
            <a:avLst/>
            <a:gdLst/>
            <a:ahLst/>
            <a:cxnLst/>
            <a:rect l="l" t="t" r="r" b="b"/>
            <a:pathLst>
              <a:path w="622300" h="1217295">
                <a:moveTo>
                  <a:pt x="0" y="0"/>
                </a:moveTo>
                <a:lnTo>
                  <a:pt x="0" y="1217035"/>
                </a:lnTo>
                <a:lnTo>
                  <a:pt x="622212" y="1217035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5256" y="3718935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10"/>
                </a:moveTo>
                <a:lnTo>
                  <a:pt x="76199" y="44439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27239" y="2546369"/>
            <a:ext cx="731520" cy="3230880"/>
          </a:xfrm>
          <a:custGeom>
            <a:avLst/>
            <a:gdLst/>
            <a:ahLst/>
            <a:cxnLst/>
            <a:rect l="l" t="t" r="r" b="b"/>
            <a:pathLst>
              <a:path w="548639" h="3230879">
                <a:moveTo>
                  <a:pt x="0" y="0"/>
                </a:moveTo>
                <a:lnTo>
                  <a:pt x="0" y="3230477"/>
                </a:lnTo>
                <a:lnTo>
                  <a:pt x="548451" y="323047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6907" y="5732401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4"/>
                </a:moveTo>
                <a:lnTo>
                  <a:pt x="76199" y="44445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2934624"/>
            <a:ext cx="2946400" cy="2406650"/>
          </a:xfrm>
          <a:custGeom>
            <a:avLst/>
            <a:gdLst/>
            <a:ahLst/>
            <a:cxnLst/>
            <a:rect l="l" t="t" r="r" b="b"/>
            <a:pathLst>
              <a:path w="2209800" h="2406650">
                <a:moveTo>
                  <a:pt x="0" y="0"/>
                </a:moveTo>
                <a:lnTo>
                  <a:pt x="2209799" y="0"/>
                </a:lnTo>
                <a:lnTo>
                  <a:pt x="2209799" y="1955459"/>
                </a:lnTo>
                <a:lnTo>
                  <a:pt x="2052075" y="1960808"/>
                </a:lnTo>
                <a:lnTo>
                  <a:pt x="1909267" y="1975898"/>
                </a:lnTo>
                <a:lnTo>
                  <a:pt x="1779717" y="1999293"/>
                </a:lnTo>
                <a:lnTo>
                  <a:pt x="1661769" y="2029560"/>
                </a:lnTo>
                <a:lnTo>
                  <a:pt x="1553765" y="2065262"/>
                </a:lnTo>
                <a:lnTo>
                  <a:pt x="1454048" y="2104964"/>
                </a:lnTo>
                <a:lnTo>
                  <a:pt x="1360960" y="2147232"/>
                </a:lnTo>
                <a:lnTo>
                  <a:pt x="1272844" y="2190630"/>
                </a:lnTo>
                <a:lnTo>
                  <a:pt x="1188043" y="2233724"/>
                </a:lnTo>
                <a:lnTo>
                  <a:pt x="1104899" y="2275077"/>
                </a:lnTo>
                <a:lnTo>
                  <a:pt x="1021756" y="2313256"/>
                </a:lnTo>
                <a:lnTo>
                  <a:pt x="936955" y="2346825"/>
                </a:lnTo>
                <a:lnTo>
                  <a:pt x="848839" y="2374348"/>
                </a:lnTo>
                <a:lnTo>
                  <a:pt x="755751" y="2394391"/>
                </a:lnTo>
                <a:lnTo>
                  <a:pt x="656034" y="2405519"/>
                </a:lnTo>
                <a:lnTo>
                  <a:pt x="548030" y="2406297"/>
                </a:lnTo>
                <a:lnTo>
                  <a:pt x="430082" y="2395288"/>
                </a:lnTo>
                <a:lnTo>
                  <a:pt x="300532" y="2371060"/>
                </a:lnTo>
                <a:lnTo>
                  <a:pt x="157724" y="2332175"/>
                </a:lnTo>
                <a:lnTo>
                  <a:pt x="0" y="227720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4764" y="3184518"/>
            <a:ext cx="253322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Sử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dụng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từ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kh</a:t>
            </a:r>
            <a:r>
              <a:rPr sz="2000" spc="-5" dirty="0">
                <a:latin typeface="Calibri"/>
                <a:cs typeface="Calibri"/>
              </a:rPr>
              <a:t>óa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đ</a:t>
            </a:r>
            <a:r>
              <a:rPr sz="2000" dirty="0">
                <a:latin typeface="Calibri"/>
                <a:cs typeface="Calibri"/>
              </a:rPr>
              <a:t>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đị</a:t>
            </a:r>
            <a:r>
              <a:rPr sz="2000" dirty="0">
                <a:latin typeface="Calibri"/>
                <a:cs typeface="Calibri"/>
              </a:rPr>
              <a:t>nh ngh</a:t>
            </a:r>
            <a:r>
              <a:rPr sz="2000" spc="-5" dirty="0">
                <a:latin typeface="Calibri"/>
                <a:cs typeface="Calibri"/>
              </a:rPr>
              <a:t>ĩ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ớ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phư</a:t>
            </a:r>
            <a:r>
              <a:rPr sz="2000" spc="5" dirty="0">
                <a:latin typeface="Calibri"/>
                <a:cs typeface="Calibri"/>
              </a:rPr>
              <a:t>ơ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thức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ừu tư</a:t>
            </a:r>
            <a:r>
              <a:rPr sz="2000" spc="5" dirty="0">
                <a:latin typeface="Calibri"/>
                <a:cs typeface="Calibri"/>
              </a:rPr>
              <a:t>ợ</a:t>
            </a:r>
            <a:r>
              <a:rPr sz="2000" dirty="0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28324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46369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063" y="192025"/>
            <a:ext cx="757935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9537" y="192025"/>
            <a:ext cx="75385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49969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4400" y="1334223"/>
            <a:ext cx="5168053" cy="1200785"/>
          </a:xfrm>
          <a:custGeom>
            <a:avLst/>
            <a:gdLst/>
            <a:ahLst/>
            <a:cxnLst/>
            <a:rect l="l" t="t" r="r" b="b"/>
            <a:pathLst>
              <a:path w="3876040" h="1200785">
                <a:moveTo>
                  <a:pt x="0" y="1200329"/>
                </a:moveTo>
                <a:lnTo>
                  <a:pt x="3875989" y="1200329"/>
                </a:lnTo>
                <a:lnTo>
                  <a:pt x="3875989" y="0"/>
                </a:lnTo>
                <a:lnTo>
                  <a:pt x="0" y="0"/>
                </a:lnTo>
                <a:lnTo>
                  <a:pt x="0" y="12003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9389" y="1409144"/>
            <a:ext cx="4953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1800" b="1" spc="-20" dirty="0">
                <a:solidFill>
                  <a:srgbClr val="FF5A33"/>
                </a:solidFill>
                <a:latin typeface="Calibri"/>
                <a:cs typeface="Calibri"/>
              </a:rPr>
              <a:t>b</a:t>
            </a:r>
            <a:r>
              <a:rPr sz="1800" b="1" spc="-35" dirty="0">
                <a:solidFill>
                  <a:srgbClr val="FF5A33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5A33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 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tri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7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1800" b="1" spc="-20" dirty="0">
                <a:solidFill>
                  <a:srgbClr val="FF5A33"/>
                </a:solidFill>
                <a:latin typeface="Calibri"/>
                <a:cs typeface="Calibri"/>
              </a:rPr>
              <a:t>b</a:t>
            </a:r>
            <a:r>
              <a:rPr sz="1800" b="1" spc="-35" dirty="0">
                <a:solidFill>
                  <a:srgbClr val="FF5A33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5A33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3333FF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3333FF"/>
                </a:solidFill>
                <a:latin typeface="Calibri"/>
                <a:cs typeface="Calibri"/>
              </a:rPr>
              <a:t>tD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mT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000" y="3544019"/>
            <a:ext cx="5508413" cy="2308860"/>
          </a:xfrm>
          <a:custGeom>
            <a:avLst/>
            <a:gdLst/>
            <a:ahLst/>
            <a:cxnLst/>
            <a:rect l="l" t="t" r="r" b="b"/>
            <a:pathLst>
              <a:path w="4131310" h="2308860">
                <a:moveTo>
                  <a:pt x="0" y="2308323"/>
                </a:moveTo>
                <a:lnTo>
                  <a:pt x="4130801" y="2308323"/>
                </a:lnTo>
                <a:lnTo>
                  <a:pt x="4130801" y="0"/>
                </a:lnTo>
                <a:lnTo>
                  <a:pt x="0" y="0"/>
                </a:lnTo>
                <a:lnTo>
                  <a:pt x="0" y="230832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2987" y="3618946"/>
            <a:ext cx="51739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 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emJ</a:t>
            </a:r>
            <a:r>
              <a:rPr sz="1800" spc="-35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ss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@</a:t>
            </a:r>
            <a:r>
              <a:rPr sz="1800" spc="-20" dirty="0">
                <a:latin typeface="Calibri"/>
                <a:cs typeface="Calibri"/>
              </a:rPr>
              <a:t>Ov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rri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3333FF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3333FF"/>
                </a:solidFill>
                <a:latin typeface="Calibri"/>
                <a:cs typeface="Calibri"/>
              </a:rPr>
              <a:t>tD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mT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(){</a:t>
            </a:r>
            <a:endParaRPr sz="18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(2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emJ</a:t>
            </a:r>
            <a:r>
              <a:rPr sz="1800" spc="-35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ss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3;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3" y="3544019"/>
            <a:ext cx="5578687" cy="2862580"/>
          </a:xfrm>
          <a:custGeom>
            <a:avLst/>
            <a:gdLst/>
            <a:ahLst/>
            <a:cxnLst/>
            <a:rect l="l" t="t" r="r" b="b"/>
            <a:pathLst>
              <a:path w="4184015" h="2862579">
                <a:moveTo>
                  <a:pt x="0" y="2862321"/>
                </a:moveTo>
                <a:lnTo>
                  <a:pt x="4183715" y="2862321"/>
                </a:lnTo>
                <a:lnTo>
                  <a:pt x="4183715" y="0"/>
                </a:lnTo>
                <a:lnTo>
                  <a:pt x="0" y="0"/>
                </a:lnTo>
                <a:lnTo>
                  <a:pt x="0" y="28623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00391" y="3618946"/>
            <a:ext cx="531622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 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Bi</a:t>
            </a:r>
            <a:r>
              <a:rPr sz="1800" dirty="0">
                <a:latin typeface="Calibri"/>
                <a:cs typeface="Calibri"/>
              </a:rPr>
              <a:t>z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 marR="12623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ban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ang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@</a:t>
            </a:r>
            <a:r>
              <a:rPr sz="1800" spc="-20" dirty="0">
                <a:latin typeface="Calibri"/>
                <a:cs typeface="Calibri"/>
              </a:rPr>
              <a:t>Ov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rri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640715" marR="1083310" indent="-3143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3333FF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3333FF"/>
                </a:solidFill>
                <a:latin typeface="Calibri"/>
                <a:cs typeface="Calibri"/>
              </a:rPr>
              <a:t>tD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mT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(){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rn</a:t>
            </a:r>
            <a:endParaRPr sz="180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mar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ban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ang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3;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61867" y="2547109"/>
            <a:ext cx="2777067" cy="996950"/>
          </a:xfrm>
          <a:custGeom>
            <a:avLst/>
            <a:gdLst/>
            <a:ahLst/>
            <a:cxnLst/>
            <a:rect l="l" t="t" r="r" b="b"/>
            <a:pathLst>
              <a:path w="2082800" h="996950">
                <a:moveTo>
                  <a:pt x="0" y="996909"/>
                </a:moveTo>
                <a:lnTo>
                  <a:pt x="0" y="492191"/>
                </a:lnTo>
                <a:lnTo>
                  <a:pt x="2082408" y="492191"/>
                </a:lnTo>
                <a:lnTo>
                  <a:pt x="2082408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79120" y="2547109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199"/>
                </a:moveTo>
                <a:lnTo>
                  <a:pt x="44439" y="0"/>
                </a:lnTo>
                <a:lnTo>
                  <a:pt x="8891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38373" y="2547109"/>
            <a:ext cx="2847340" cy="996950"/>
          </a:xfrm>
          <a:custGeom>
            <a:avLst/>
            <a:gdLst/>
            <a:ahLst/>
            <a:cxnLst/>
            <a:rect l="l" t="t" r="r" b="b"/>
            <a:pathLst>
              <a:path w="2135504" h="996950">
                <a:moveTo>
                  <a:pt x="2135062" y="996909"/>
                </a:moveTo>
                <a:lnTo>
                  <a:pt x="2135062" y="492160"/>
                </a:lnTo>
                <a:lnTo>
                  <a:pt x="0" y="49216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9161" y="2547109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879" y="76199"/>
                </a:moveTo>
                <a:lnTo>
                  <a:pt x="44439" y="0"/>
                </a:lnTo>
                <a:lnTo>
                  <a:pt x="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32588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46369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063" y="192025"/>
            <a:ext cx="757935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49969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4308" y="1399185"/>
            <a:ext cx="10761133" cy="463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5600" marR="474980" indent="-343535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Từ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55" dirty="0">
                <a:latin typeface="Segoe UI"/>
                <a:cs typeface="Segoe UI"/>
              </a:rPr>
              <a:t>ó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Segoe UI"/>
                <a:cs typeface="Segoe UI"/>
              </a:rPr>
              <a:t>ab</a:t>
            </a:r>
            <a:r>
              <a:rPr sz="2800" b="1" spc="-10" dirty="0">
                <a:solidFill>
                  <a:srgbClr val="FF0000"/>
                </a:solidFill>
                <a:latin typeface="Segoe UI"/>
                <a:cs typeface="Segoe UI"/>
              </a:rPr>
              <a:t>s</a:t>
            </a:r>
            <a:r>
              <a:rPr sz="2800" b="1" spc="-15" dirty="0">
                <a:solidFill>
                  <a:srgbClr val="FF0000"/>
                </a:solidFill>
                <a:latin typeface="Segoe UI"/>
                <a:cs typeface="Segoe UI"/>
              </a:rPr>
              <a:t>tr</a:t>
            </a:r>
            <a:r>
              <a:rPr sz="2800" b="1" spc="-25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800" b="1" spc="-15" dirty="0">
                <a:solidFill>
                  <a:srgbClr val="FF0000"/>
                </a:solidFill>
                <a:latin typeface="Segoe UI"/>
                <a:cs typeface="Segoe UI"/>
              </a:rPr>
              <a:t>ct</a:t>
            </a:r>
            <a:r>
              <a:rPr sz="2800" b="1" spc="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</a:t>
            </a:r>
            <a:r>
              <a:rPr sz="2800" spc="-25" dirty="0">
                <a:latin typeface="Segoe UI"/>
                <a:cs typeface="Segoe UI"/>
              </a:rPr>
              <a:t>ợ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hĩ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trừu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tượng</a:t>
            </a:r>
            <a:endParaRPr sz="2800" dirty="0">
              <a:latin typeface="Segoe UI"/>
              <a:cs typeface="Segoe UI"/>
            </a:endParaRPr>
          </a:p>
          <a:p>
            <a:pPr marL="356235" marR="285115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30" dirty="0">
                <a:latin typeface="Segoe UI"/>
                <a:cs typeface="Segoe UI"/>
              </a:rPr>
              <a:t>P</a:t>
            </a:r>
            <a:r>
              <a:rPr sz="2800" spc="-20" dirty="0">
                <a:latin typeface="Segoe UI"/>
                <a:cs typeface="Segoe UI"/>
              </a:rPr>
              <a:t>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trừu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khô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15" dirty="0">
                <a:latin typeface="Segoe UI"/>
                <a:cs typeface="Segoe UI"/>
              </a:rPr>
              <a:t> có</a:t>
            </a:r>
            <a:r>
              <a:rPr sz="2800" spc="-20" dirty="0">
                <a:latin typeface="Segoe UI"/>
                <a:cs typeface="Segoe UI"/>
              </a:rPr>
              <a:t> ph</a:t>
            </a:r>
            <a:r>
              <a:rPr sz="2800" spc="-10" dirty="0">
                <a:latin typeface="Segoe UI"/>
                <a:cs typeface="Segoe UI"/>
              </a:rPr>
              <a:t>ầ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â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xử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ý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10" dirty="0">
                <a:latin typeface="Segoe UI"/>
                <a:cs typeface="Segoe UI"/>
              </a:rPr>
              <a:t>ai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20" dirty="0">
                <a:latin typeface="Segoe UI"/>
                <a:cs typeface="Segoe UI"/>
              </a:rPr>
              <a:t>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ằ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từ kh</a:t>
            </a:r>
            <a:r>
              <a:rPr sz="2800" spc="-55" dirty="0">
                <a:latin typeface="Segoe UI"/>
                <a:cs typeface="Segoe UI"/>
              </a:rPr>
              <a:t>ó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-10" dirty="0">
                <a:latin typeface="Segoe UI"/>
                <a:cs typeface="Segoe UI"/>
              </a:rPr>
              <a:t> a</a:t>
            </a:r>
            <a:r>
              <a:rPr sz="2800" spc="-15" dirty="0">
                <a:latin typeface="Segoe UI"/>
                <a:cs typeface="Segoe UI"/>
              </a:rPr>
              <a:t>bstr</a:t>
            </a:r>
            <a:r>
              <a:rPr sz="2800" spc="-10" dirty="0">
                <a:latin typeface="Segoe UI"/>
                <a:cs typeface="Segoe UI"/>
              </a:rPr>
              <a:t>act.</a:t>
            </a:r>
            <a:endParaRPr sz="2800" dirty="0">
              <a:latin typeface="Segoe UI"/>
              <a:cs typeface="Segoe UI"/>
            </a:endParaRPr>
          </a:p>
          <a:p>
            <a:pPr marL="356235" marR="704215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chứa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trừu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thì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</a:t>
            </a:r>
            <a:r>
              <a:rPr sz="2800" spc="-10" dirty="0">
                <a:latin typeface="Segoe UI"/>
                <a:cs typeface="Segoe UI"/>
              </a:rPr>
              <a:t>ải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trừu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 dirty="0">
              <a:latin typeface="Segoe UI"/>
              <a:cs typeface="Segoe UI"/>
            </a:endParaRPr>
          </a:p>
          <a:p>
            <a:pPr marL="356870" marR="542290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6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trừu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20" dirty="0">
                <a:latin typeface="Segoe UI"/>
                <a:cs typeface="Segoe UI"/>
              </a:rPr>
              <a:t>hĩ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ác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cụ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5" dirty="0">
                <a:latin typeface="Segoe UI"/>
                <a:cs typeface="Segoe UI"/>
              </a:rPr>
              <a:t>oặc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10" dirty="0">
                <a:latin typeface="Segoe UI"/>
                <a:cs typeface="Segoe UI"/>
              </a:rPr>
              <a:t>ai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20" dirty="0">
                <a:latin typeface="Segoe UI"/>
                <a:cs typeface="Segoe UI"/>
              </a:rPr>
              <a:t>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trư</a:t>
            </a:r>
            <a:r>
              <a:rPr sz="2800" spc="-25" dirty="0">
                <a:latin typeface="Segoe UI"/>
                <a:cs typeface="Segoe UI"/>
              </a:rPr>
              <a:t>ờ</a:t>
            </a:r>
            <a:r>
              <a:rPr sz="2800" spc="-20" dirty="0">
                <a:latin typeface="Segoe UI"/>
                <a:cs typeface="Segoe UI"/>
              </a:rPr>
              <a:t>ng</a:t>
            </a:r>
            <a:endParaRPr sz="2800" dirty="0">
              <a:latin typeface="Segoe UI"/>
              <a:cs typeface="Segoe UI"/>
            </a:endParaRPr>
          </a:p>
          <a:p>
            <a:pPr marL="356870" marR="176530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K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5" dirty="0">
                <a:latin typeface="Segoe UI"/>
                <a:cs typeface="Segoe UI"/>
              </a:rPr>
              <a:t>ô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new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tạ</a:t>
            </a:r>
            <a:r>
              <a:rPr sz="2800" spc="-20" dirty="0">
                <a:latin typeface="Segoe UI"/>
                <a:cs typeface="Segoe UI"/>
              </a:rPr>
              <a:t>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ố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-15" dirty="0">
                <a:latin typeface="Segoe UI"/>
                <a:cs typeface="Segoe UI"/>
              </a:rPr>
              <a:t> trừu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0" dirty="0">
                <a:latin typeface="Segoe UI"/>
                <a:cs typeface="Segoe UI"/>
              </a:rPr>
              <a:t>.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14" name="Title 23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4.5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95362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3108559"/>
            <a:ext cx="85344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0" y="3264773"/>
                </a:moveTo>
                <a:lnTo>
                  <a:pt x="6400799" y="3264773"/>
                </a:lnTo>
                <a:lnTo>
                  <a:pt x="6400799" y="0"/>
                </a:lnTo>
                <a:lnTo>
                  <a:pt x="0" y="0"/>
                </a:lnTo>
                <a:lnTo>
                  <a:pt x="0" y="3264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9975" y="3132962"/>
            <a:ext cx="4568061" cy="285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9261" y="1175137"/>
            <a:ext cx="7257933" cy="2825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8885" y="3999511"/>
            <a:ext cx="3778673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678" y="4128463"/>
            <a:ext cx="3488948" cy="2616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8589" y="5750588"/>
            <a:ext cx="363474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ệ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ự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ì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ừ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ế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ở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ớc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ề 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ì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1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6" y="1556657"/>
            <a:ext cx="11406372" cy="507274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vi-VN" sz="3200" spc="-25" dirty="0"/>
              <a:t>K</a:t>
            </a:r>
            <a:r>
              <a:rPr lang="vi-VN" sz="3200" spc="-15" dirty="0"/>
              <a:t>ết</a:t>
            </a:r>
            <a:r>
              <a:rPr lang="vi-VN" sz="3200" dirty="0"/>
              <a:t> </a:t>
            </a:r>
            <a:r>
              <a:rPr lang="vi-VN" sz="3200" spc="-15" dirty="0"/>
              <a:t>thúc</a:t>
            </a:r>
            <a:r>
              <a:rPr lang="vi-VN" sz="3200" dirty="0"/>
              <a:t> </a:t>
            </a:r>
            <a:r>
              <a:rPr lang="vi-VN" sz="3200" spc="-60" dirty="0">
                <a:latin typeface="Segoe UI"/>
                <a:cs typeface="Segoe UI"/>
              </a:rPr>
              <a:t>b</a:t>
            </a:r>
            <a:r>
              <a:rPr lang="vi-VN" sz="3200" spc="-10" dirty="0">
                <a:latin typeface="Segoe UI"/>
                <a:cs typeface="Segoe UI"/>
              </a:rPr>
              <a:t>ài</a:t>
            </a:r>
            <a:r>
              <a:rPr lang="vi-VN" sz="3200" spc="60" dirty="0">
                <a:latin typeface="Times New Roman"/>
                <a:cs typeface="Times New Roman"/>
              </a:rPr>
              <a:t> </a:t>
            </a:r>
            <a:r>
              <a:rPr lang="vi-VN" sz="3200" spc="-20" dirty="0"/>
              <a:t>h</a:t>
            </a:r>
            <a:r>
              <a:rPr lang="vi-VN" sz="3200" spc="-15" dirty="0"/>
              <a:t>ọc</a:t>
            </a:r>
            <a:r>
              <a:rPr lang="vi-VN" sz="3200" spc="-20" dirty="0"/>
              <a:t> </a:t>
            </a:r>
            <a:r>
              <a:rPr lang="vi-VN" sz="3200" spc="-20" dirty="0">
                <a:latin typeface="Segoe UI"/>
                <a:cs typeface="Segoe UI"/>
              </a:rPr>
              <a:t>n</a:t>
            </a:r>
            <a:r>
              <a:rPr lang="vi-VN" sz="3200" spc="-10" dirty="0">
                <a:latin typeface="Segoe UI"/>
                <a:cs typeface="Segoe UI"/>
              </a:rPr>
              <a:t>à</a:t>
            </a:r>
            <a:r>
              <a:rPr lang="vi-VN" sz="3200" spc="-15" dirty="0">
                <a:latin typeface="Segoe UI"/>
                <a:cs typeface="Segoe UI"/>
              </a:rPr>
              <a:t>y</a:t>
            </a:r>
            <a:r>
              <a:rPr lang="vi-VN" sz="3200" spc="60" dirty="0">
                <a:latin typeface="Times New Roman"/>
                <a:cs typeface="Times New Roman"/>
              </a:rPr>
              <a:t> </a:t>
            </a:r>
            <a:r>
              <a:rPr lang="vi-VN" sz="3200" spc="-20" dirty="0"/>
              <a:t>b</a:t>
            </a:r>
            <a:r>
              <a:rPr lang="vi-VN" sz="3200" spc="-10" dirty="0"/>
              <a:t>ạ</a:t>
            </a:r>
            <a:r>
              <a:rPr lang="vi-VN" sz="3200" spc="-20" dirty="0"/>
              <a:t>n</a:t>
            </a:r>
            <a:r>
              <a:rPr lang="vi-VN" sz="3200" dirty="0"/>
              <a:t> </a:t>
            </a:r>
            <a:r>
              <a:rPr lang="vi-VN" sz="3200" spc="-15" dirty="0"/>
              <a:t>có</a:t>
            </a:r>
            <a:r>
              <a:rPr lang="vi-VN" sz="3200" spc="-5" dirty="0"/>
              <a:t> </a:t>
            </a:r>
            <a:r>
              <a:rPr lang="vi-VN" sz="3200" spc="-15" dirty="0"/>
              <a:t>khả</a:t>
            </a:r>
            <a:r>
              <a:rPr lang="vi-VN" sz="3200" spc="-10" dirty="0"/>
              <a:t> </a:t>
            </a:r>
            <a:r>
              <a:rPr lang="vi-VN" sz="3200" spc="-20" dirty="0"/>
              <a:t>n</a:t>
            </a:r>
            <a:r>
              <a:rPr lang="vi-VN" sz="3200" spc="-10" dirty="0"/>
              <a:t>ă</a:t>
            </a:r>
            <a:r>
              <a:rPr lang="vi-VN" sz="3200" spc="-20" dirty="0"/>
              <a:t>ng</a:t>
            </a:r>
          </a:p>
          <a:p>
            <a:pPr marL="469900">
              <a:lnSpc>
                <a:spcPct val="100000"/>
              </a:lnSpc>
              <a:spcBef>
                <a:spcPts val="590"/>
              </a:spcBef>
              <a:buFont typeface="Wingdings" pitchFamily="2" charset="2"/>
              <a:buChar char="§"/>
            </a:pPr>
            <a:r>
              <a:rPr lang="vi-VN" sz="3200" dirty="0"/>
              <a:t>N</a:t>
            </a:r>
            <a:r>
              <a:rPr lang="vi-VN" sz="3200" spc="-20" dirty="0"/>
              <a:t>ắm</a:t>
            </a:r>
            <a:r>
              <a:rPr lang="vi-VN" sz="3200" dirty="0"/>
              <a:t> vữ</a:t>
            </a:r>
            <a:r>
              <a:rPr lang="vi-VN" sz="3200" spc="-5" dirty="0"/>
              <a:t>n</a:t>
            </a:r>
            <a:r>
              <a:rPr lang="vi-VN" sz="3200" dirty="0"/>
              <a:t>g sự</a:t>
            </a:r>
            <a:r>
              <a:rPr lang="vi-VN" sz="3200" spc="-5" dirty="0"/>
              <a:t> </a:t>
            </a:r>
            <a:r>
              <a:rPr lang="vi-VN" sz="3200" dirty="0"/>
              <a:t>p</a:t>
            </a:r>
            <a:r>
              <a:rPr lang="vi-VN" sz="3200" spc="-20" dirty="0"/>
              <a:t>h</a:t>
            </a:r>
            <a:r>
              <a:rPr lang="vi-VN" sz="3200" spc="-15" dirty="0"/>
              <a:t>â</a:t>
            </a:r>
            <a:r>
              <a:rPr lang="vi-VN" sz="3200" dirty="0"/>
              <a:t>n</a:t>
            </a:r>
            <a:r>
              <a:rPr lang="vi-VN" sz="3200" spc="20" dirty="0"/>
              <a:t> </a:t>
            </a:r>
            <a:r>
              <a:rPr lang="vi-VN" sz="3200" spc="-20" dirty="0"/>
              <a:t>c</a:t>
            </a:r>
            <a:r>
              <a:rPr lang="vi-VN" sz="3200" spc="-15" dirty="0"/>
              <a:t>ấ</a:t>
            </a:r>
            <a:r>
              <a:rPr lang="vi-VN" sz="3200" dirty="0"/>
              <a:t>p</a:t>
            </a:r>
            <a:r>
              <a:rPr lang="vi-VN" sz="3200" spc="5" dirty="0"/>
              <a:t> </a:t>
            </a:r>
            <a:r>
              <a:rPr lang="vi-VN" sz="3200" dirty="0"/>
              <a:t>t</a:t>
            </a:r>
            <a:r>
              <a:rPr lang="vi-VN" sz="3200" spc="-5" dirty="0"/>
              <a:t>h</a:t>
            </a:r>
            <a:r>
              <a:rPr lang="vi-VN" sz="3200" dirty="0"/>
              <a:t>ừ</a:t>
            </a:r>
            <a:r>
              <a:rPr lang="vi-VN" sz="3200" spc="-15" dirty="0"/>
              <a:t>a</a:t>
            </a:r>
            <a:r>
              <a:rPr lang="vi-VN" sz="3200" spc="15" dirty="0"/>
              <a:t> </a:t>
            </a:r>
            <a:r>
              <a:rPr lang="vi-VN" sz="3200" spc="-5" dirty="0"/>
              <a:t>kế</a:t>
            </a:r>
            <a:endParaRPr lang="vi-VN" sz="3200" dirty="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§"/>
            </a:pPr>
            <a:r>
              <a:rPr lang="vi-VN" sz="3200" spc="-265" dirty="0">
                <a:latin typeface="Segoe UI"/>
                <a:cs typeface="Segoe UI"/>
              </a:rPr>
              <a:t>T</a:t>
            </a:r>
            <a:r>
              <a:rPr lang="vi-VN" sz="3200" spc="-15" dirty="0">
                <a:latin typeface="Segoe UI"/>
                <a:cs typeface="Segoe UI"/>
              </a:rPr>
              <a:t>á</a:t>
            </a:r>
            <a:r>
              <a:rPr lang="vi-VN" sz="3200" dirty="0">
                <a:latin typeface="Segoe UI"/>
                <a:cs typeface="Segoe UI"/>
              </a:rPr>
              <a:t>i</a:t>
            </a:r>
            <a:r>
              <a:rPr lang="vi-VN" sz="3200" spc="65" dirty="0">
                <a:latin typeface="Times New Roman"/>
                <a:cs typeface="Times New Roman"/>
              </a:rPr>
              <a:t> </a:t>
            </a:r>
            <a:r>
              <a:rPr lang="vi-VN" sz="3200" dirty="0"/>
              <a:t>sử</a:t>
            </a:r>
            <a:r>
              <a:rPr lang="vi-VN" sz="3200" spc="5" dirty="0"/>
              <a:t> </a:t>
            </a:r>
            <a:r>
              <a:rPr lang="vi-VN" sz="3200" dirty="0"/>
              <a:t>d</a:t>
            </a:r>
            <a:r>
              <a:rPr lang="vi-VN" sz="3200" spc="-5" dirty="0"/>
              <a:t>ụn</a:t>
            </a:r>
            <a:r>
              <a:rPr lang="vi-VN" sz="3200" dirty="0"/>
              <a:t>g </a:t>
            </a:r>
            <a:r>
              <a:rPr lang="vi-VN" sz="3200" spc="-20" dirty="0"/>
              <a:t>c</a:t>
            </a:r>
            <a:r>
              <a:rPr lang="vi-VN" sz="3200" spc="-15" dirty="0"/>
              <a:t>á</a:t>
            </a:r>
            <a:r>
              <a:rPr lang="vi-VN" sz="3200" dirty="0"/>
              <a:t>c</a:t>
            </a:r>
            <a:r>
              <a:rPr lang="vi-VN" sz="3200" spc="20" dirty="0"/>
              <a:t> </a:t>
            </a:r>
            <a:r>
              <a:rPr lang="vi-VN" sz="3200" spc="-5" dirty="0"/>
              <a:t>lớ</a:t>
            </a:r>
            <a:r>
              <a:rPr lang="vi-VN" sz="3200" dirty="0"/>
              <a:t>p</a:t>
            </a:r>
            <a:r>
              <a:rPr lang="vi-VN" sz="3200" spc="30" dirty="0"/>
              <a:t> </a:t>
            </a:r>
            <a:r>
              <a:rPr lang="vi-VN" sz="3200" spc="-15" dirty="0"/>
              <a:t>sẵn</a:t>
            </a:r>
            <a:r>
              <a:rPr lang="vi-VN" sz="3200" dirty="0"/>
              <a:t> </a:t>
            </a:r>
            <a:r>
              <a:rPr lang="vi-VN" sz="3200" spc="-5" dirty="0"/>
              <a:t>có</a:t>
            </a:r>
            <a:endParaRPr lang="vi-VN"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§"/>
            </a:pPr>
            <a:r>
              <a:rPr lang="vi-VN" sz="3200" dirty="0"/>
              <a:t>B</a:t>
            </a:r>
            <a:r>
              <a:rPr lang="vi-VN" sz="3200" spc="-5" dirty="0"/>
              <a:t>i</a:t>
            </a:r>
            <a:r>
              <a:rPr lang="vi-VN" sz="3200" dirty="0"/>
              <a:t>ết </a:t>
            </a:r>
            <a:r>
              <a:rPr lang="vi-VN" sz="3200" spc="-20" dirty="0"/>
              <a:t>c</a:t>
            </a:r>
            <a:r>
              <a:rPr lang="vi-VN" sz="3200" spc="-15" dirty="0"/>
              <a:t>á</a:t>
            </a:r>
            <a:r>
              <a:rPr lang="vi-VN" sz="3200" spc="-5" dirty="0"/>
              <a:t>c</a:t>
            </a:r>
            <a:r>
              <a:rPr lang="vi-VN" sz="3200" dirty="0"/>
              <a:t>h</a:t>
            </a:r>
            <a:r>
              <a:rPr lang="vi-VN" sz="3200" spc="20" dirty="0"/>
              <a:t> </a:t>
            </a:r>
            <a:r>
              <a:rPr lang="vi-VN" sz="3200" dirty="0"/>
              <a:t>g</a:t>
            </a:r>
            <a:r>
              <a:rPr lang="vi-VN" sz="3200" spc="-5" dirty="0"/>
              <a:t>h</a:t>
            </a:r>
            <a:r>
              <a:rPr lang="vi-VN" sz="3200" dirty="0"/>
              <a:t>i</a:t>
            </a:r>
            <a:r>
              <a:rPr lang="vi-VN" sz="3200" spc="5" dirty="0"/>
              <a:t> </a:t>
            </a:r>
            <a:r>
              <a:rPr lang="vi-VN" sz="3200" dirty="0"/>
              <a:t>đè</a:t>
            </a:r>
            <a:r>
              <a:rPr lang="vi-VN" sz="3200" spc="-5" dirty="0"/>
              <a:t> </a:t>
            </a:r>
            <a:r>
              <a:rPr lang="vi-VN" sz="3200" dirty="0"/>
              <a:t>p</a:t>
            </a:r>
            <a:r>
              <a:rPr lang="vi-VN" sz="3200" spc="-5" dirty="0"/>
              <a:t>h</a:t>
            </a:r>
            <a:r>
              <a:rPr lang="vi-VN" sz="3200" dirty="0"/>
              <a:t>ư</a:t>
            </a:r>
            <a:r>
              <a:rPr lang="vi-VN" sz="3200" spc="-5" dirty="0"/>
              <a:t>ơn</a:t>
            </a:r>
            <a:r>
              <a:rPr lang="vi-VN" sz="3200" dirty="0"/>
              <a:t>g</a:t>
            </a:r>
            <a:r>
              <a:rPr lang="vi-VN" sz="3200" spc="25" dirty="0"/>
              <a:t> </a:t>
            </a:r>
            <a:r>
              <a:rPr lang="vi-VN" sz="3200" dirty="0"/>
              <a:t>t</a:t>
            </a:r>
            <a:r>
              <a:rPr lang="vi-VN" sz="3200" spc="-5" dirty="0"/>
              <a:t>h</a:t>
            </a:r>
            <a:r>
              <a:rPr lang="vi-VN" sz="3200" dirty="0"/>
              <a:t>ức</a:t>
            </a:r>
            <a:endParaRPr lang="vi-VN" sz="3200" dirty="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§"/>
            </a:pPr>
            <a:r>
              <a:rPr lang="vi-VN" sz="3200" dirty="0"/>
              <a:t>N</a:t>
            </a:r>
            <a:r>
              <a:rPr lang="vi-VN" sz="3200" spc="-20" dirty="0"/>
              <a:t>ắm</a:t>
            </a:r>
            <a:r>
              <a:rPr lang="vi-VN" sz="3200" dirty="0"/>
              <a:t> vữ</a:t>
            </a:r>
            <a:r>
              <a:rPr lang="vi-VN" sz="3200" spc="-5" dirty="0"/>
              <a:t>n</a:t>
            </a:r>
            <a:r>
              <a:rPr lang="vi-VN" sz="3200" dirty="0"/>
              <a:t>g </a:t>
            </a:r>
            <a:r>
              <a:rPr lang="vi-VN" sz="3200" spc="-5" dirty="0"/>
              <a:t>lớ</a:t>
            </a:r>
            <a:r>
              <a:rPr lang="vi-VN" sz="3200" dirty="0"/>
              <a:t>p</a:t>
            </a:r>
            <a:r>
              <a:rPr lang="vi-VN" sz="3200" spc="30" dirty="0"/>
              <a:t> </a:t>
            </a:r>
            <a:r>
              <a:rPr lang="vi-VN" sz="3200" spc="-65" dirty="0">
                <a:latin typeface="Segoe UI"/>
                <a:cs typeface="Segoe UI"/>
              </a:rPr>
              <a:t>v</a:t>
            </a:r>
            <a:r>
              <a:rPr lang="vi-VN" sz="3200" spc="-15" dirty="0">
                <a:latin typeface="Segoe UI"/>
                <a:cs typeface="Segoe UI"/>
              </a:rPr>
              <a:t>à</a:t>
            </a:r>
            <a:r>
              <a:rPr lang="vi-VN" sz="3200" spc="60" dirty="0">
                <a:latin typeface="Times New Roman"/>
                <a:cs typeface="Times New Roman"/>
              </a:rPr>
              <a:t> </a:t>
            </a:r>
            <a:r>
              <a:rPr lang="vi-VN" sz="3200" dirty="0"/>
              <a:t>p</a:t>
            </a:r>
            <a:r>
              <a:rPr lang="vi-VN" sz="3200" spc="-5" dirty="0"/>
              <a:t>h</a:t>
            </a:r>
            <a:r>
              <a:rPr lang="vi-VN" sz="3200" dirty="0"/>
              <a:t>ư</a:t>
            </a:r>
            <a:r>
              <a:rPr lang="vi-VN" sz="3200" spc="-5" dirty="0"/>
              <a:t>ơn</a:t>
            </a:r>
            <a:r>
              <a:rPr lang="vi-VN" sz="3200" dirty="0"/>
              <a:t>g</a:t>
            </a:r>
            <a:r>
              <a:rPr lang="vi-VN" sz="3200" spc="25" dirty="0"/>
              <a:t> </a:t>
            </a:r>
            <a:r>
              <a:rPr lang="vi-VN" sz="3200" dirty="0"/>
              <a:t>t</a:t>
            </a:r>
            <a:r>
              <a:rPr lang="vi-VN" sz="3200" spc="-5" dirty="0"/>
              <a:t>h</a:t>
            </a:r>
            <a:r>
              <a:rPr lang="vi-VN" sz="3200" dirty="0"/>
              <a:t>ức</a:t>
            </a:r>
            <a:r>
              <a:rPr lang="vi-VN" sz="3200" spc="-5" dirty="0"/>
              <a:t> </a:t>
            </a:r>
            <a:r>
              <a:rPr lang="vi-VN" sz="3200" dirty="0"/>
              <a:t>trừu tư</a:t>
            </a:r>
            <a:r>
              <a:rPr lang="vi-VN" sz="3200" spc="-5" dirty="0"/>
              <a:t>ợn</a:t>
            </a:r>
            <a:r>
              <a:rPr lang="vi-VN" sz="3200" dirty="0"/>
              <a:t>g</a:t>
            </a:r>
            <a:endParaRPr lang="vi-VN" sz="3200" dirty="0">
              <a:latin typeface="Times New Roman"/>
              <a:cs typeface="Times New Roman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147" y="3814763"/>
            <a:ext cx="5080000" cy="282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387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0528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353" y="192025"/>
            <a:ext cx="757935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0259" y="953149"/>
            <a:ext cx="10761133" cy="2644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6235" marR="111125" indent="-344170" algn="just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Ov</a:t>
            </a:r>
            <a:r>
              <a:rPr sz="2800" spc="-15" dirty="0">
                <a:latin typeface="Segoe UI"/>
                <a:cs typeface="Segoe UI"/>
              </a:rPr>
              <a:t>err</a:t>
            </a:r>
            <a:r>
              <a:rPr sz="2800" spc="-20" dirty="0">
                <a:latin typeface="Segoe UI"/>
                <a:cs typeface="Segoe UI"/>
              </a:rPr>
              <a:t>i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ing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thực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hiện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ính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hình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</a:t>
            </a:r>
            <a:r>
              <a:rPr sz="2800" spc="-20" dirty="0">
                <a:latin typeface="Segoe UI"/>
                <a:cs typeface="Segoe UI"/>
              </a:rPr>
              <a:t>ình</a:t>
            </a:r>
            <a:r>
              <a:rPr sz="2800" spc="-15" dirty="0">
                <a:latin typeface="Segoe UI"/>
                <a:cs typeface="Segoe UI"/>
              </a:rPr>
              <a:t> hư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ố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(mộ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vi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</a:t>
            </a:r>
            <a:r>
              <a:rPr sz="2800" spc="-25" dirty="0">
                <a:latin typeface="Segoe UI"/>
                <a:cs typeface="Segoe UI"/>
              </a:rPr>
              <a:t>ợ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hiện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ới 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hình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ái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nh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u)</a:t>
            </a:r>
            <a:endParaRPr sz="2800" dirty="0">
              <a:latin typeface="Segoe UI"/>
              <a:cs typeface="Segoe UI"/>
            </a:endParaRPr>
          </a:p>
          <a:p>
            <a:pPr marL="356870" marR="236854" indent="-343535" algn="just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ọ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phư</a:t>
            </a:r>
            <a:r>
              <a:rPr sz="2800" spc="-25" dirty="0">
                <a:latin typeface="Segoe UI"/>
                <a:cs typeface="Segoe UI"/>
              </a:rPr>
              <a:t>ơ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bị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hi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15" dirty="0">
                <a:latin typeface="Segoe UI"/>
                <a:cs typeface="Segoe UI"/>
              </a:rPr>
              <a:t>è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ư</a:t>
            </a:r>
            <a:r>
              <a:rPr sz="2800" spc="-25" dirty="0">
                <a:latin typeface="Segoe UI"/>
                <a:cs typeface="Segoe UI"/>
              </a:rPr>
              <a:t>ợ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q</a:t>
            </a:r>
            <a:r>
              <a:rPr sz="2800" spc="-15" dirty="0">
                <a:latin typeface="Segoe UI"/>
                <a:cs typeface="Segoe UI"/>
              </a:rPr>
              <a:t>uyết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úc ch</a:t>
            </a:r>
            <a:r>
              <a:rPr sz="2800" spc="-10" dirty="0">
                <a:latin typeface="Segoe UI"/>
                <a:cs typeface="Segoe UI"/>
              </a:rPr>
              <a:t>ạ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20" dirty="0">
                <a:latin typeface="Segoe UI"/>
                <a:cs typeface="Segoe UI"/>
              </a:rPr>
              <a:t> chương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</a:t>
            </a:r>
            <a:r>
              <a:rPr sz="2800" spc="-20" dirty="0">
                <a:latin typeface="Segoe UI"/>
                <a:cs typeface="Segoe UI"/>
              </a:rPr>
              <a:t>ình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(</a:t>
            </a:r>
            <a:r>
              <a:rPr sz="2800" spc="-15" dirty="0">
                <a:latin typeface="Segoe UI"/>
                <a:cs typeface="Segoe UI"/>
              </a:rPr>
              <a:t>runt</a:t>
            </a:r>
            <a:r>
              <a:rPr sz="2800" spc="-20" dirty="0">
                <a:latin typeface="Segoe UI"/>
                <a:cs typeface="Segoe UI"/>
              </a:rPr>
              <a:t>im</a:t>
            </a:r>
            <a:r>
              <a:rPr sz="2800" spc="-15" dirty="0">
                <a:latin typeface="Segoe UI"/>
                <a:cs typeface="Segoe UI"/>
              </a:rPr>
              <a:t>e)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chứ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khô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</a:t>
            </a:r>
            <a:r>
              <a:rPr sz="2800" spc="-10" dirty="0">
                <a:latin typeface="Segoe UI"/>
                <a:cs typeface="Segoe UI"/>
              </a:rPr>
              <a:t>ải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úc b</a:t>
            </a:r>
            <a:r>
              <a:rPr sz="2800" spc="-20" dirty="0">
                <a:latin typeface="Segoe UI"/>
                <a:cs typeface="Segoe UI"/>
              </a:rPr>
              <a:t>iên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ị</a:t>
            </a:r>
            <a:r>
              <a:rPr sz="2800" spc="-15" dirty="0">
                <a:latin typeface="Segoe UI"/>
                <a:cs typeface="Segoe UI"/>
              </a:rPr>
              <a:t>ch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chương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</a:t>
            </a:r>
            <a:r>
              <a:rPr sz="2800" spc="-20" dirty="0">
                <a:latin typeface="Segoe UI"/>
                <a:cs typeface="Segoe UI"/>
              </a:rPr>
              <a:t>ình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(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ompil</a:t>
            </a:r>
            <a:r>
              <a:rPr sz="2800" spc="-15" dirty="0">
                <a:latin typeface="Segoe UI"/>
                <a:cs typeface="Segoe UI"/>
              </a:rPr>
              <a:t>e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20" dirty="0">
                <a:latin typeface="Segoe UI"/>
                <a:cs typeface="Segoe UI"/>
              </a:rPr>
              <a:t>im</a:t>
            </a:r>
            <a:r>
              <a:rPr sz="2800" spc="-15" dirty="0">
                <a:latin typeface="Segoe UI"/>
                <a:cs typeface="Segoe UI"/>
              </a:rPr>
              <a:t>e)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9" name="Title 31">
            <a:extLst>
              <a:ext uri="{FF2B5EF4-FFF2-40B4-BE49-F238E27FC236}">
                <a16:creationId xmlns:a16="http://schemas.microsoft.com/office/drawing/2014/main" id="{151D43F3-59B2-3444-9ABE-433A42681577}"/>
              </a:ext>
            </a:extLst>
          </p:cNvPr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kern="0" dirty="0"/>
              <a:t>5.1 </a:t>
            </a:r>
            <a:r>
              <a:rPr lang="en-US" kern="0" dirty="0" err="1"/>
              <a:t>Đa</a:t>
            </a:r>
            <a:r>
              <a:rPr lang="en-US" kern="0" dirty="0"/>
              <a:t> </a:t>
            </a:r>
            <a:r>
              <a:rPr lang="en-US" kern="0" dirty="0" err="1"/>
              <a:t>hình</a:t>
            </a:r>
            <a:r>
              <a:rPr lang="en-US" kern="0" dirty="0"/>
              <a:t> (</a:t>
            </a:r>
            <a:r>
              <a:rPr lang="en-US" kern="0" spc="-20" dirty="0"/>
              <a:t>PO</a:t>
            </a:r>
            <a:r>
              <a:rPr lang="en-US" kern="0" spc="-170" dirty="0"/>
              <a:t>L</a:t>
            </a:r>
            <a:r>
              <a:rPr lang="en-US" kern="0" spc="-25" dirty="0"/>
              <a:t>Y</a:t>
            </a:r>
            <a:r>
              <a:rPr lang="en-US" kern="0" spc="-20" dirty="0"/>
              <a:t>MOR</a:t>
            </a:r>
            <a:r>
              <a:rPr lang="en-US" kern="0" spc="-15" dirty="0"/>
              <a:t>P</a:t>
            </a:r>
            <a:r>
              <a:rPr lang="en-US" kern="0" spc="-20" dirty="0"/>
              <a:t>HI</a:t>
            </a:r>
            <a:r>
              <a:rPr lang="en-US" kern="0" spc="-15" dirty="0"/>
              <a:t>S</a:t>
            </a:r>
            <a:r>
              <a:rPr lang="en-US" kern="0" spc="-20" dirty="0"/>
              <a:t>M)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9191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8403" y="6412525"/>
            <a:ext cx="525780" cy="394335"/>
          </a:xfrm>
          <a:custGeom>
            <a:avLst/>
            <a:gdLst/>
            <a:ahLst/>
            <a:cxnLst/>
            <a:rect l="l" t="t" r="r" b="b"/>
            <a:pathLst>
              <a:path w="394335" h="394334">
                <a:moveTo>
                  <a:pt x="393740" y="0"/>
                </a:moveTo>
                <a:lnTo>
                  <a:pt x="78760" y="78760"/>
                </a:lnTo>
                <a:lnTo>
                  <a:pt x="0" y="393716"/>
                </a:lnTo>
                <a:lnTo>
                  <a:pt x="39374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83" y="4444042"/>
            <a:ext cx="4404360" cy="2362200"/>
          </a:xfrm>
          <a:custGeom>
            <a:avLst/>
            <a:gdLst/>
            <a:ahLst/>
            <a:cxnLst/>
            <a:rect l="l" t="t" r="r" b="b"/>
            <a:pathLst>
              <a:path w="3303270" h="2362200">
                <a:moveTo>
                  <a:pt x="2909114" y="2362199"/>
                </a:moveTo>
                <a:lnTo>
                  <a:pt x="2987875" y="2047244"/>
                </a:lnTo>
                <a:lnTo>
                  <a:pt x="3302855" y="1968483"/>
                </a:lnTo>
                <a:lnTo>
                  <a:pt x="2909114" y="2362199"/>
                </a:lnTo>
                <a:lnTo>
                  <a:pt x="0" y="2362199"/>
                </a:lnTo>
                <a:lnTo>
                  <a:pt x="0" y="0"/>
                </a:lnTo>
                <a:lnTo>
                  <a:pt x="3302855" y="0"/>
                </a:lnTo>
                <a:lnTo>
                  <a:pt x="3302855" y="1968483"/>
                </a:lnTo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0528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353" y="192025"/>
            <a:ext cx="757935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3356893"/>
            <a:ext cx="4404360" cy="923925"/>
          </a:xfrm>
          <a:custGeom>
            <a:avLst/>
            <a:gdLst/>
            <a:ahLst/>
            <a:cxnLst/>
            <a:rect l="l" t="t" r="r" b="b"/>
            <a:pathLst>
              <a:path w="3303270" h="923925">
                <a:moveTo>
                  <a:pt x="0" y="923330"/>
                </a:moveTo>
                <a:lnTo>
                  <a:pt x="3302843" y="923330"/>
                </a:lnTo>
                <a:lnTo>
                  <a:pt x="3302843" y="0"/>
                </a:lnTo>
                <a:lnTo>
                  <a:pt x="0" y="0"/>
                </a:lnTo>
                <a:lnTo>
                  <a:pt x="0" y="92333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4292" y="3431823"/>
            <a:ext cx="415205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1800" b="1" spc="-20" dirty="0">
                <a:solidFill>
                  <a:srgbClr val="FF5A33"/>
                </a:solidFill>
                <a:latin typeface="Calibri"/>
                <a:cs typeface="Calibri"/>
              </a:rPr>
              <a:t>b</a:t>
            </a:r>
            <a:r>
              <a:rPr sz="1800" b="1" spc="-35" dirty="0">
                <a:solidFill>
                  <a:srgbClr val="FF5A33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5A33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1800" b="1" spc="-20" dirty="0">
                <a:solidFill>
                  <a:srgbClr val="FF5A33"/>
                </a:solidFill>
                <a:latin typeface="Calibri"/>
                <a:cs typeface="Calibri"/>
              </a:rPr>
              <a:t>b</a:t>
            </a:r>
            <a:r>
              <a:rPr sz="1800" b="1" spc="-35" dirty="0">
                <a:solidFill>
                  <a:srgbClr val="FF5A33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5A33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5A33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5A33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pe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19105" y="1243648"/>
            <a:ext cx="5093547" cy="1477645"/>
          </a:xfrm>
          <a:custGeom>
            <a:avLst/>
            <a:gdLst/>
            <a:ahLst/>
            <a:cxnLst/>
            <a:rect l="l" t="t" r="r" b="b"/>
            <a:pathLst>
              <a:path w="3820159" h="1477645">
                <a:moveTo>
                  <a:pt x="0" y="1477328"/>
                </a:moveTo>
                <a:lnTo>
                  <a:pt x="3820088" y="1477328"/>
                </a:lnTo>
                <a:lnTo>
                  <a:pt x="3820088" y="0"/>
                </a:lnTo>
                <a:lnTo>
                  <a:pt x="0" y="0"/>
                </a:lnTo>
                <a:lnTo>
                  <a:pt x="0" y="1477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23493" y="1318567"/>
            <a:ext cx="474810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pe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(){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m.ou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.p</a:t>
            </a:r>
            <a:r>
              <a:rPr sz="1800" spc="-5" dirty="0">
                <a:latin typeface="Calibri"/>
                <a:cs typeface="Calibri"/>
              </a:rPr>
              <a:t>ri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tl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15" dirty="0">
                <a:latin typeface="Calibri"/>
                <a:cs typeface="Calibri"/>
              </a:rPr>
              <a:t>“</a:t>
            </a:r>
            <a:r>
              <a:rPr sz="1800" spc="-10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oo</a:t>
            </a:r>
            <a:r>
              <a:rPr sz="1800" spc="9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”</a:t>
            </a:r>
            <a:r>
              <a:rPr sz="1800" spc="-2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19105" y="3079894"/>
            <a:ext cx="5093547" cy="1477645"/>
          </a:xfrm>
          <a:custGeom>
            <a:avLst/>
            <a:gdLst/>
            <a:ahLst/>
            <a:cxnLst/>
            <a:rect l="l" t="t" r="r" b="b"/>
            <a:pathLst>
              <a:path w="3820159" h="1477645">
                <a:moveTo>
                  <a:pt x="0" y="1477328"/>
                </a:moveTo>
                <a:lnTo>
                  <a:pt x="3820088" y="1477328"/>
                </a:lnTo>
                <a:lnTo>
                  <a:pt x="3820088" y="0"/>
                </a:lnTo>
                <a:lnTo>
                  <a:pt x="0" y="0"/>
                </a:lnTo>
                <a:lnTo>
                  <a:pt x="0" y="1477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23493" y="3154823"/>
            <a:ext cx="462957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 </a:t>
            </a:r>
            <a:r>
              <a:rPr sz="1800" spc="-2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pe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(){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m.ou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.p</a:t>
            </a:r>
            <a:r>
              <a:rPr sz="1800" spc="-5" dirty="0">
                <a:latin typeface="Calibri"/>
                <a:cs typeface="Calibri"/>
              </a:rPr>
              <a:t>ri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tl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“</a:t>
            </a:r>
            <a:r>
              <a:rPr sz="1800" spc="-2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”</a:t>
            </a:r>
            <a:r>
              <a:rPr sz="1800" spc="-20" dirty="0">
                <a:latin typeface="Calibri"/>
                <a:cs typeface="Calibri"/>
              </a:rPr>
              <a:t>);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</p:txBody>
      </p:sp>
      <p:sp>
        <p:nvSpPr>
          <p:cNvPr id="22" name="object 22"/>
          <p:cNvSpPr/>
          <p:nvPr/>
        </p:nvSpPr>
        <p:spPr>
          <a:xfrm>
            <a:off x="6519141" y="4901237"/>
            <a:ext cx="5093547" cy="1477645"/>
          </a:xfrm>
          <a:custGeom>
            <a:avLst/>
            <a:gdLst/>
            <a:ahLst/>
            <a:cxnLst/>
            <a:rect l="l" t="t" r="r" b="b"/>
            <a:pathLst>
              <a:path w="3820159" h="1477645">
                <a:moveTo>
                  <a:pt x="0" y="1477328"/>
                </a:moveTo>
                <a:lnTo>
                  <a:pt x="3820088" y="1477328"/>
                </a:lnTo>
                <a:lnTo>
                  <a:pt x="3820088" y="0"/>
                </a:lnTo>
                <a:lnTo>
                  <a:pt x="0" y="0"/>
                </a:lnTo>
                <a:lnTo>
                  <a:pt x="0" y="1477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23493" y="4976167"/>
            <a:ext cx="483108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 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pub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pe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(){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m.ou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.p</a:t>
            </a:r>
            <a:r>
              <a:rPr sz="1800" spc="-5" dirty="0">
                <a:latin typeface="Calibri"/>
                <a:cs typeface="Calibri"/>
              </a:rPr>
              <a:t>ri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tl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25" dirty="0">
                <a:latin typeface="Calibri"/>
                <a:cs typeface="Calibri"/>
              </a:rPr>
              <a:t>“</a:t>
            </a:r>
            <a:r>
              <a:rPr sz="1800" spc="-1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”</a:t>
            </a:r>
            <a:r>
              <a:rPr sz="1800" spc="-2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30133" y="1982293"/>
            <a:ext cx="1489287" cy="1836420"/>
          </a:xfrm>
          <a:custGeom>
            <a:avLst/>
            <a:gdLst/>
            <a:ahLst/>
            <a:cxnLst/>
            <a:rect l="l" t="t" r="r" b="b"/>
            <a:pathLst>
              <a:path w="1116964" h="1836420">
                <a:moveTo>
                  <a:pt x="1116726" y="0"/>
                </a:moveTo>
                <a:lnTo>
                  <a:pt x="552084" y="0"/>
                </a:lnTo>
                <a:lnTo>
                  <a:pt x="552084" y="1836267"/>
                </a:lnTo>
                <a:lnTo>
                  <a:pt x="0" y="183626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0133" y="3774091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199" y="0"/>
                </a:moveTo>
                <a:lnTo>
                  <a:pt x="0" y="44470"/>
                </a:lnTo>
                <a:lnTo>
                  <a:pt x="76199" y="8891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0133" y="3818560"/>
            <a:ext cx="1489287" cy="1821814"/>
          </a:xfrm>
          <a:custGeom>
            <a:avLst/>
            <a:gdLst/>
            <a:ahLst/>
            <a:cxnLst/>
            <a:rect l="l" t="t" r="r" b="b"/>
            <a:pathLst>
              <a:path w="1116964" h="1821814">
                <a:moveTo>
                  <a:pt x="1116726" y="1821344"/>
                </a:moveTo>
                <a:lnTo>
                  <a:pt x="552084" y="1821344"/>
                </a:lnTo>
                <a:lnTo>
                  <a:pt x="55208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30133" y="3774122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199" y="88879"/>
                </a:moveTo>
                <a:lnTo>
                  <a:pt x="0" y="44439"/>
                </a:lnTo>
                <a:lnTo>
                  <a:pt x="76199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0133" y="3818560"/>
            <a:ext cx="1489287" cy="0"/>
          </a:xfrm>
          <a:custGeom>
            <a:avLst/>
            <a:gdLst/>
            <a:ahLst/>
            <a:cxnLst/>
            <a:rect l="l" t="t" r="r" b="b"/>
            <a:pathLst>
              <a:path w="1116964">
                <a:moveTo>
                  <a:pt x="111672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0133" y="3774091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199" y="0"/>
                </a:moveTo>
                <a:lnTo>
                  <a:pt x="0" y="44470"/>
                </a:lnTo>
                <a:lnTo>
                  <a:pt x="76199" y="8891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7493" y="4671368"/>
            <a:ext cx="337396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</a:t>
            </a:r>
            <a:r>
              <a:rPr sz="1800" spc="-10" dirty="0">
                <a:latin typeface="Calibri"/>
                <a:cs typeface="Calibri"/>
              </a:rPr>
              <a:t>()</a:t>
            </a:r>
            <a:r>
              <a:rPr sz="1800" dirty="0">
                <a:latin typeface="Calibri"/>
                <a:cs typeface="Calibri"/>
              </a:rPr>
              <a:t>;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();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();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7787" y="5768651"/>
            <a:ext cx="167894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ho.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pe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k()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eo.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pe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k()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3333FF"/>
                </a:solidFill>
                <a:latin typeface="Calibri"/>
                <a:cs typeface="Calibri"/>
              </a:rPr>
              <a:t>pe</a:t>
            </a:r>
            <a:r>
              <a:rPr sz="1800" b="1" spc="-15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k()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</a:t>
            </a:r>
            <a:r>
              <a:rPr lang="en-US" spc="-20" dirty="0"/>
              <a:t>PO</a:t>
            </a:r>
            <a:r>
              <a:rPr lang="en-US" spc="-170" dirty="0"/>
              <a:t>L</a:t>
            </a:r>
            <a:r>
              <a:rPr lang="en-US" spc="-25" dirty="0"/>
              <a:t>Y</a:t>
            </a:r>
            <a:r>
              <a:rPr lang="en-US" spc="-20" dirty="0"/>
              <a:t>MOR</a:t>
            </a:r>
            <a:r>
              <a:rPr lang="en-US" spc="-15" dirty="0"/>
              <a:t>P</a:t>
            </a:r>
            <a:r>
              <a:rPr lang="en-US" spc="-20" dirty="0"/>
              <a:t>HI</a:t>
            </a:r>
            <a:r>
              <a:rPr lang="en-US" spc="-15" dirty="0"/>
              <a:t>S</a:t>
            </a:r>
            <a:r>
              <a:rPr lang="en-US" spc="-20" dirty="0"/>
              <a:t>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9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8418" y="2441113"/>
            <a:ext cx="3499855" cy="441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3361" y="192025"/>
            <a:ext cx="75387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6927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16895" y="192023"/>
            <a:ext cx="757935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312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 err="1"/>
              <a:t>Thừa</a:t>
            </a:r>
            <a:r>
              <a:rPr spc="5" dirty="0"/>
              <a:t> </a:t>
            </a:r>
            <a:r>
              <a:rPr spc="-15" dirty="0"/>
              <a:t>kế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-20" dirty="0" err="1"/>
              <a:t>G</a:t>
            </a:r>
            <a:r>
              <a:rPr spc="-15" dirty="0" err="1"/>
              <a:t>ọ</a:t>
            </a:r>
            <a:r>
              <a:rPr spc="-10" dirty="0" err="1"/>
              <a:t>i</a:t>
            </a:r>
            <a:r>
              <a:rPr spc="-5" dirty="0"/>
              <a:t> </a:t>
            </a:r>
            <a:r>
              <a:rPr spc="-20" dirty="0"/>
              <a:t>h</a:t>
            </a:r>
            <a:r>
              <a:rPr spc="-10" dirty="0"/>
              <a:t>à</a:t>
            </a:r>
            <a:r>
              <a:rPr spc="-25" dirty="0"/>
              <a:t>m</a:t>
            </a:r>
            <a:r>
              <a:rPr spc="-10" dirty="0"/>
              <a:t> tạ</a:t>
            </a:r>
            <a:r>
              <a:rPr spc="-20" dirty="0"/>
              <a:t>o</a:t>
            </a:r>
            <a:r>
              <a:rPr spc="-10" dirty="0"/>
              <a:t> </a:t>
            </a:r>
            <a:r>
              <a:rPr spc="-15" dirty="0"/>
              <a:t>của</a:t>
            </a:r>
            <a:r>
              <a:rPr spc="-5" dirty="0"/>
              <a:t> </a:t>
            </a:r>
            <a:r>
              <a:rPr spc="-20" dirty="0"/>
              <a:t>lớp</a:t>
            </a:r>
            <a:r>
              <a:rPr spc="10" dirty="0"/>
              <a:t> </a:t>
            </a:r>
            <a:r>
              <a:rPr spc="-15" dirty="0"/>
              <a:t>cha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-20" dirty="0" err="1"/>
              <a:t>Sử</a:t>
            </a:r>
            <a:r>
              <a:rPr dirty="0"/>
              <a:t> </a:t>
            </a:r>
            <a:r>
              <a:rPr spc="-25" dirty="0"/>
              <a:t>d</a:t>
            </a:r>
            <a:r>
              <a:rPr spc="-20" dirty="0"/>
              <a:t>ụng</a:t>
            </a:r>
            <a:r>
              <a:rPr spc="10" dirty="0"/>
              <a:t> </a:t>
            </a:r>
            <a:r>
              <a:rPr spc="-15" dirty="0"/>
              <a:t>super</a:t>
            </a:r>
          </a:p>
          <a:p>
            <a:pPr marL="13335">
              <a:lnSpc>
                <a:spcPct val="100000"/>
              </a:lnSpc>
              <a:spcBef>
                <a:spcPts val="670"/>
              </a:spcBef>
            </a:pPr>
            <a:r>
              <a:rPr spc="-15" dirty="0" err="1"/>
              <a:t>Ghi</a:t>
            </a:r>
            <a:r>
              <a:rPr spc="-5" dirty="0"/>
              <a:t> </a:t>
            </a:r>
            <a:r>
              <a:rPr spc="-25" dirty="0"/>
              <a:t>đ</a:t>
            </a:r>
            <a:r>
              <a:rPr spc="-15" dirty="0"/>
              <a:t>è</a:t>
            </a:r>
            <a:r>
              <a:rPr dirty="0"/>
              <a:t> </a:t>
            </a:r>
            <a:r>
              <a:rPr spc="-20" dirty="0"/>
              <a:t>phương</a:t>
            </a:r>
            <a:r>
              <a:rPr spc="35" dirty="0"/>
              <a:t> </a:t>
            </a:r>
            <a:r>
              <a:rPr spc="-15" dirty="0"/>
              <a:t>thức</a:t>
            </a:r>
          </a:p>
          <a:p>
            <a:pPr marL="13970">
              <a:lnSpc>
                <a:spcPct val="100000"/>
              </a:lnSpc>
              <a:spcBef>
                <a:spcPts val="670"/>
              </a:spcBef>
            </a:pPr>
            <a:r>
              <a:rPr spc="-20" dirty="0" err="1"/>
              <a:t>Lớp</a:t>
            </a:r>
            <a:r>
              <a:rPr dirty="0"/>
              <a:t> </a:t>
            </a:r>
            <a:r>
              <a:rPr spc="-60" dirty="0">
                <a:latin typeface="Segoe UI"/>
                <a:cs typeface="Segoe UI"/>
              </a:rPr>
              <a:t>v</a:t>
            </a:r>
            <a:r>
              <a:rPr spc="-15" dirty="0">
                <a:latin typeface="Segoe UI"/>
                <a:cs typeface="Segoe UI"/>
              </a:rPr>
              <a:t>à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0" dirty="0"/>
              <a:t>phương</a:t>
            </a:r>
            <a:r>
              <a:rPr spc="20" dirty="0"/>
              <a:t> </a:t>
            </a:r>
            <a:r>
              <a:rPr spc="-15" dirty="0"/>
              <a:t>thức</a:t>
            </a:r>
            <a:r>
              <a:rPr dirty="0"/>
              <a:t> </a:t>
            </a:r>
            <a:r>
              <a:rPr spc="-15" dirty="0" err="1"/>
              <a:t>trừu</a:t>
            </a:r>
            <a:r>
              <a:rPr dirty="0"/>
              <a:t> </a:t>
            </a:r>
            <a:r>
              <a:rPr spc="-15" dirty="0" err="1"/>
              <a:t>tượng</a:t>
            </a:r>
            <a:endParaRPr lang="en-US" spc="-15" dirty="0"/>
          </a:p>
          <a:p>
            <a:pPr marL="13970">
              <a:lnSpc>
                <a:spcPct val="100000"/>
              </a:lnSpc>
              <a:spcBef>
                <a:spcPts val="670"/>
              </a:spcBef>
            </a:pPr>
            <a:r>
              <a:rPr lang="en-US" spc="-15" dirty="0" err="1"/>
              <a:t>Đa</a:t>
            </a:r>
            <a:r>
              <a:rPr lang="en-US" spc="-15" dirty="0"/>
              <a:t> </a:t>
            </a:r>
            <a:r>
              <a:rPr lang="en-US" spc="-15" dirty="0" err="1"/>
              <a:t>hình</a:t>
            </a:r>
            <a:endParaRPr lang="en-US" spc="-15" dirty="0"/>
          </a:p>
          <a:p>
            <a:pPr marL="13970">
              <a:lnSpc>
                <a:spcPct val="100000"/>
              </a:lnSpc>
              <a:spcBef>
                <a:spcPts val="670"/>
              </a:spcBef>
            </a:pPr>
            <a:endParaRPr spc="-15" dirty="0"/>
          </a:p>
        </p:txBody>
      </p:sp>
      <p:sp>
        <p:nvSpPr>
          <p:cNvPr id="18" name="Title 31"/>
          <p:cNvSpPr>
            <a:spLocks noGrp="1"/>
          </p:cNvSpPr>
          <p:nvPr>
            <p:ph type="title"/>
          </p:nvPr>
        </p:nvSpPr>
        <p:spPr>
          <a:xfrm>
            <a:off x="1524000" y="609601"/>
            <a:ext cx="8026400" cy="487363"/>
          </a:xfrm>
        </p:spPr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1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12831" y="192023"/>
            <a:ext cx="757935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lang="en-US" sz="2800" dirty="0"/>
              <a:t>1.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endParaRPr lang="en-US" sz="2800" dirty="0"/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lang="en-US" sz="2800" spc="-265" dirty="0">
                <a:cs typeface="Segoe UI"/>
              </a:rPr>
              <a:t>2. </a:t>
            </a:r>
            <a:r>
              <a:rPr sz="2800" spc="-265" dirty="0" err="1">
                <a:cs typeface="Segoe UI"/>
              </a:rPr>
              <a:t>T</a:t>
            </a:r>
            <a:r>
              <a:rPr sz="2800" spc="-15" dirty="0" err="1">
                <a:cs typeface="Segoe UI"/>
              </a:rPr>
              <a:t>á</a:t>
            </a:r>
            <a:r>
              <a:rPr sz="2800" dirty="0" err="1">
                <a:cs typeface="Segoe UI"/>
              </a:rPr>
              <a:t>i</a:t>
            </a:r>
            <a:r>
              <a:rPr sz="2800" spc="65" dirty="0">
                <a:cs typeface="Times New Roman"/>
              </a:rPr>
              <a:t> </a:t>
            </a:r>
            <a:r>
              <a:rPr sz="2800" dirty="0"/>
              <a:t>sử</a:t>
            </a:r>
            <a:r>
              <a:rPr sz="2800" spc="5" dirty="0"/>
              <a:t> </a:t>
            </a:r>
            <a:r>
              <a:rPr sz="2800" dirty="0"/>
              <a:t>d</a:t>
            </a:r>
            <a:r>
              <a:rPr sz="2800" spc="-5" dirty="0"/>
              <a:t>ụn</a:t>
            </a:r>
            <a:r>
              <a:rPr sz="2800" dirty="0"/>
              <a:t>g </a:t>
            </a:r>
            <a:r>
              <a:rPr sz="2800" spc="-20" dirty="0"/>
              <a:t>c</a:t>
            </a:r>
            <a:r>
              <a:rPr sz="2800" spc="-15" dirty="0"/>
              <a:t>á</a:t>
            </a:r>
            <a:r>
              <a:rPr sz="2800" dirty="0"/>
              <a:t>c</a:t>
            </a:r>
            <a:r>
              <a:rPr sz="2800" spc="20" dirty="0"/>
              <a:t> </a:t>
            </a:r>
            <a:r>
              <a:rPr sz="2800" spc="-5" dirty="0"/>
              <a:t>lớ</a:t>
            </a:r>
            <a:r>
              <a:rPr sz="2800" dirty="0"/>
              <a:t>p</a:t>
            </a:r>
            <a:r>
              <a:rPr sz="2800" spc="30" dirty="0"/>
              <a:t> </a:t>
            </a:r>
            <a:r>
              <a:rPr sz="2800" spc="-15" dirty="0"/>
              <a:t>sẵn</a:t>
            </a:r>
            <a:r>
              <a:rPr sz="2800" dirty="0"/>
              <a:t> </a:t>
            </a:r>
            <a:r>
              <a:rPr sz="2800" spc="-5" dirty="0"/>
              <a:t>có</a:t>
            </a:r>
            <a:endParaRPr sz="2800" dirty="0"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lang="en-US" sz="2800" dirty="0"/>
              <a:t>3. </a:t>
            </a:r>
            <a:r>
              <a:rPr lang="en-US" sz="2800" dirty="0" err="1"/>
              <a:t>G</a:t>
            </a:r>
            <a:r>
              <a:rPr sz="2800" spc="-5" dirty="0" err="1"/>
              <a:t>h</a:t>
            </a:r>
            <a:r>
              <a:rPr sz="2800" dirty="0" err="1"/>
              <a:t>i</a:t>
            </a:r>
            <a:r>
              <a:rPr sz="2800" spc="5" dirty="0"/>
              <a:t> </a:t>
            </a:r>
            <a:r>
              <a:rPr sz="2800" dirty="0"/>
              <a:t>đè</a:t>
            </a:r>
            <a:r>
              <a:rPr sz="2800" spc="-5" dirty="0"/>
              <a:t> </a:t>
            </a:r>
            <a:r>
              <a:rPr sz="2800" dirty="0"/>
              <a:t>p</a:t>
            </a:r>
            <a:r>
              <a:rPr sz="2800" spc="-5" dirty="0"/>
              <a:t>h</a:t>
            </a:r>
            <a:r>
              <a:rPr sz="2800" dirty="0"/>
              <a:t>ư</a:t>
            </a:r>
            <a:r>
              <a:rPr sz="2800" spc="-5" dirty="0"/>
              <a:t>ơn</a:t>
            </a:r>
            <a:r>
              <a:rPr sz="2800" dirty="0"/>
              <a:t>g</a:t>
            </a:r>
            <a:r>
              <a:rPr sz="2800" spc="25" dirty="0"/>
              <a:t> </a:t>
            </a:r>
            <a:r>
              <a:rPr sz="2800" dirty="0"/>
              <a:t>t</a:t>
            </a:r>
            <a:r>
              <a:rPr sz="2800" spc="-5" dirty="0"/>
              <a:t>h</a:t>
            </a:r>
            <a:r>
              <a:rPr sz="2800" dirty="0"/>
              <a:t>ức</a:t>
            </a:r>
            <a:endParaRPr sz="2800" dirty="0"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lang="en-US" sz="2800" dirty="0"/>
              <a:t>4. </a:t>
            </a:r>
            <a:r>
              <a:rPr lang="en-US" sz="2800" dirty="0" err="1"/>
              <a:t>L</a:t>
            </a:r>
            <a:r>
              <a:rPr sz="2800" spc="-5" dirty="0" err="1"/>
              <a:t>ớ</a:t>
            </a:r>
            <a:r>
              <a:rPr sz="2800" dirty="0" err="1"/>
              <a:t>p</a:t>
            </a:r>
            <a:r>
              <a:rPr sz="2800" spc="30" dirty="0"/>
              <a:t> </a:t>
            </a:r>
            <a:r>
              <a:rPr sz="2800" spc="-65" dirty="0">
                <a:cs typeface="Segoe UI"/>
              </a:rPr>
              <a:t>v</a:t>
            </a:r>
            <a:r>
              <a:rPr sz="2800" spc="-15" dirty="0">
                <a:cs typeface="Segoe UI"/>
              </a:rPr>
              <a:t>à</a:t>
            </a:r>
            <a:r>
              <a:rPr sz="2800" spc="60" dirty="0">
                <a:cs typeface="Times New Roman"/>
              </a:rPr>
              <a:t> </a:t>
            </a:r>
            <a:r>
              <a:rPr sz="2800" dirty="0"/>
              <a:t>p</a:t>
            </a:r>
            <a:r>
              <a:rPr sz="2800" spc="-5" dirty="0"/>
              <a:t>h</a:t>
            </a:r>
            <a:r>
              <a:rPr sz="2800" dirty="0"/>
              <a:t>ư</a:t>
            </a:r>
            <a:r>
              <a:rPr sz="2800" spc="-5" dirty="0"/>
              <a:t>ơn</a:t>
            </a:r>
            <a:r>
              <a:rPr sz="2800" dirty="0"/>
              <a:t>g</a:t>
            </a:r>
            <a:r>
              <a:rPr sz="2800" spc="25" dirty="0"/>
              <a:t> </a:t>
            </a:r>
            <a:r>
              <a:rPr sz="2800" dirty="0"/>
              <a:t>t</a:t>
            </a:r>
            <a:r>
              <a:rPr sz="2800" spc="-5" dirty="0"/>
              <a:t>h</a:t>
            </a:r>
            <a:r>
              <a:rPr sz="2800" dirty="0"/>
              <a:t>ức</a:t>
            </a:r>
            <a:r>
              <a:rPr sz="2800" spc="-5" dirty="0"/>
              <a:t> </a:t>
            </a:r>
            <a:r>
              <a:rPr sz="2800" dirty="0" err="1"/>
              <a:t>trừu</a:t>
            </a:r>
            <a:r>
              <a:rPr sz="2800" dirty="0"/>
              <a:t> </a:t>
            </a:r>
            <a:r>
              <a:rPr sz="2800" dirty="0" err="1"/>
              <a:t>tư</a:t>
            </a:r>
            <a:r>
              <a:rPr sz="2800" spc="-5" dirty="0" err="1"/>
              <a:t>ợn</a:t>
            </a:r>
            <a:r>
              <a:rPr sz="2800" dirty="0" err="1"/>
              <a:t>g</a:t>
            </a:r>
            <a:endParaRPr lang="en-US" sz="2800" dirty="0"/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lang="en-US" sz="2800" dirty="0">
                <a:cs typeface="Times New Roman"/>
              </a:rPr>
              <a:t>5. </a:t>
            </a:r>
            <a:r>
              <a:rPr lang="en-US" sz="2800" dirty="0" err="1">
                <a:cs typeface="Times New Roman"/>
              </a:rPr>
              <a:t>Đa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hình</a:t>
            </a:r>
            <a:endParaRPr sz="2800" dirty="0">
              <a:cs typeface="Times New Roman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98" y="1823940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08536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14201" y="1907089"/>
            <a:ext cx="5166807" cy="3047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2047" y="192023"/>
            <a:ext cx="75590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7971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4428" y="1380606"/>
            <a:ext cx="5599853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755" indent="-343535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50" dirty="0">
                <a:latin typeface="Segoe UI"/>
                <a:cs typeface="Segoe UI"/>
              </a:rPr>
              <a:t>J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ồ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0" dirty="0">
                <a:latin typeface="Segoe UI"/>
                <a:cs typeface="Segoe UI"/>
              </a:rPr>
              <a:t> tại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hệ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thố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15" dirty="0">
                <a:latin typeface="Segoe UI"/>
                <a:cs typeface="Segoe UI"/>
              </a:rPr>
              <a:t> thứ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ph</a:t>
            </a:r>
            <a:r>
              <a:rPr sz="2800" spc="-10" dirty="0">
                <a:latin typeface="Segoe UI"/>
                <a:cs typeface="Segoe UI"/>
              </a:rPr>
              <a:t>â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ấ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-10" dirty="0">
                <a:latin typeface="Segoe UI"/>
                <a:cs typeface="Segoe UI"/>
              </a:rPr>
              <a:t>,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ọ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là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â</a:t>
            </a:r>
            <a:r>
              <a:rPr sz="2800" spc="-15" dirty="0">
                <a:latin typeface="Segoe UI"/>
                <a:cs typeface="Segoe UI"/>
              </a:rPr>
              <a:t>y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thừa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kế</a:t>
            </a:r>
            <a:endParaRPr sz="2800">
              <a:latin typeface="Segoe UI"/>
              <a:cs typeface="Segoe UI"/>
            </a:endParaRPr>
          </a:p>
          <a:p>
            <a:pPr marL="355600" marR="96520" indent="-343535">
              <a:lnSpc>
                <a:spcPct val="100000"/>
              </a:lnSpc>
              <a:spcBef>
                <a:spcPts val="670"/>
              </a:spcBef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 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20" dirty="0">
                <a:latin typeface="Segoe UI"/>
                <a:cs typeface="Segoe UI"/>
              </a:rPr>
              <a:t>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ọ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-15" dirty="0">
                <a:latin typeface="Segoe UI"/>
                <a:cs typeface="Segoe UI"/>
              </a:rPr>
              <a:t> cha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(</a:t>
            </a:r>
            <a:r>
              <a:rPr sz="2800" spc="-15" dirty="0">
                <a:latin typeface="Segoe UI"/>
                <a:cs typeface="Segoe UI"/>
              </a:rPr>
              <a:t>super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ss)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15" dirty="0">
                <a:latin typeface="Segoe UI"/>
                <a:cs typeface="Segoe UI"/>
              </a:rPr>
              <a:t> khi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ư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g</a:t>
            </a:r>
            <a:r>
              <a:rPr sz="2800" spc="-15" dirty="0">
                <a:latin typeface="Segoe UI"/>
                <a:cs typeface="Segoe UI"/>
              </a:rPr>
              <a:t>ọ</a:t>
            </a:r>
            <a:r>
              <a:rPr sz="2800" spc="-10" dirty="0">
                <a:latin typeface="Segoe UI"/>
                <a:cs typeface="Segoe UI"/>
              </a:rPr>
              <a:t>i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5" dirty="0">
                <a:latin typeface="Segoe UI"/>
                <a:cs typeface="Segoe UI"/>
              </a:rPr>
              <a:t>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co</a:t>
            </a:r>
            <a:r>
              <a:rPr sz="2800" spc="-20" dirty="0">
                <a:latin typeface="Segoe UI"/>
                <a:cs typeface="Segoe UI"/>
              </a:rPr>
              <a:t>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(</a:t>
            </a:r>
            <a:r>
              <a:rPr sz="2800" spc="-15" dirty="0">
                <a:latin typeface="Segoe UI"/>
                <a:cs typeface="Segoe UI"/>
              </a:rPr>
              <a:t>sub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15" dirty="0">
                <a:latin typeface="Segoe UI"/>
                <a:cs typeface="Segoe UI"/>
              </a:rPr>
              <a:t>ss)</a:t>
            </a:r>
            <a:endParaRPr sz="28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</a:pPr>
            <a:r>
              <a:rPr sz="2800" spc="175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60" dirty="0">
                <a:latin typeface="Segoe UI"/>
                <a:cs typeface="Segoe UI"/>
              </a:rPr>
              <a:t>T</a:t>
            </a:r>
            <a:r>
              <a:rPr sz="2800" spc="-50" dirty="0">
                <a:latin typeface="Segoe UI"/>
                <a:cs typeface="Segoe UI"/>
              </a:rPr>
              <a:t>r</a:t>
            </a:r>
            <a:r>
              <a:rPr sz="2800" spc="-15" dirty="0">
                <a:latin typeface="Segoe UI"/>
                <a:cs typeface="Segoe UI"/>
              </a:rPr>
              <a:t>o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50" dirty="0">
                <a:latin typeface="Segoe UI"/>
                <a:cs typeface="Segoe UI"/>
              </a:rPr>
              <a:t>J</a:t>
            </a:r>
            <a:r>
              <a:rPr sz="2800" spc="-10" dirty="0">
                <a:latin typeface="Segoe UI"/>
                <a:cs typeface="Segoe UI"/>
              </a:rPr>
              <a:t>a</a:t>
            </a:r>
            <a:r>
              <a:rPr sz="2800" spc="-60" dirty="0">
                <a:latin typeface="Segoe UI"/>
                <a:cs typeface="Segoe UI"/>
              </a:rPr>
              <a:t>v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-20" dirty="0">
                <a:latin typeface="Segoe UI"/>
                <a:cs typeface="Segoe UI"/>
              </a:rPr>
              <a:t> 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chỉ có</a:t>
            </a:r>
            <a:r>
              <a:rPr sz="2800" spc="-20" dirty="0">
                <a:latin typeface="Segoe UI"/>
                <a:cs typeface="Segoe UI"/>
              </a:rPr>
              <a:t> mộ</a:t>
            </a:r>
            <a:r>
              <a:rPr sz="2800" spc="-1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15" dirty="0">
                <a:latin typeface="Segoe UI"/>
                <a:cs typeface="Segoe UI"/>
              </a:rPr>
              <a:t>uy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spc="-10" dirty="0">
                <a:latin typeface="Segoe UI"/>
                <a:cs typeface="Segoe UI"/>
              </a:rPr>
              <a:t>ất </a:t>
            </a:r>
            <a:r>
              <a:rPr sz="2800" spc="-20" dirty="0">
                <a:latin typeface="Segoe UI"/>
                <a:cs typeface="Segoe UI"/>
              </a:rPr>
              <a:t>(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ơn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thừa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kế)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1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510015" y="192023"/>
            <a:ext cx="757936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971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4623" y="4347996"/>
            <a:ext cx="8509000" cy="196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40"/>
              </a:lnSpc>
            </a:pP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Bic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5" dirty="0">
                <a:latin typeface="Calibri"/>
                <a:cs typeface="Calibri"/>
              </a:rPr>
              <a:t>…}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inB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1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Bic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5" dirty="0">
                <a:latin typeface="Calibri"/>
                <a:cs typeface="Calibri"/>
              </a:rPr>
              <a:t>…}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oa</a:t>
            </a:r>
            <a:r>
              <a:rPr sz="3200" spc="-5" dirty="0">
                <a:latin typeface="Calibri"/>
                <a:cs typeface="Calibri"/>
              </a:rPr>
              <a:t>dB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Bic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5" dirty="0">
                <a:latin typeface="Calibri"/>
                <a:cs typeface="Calibri"/>
              </a:rPr>
              <a:t>…}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mBi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Bic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e{</a:t>
            </a:r>
            <a:r>
              <a:rPr sz="3200" spc="-5" dirty="0">
                <a:latin typeface="Calibri"/>
                <a:cs typeface="Calibri"/>
              </a:rPr>
              <a:t>…}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6003" y="1580570"/>
            <a:ext cx="5166807" cy="304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5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3041643"/>
            <a:ext cx="85344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0" y="3264773"/>
                </a:moveTo>
                <a:lnTo>
                  <a:pt x="6400799" y="3264773"/>
                </a:lnTo>
                <a:lnTo>
                  <a:pt x="6400799" y="0"/>
                </a:lnTo>
                <a:lnTo>
                  <a:pt x="0" y="0"/>
                </a:lnTo>
                <a:lnTo>
                  <a:pt x="0" y="3264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9975" y="3066046"/>
            <a:ext cx="4568061" cy="285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9261" y="1108221"/>
            <a:ext cx="7257933" cy="2825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8885" y="3919895"/>
            <a:ext cx="3778673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678" y="4061547"/>
            <a:ext cx="3488948" cy="2616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2014644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2014644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39772" y="2135289"/>
            <a:ext cx="61298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ì</a:t>
            </a:r>
            <a:r>
              <a:rPr sz="1800" dirty="0">
                <a:latin typeface="Calibri"/>
                <a:cs typeface="Calibri"/>
              </a:rPr>
              <a:t>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191" y="3166788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191" y="3166788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9701" y="3287434"/>
            <a:ext cx="15570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ì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đa</a:t>
            </a:r>
            <a:r>
              <a:rPr sz="1800" spc="-10" dirty="0">
                <a:latin typeface="Calibri"/>
                <a:cs typeface="Calibri"/>
              </a:rPr>
              <a:t> 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á</a:t>
            </a:r>
            <a:r>
              <a:rPr sz="1800" spc="-1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0191" y="4072044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191" y="4072044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7829" y="4192691"/>
            <a:ext cx="17991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ì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hữ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15" dirty="0">
                <a:latin typeface="Calibri"/>
                <a:cs typeface="Calibri"/>
              </a:rPr>
              <a:t>ậ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49600" y="3166788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9600" y="3166788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61836" y="3287434"/>
            <a:ext cx="121073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ì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ò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191" y="4986444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191" y="4986444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2581" y="5107092"/>
            <a:ext cx="1450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ì</a:t>
            </a:r>
            <a:r>
              <a:rPr sz="1800" dirty="0">
                <a:latin typeface="Calibri"/>
                <a:cs typeface="Calibri"/>
              </a:rPr>
              <a:t>nh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vu</a:t>
            </a:r>
            <a:r>
              <a:rPr sz="1800" spc="-5" dirty="0">
                <a:latin typeface="Calibri"/>
                <a:cs typeface="Calibri"/>
              </a:rPr>
              <a:t>ô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57377" y="4341791"/>
            <a:ext cx="564879" cy="7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7792" y="4566963"/>
            <a:ext cx="0" cy="419734"/>
          </a:xfrm>
          <a:custGeom>
            <a:avLst/>
            <a:gdLst/>
            <a:ahLst/>
            <a:cxnLst/>
            <a:rect l="l" t="t" r="r" b="b"/>
            <a:pathLst>
              <a:path h="419735">
                <a:moveTo>
                  <a:pt x="0" y="419480"/>
                </a:moveTo>
                <a:lnTo>
                  <a:pt x="0" y="0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8908" y="4566963"/>
            <a:ext cx="17780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49" y="114299"/>
                </a:moveTo>
                <a:lnTo>
                  <a:pt x="66674" y="0"/>
                </a:lnTo>
                <a:lnTo>
                  <a:pt x="0" y="114299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7377" y="3436537"/>
            <a:ext cx="564879" cy="7025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7792" y="3661692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410352"/>
                </a:moveTo>
                <a:lnTo>
                  <a:pt x="0" y="0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48908" y="3661691"/>
            <a:ext cx="17780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49" y="114299"/>
                </a:moveTo>
                <a:lnTo>
                  <a:pt x="66674" y="0"/>
                </a:lnTo>
                <a:lnTo>
                  <a:pt x="0" y="114299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65979" y="2284393"/>
            <a:ext cx="1684527" cy="9494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6400" y="2509547"/>
            <a:ext cx="1320800" cy="657860"/>
          </a:xfrm>
          <a:custGeom>
            <a:avLst/>
            <a:gdLst/>
            <a:ahLst/>
            <a:cxnLst/>
            <a:rect l="l" t="t" r="r" b="b"/>
            <a:pathLst>
              <a:path w="990600" h="657860">
                <a:moveTo>
                  <a:pt x="990599" y="657240"/>
                </a:moveTo>
                <a:lnTo>
                  <a:pt x="990599" y="309768"/>
                </a:lnTo>
                <a:lnTo>
                  <a:pt x="0" y="309768"/>
                </a:lnTo>
                <a:lnTo>
                  <a:pt x="0" y="0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7516" y="2509547"/>
            <a:ext cx="17780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49" y="114299"/>
                </a:moveTo>
                <a:lnTo>
                  <a:pt x="66674" y="0"/>
                </a:lnTo>
                <a:lnTo>
                  <a:pt x="0" y="114299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8539" y="2284393"/>
            <a:ext cx="1672336" cy="9494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7792" y="2509547"/>
            <a:ext cx="1308947" cy="657860"/>
          </a:xfrm>
          <a:custGeom>
            <a:avLst/>
            <a:gdLst/>
            <a:ahLst/>
            <a:cxnLst/>
            <a:rect l="l" t="t" r="r" b="b"/>
            <a:pathLst>
              <a:path w="981710" h="657860">
                <a:moveTo>
                  <a:pt x="0" y="657240"/>
                </a:moveTo>
                <a:lnTo>
                  <a:pt x="0" y="309768"/>
                </a:lnTo>
                <a:lnTo>
                  <a:pt x="981455" y="309768"/>
                </a:lnTo>
                <a:lnTo>
                  <a:pt x="981455" y="0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7483" y="2509547"/>
            <a:ext cx="17780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0" y="114299"/>
                </a:moveTo>
                <a:lnTo>
                  <a:pt x="66674" y="0"/>
                </a:lnTo>
                <a:lnTo>
                  <a:pt x="133349" y="114299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43001" y="5594772"/>
            <a:ext cx="38531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â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ự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ớp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ấu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úc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ấp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ế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ừ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như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sơ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49600" y="4072044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9600" y="4072044"/>
            <a:ext cx="22352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199"/>
                </a:moveTo>
                <a:lnTo>
                  <a:pt x="1676399" y="457199"/>
                </a:lnTo>
                <a:lnTo>
                  <a:pt x="16763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14719" y="4192691"/>
            <a:ext cx="11057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á</a:t>
            </a:r>
            <a:r>
              <a:rPr sz="1800" spc="-1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57377" y="3436536"/>
            <a:ext cx="2993135" cy="7025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37792" y="3661692"/>
            <a:ext cx="2629747" cy="410845"/>
          </a:xfrm>
          <a:custGeom>
            <a:avLst/>
            <a:gdLst/>
            <a:ahLst/>
            <a:cxnLst/>
            <a:rect l="l" t="t" r="r" b="b"/>
            <a:pathLst>
              <a:path w="1972310" h="410845">
                <a:moveTo>
                  <a:pt x="1972055" y="410352"/>
                </a:moveTo>
                <a:lnTo>
                  <a:pt x="1972055" y="186324"/>
                </a:lnTo>
                <a:lnTo>
                  <a:pt x="0" y="186324"/>
                </a:lnTo>
                <a:lnTo>
                  <a:pt x="0" y="0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48908" y="3661691"/>
            <a:ext cx="17780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49" y="114299"/>
                </a:moveTo>
                <a:lnTo>
                  <a:pt x="66674" y="0"/>
                </a:lnTo>
                <a:lnTo>
                  <a:pt x="0" y="114299"/>
                </a:lnTo>
              </a:path>
            </a:pathLst>
          </a:custGeom>
          <a:ln w="380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itle 13"/>
          <p:cNvSpPr>
            <a:spLocks noGrp="1"/>
          </p:cNvSpPr>
          <p:nvPr>
            <p:ph type="title"/>
          </p:nvPr>
        </p:nvSpPr>
        <p:spPr>
          <a:xfrm>
            <a:off x="1524000" y="609601"/>
            <a:ext cx="8026400" cy="487363"/>
          </a:xfrm>
        </p:spPr>
        <p:txBody>
          <a:bodyPr/>
          <a:lstStyle/>
          <a:p>
            <a:r>
              <a:rPr lang="en-US" dirty="0"/>
              <a:t>1.3 Demo</a:t>
            </a:r>
          </a:p>
        </p:txBody>
      </p:sp>
    </p:spTree>
    <p:extLst>
      <p:ext uri="{BB962C8B-B14F-4D97-AF65-F5344CB8AC3E}">
        <p14:creationId xmlns:p14="http://schemas.microsoft.com/office/powerpoint/2010/main" val="233142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58672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3882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35" dirty="0"/>
              <a:t>M</a:t>
            </a:r>
            <a:r>
              <a:rPr spc="-15" dirty="0"/>
              <a:t>ục</a:t>
            </a:r>
            <a:r>
              <a:rPr spc="-10" dirty="0"/>
              <a:t> </a:t>
            </a:r>
            <a:r>
              <a:rPr spc="-25" dirty="0"/>
              <a:t>đ</a:t>
            </a:r>
            <a:r>
              <a:rPr spc="-20" dirty="0"/>
              <a:t>í</a:t>
            </a:r>
            <a:r>
              <a:rPr spc="-15" dirty="0"/>
              <a:t>ch</a:t>
            </a:r>
            <a:r>
              <a:rPr dirty="0"/>
              <a:t> </a:t>
            </a:r>
            <a:r>
              <a:rPr spc="-15" dirty="0"/>
              <a:t>của</a:t>
            </a:r>
            <a:r>
              <a:rPr spc="-5" dirty="0"/>
              <a:t> </a:t>
            </a:r>
            <a:r>
              <a:rPr spc="-15" dirty="0"/>
              <a:t>thừa</a:t>
            </a:r>
            <a:r>
              <a:rPr spc="15" dirty="0"/>
              <a:t> </a:t>
            </a:r>
            <a:r>
              <a:rPr spc="-15" dirty="0"/>
              <a:t>kế</a:t>
            </a:r>
            <a:r>
              <a:rPr spc="-10" dirty="0"/>
              <a:t> </a:t>
            </a:r>
            <a:r>
              <a:rPr spc="-20" dirty="0">
                <a:latin typeface="Segoe UI"/>
                <a:cs typeface="Segoe UI"/>
              </a:rPr>
              <a:t>l</a:t>
            </a:r>
            <a:r>
              <a:rPr spc="-15" dirty="0">
                <a:latin typeface="Segoe UI"/>
                <a:cs typeface="Segoe UI"/>
              </a:rPr>
              <a:t>à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tái</a:t>
            </a:r>
            <a:r>
              <a:rPr spc="-5" dirty="0"/>
              <a:t> </a:t>
            </a:r>
            <a:r>
              <a:rPr spc="-15" dirty="0"/>
              <a:t>sử</a:t>
            </a:r>
            <a:r>
              <a:rPr dirty="0"/>
              <a:t> </a:t>
            </a:r>
            <a:r>
              <a:rPr spc="-25" dirty="0"/>
              <a:t>d</a:t>
            </a:r>
            <a:r>
              <a:rPr spc="-20" dirty="0"/>
              <a:t>ụng</a:t>
            </a:r>
            <a:r>
              <a:rPr spc="-10" dirty="0">
                <a:latin typeface="Segoe UI"/>
                <a:cs typeface="Segoe U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0" dirty="0"/>
              <a:t>Lớp</a:t>
            </a:r>
            <a:r>
              <a:rPr dirty="0"/>
              <a:t> </a:t>
            </a:r>
            <a:r>
              <a:rPr spc="-15" dirty="0"/>
              <a:t>co</a:t>
            </a:r>
            <a:r>
              <a:rPr spc="-20" dirty="0"/>
              <a:t>n</a:t>
            </a:r>
            <a:r>
              <a:rPr spc="-10" dirty="0"/>
              <a:t> </a:t>
            </a:r>
            <a:r>
              <a:rPr spc="-25" dirty="0"/>
              <a:t>đ</a:t>
            </a:r>
            <a:r>
              <a:rPr spc="-20" dirty="0"/>
              <a:t>ư</a:t>
            </a:r>
            <a:r>
              <a:rPr spc="-25" dirty="0"/>
              <a:t>ợ</a:t>
            </a:r>
            <a:r>
              <a:rPr spc="-15" dirty="0"/>
              <a:t>c</a:t>
            </a:r>
            <a:r>
              <a:rPr spc="5" dirty="0"/>
              <a:t> </a:t>
            </a:r>
            <a:r>
              <a:rPr spc="-20" dirty="0"/>
              <a:t>phép</a:t>
            </a:r>
            <a:r>
              <a:rPr spc="10" dirty="0"/>
              <a:t> </a:t>
            </a:r>
            <a:r>
              <a:rPr spc="-15" dirty="0"/>
              <a:t>sở</a:t>
            </a:r>
            <a:r>
              <a:rPr spc="-5" dirty="0"/>
              <a:t> </a:t>
            </a:r>
            <a:r>
              <a:rPr spc="-20" dirty="0"/>
              <a:t>hữu</a:t>
            </a:r>
            <a:r>
              <a:rPr dirty="0"/>
              <a:t> </a:t>
            </a:r>
            <a:r>
              <a:rPr spc="-15" dirty="0"/>
              <a:t>c</a:t>
            </a:r>
            <a:r>
              <a:rPr spc="-10" dirty="0"/>
              <a:t>á</a:t>
            </a:r>
            <a:r>
              <a:rPr spc="-15" dirty="0"/>
              <a:t>c</a:t>
            </a:r>
            <a:r>
              <a:rPr spc="-20" dirty="0"/>
              <a:t> </a:t>
            </a:r>
            <a:r>
              <a:rPr spc="-10" dirty="0"/>
              <a:t>tài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ả</a:t>
            </a:r>
            <a:r>
              <a:rPr spc="-20" dirty="0"/>
              <a:t>n</a:t>
            </a:r>
            <a:r>
              <a:rPr dirty="0"/>
              <a:t> </a:t>
            </a:r>
            <a:r>
              <a:rPr spc="-20" dirty="0"/>
              <a:t>(</a:t>
            </a:r>
            <a:r>
              <a:rPr spc="-15" dirty="0"/>
              <a:t>trư</a:t>
            </a:r>
            <a:r>
              <a:rPr spc="-25" dirty="0"/>
              <a:t>ờ</a:t>
            </a:r>
            <a:r>
              <a:rPr spc="-20" dirty="0"/>
              <a:t>ng</a:t>
            </a:r>
            <a:r>
              <a:rPr spc="20" dirty="0"/>
              <a:t> </a:t>
            </a:r>
            <a:r>
              <a:rPr spc="-60" dirty="0">
                <a:latin typeface="Segoe UI"/>
                <a:cs typeface="Segoe UI"/>
              </a:rPr>
              <a:t>v</a:t>
            </a:r>
            <a:r>
              <a:rPr spc="-15" dirty="0">
                <a:latin typeface="Segoe UI"/>
                <a:cs typeface="Segoe UI"/>
              </a:rPr>
              <a:t>à</a:t>
            </a:r>
          </a:p>
          <a:p>
            <a:pPr marL="355600">
              <a:lnSpc>
                <a:spcPct val="100000"/>
              </a:lnSpc>
            </a:pPr>
            <a:r>
              <a:rPr spc="-20" dirty="0"/>
              <a:t>phư</a:t>
            </a:r>
            <a:r>
              <a:rPr spc="-25" dirty="0"/>
              <a:t>ơ</a:t>
            </a:r>
            <a:r>
              <a:rPr spc="-20" dirty="0"/>
              <a:t>ng</a:t>
            </a:r>
            <a:r>
              <a:rPr spc="20" dirty="0"/>
              <a:t> </a:t>
            </a:r>
            <a:r>
              <a:rPr spc="-15" dirty="0"/>
              <a:t>thứ</a:t>
            </a:r>
            <a:r>
              <a:rPr spc="-10" dirty="0"/>
              <a:t>c)</a:t>
            </a:r>
            <a:r>
              <a:rPr spc="5" dirty="0"/>
              <a:t> </a:t>
            </a:r>
            <a:r>
              <a:rPr spc="-15" dirty="0"/>
              <a:t>của</a:t>
            </a:r>
            <a:r>
              <a:rPr spc="-5" dirty="0"/>
              <a:t> </a:t>
            </a:r>
            <a:r>
              <a:rPr spc="-20" dirty="0"/>
              <a:t>lớp</a:t>
            </a:r>
            <a:r>
              <a:rPr spc="10" dirty="0"/>
              <a:t> </a:t>
            </a:r>
            <a:r>
              <a:rPr spc="-15" dirty="0"/>
              <a:t>cha</a:t>
            </a:r>
          </a:p>
          <a:p>
            <a:pPr marL="756285" marR="544195" indent="-287020">
              <a:lnSpc>
                <a:spcPct val="100000"/>
              </a:lnSpc>
              <a:spcBef>
                <a:spcPts val="590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5" dirty="0"/>
              <a:t>Lớ</a:t>
            </a:r>
            <a:r>
              <a:rPr sz="2400" dirty="0"/>
              <a:t>p</a:t>
            </a:r>
            <a:r>
              <a:rPr sz="2400" spc="5" dirty="0"/>
              <a:t> </a:t>
            </a:r>
            <a:r>
              <a:rPr sz="2400" spc="-5" dirty="0"/>
              <a:t>co</a:t>
            </a:r>
            <a:r>
              <a:rPr sz="2400" dirty="0"/>
              <a:t>n</a:t>
            </a:r>
            <a:r>
              <a:rPr sz="2400" spc="35" dirty="0"/>
              <a:t> </a:t>
            </a:r>
            <a:r>
              <a:rPr sz="2400" dirty="0"/>
              <a:t>đư</a:t>
            </a:r>
            <a:r>
              <a:rPr sz="2400" spc="-5" dirty="0"/>
              <a:t>ợ</a:t>
            </a:r>
            <a:r>
              <a:rPr sz="2400" dirty="0"/>
              <a:t>c</a:t>
            </a:r>
            <a:r>
              <a:rPr sz="2400" spc="5" dirty="0"/>
              <a:t> </a:t>
            </a:r>
            <a:r>
              <a:rPr sz="2400" dirty="0"/>
              <a:t>p</a:t>
            </a:r>
            <a:r>
              <a:rPr sz="2400" spc="-5" dirty="0"/>
              <a:t>h</a:t>
            </a:r>
            <a:r>
              <a:rPr sz="2400" dirty="0"/>
              <a:t>ép</a:t>
            </a:r>
            <a:r>
              <a:rPr sz="2400" spc="-5" dirty="0"/>
              <a:t> </a:t>
            </a:r>
            <a:r>
              <a:rPr sz="2400" dirty="0"/>
              <a:t>sở</a:t>
            </a:r>
            <a:r>
              <a:rPr sz="2400" spc="-5" dirty="0"/>
              <a:t> h</a:t>
            </a:r>
            <a:r>
              <a:rPr sz="2400" dirty="0"/>
              <a:t>ữu</a:t>
            </a:r>
            <a:r>
              <a:rPr sz="2400" spc="10" dirty="0"/>
              <a:t> </a:t>
            </a:r>
            <a:r>
              <a:rPr sz="2400" spc="-20" dirty="0"/>
              <a:t>c</a:t>
            </a:r>
            <a:r>
              <a:rPr sz="2400" spc="-15" dirty="0"/>
              <a:t>á</a:t>
            </a:r>
            <a:r>
              <a:rPr sz="2400" dirty="0"/>
              <a:t>c</a:t>
            </a:r>
            <a:r>
              <a:rPr sz="2400" spc="20" dirty="0"/>
              <a:t> </a:t>
            </a:r>
            <a:r>
              <a:rPr sz="2400" spc="-10" dirty="0"/>
              <a:t>tài</a:t>
            </a:r>
            <a:r>
              <a:rPr sz="2400" spc="10" dirty="0"/>
              <a:t> </a:t>
            </a:r>
            <a:r>
              <a:rPr sz="2400" spc="-15" dirty="0"/>
              <a:t>sản</a:t>
            </a:r>
            <a:r>
              <a:rPr sz="2400" dirty="0"/>
              <a:t> p</a:t>
            </a:r>
            <a:r>
              <a:rPr sz="2400" spc="-5" dirty="0"/>
              <a:t>u</a:t>
            </a:r>
            <a:r>
              <a:rPr sz="2400" dirty="0"/>
              <a:t>b</a:t>
            </a:r>
            <a:r>
              <a:rPr sz="2400" spc="-5" dirty="0"/>
              <a:t>li</a:t>
            </a:r>
            <a:r>
              <a:rPr sz="2400" dirty="0"/>
              <a:t>c</a:t>
            </a:r>
            <a:r>
              <a:rPr sz="2400" spc="30" dirty="0"/>
              <a:t> </a:t>
            </a:r>
            <a:r>
              <a:rPr sz="2400" spc="-20" dirty="0"/>
              <a:t>ho</a:t>
            </a:r>
            <a:r>
              <a:rPr sz="2400" spc="-15" dirty="0"/>
              <a:t>ặ</a:t>
            </a:r>
            <a:r>
              <a:rPr sz="2400" dirty="0"/>
              <a:t>c p</a:t>
            </a:r>
            <a:r>
              <a:rPr sz="2400" spc="-35" dirty="0"/>
              <a:t>r</a:t>
            </a:r>
            <a:r>
              <a:rPr sz="2400" spc="-5" dirty="0"/>
              <a:t>o</a:t>
            </a:r>
            <a:r>
              <a:rPr sz="2400" spc="-25" dirty="0"/>
              <a:t>t</a:t>
            </a:r>
            <a:r>
              <a:rPr sz="2400" dirty="0"/>
              <a:t>e</a:t>
            </a:r>
            <a:r>
              <a:rPr sz="2400" spc="-5" dirty="0"/>
              <a:t>c</a:t>
            </a:r>
            <a:r>
              <a:rPr sz="2400" spc="-25" dirty="0"/>
              <a:t>t</a:t>
            </a:r>
            <a:r>
              <a:rPr sz="2400" dirty="0"/>
              <a:t>ed </a:t>
            </a:r>
            <a:r>
              <a:rPr sz="2400" spc="-5" dirty="0"/>
              <a:t>củ</a:t>
            </a:r>
            <a:r>
              <a:rPr sz="2400" spc="-15" dirty="0"/>
              <a:t>a</a:t>
            </a:r>
            <a:r>
              <a:rPr sz="2400" spc="15" dirty="0"/>
              <a:t> </a:t>
            </a:r>
            <a:r>
              <a:rPr sz="2400" spc="-5" dirty="0"/>
              <a:t>lớ</a:t>
            </a:r>
            <a:r>
              <a:rPr sz="2400" dirty="0"/>
              <a:t>p</a:t>
            </a:r>
            <a:r>
              <a:rPr sz="2400" spc="30" dirty="0"/>
              <a:t> </a:t>
            </a:r>
            <a:r>
              <a:rPr sz="2400" spc="-5" dirty="0"/>
              <a:t>ch</a:t>
            </a:r>
            <a:r>
              <a:rPr sz="2400" spc="-15" dirty="0"/>
              <a:t>a</a:t>
            </a:r>
            <a:endParaRPr sz="24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5" dirty="0"/>
              <a:t>Lớ</a:t>
            </a:r>
            <a:r>
              <a:rPr sz="2400" dirty="0"/>
              <a:t>p</a:t>
            </a:r>
            <a:r>
              <a:rPr sz="2400" spc="5" dirty="0"/>
              <a:t> </a:t>
            </a:r>
            <a:r>
              <a:rPr sz="2400" spc="-5" dirty="0"/>
              <a:t>co</a:t>
            </a:r>
            <a:r>
              <a:rPr sz="2400" dirty="0"/>
              <a:t>n</a:t>
            </a:r>
            <a:r>
              <a:rPr sz="2400" spc="35" dirty="0"/>
              <a:t> </a:t>
            </a:r>
            <a:r>
              <a:rPr sz="2400" spc="-5" dirty="0"/>
              <a:t>cũn</a:t>
            </a:r>
            <a:r>
              <a:rPr sz="2400" dirty="0"/>
              <a:t>g</a:t>
            </a:r>
            <a:r>
              <a:rPr sz="2400" spc="15" dirty="0"/>
              <a:t> </a:t>
            </a:r>
            <a:r>
              <a:rPr sz="2400" dirty="0"/>
              <a:t>đư</a:t>
            </a:r>
            <a:r>
              <a:rPr sz="2400" spc="-5" dirty="0"/>
              <a:t>ợ</a:t>
            </a:r>
            <a:r>
              <a:rPr sz="2400" dirty="0"/>
              <a:t>c</a:t>
            </a:r>
            <a:r>
              <a:rPr sz="2400" spc="5" dirty="0"/>
              <a:t> </a:t>
            </a:r>
            <a:r>
              <a:rPr sz="2400" dirty="0"/>
              <a:t>p</a:t>
            </a:r>
            <a:r>
              <a:rPr sz="2400" spc="-5" dirty="0"/>
              <a:t>h</a:t>
            </a:r>
            <a:r>
              <a:rPr sz="2400" dirty="0"/>
              <a:t>ép</a:t>
            </a:r>
            <a:r>
              <a:rPr sz="2400" spc="5" dirty="0"/>
              <a:t> </a:t>
            </a:r>
            <a:r>
              <a:rPr sz="2400" dirty="0"/>
              <a:t>sở</a:t>
            </a:r>
            <a:r>
              <a:rPr sz="2400" spc="-5" dirty="0"/>
              <a:t> h</a:t>
            </a:r>
            <a:r>
              <a:rPr sz="2400" dirty="0"/>
              <a:t>ữu</a:t>
            </a:r>
            <a:r>
              <a:rPr sz="2400" spc="10" dirty="0"/>
              <a:t> </a:t>
            </a:r>
            <a:r>
              <a:rPr sz="2400" spc="-20" dirty="0"/>
              <a:t>c</a:t>
            </a:r>
            <a:r>
              <a:rPr sz="2400" spc="-15" dirty="0"/>
              <a:t>á</a:t>
            </a:r>
            <a:r>
              <a:rPr sz="2400" dirty="0"/>
              <a:t>c</a:t>
            </a:r>
            <a:r>
              <a:rPr sz="2400" spc="20" dirty="0"/>
              <a:t> </a:t>
            </a:r>
            <a:r>
              <a:rPr sz="2400" spc="-10" dirty="0"/>
              <a:t>tài</a:t>
            </a:r>
            <a:r>
              <a:rPr sz="2400" spc="10" dirty="0"/>
              <a:t> </a:t>
            </a:r>
            <a:r>
              <a:rPr sz="2400" spc="-15" dirty="0"/>
              <a:t>sản</a:t>
            </a:r>
            <a:r>
              <a:rPr sz="2400" dirty="0"/>
              <a:t> </a:t>
            </a:r>
            <a:r>
              <a:rPr sz="2400" spc="-30" dirty="0"/>
              <a:t>m</a:t>
            </a:r>
            <a:r>
              <a:rPr sz="2400" spc="-15" dirty="0"/>
              <a:t>ặ</a:t>
            </a:r>
            <a:r>
              <a:rPr sz="2400" dirty="0"/>
              <a:t>c</a:t>
            </a:r>
            <a:r>
              <a:rPr sz="2400" spc="10" dirty="0"/>
              <a:t> </a:t>
            </a:r>
            <a:r>
              <a:rPr sz="2400" dirty="0"/>
              <a:t>đ</a:t>
            </a:r>
            <a:r>
              <a:rPr sz="2400" spc="-5" dirty="0"/>
              <a:t>ịn</a:t>
            </a:r>
            <a:r>
              <a:rPr sz="2400" dirty="0"/>
              <a:t>h</a:t>
            </a:r>
            <a:endParaRPr sz="2400">
              <a:latin typeface="Wingdings"/>
              <a:cs typeface="Wingdings"/>
            </a:endParaRPr>
          </a:p>
          <a:p>
            <a:pPr marL="756285" marR="632460">
              <a:lnSpc>
                <a:spcPct val="100000"/>
              </a:lnSpc>
            </a:pPr>
            <a:r>
              <a:rPr sz="2400" spc="-5" dirty="0"/>
              <a:t>{</a:t>
            </a:r>
            <a:r>
              <a:rPr sz="2400" dirty="0"/>
              <a:t>def</a:t>
            </a:r>
            <a:r>
              <a:rPr sz="2400" spc="-15" dirty="0"/>
              <a:t>a</a:t>
            </a:r>
            <a:r>
              <a:rPr sz="2400" spc="-5" dirty="0"/>
              <a:t>ul</a:t>
            </a:r>
            <a:r>
              <a:rPr sz="2400" dirty="0"/>
              <a:t>t}</a:t>
            </a:r>
            <a:r>
              <a:rPr sz="2400" spc="5" dirty="0"/>
              <a:t> </a:t>
            </a:r>
            <a:r>
              <a:rPr sz="2400" spc="-5" dirty="0"/>
              <a:t>củ</a:t>
            </a:r>
            <a:r>
              <a:rPr sz="2400" spc="-15" dirty="0"/>
              <a:t>a</a:t>
            </a:r>
            <a:r>
              <a:rPr sz="2400" spc="15" dirty="0"/>
              <a:t> </a:t>
            </a:r>
            <a:r>
              <a:rPr sz="2400" spc="-5" dirty="0"/>
              <a:t>lớ</a:t>
            </a:r>
            <a:r>
              <a:rPr sz="2400" dirty="0"/>
              <a:t>p</a:t>
            </a:r>
            <a:r>
              <a:rPr sz="2400" spc="30" dirty="0"/>
              <a:t> </a:t>
            </a:r>
            <a:r>
              <a:rPr sz="2400" spc="-5" dirty="0"/>
              <a:t>ch</a:t>
            </a:r>
            <a:r>
              <a:rPr sz="2400" spc="-15" dirty="0"/>
              <a:t>a</a:t>
            </a:r>
            <a:r>
              <a:rPr sz="2400" spc="15" dirty="0"/>
              <a:t> </a:t>
            </a:r>
            <a:r>
              <a:rPr sz="2400" spc="-5" dirty="0"/>
              <a:t>n</a:t>
            </a:r>
            <a:r>
              <a:rPr sz="2400" dirty="0"/>
              <a:t>ếu</a:t>
            </a:r>
            <a:r>
              <a:rPr sz="2400" spc="10" dirty="0"/>
              <a:t> </a:t>
            </a:r>
            <a:r>
              <a:rPr sz="2400" spc="-5" dirty="0"/>
              <a:t>lớ</a:t>
            </a:r>
            <a:r>
              <a:rPr sz="2400" dirty="0"/>
              <a:t>p</a:t>
            </a:r>
            <a:r>
              <a:rPr sz="2400" spc="30" dirty="0"/>
              <a:t> </a:t>
            </a:r>
            <a:r>
              <a:rPr sz="2400" spc="-5" dirty="0"/>
              <a:t>co</a:t>
            </a:r>
            <a:r>
              <a:rPr sz="2400" dirty="0"/>
              <a:t>n</a:t>
            </a:r>
            <a:r>
              <a:rPr sz="2400" spc="20" dirty="0"/>
              <a:t> 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/>
              <a:t>lớ</a:t>
            </a:r>
            <a:r>
              <a:rPr sz="2400" dirty="0"/>
              <a:t>p</a:t>
            </a:r>
            <a:r>
              <a:rPr sz="2400" spc="30" dirty="0"/>
              <a:t> </a:t>
            </a:r>
            <a:r>
              <a:rPr sz="2400" spc="-5" dirty="0"/>
              <a:t>ch</a:t>
            </a:r>
            <a:r>
              <a:rPr sz="2400" spc="-15" dirty="0"/>
              <a:t>a</a:t>
            </a:r>
            <a:r>
              <a:rPr sz="2400" spc="15" dirty="0"/>
              <a:t> </a:t>
            </a:r>
            <a:r>
              <a:rPr sz="2400" dirty="0"/>
              <a:t>đư</a:t>
            </a:r>
            <a:r>
              <a:rPr sz="2400" spc="-5" dirty="0"/>
              <a:t>ợc </a:t>
            </a:r>
            <a:r>
              <a:rPr sz="2400" dirty="0"/>
              <a:t>đ</a:t>
            </a:r>
            <a:r>
              <a:rPr sz="2400" spc="-5" dirty="0"/>
              <a:t>ịn</a:t>
            </a:r>
            <a:r>
              <a:rPr sz="2400" dirty="0"/>
              <a:t>h</a:t>
            </a:r>
            <a:r>
              <a:rPr sz="2400" spc="20" dirty="0"/>
              <a:t> </a:t>
            </a:r>
            <a:r>
              <a:rPr sz="2400" spc="-5" dirty="0"/>
              <a:t>n</a:t>
            </a:r>
            <a:r>
              <a:rPr sz="2400" dirty="0"/>
              <a:t>g</a:t>
            </a:r>
            <a:r>
              <a:rPr sz="2400" spc="-5" dirty="0"/>
              <a:t>hĩ</a:t>
            </a:r>
            <a:r>
              <a:rPr sz="2400" spc="-15" dirty="0"/>
              <a:t>a</a:t>
            </a:r>
            <a:r>
              <a:rPr sz="2400" spc="25" dirty="0"/>
              <a:t> </a:t>
            </a:r>
            <a:r>
              <a:rPr sz="2400" spc="-5" dirty="0"/>
              <a:t>cùn</a:t>
            </a:r>
            <a:r>
              <a:rPr sz="2400" dirty="0"/>
              <a:t>g</a:t>
            </a:r>
            <a:r>
              <a:rPr sz="2400" spc="25" dirty="0"/>
              <a:t> </a:t>
            </a:r>
            <a:r>
              <a:rPr sz="2400" dirty="0"/>
              <a:t>g</a:t>
            </a:r>
            <a:r>
              <a:rPr sz="2400" spc="-5" dirty="0"/>
              <a:t>ói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</a:pPr>
            <a:r>
              <a:rPr sz="2400" spc="114" dirty="0">
                <a:solidFill>
                  <a:srgbClr val="FF5A33"/>
                </a:solidFill>
                <a:latin typeface="Wingdings"/>
                <a:cs typeface="Wingdings"/>
              </a:rPr>
              <a:t></a:t>
            </a:r>
            <a:r>
              <a:rPr sz="2400" spc="-5" dirty="0"/>
              <a:t>Lớ</a:t>
            </a:r>
            <a:r>
              <a:rPr sz="2400" dirty="0"/>
              <a:t>p</a:t>
            </a:r>
            <a:r>
              <a:rPr sz="2400" spc="5" dirty="0"/>
              <a:t> </a:t>
            </a:r>
            <a:r>
              <a:rPr sz="2400" spc="-5" dirty="0"/>
              <a:t>co</a:t>
            </a:r>
            <a:r>
              <a:rPr sz="2400" dirty="0"/>
              <a:t>n</a:t>
            </a:r>
            <a:r>
              <a:rPr sz="2400" spc="35" dirty="0"/>
              <a:t> </a:t>
            </a:r>
            <a:r>
              <a:rPr sz="2400" spc="-5" dirty="0"/>
              <a:t>khôn</a:t>
            </a:r>
            <a:r>
              <a:rPr sz="2400" dirty="0"/>
              <a:t>g</a:t>
            </a:r>
            <a:r>
              <a:rPr sz="2400" spc="15" dirty="0"/>
              <a:t> </a:t>
            </a:r>
            <a:r>
              <a:rPr sz="2400" dirty="0"/>
              <a:t>t</a:t>
            </a:r>
            <a:r>
              <a:rPr sz="2400" spc="-5" dirty="0"/>
              <a:t>h</a:t>
            </a:r>
            <a:r>
              <a:rPr sz="2400" dirty="0"/>
              <a:t>ể</a:t>
            </a:r>
            <a:r>
              <a:rPr sz="2400" spc="5" dirty="0"/>
              <a:t> </a:t>
            </a:r>
            <a:r>
              <a:rPr sz="2400" dirty="0"/>
              <a:t>tr</a:t>
            </a:r>
            <a:r>
              <a:rPr sz="2400" spc="-5" dirty="0"/>
              <a:t>u</a:t>
            </a:r>
            <a:r>
              <a:rPr sz="2400" dirty="0"/>
              <a:t>y </a:t>
            </a:r>
            <a:r>
              <a:rPr sz="2400" spc="-20" dirty="0"/>
              <a:t>c</a:t>
            </a:r>
            <a:r>
              <a:rPr sz="2400" spc="-15" dirty="0"/>
              <a:t>ậ</a:t>
            </a:r>
            <a:r>
              <a:rPr sz="2400" dirty="0"/>
              <a:t>p</a:t>
            </a:r>
            <a:r>
              <a:rPr sz="2400" spc="15" dirty="0"/>
              <a:t> </a:t>
            </a:r>
            <a:r>
              <a:rPr sz="2400" dirty="0"/>
              <a:t>t</a:t>
            </a:r>
            <a:r>
              <a:rPr sz="2400" spc="-20" dirty="0"/>
              <a:t>h</a:t>
            </a:r>
            <a:r>
              <a:rPr sz="2400" spc="-15" dirty="0"/>
              <a:t>à</a:t>
            </a:r>
            <a:r>
              <a:rPr sz="2400" spc="-5" dirty="0"/>
              <a:t>n</a:t>
            </a:r>
            <a:r>
              <a:rPr sz="2400" dirty="0"/>
              <a:t>h</a:t>
            </a:r>
            <a:r>
              <a:rPr sz="2400" spc="10" dirty="0"/>
              <a:t> </a:t>
            </a:r>
            <a:r>
              <a:rPr sz="2400" dirty="0"/>
              <a:t>v</a:t>
            </a:r>
            <a:r>
              <a:rPr sz="2400" spc="-5" dirty="0"/>
              <a:t>i</a:t>
            </a:r>
            <a:r>
              <a:rPr sz="2400" dirty="0"/>
              <a:t>ên</a:t>
            </a:r>
            <a:r>
              <a:rPr sz="2400" spc="10" dirty="0"/>
              <a:t> </a:t>
            </a:r>
            <a:r>
              <a:rPr sz="2400" dirty="0"/>
              <a:t>pr</a:t>
            </a:r>
            <a:r>
              <a:rPr sz="2400" spc="-5" dirty="0"/>
              <a:t>i</a:t>
            </a:r>
            <a:r>
              <a:rPr sz="2400" spc="-50" dirty="0"/>
              <a:t>v</a:t>
            </a:r>
            <a:r>
              <a:rPr sz="2400" spc="-15" dirty="0"/>
              <a:t>a</a:t>
            </a:r>
            <a:r>
              <a:rPr sz="2400" spc="-25" dirty="0"/>
              <a:t>t</a:t>
            </a:r>
            <a:r>
              <a:rPr sz="2400" dirty="0"/>
              <a:t>e</a:t>
            </a:r>
            <a:r>
              <a:rPr sz="2400" spc="5" dirty="0"/>
              <a:t> </a:t>
            </a:r>
            <a:r>
              <a:rPr sz="2400" spc="-5" dirty="0"/>
              <a:t>củ</a:t>
            </a:r>
            <a:r>
              <a:rPr sz="2400" spc="-15" dirty="0"/>
              <a:t>a</a:t>
            </a:r>
            <a:r>
              <a:rPr sz="2400" spc="25" dirty="0"/>
              <a:t> </a:t>
            </a:r>
            <a:r>
              <a:rPr sz="2400" spc="-5" dirty="0"/>
              <a:t>lớp ch</a:t>
            </a:r>
            <a:r>
              <a:rPr sz="2400" spc="-15" dirty="0"/>
              <a:t>a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pc="-20" dirty="0"/>
              <a:t>Lớp</a:t>
            </a:r>
            <a:r>
              <a:rPr dirty="0"/>
              <a:t> </a:t>
            </a:r>
            <a:r>
              <a:rPr spc="-15" dirty="0"/>
              <a:t>co</a:t>
            </a:r>
            <a:r>
              <a:rPr spc="-20" dirty="0"/>
              <a:t>n</a:t>
            </a:r>
            <a:r>
              <a:rPr spc="-10" dirty="0"/>
              <a:t> </a:t>
            </a:r>
            <a:r>
              <a:rPr spc="-15" dirty="0"/>
              <a:t>khô</a:t>
            </a:r>
            <a:r>
              <a:rPr spc="-20" dirty="0"/>
              <a:t>ng </a:t>
            </a:r>
            <a:r>
              <a:rPr spc="-15" dirty="0"/>
              <a:t>kế</a:t>
            </a:r>
            <a:r>
              <a:rPr spc="-10" dirty="0"/>
              <a:t> </a:t>
            </a:r>
            <a:r>
              <a:rPr spc="-15" dirty="0"/>
              <a:t>thừa</a:t>
            </a:r>
            <a:r>
              <a:rPr spc="15" dirty="0"/>
              <a:t> </a:t>
            </a:r>
            <a:r>
              <a:rPr spc="-15" dirty="0"/>
              <a:t>c</a:t>
            </a:r>
            <a:r>
              <a:rPr spc="-10" dirty="0"/>
              <a:t>á</a:t>
            </a:r>
            <a:r>
              <a:rPr spc="-15" dirty="0"/>
              <a:t>c</a:t>
            </a:r>
            <a:r>
              <a:rPr spc="-30" dirty="0"/>
              <a:t> </a:t>
            </a:r>
            <a:r>
              <a:rPr spc="-20" dirty="0"/>
              <a:t>h</a:t>
            </a:r>
            <a:r>
              <a:rPr spc="-10" dirty="0"/>
              <a:t>à</a:t>
            </a:r>
            <a:r>
              <a:rPr spc="-25" dirty="0"/>
              <a:t>m</a:t>
            </a:r>
            <a:r>
              <a:rPr spc="5" dirty="0"/>
              <a:t> </a:t>
            </a:r>
            <a:r>
              <a:rPr spc="-10" dirty="0"/>
              <a:t>tạ</a:t>
            </a:r>
            <a:r>
              <a:rPr spc="-20" dirty="0"/>
              <a:t>o</a:t>
            </a:r>
            <a:r>
              <a:rPr spc="-10" dirty="0"/>
              <a:t> </a:t>
            </a:r>
            <a:r>
              <a:rPr spc="-15" dirty="0"/>
              <a:t>của</a:t>
            </a:r>
            <a:r>
              <a:rPr spc="-5" dirty="0"/>
              <a:t> </a:t>
            </a:r>
            <a:r>
              <a:rPr spc="-20" dirty="0"/>
              <a:t>lớp</a:t>
            </a:r>
            <a:r>
              <a:rPr spc="10" dirty="0"/>
              <a:t> </a:t>
            </a:r>
            <a:r>
              <a:rPr spc="-15" dirty="0"/>
              <a:t>cha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1" y="1289836"/>
            <a:ext cx="10699327" cy="2554605"/>
          </a:xfrm>
          <a:custGeom>
            <a:avLst/>
            <a:gdLst/>
            <a:ahLst/>
            <a:cxnLst/>
            <a:rect l="l" t="t" r="r" b="b"/>
            <a:pathLst>
              <a:path w="8024495" h="2554604">
                <a:moveTo>
                  <a:pt x="0" y="2554543"/>
                </a:moveTo>
                <a:lnTo>
                  <a:pt x="8023981" y="2554543"/>
                </a:lnTo>
                <a:lnTo>
                  <a:pt x="8023981" y="0"/>
                </a:lnTo>
                <a:lnTo>
                  <a:pt x="0" y="0"/>
                </a:lnTo>
                <a:lnTo>
                  <a:pt x="0" y="2554543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4587" y="1369698"/>
            <a:ext cx="70231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1973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pac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lang="vi-VN" sz="2000" dirty="0">
                <a:latin typeface="Calibri"/>
                <a:cs typeface="Calibri"/>
              </a:rPr>
              <a:t>fasttrackse.javacore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291973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NhanV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n{</a:t>
            </a:r>
          </a:p>
          <a:p>
            <a:pPr marL="297180">
              <a:lnSpc>
                <a:spcPct val="100000"/>
              </a:lnSpc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pub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li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c</a:t>
            </a:r>
            <a:r>
              <a:rPr sz="2000" b="1" spc="-6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ri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n;</a:t>
            </a:r>
          </a:p>
          <a:p>
            <a:pPr marL="297180">
              <a:lnSpc>
                <a:spcPct val="100000"/>
              </a:lnSpc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3333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o</a:t>
            </a:r>
            <a:r>
              <a:rPr sz="2000" b="1" spc="-25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c</a:t>
            </a:r>
            <a:r>
              <a:rPr sz="2000" b="1" spc="-25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000" b="1" spc="-6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ng;</a:t>
            </a:r>
          </a:p>
          <a:p>
            <a:pPr marL="29718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NhanV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n(St</a:t>
            </a:r>
            <a:r>
              <a:rPr sz="2000" spc="-5" dirty="0">
                <a:latin typeface="Calibri"/>
                <a:cs typeface="Calibri"/>
              </a:rPr>
              <a:t>ri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ng)</a:t>
            </a:r>
            <a:r>
              <a:rPr sz="2000" spc="5" dirty="0">
                <a:latin typeface="Calibri"/>
                <a:cs typeface="Calibri"/>
              </a:rPr>
              <a:t>{</a:t>
            </a:r>
            <a:r>
              <a:rPr sz="2000" spc="-5" dirty="0">
                <a:latin typeface="Calibri"/>
                <a:cs typeface="Calibri"/>
              </a:rPr>
              <a:t>…</a:t>
            </a:r>
            <a:r>
              <a:rPr sz="2000" dirty="0">
                <a:latin typeface="Calibri"/>
                <a:cs typeface="Calibri"/>
              </a:rPr>
              <a:t>}</a:t>
            </a:r>
            <a:r>
              <a:rPr sz="2000" dirty="0">
                <a:latin typeface="Times New Roman"/>
                <a:cs typeface="Times New Roman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  <a:p>
            <a:pPr marL="297180" marR="508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t()</a:t>
            </a:r>
            <a:r>
              <a:rPr sz="2000" spc="5" dirty="0">
                <a:latin typeface="Calibri"/>
                <a:cs typeface="Calibri"/>
              </a:rPr>
              <a:t>{</a:t>
            </a:r>
            <a:r>
              <a:rPr sz="2000" spc="-5" dirty="0">
                <a:latin typeface="Calibri"/>
                <a:cs typeface="Calibri"/>
              </a:rPr>
              <a:t>…</a:t>
            </a:r>
            <a:r>
              <a:rPr sz="2000" dirty="0">
                <a:latin typeface="Calibri"/>
                <a:cs typeface="Calibri"/>
              </a:rPr>
              <a:t>}</a:t>
            </a:r>
          </a:p>
          <a:p>
            <a:pPr marL="297180">
              <a:lnSpc>
                <a:spcPct val="100000"/>
              </a:lnSpc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3333FF"/>
                </a:solidFill>
                <a:latin typeface="Calibri"/>
                <a:cs typeface="Calibri"/>
              </a:rPr>
              <a:t>ri</a:t>
            </a:r>
            <a:r>
              <a:rPr sz="2000" b="1" spc="-25" dirty="0">
                <a:solidFill>
                  <a:srgbClr val="3333FF"/>
                </a:solidFill>
                <a:latin typeface="Calibri"/>
                <a:cs typeface="Calibri"/>
              </a:rPr>
              <a:t>v</a:t>
            </a:r>
            <a:r>
              <a:rPr sz="2000" b="1" spc="-30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000" b="1" spc="-4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</a:t>
            </a:r>
            <a:r>
              <a:rPr sz="2000" spc="-5" dirty="0">
                <a:latin typeface="Calibri"/>
                <a:cs typeface="Calibri"/>
              </a:rPr>
              <a:t>eT</a:t>
            </a:r>
            <a:r>
              <a:rPr sz="2000" dirty="0">
                <a:latin typeface="Calibri"/>
                <a:cs typeface="Calibri"/>
              </a:rPr>
              <a:t>huNha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()</a:t>
            </a:r>
            <a:r>
              <a:rPr sz="2000" spc="5" dirty="0">
                <a:latin typeface="Calibri"/>
                <a:cs typeface="Calibri"/>
              </a:rPr>
              <a:t>{</a:t>
            </a:r>
            <a:r>
              <a:rPr sz="2000" spc="-15" dirty="0">
                <a:latin typeface="Calibri"/>
                <a:cs typeface="Calibri"/>
              </a:rPr>
              <a:t>…</a:t>
            </a:r>
            <a:r>
              <a:rPr sz="20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609601" y="3993076"/>
            <a:ext cx="10699327" cy="2554605"/>
          </a:xfrm>
          <a:custGeom>
            <a:avLst/>
            <a:gdLst/>
            <a:ahLst/>
            <a:cxnLst/>
            <a:rect l="l" t="t" r="r" b="b"/>
            <a:pathLst>
              <a:path w="8024495" h="2554604">
                <a:moveTo>
                  <a:pt x="0" y="2554543"/>
                </a:moveTo>
                <a:lnTo>
                  <a:pt x="8023981" y="2554543"/>
                </a:lnTo>
                <a:lnTo>
                  <a:pt x="8023981" y="0"/>
                </a:lnTo>
                <a:lnTo>
                  <a:pt x="0" y="0"/>
                </a:lnTo>
                <a:lnTo>
                  <a:pt x="0" y="2554543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4587" y="4072959"/>
            <a:ext cx="1039029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pac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lang="vi-VN" sz="2000" dirty="0">
                <a:latin typeface="Calibri"/>
                <a:cs typeface="Calibri"/>
              </a:rPr>
              <a:t>fasttrackse.javacore</a:t>
            </a:r>
            <a:r>
              <a:rPr sz="2000" dirty="0">
                <a:latin typeface="Calibri"/>
                <a:cs typeface="Calibri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nds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NhanV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n{</a:t>
            </a:r>
          </a:p>
          <a:p>
            <a:pPr marL="297180">
              <a:lnSpc>
                <a:spcPts val="24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achNh</a:t>
            </a:r>
            <a:r>
              <a:rPr sz="2000" spc="-5" dirty="0">
                <a:latin typeface="Calibri"/>
                <a:cs typeface="Calibri"/>
              </a:rPr>
              <a:t>iem</a:t>
            </a:r>
            <a:r>
              <a:rPr sz="2000" dirty="0">
                <a:latin typeface="Calibri"/>
                <a:cs typeface="Calibri"/>
              </a:rPr>
              <a:t>;</a:t>
            </a:r>
          </a:p>
          <a:p>
            <a:pPr marL="2971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u="heavy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(St</a:t>
            </a:r>
            <a:r>
              <a:rPr sz="2000" spc="-5" dirty="0">
                <a:latin typeface="Calibri"/>
                <a:cs typeface="Calibri"/>
              </a:rPr>
              <a:t>ri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achNh</a:t>
            </a:r>
            <a:r>
              <a:rPr sz="2000" spc="-5" dirty="0">
                <a:latin typeface="Calibri"/>
                <a:cs typeface="Calibri"/>
              </a:rPr>
              <a:t>iem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5" dirty="0">
                <a:latin typeface="Calibri"/>
                <a:cs typeface="Calibri"/>
              </a:rPr>
              <a:t>{</a:t>
            </a:r>
            <a:r>
              <a:rPr sz="2000" spc="-5" dirty="0">
                <a:latin typeface="Calibri"/>
                <a:cs typeface="Calibri"/>
              </a:rPr>
              <a:t>…</a:t>
            </a:r>
            <a:r>
              <a:rPr sz="2000" dirty="0">
                <a:latin typeface="Calibri"/>
                <a:cs typeface="Calibri"/>
              </a:rPr>
              <a:t>}</a:t>
            </a:r>
          </a:p>
          <a:p>
            <a:pPr marL="2971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t(){</a:t>
            </a:r>
          </a:p>
          <a:p>
            <a:pPr marL="584200">
              <a:lnSpc>
                <a:spcPct val="100000"/>
              </a:lnSpc>
            </a:pP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Mã</a:t>
            </a:r>
            <a:r>
              <a:rPr sz="20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ở </a:t>
            </a:r>
            <a:r>
              <a:rPr sz="2000" b="1" i="1" spc="5" dirty="0">
                <a:solidFill>
                  <a:srgbClr val="FF0000"/>
                </a:solidFill>
                <a:latin typeface="Calibri"/>
                <a:cs typeface="Calibri"/>
              </a:rPr>
              <a:t>đ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â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ó</a:t>
            </a:r>
            <a:r>
              <a:rPr sz="20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thể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sử</a:t>
            </a:r>
            <a:r>
              <a:rPr sz="20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ụng</a:t>
            </a:r>
            <a:r>
              <a:rPr sz="20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những</a:t>
            </a:r>
            <a:r>
              <a:rPr sz="2000" b="1" i="1" spc="-25" dirty="0">
                <a:solidFill>
                  <a:srgbClr val="FF0000"/>
                </a:solidFill>
                <a:latin typeface="Calibri"/>
                <a:cs typeface="Calibri"/>
              </a:rPr>
              <a:t> t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à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ả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à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của</a:t>
            </a:r>
            <a:r>
              <a:rPr sz="20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ớp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cha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 marL="1397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2" name="object 12"/>
          <p:cNvSpPr/>
          <p:nvPr/>
        </p:nvSpPr>
        <p:spPr>
          <a:xfrm>
            <a:off x="8229600" y="2509020"/>
            <a:ext cx="3352800" cy="1955164"/>
          </a:xfrm>
          <a:custGeom>
            <a:avLst/>
            <a:gdLst/>
            <a:ahLst/>
            <a:cxnLst/>
            <a:rect l="l" t="t" r="r" b="b"/>
            <a:pathLst>
              <a:path w="2514600" h="1955164">
                <a:moveTo>
                  <a:pt x="2514599" y="0"/>
                </a:moveTo>
                <a:lnTo>
                  <a:pt x="0" y="0"/>
                </a:lnTo>
                <a:lnTo>
                  <a:pt x="0" y="1850218"/>
                </a:lnTo>
                <a:lnTo>
                  <a:pt x="179479" y="1894886"/>
                </a:lnTo>
                <a:lnTo>
                  <a:pt x="341985" y="1926481"/>
                </a:lnTo>
                <a:lnTo>
                  <a:pt x="489404" y="1946167"/>
                </a:lnTo>
                <a:lnTo>
                  <a:pt x="623620" y="1955112"/>
                </a:lnTo>
                <a:lnTo>
                  <a:pt x="746521" y="1954481"/>
                </a:lnTo>
                <a:lnTo>
                  <a:pt x="859993" y="1945439"/>
                </a:lnTo>
                <a:lnTo>
                  <a:pt x="965920" y="1929155"/>
                </a:lnTo>
                <a:lnTo>
                  <a:pt x="1066190" y="1906792"/>
                </a:lnTo>
                <a:lnTo>
                  <a:pt x="1162688" y="1879517"/>
                </a:lnTo>
                <a:lnTo>
                  <a:pt x="1257299" y="1848497"/>
                </a:lnTo>
                <a:lnTo>
                  <a:pt x="1548679" y="1744622"/>
                </a:lnTo>
                <a:lnTo>
                  <a:pt x="1654606" y="1710280"/>
                </a:lnTo>
                <a:lnTo>
                  <a:pt x="1768078" y="1678021"/>
                </a:lnTo>
                <a:lnTo>
                  <a:pt x="1890979" y="1649013"/>
                </a:lnTo>
                <a:lnTo>
                  <a:pt x="2025195" y="1624422"/>
                </a:lnTo>
                <a:lnTo>
                  <a:pt x="2172614" y="1605413"/>
                </a:lnTo>
                <a:lnTo>
                  <a:pt x="2335120" y="1593152"/>
                </a:lnTo>
                <a:lnTo>
                  <a:pt x="2514599" y="1588806"/>
                </a:lnTo>
                <a:lnTo>
                  <a:pt x="2514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9600" y="2509020"/>
            <a:ext cx="3352800" cy="1955164"/>
          </a:xfrm>
          <a:custGeom>
            <a:avLst/>
            <a:gdLst/>
            <a:ahLst/>
            <a:cxnLst/>
            <a:rect l="l" t="t" r="r" b="b"/>
            <a:pathLst>
              <a:path w="2514600" h="1955164">
                <a:moveTo>
                  <a:pt x="0" y="0"/>
                </a:moveTo>
                <a:lnTo>
                  <a:pt x="2514599" y="0"/>
                </a:lnTo>
                <a:lnTo>
                  <a:pt x="2514599" y="1588806"/>
                </a:lnTo>
                <a:lnTo>
                  <a:pt x="2335120" y="1593152"/>
                </a:lnTo>
                <a:lnTo>
                  <a:pt x="2172614" y="1605413"/>
                </a:lnTo>
                <a:lnTo>
                  <a:pt x="2025195" y="1624422"/>
                </a:lnTo>
                <a:lnTo>
                  <a:pt x="1890979" y="1649013"/>
                </a:lnTo>
                <a:lnTo>
                  <a:pt x="1768078" y="1678021"/>
                </a:lnTo>
                <a:lnTo>
                  <a:pt x="1654606" y="1710280"/>
                </a:lnTo>
                <a:lnTo>
                  <a:pt x="1548679" y="1744622"/>
                </a:lnTo>
                <a:lnTo>
                  <a:pt x="1448409" y="1779884"/>
                </a:lnTo>
                <a:lnTo>
                  <a:pt x="1351911" y="1814897"/>
                </a:lnTo>
                <a:lnTo>
                  <a:pt x="1257299" y="1848497"/>
                </a:lnTo>
                <a:lnTo>
                  <a:pt x="1162688" y="1879517"/>
                </a:lnTo>
                <a:lnTo>
                  <a:pt x="1066190" y="1906792"/>
                </a:lnTo>
                <a:lnTo>
                  <a:pt x="965920" y="1929155"/>
                </a:lnTo>
                <a:lnTo>
                  <a:pt x="859993" y="1945439"/>
                </a:lnTo>
                <a:lnTo>
                  <a:pt x="746521" y="1954481"/>
                </a:lnTo>
                <a:lnTo>
                  <a:pt x="623620" y="1955112"/>
                </a:lnTo>
                <a:lnTo>
                  <a:pt x="489404" y="1946167"/>
                </a:lnTo>
                <a:lnTo>
                  <a:pt x="341985" y="1926481"/>
                </a:lnTo>
                <a:lnTo>
                  <a:pt x="179479" y="1894886"/>
                </a:lnTo>
                <a:lnTo>
                  <a:pt x="0" y="185021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34594" y="2783997"/>
            <a:ext cx="185843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 indent="-241935">
              <a:lnSpc>
                <a:spcPct val="100000"/>
              </a:lnSpc>
              <a:buFont typeface="Calibri"/>
              <a:buAutoNum type="alphaUcPeriod"/>
              <a:tabLst>
                <a:tab pos="255270" algn="l"/>
              </a:tabLst>
            </a:pPr>
            <a:r>
              <a:rPr sz="1800" dirty="0">
                <a:latin typeface="Calibri"/>
                <a:cs typeface="Calibri"/>
              </a:rPr>
              <a:t>sup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.ho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buFont typeface="Calibri"/>
              <a:buAutoNum type="alphaUcPeriod"/>
              <a:tabLst>
                <a:tab pos="246379" algn="l"/>
              </a:tabLst>
            </a:pPr>
            <a:r>
              <a:rPr sz="1800" dirty="0">
                <a:latin typeface="Calibri"/>
                <a:cs typeface="Calibri"/>
              </a:rPr>
              <a:t>sup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uong</a:t>
            </a:r>
            <a:endParaRPr sz="1800">
              <a:latin typeface="Calibri"/>
              <a:cs typeface="Calibri"/>
            </a:endParaRPr>
          </a:p>
          <a:p>
            <a:pPr marL="243840" indent="-231140">
              <a:lnSpc>
                <a:spcPct val="100000"/>
              </a:lnSpc>
              <a:buFont typeface="Calibri"/>
              <a:buAutoNum type="alphaUcPeriod"/>
              <a:tabLst>
                <a:tab pos="244475" algn="l"/>
              </a:tabLst>
            </a:pPr>
            <a:r>
              <a:rPr sz="1800" dirty="0">
                <a:latin typeface="Calibri"/>
                <a:cs typeface="Calibri"/>
              </a:rPr>
              <a:t>sup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4594" y="3606957"/>
            <a:ext cx="299296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 sup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ThuNhap</a:t>
            </a:r>
            <a:r>
              <a:rPr sz="1800" spc="-10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49090" y="4359238"/>
            <a:ext cx="957580" cy="1263650"/>
          </a:xfrm>
          <a:custGeom>
            <a:avLst/>
            <a:gdLst/>
            <a:ahLst/>
            <a:cxnLst/>
            <a:rect l="l" t="t" r="r" b="b"/>
            <a:pathLst>
              <a:path w="718184" h="1263650">
                <a:moveTo>
                  <a:pt x="717682" y="0"/>
                </a:moveTo>
                <a:lnTo>
                  <a:pt x="0" y="126305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47750" y="5534078"/>
            <a:ext cx="103293" cy="88265"/>
          </a:xfrm>
          <a:custGeom>
            <a:avLst/>
            <a:gdLst/>
            <a:ahLst/>
            <a:cxnLst/>
            <a:rect l="l" t="t" r="r" b="b"/>
            <a:pathLst>
              <a:path w="77470" h="88264">
                <a:moveTo>
                  <a:pt x="0" y="0"/>
                </a:moveTo>
                <a:lnTo>
                  <a:pt x="1005" y="88212"/>
                </a:lnTo>
                <a:lnTo>
                  <a:pt x="77297" y="4390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607552" y="192023"/>
            <a:ext cx="757936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65359" y="192023"/>
            <a:ext cx="753871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3953" y="1336002"/>
            <a:ext cx="6284807" cy="1813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60" dirty="0">
                <a:latin typeface="Segoe UI"/>
                <a:cs typeface="Segoe UI"/>
              </a:rPr>
              <a:t>T</a:t>
            </a:r>
            <a:r>
              <a:rPr sz="2800" spc="-15" dirty="0">
                <a:latin typeface="Segoe UI"/>
                <a:cs typeface="Segoe UI"/>
              </a:rPr>
              <a:t>ruy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ậ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</a:t>
            </a:r>
            <a:r>
              <a:rPr sz="2800" spc="-20" dirty="0">
                <a:latin typeface="Segoe UI"/>
                <a:cs typeface="Segoe UI"/>
              </a:rPr>
              <a:t>ến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0" dirty="0">
                <a:latin typeface="Segoe UI"/>
                <a:cs typeface="Segoe UI"/>
              </a:rPr>
              <a:t>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</a:t>
            </a:r>
            <a:r>
              <a:rPr sz="2800" spc="-20" dirty="0">
                <a:latin typeface="Segoe UI"/>
                <a:cs typeface="Segoe UI"/>
              </a:rPr>
              <a:t>iên</a:t>
            </a:r>
            <a:r>
              <a:rPr sz="2800" spc="-15" dirty="0">
                <a:latin typeface="Segoe UI"/>
                <a:cs typeface="Segoe UI"/>
              </a:rPr>
              <a:t> 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</a:t>
            </a:r>
            <a:r>
              <a:rPr sz="2800" spc="-10" dirty="0">
                <a:latin typeface="Segoe UI"/>
                <a:cs typeface="Segoe UI"/>
              </a:rPr>
              <a:t>ằ</a:t>
            </a:r>
            <a:r>
              <a:rPr sz="2800" spc="-20" dirty="0">
                <a:latin typeface="Segoe UI"/>
                <a:cs typeface="Segoe UI"/>
              </a:rPr>
              <a:t>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</a:t>
            </a:r>
            <a:r>
              <a:rPr sz="2800" spc="-10" dirty="0">
                <a:latin typeface="Segoe UI"/>
                <a:cs typeface="Segoe UI"/>
              </a:rPr>
              <a:t>ác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sử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</a:t>
            </a:r>
            <a:r>
              <a:rPr sz="2800" spc="-55" dirty="0">
                <a:latin typeface="Segoe UI"/>
                <a:cs typeface="Segoe UI"/>
              </a:rPr>
              <a:t>ó</a:t>
            </a:r>
            <a:r>
              <a:rPr sz="2800" spc="-15" dirty="0">
                <a:latin typeface="Segoe UI"/>
                <a:cs typeface="Segoe UI"/>
              </a:rPr>
              <a:t>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super</a:t>
            </a:r>
            <a:endParaRPr sz="2800">
              <a:latin typeface="Segoe UI"/>
              <a:cs typeface="Segoe UI"/>
            </a:endParaRPr>
          </a:p>
          <a:p>
            <a:pPr marL="355600" marR="465455" indent="-343535">
              <a:lnSpc>
                <a:spcPct val="100000"/>
              </a:lnSpc>
              <a:spcBef>
                <a:spcPts val="670"/>
              </a:spcBef>
              <a:tabLst>
                <a:tab pos="1052195" algn="l"/>
              </a:tabLst>
            </a:pPr>
            <a:r>
              <a:rPr sz="2800" spc="180" dirty="0">
                <a:solidFill>
                  <a:srgbClr val="FF5A33"/>
                </a:solidFill>
                <a:latin typeface="Wingdings"/>
                <a:cs typeface="Wingdings"/>
              </a:rPr>
              <a:t></a:t>
            </a:r>
            <a:r>
              <a:rPr sz="2800" spc="-25" dirty="0">
                <a:latin typeface="Segoe UI"/>
                <a:cs typeface="Segoe UI"/>
              </a:rPr>
              <a:t>C</a:t>
            </a:r>
            <a:r>
              <a:rPr sz="2800" spc="-20" dirty="0">
                <a:latin typeface="Segoe UI"/>
                <a:cs typeface="Segoe UI"/>
              </a:rPr>
              <a:t>ó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</a:t>
            </a:r>
            <a:r>
              <a:rPr sz="2800" spc="-20" dirty="0">
                <a:latin typeface="Segoe UI"/>
                <a:cs typeface="Segoe UI"/>
              </a:rPr>
              <a:t>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super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để</a:t>
            </a:r>
            <a:r>
              <a:rPr sz="2800" spc="-20" dirty="0">
                <a:latin typeface="Segoe UI"/>
                <a:cs typeface="Segoe UI"/>
              </a:rPr>
              <a:t> g</a:t>
            </a:r>
            <a:r>
              <a:rPr sz="2800" spc="-15" dirty="0">
                <a:latin typeface="Segoe UI"/>
                <a:cs typeface="Segoe UI"/>
              </a:rPr>
              <a:t>ọ</a:t>
            </a:r>
            <a:r>
              <a:rPr sz="2800" spc="-10" dirty="0">
                <a:latin typeface="Segoe UI"/>
                <a:cs typeface="Segoe UI"/>
              </a:rPr>
              <a:t>i</a:t>
            </a:r>
            <a:r>
              <a:rPr sz="2800" dirty="0">
                <a:latin typeface="Segoe UI"/>
                <a:cs typeface="Segoe UI"/>
              </a:rPr>
              <a:t>	</a:t>
            </a:r>
            <a:r>
              <a:rPr sz="2800" spc="-20" dirty="0">
                <a:latin typeface="Segoe UI"/>
                <a:cs typeface="Segoe UI"/>
              </a:rPr>
              <a:t>h</a:t>
            </a:r>
            <a:r>
              <a:rPr sz="2800" spc="-10" dirty="0">
                <a:latin typeface="Segoe UI"/>
                <a:cs typeface="Segoe UI"/>
              </a:rPr>
              <a:t>à</a:t>
            </a:r>
            <a:r>
              <a:rPr sz="2800" spc="-25" dirty="0">
                <a:latin typeface="Segoe UI"/>
                <a:cs typeface="Segoe UI"/>
              </a:rPr>
              <a:t>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tạ</a:t>
            </a:r>
            <a:r>
              <a:rPr sz="2800" spc="-20" dirty="0">
                <a:latin typeface="Segoe UI"/>
                <a:cs typeface="Segoe UI"/>
              </a:rPr>
              <a:t>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của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</a:t>
            </a:r>
            <a:r>
              <a:rPr sz="2800" spc="-25" dirty="0">
                <a:latin typeface="Segoe UI"/>
                <a:cs typeface="Segoe UI"/>
              </a:rPr>
              <a:t>ớ</a:t>
            </a:r>
            <a:r>
              <a:rPr sz="2800" spc="-20" dirty="0">
                <a:latin typeface="Segoe UI"/>
                <a:cs typeface="Segoe UI"/>
              </a:rPr>
              <a:t>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cha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91411" y="3356457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10" y="76199"/>
                </a:moveTo>
                <a:lnTo>
                  <a:pt x="44439" y="0"/>
                </a:lnTo>
                <a:lnTo>
                  <a:pt x="0" y="761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5207"/>
              </p:ext>
            </p:extLst>
          </p:nvPr>
        </p:nvGraphicFramePr>
        <p:xfrm>
          <a:off x="6490012" y="2015668"/>
          <a:ext cx="5342524" cy="4304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3438">
                <a:tc>
                  <a:txBody>
                    <a:bodyPr/>
                    <a:lstStyle/>
                    <a:p>
                      <a:endParaRPr sz="2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R w="9524">
                      <a:solidFill>
                        <a:srgbClr val="4F81BD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71475" marR="104139" indent="-2851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t{ pub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; pub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thod()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961">
                <a:tc gridSpan="2"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4A7EBB"/>
                      </a:solidFill>
                      <a:prstDash val="solid"/>
                    </a:lnR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A7EBB"/>
                      </a:solidFill>
                      <a:prstDash val="solid"/>
                    </a:lnL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769">
                <a:tc gridSpan="4">
                  <a:txBody>
                    <a:bodyPr/>
                    <a:lstStyle/>
                    <a:p>
                      <a:pPr marL="371475" marR="118110" indent="-2851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nds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t{ pub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;</a:t>
                      </a:r>
                    </a:p>
                    <a:p>
                      <a:pPr marL="657860" marR="393065" indent="-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thod(){ th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is.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 =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supe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e;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supe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tho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()</a:t>
                      </a:r>
                    </a:p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</a:p>
                  </a:txBody>
                  <a:tcPr marL="0" marR="0" marT="0" marB="0">
                    <a:lnL w="9524">
                      <a:solidFill>
                        <a:srgbClr val="4F81BD"/>
                      </a:solidFill>
                      <a:prstDash val="solid"/>
                    </a:lnL>
                    <a:lnR w="9524">
                      <a:solidFill>
                        <a:srgbClr val="4F81BD"/>
                      </a:solidFill>
                      <a:prstDash val="solid"/>
                    </a:lnR>
                    <a:lnT w="9524">
                      <a:solidFill>
                        <a:srgbClr val="4F81BD"/>
                      </a:solidFill>
                      <a:prstDash val="solid"/>
                    </a:lnT>
                    <a:lnB w="9524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supper class</a:t>
            </a:r>
          </a:p>
        </p:txBody>
      </p:sp>
    </p:spTree>
    <p:extLst>
      <p:ext uri="{BB962C8B-B14F-4D97-AF65-F5344CB8AC3E}">
        <p14:creationId xmlns:p14="http://schemas.microsoft.com/office/powerpoint/2010/main" val="168400759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1457</Words>
  <Application>Microsoft Macintosh PowerPoint</Application>
  <PresentationFormat>Widescreen</PresentationFormat>
  <Paragraphs>209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Times New Roman</vt:lpstr>
      <vt:lpstr>Wingdings</vt:lpstr>
      <vt:lpstr>cdb2004213l</vt:lpstr>
      <vt:lpstr>Unit 4 : Thừa kế và đa hình </vt:lpstr>
      <vt:lpstr>Mục tiêu bài học</vt:lpstr>
      <vt:lpstr>Nội dung</vt:lpstr>
      <vt:lpstr>1.1 Phân cấp thừa kế</vt:lpstr>
      <vt:lpstr>1.2 Phân cấp thừa kế</vt:lpstr>
      <vt:lpstr>1.3 Demo</vt:lpstr>
      <vt:lpstr>2.1 Thừa kế</vt:lpstr>
      <vt:lpstr>2.2 Thừa kế</vt:lpstr>
      <vt:lpstr>2.3 Sử dụng supper class</vt:lpstr>
      <vt:lpstr>2.4 Sử dụng supper class</vt:lpstr>
      <vt:lpstr>3.1 Ghi đè phương thức</vt:lpstr>
      <vt:lpstr>PowerPoint Presentation</vt:lpstr>
      <vt:lpstr>3.3 Demo</vt:lpstr>
      <vt:lpstr>4.1 Abstract class</vt:lpstr>
      <vt:lpstr>4.2 Abstract class</vt:lpstr>
      <vt:lpstr>4.3 Abstract class</vt:lpstr>
      <vt:lpstr>4.4 Abstract class</vt:lpstr>
      <vt:lpstr>PowerPoint Presentation</vt:lpstr>
      <vt:lpstr>PowerPoint Presentation</vt:lpstr>
      <vt:lpstr>PowerPoint Presentation</vt:lpstr>
      <vt:lpstr>5.2 Đa hình (POLYMORPHISM)</vt:lpstr>
      <vt:lpstr>Tổng kết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Cao Le Thanh</cp:lastModifiedBy>
  <cp:revision>165</cp:revision>
  <dcterms:modified xsi:type="dcterms:W3CDTF">2018-05-31T12:49:49Z</dcterms:modified>
</cp:coreProperties>
</file>