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321" r:id="rId3"/>
    <p:sldId id="322" r:id="rId4"/>
    <p:sldId id="324" r:id="rId5"/>
    <p:sldId id="325" r:id="rId6"/>
    <p:sldId id="328" r:id="rId7"/>
    <p:sldId id="329" r:id="rId8"/>
    <p:sldId id="330" r:id="rId9"/>
    <p:sldId id="366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8" r:id="rId24"/>
    <p:sldId id="349" r:id="rId25"/>
    <p:sldId id="350" r:id="rId26"/>
    <p:sldId id="351" r:id="rId27"/>
    <p:sldId id="352" r:id="rId28"/>
    <p:sldId id="355" r:id="rId29"/>
    <p:sldId id="357" r:id="rId30"/>
    <p:sldId id="367" r:id="rId3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 Overview" id="{2C83C1E5-1C14-437F-B9E4-E90665544DC3}">
          <p14:sldIdLst>
            <p14:sldId id="256"/>
            <p14:sldId id="321"/>
            <p14:sldId id="322"/>
          </p14:sldIdLst>
        </p14:section>
        <p14:section name="1 Ham Tao" id="{977B1D4E-E6A0-4CF2-B5E0-6BA194022C18}">
          <p14:sldIdLst>
            <p14:sldId id="324"/>
            <p14:sldId id="325"/>
            <p14:sldId id="328"/>
          </p14:sldIdLst>
        </p14:section>
        <p14:section name="2 Phan Loai tham so" id="{098A7DEC-0600-46F4-A485-8AD7C95781C4}">
          <p14:sldIdLst>
            <p14:sldId id="329"/>
            <p14:sldId id="330"/>
            <p14:sldId id="366"/>
          </p14:sldIdLst>
        </p14:section>
        <p14:section name="3 Tham so bien" id="{9492C3B1-6230-4AC8-A931-3D9F33AF033C}">
          <p14:sldIdLst>
            <p14:sldId id="332"/>
            <p14:sldId id="333"/>
            <p14:sldId id="334"/>
          </p14:sldIdLst>
        </p14:section>
        <p14:section name="4. Static &amp; Final" id="{FD12E500-6A44-405A-B5B9-379DD9ABDD66}">
          <p14:sldIdLst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</p14:sldIdLst>
        </p14:section>
        <p14:section name="5 Array list" id="{1E333575-39B8-46A0-A9D5-A46E819226A4}">
          <p14:sldIdLst>
            <p14:sldId id="343"/>
            <p14:sldId id="344"/>
            <p14:sldId id="348"/>
            <p14:sldId id="349"/>
            <p14:sldId id="350"/>
            <p14:sldId id="351"/>
            <p14:sldId id="352"/>
            <p14:sldId id="355"/>
            <p14:sldId id="357"/>
            <p14:sldId id="3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B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CEF884-87B8-4E5A-AE0E-68698256FDBE}" v="29" dt="2018-06-13T11:48:40.9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224" autoAdjust="0"/>
  </p:normalViewPr>
  <p:slideViewPr>
    <p:cSldViewPr snapToGrid="0">
      <p:cViewPr varScale="1">
        <p:scale>
          <a:sx n="61" d="100"/>
          <a:sy n="61" d="100"/>
        </p:scale>
        <p:origin x="16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o Le Thanh" userId="S::thanhcl@fasttrack.edu.vn::29178028-ee21-4ae3-9819-74d33cbb41d3" providerId="AD" clId="Web-{93CEF884-87B8-4E5A-AE0E-68698256FDBE}"/>
    <pc:docChg chg="modSld">
      <pc:chgData name="Cao Le Thanh" userId="S::thanhcl@fasttrack.edu.vn::29178028-ee21-4ae3-9819-74d33cbb41d3" providerId="AD" clId="Web-{93CEF884-87B8-4E5A-AE0E-68698256FDBE}" dt="2018-06-13T11:58:15.270" v="126" actId="1076"/>
      <pc:docMkLst>
        <pc:docMk/>
      </pc:docMkLst>
      <pc:sldChg chg="modSp">
        <pc:chgData name="Cao Le Thanh" userId="S::thanhcl@fasttrack.edu.vn::29178028-ee21-4ae3-9819-74d33cbb41d3" providerId="AD" clId="Web-{93CEF884-87B8-4E5A-AE0E-68698256FDBE}" dt="2018-06-13T08:49:56.619" v="12" actId="14100"/>
        <pc:sldMkLst>
          <pc:docMk/>
          <pc:sldMk cId="3701766940" sldId="325"/>
        </pc:sldMkLst>
        <pc:graphicFrameChg chg="mod modGraphic">
          <ac:chgData name="Cao Le Thanh" userId="S::thanhcl@fasttrack.edu.vn::29178028-ee21-4ae3-9819-74d33cbb41d3" providerId="AD" clId="Web-{93CEF884-87B8-4E5A-AE0E-68698256FDBE}" dt="2018-06-13T08:49:36.416" v="11"/>
          <ac:graphicFrameMkLst>
            <pc:docMk/>
            <pc:sldMk cId="3701766940" sldId="325"/>
            <ac:graphicFrameMk id="10" creationId="{00000000-0000-0000-0000-000000000000}"/>
          </ac:graphicFrameMkLst>
        </pc:graphicFrameChg>
        <pc:picChg chg="mod">
          <ac:chgData name="Cao Le Thanh" userId="S::thanhcl@fasttrack.edu.vn::29178028-ee21-4ae3-9819-74d33cbb41d3" providerId="AD" clId="Web-{93CEF884-87B8-4E5A-AE0E-68698256FDBE}" dt="2018-06-13T08:49:56.619" v="12" actId="14100"/>
          <ac:picMkLst>
            <pc:docMk/>
            <pc:sldMk cId="3701766940" sldId="325"/>
            <ac:picMk id="1028" creationId="{00000000-0000-0000-0000-000000000000}"/>
          </ac:picMkLst>
        </pc:picChg>
      </pc:sldChg>
      <pc:sldChg chg="modSp">
        <pc:chgData name="Cao Le Thanh" userId="S::thanhcl@fasttrack.edu.vn::29178028-ee21-4ae3-9819-74d33cbb41d3" providerId="AD" clId="Web-{93CEF884-87B8-4E5A-AE0E-68698256FDBE}" dt="2018-06-13T08:52:49.760" v="17" actId="1076"/>
        <pc:sldMkLst>
          <pc:docMk/>
          <pc:sldMk cId="44827828" sldId="329"/>
        </pc:sldMkLst>
        <pc:spChg chg="mod">
          <ac:chgData name="Cao Le Thanh" userId="S::thanhcl@fasttrack.edu.vn::29178028-ee21-4ae3-9819-74d33cbb41d3" providerId="AD" clId="Web-{93CEF884-87B8-4E5A-AE0E-68698256FDBE}" dt="2018-06-13T08:52:49.760" v="17" actId="1076"/>
          <ac:spMkLst>
            <pc:docMk/>
            <pc:sldMk cId="44827828" sldId="329"/>
            <ac:spMk id="28" creationId="{00000000-0000-0000-0000-000000000000}"/>
          </ac:spMkLst>
        </pc:spChg>
      </pc:sldChg>
      <pc:sldChg chg="modSp">
        <pc:chgData name="Cao Le Thanh" userId="S::thanhcl@fasttrack.edu.vn::29178028-ee21-4ae3-9819-74d33cbb41d3" providerId="AD" clId="Web-{93CEF884-87B8-4E5A-AE0E-68698256FDBE}" dt="2018-06-13T11:44:32.130" v="37" actId="1076"/>
        <pc:sldMkLst>
          <pc:docMk/>
          <pc:sldMk cId="2644731715" sldId="330"/>
        </pc:sldMkLst>
        <pc:spChg chg="mod">
          <ac:chgData name="Cao Le Thanh" userId="S::thanhcl@fasttrack.edu.vn::29178028-ee21-4ae3-9819-74d33cbb41d3" providerId="AD" clId="Web-{93CEF884-87B8-4E5A-AE0E-68698256FDBE}" dt="2018-06-13T11:43:35.318" v="31" actId="1076"/>
          <ac:spMkLst>
            <pc:docMk/>
            <pc:sldMk cId="2644731715" sldId="330"/>
            <ac:spMk id="17" creationId="{00000000-0000-0000-0000-000000000000}"/>
          </ac:spMkLst>
        </pc:spChg>
        <pc:spChg chg="mod">
          <ac:chgData name="Cao Le Thanh" userId="S::thanhcl@fasttrack.edu.vn::29178028-ee21-4ae3-9819-74d33cbb41d3" providerId="AD" clId="Web-{93CEF884-87B8-4E5A-AE0E-68698256FDBE}" dt="2018-06-13T11:43:38.021" v="32" actId="1076"/>
          <ac:spMkLst>
            <pc:docMk/>
            <pc:sldMk cId="2644731715" sldId="330"/>
            <ac:spMk id="18" creationId="{00000000-0000-0000-0000-000000000000}"/>
          </ac:spMkLst>
        </pc:spChg>
        <pc:spChg chg="mod">
          <ac:chgData name="Cao Le Thanh" userId="S::thanhcl@fasttrack.edu.vn::29178028-ee21-4ae3-9819-74d33cbb41d3" providerId="AD" clId="Web-{93CEF884-87B8-4E5A-AE0E-68698256FDBE}" dt="2018-06-13T11:43:52.693" v="33" actId="14100"/>
          <ac:spMkLst>
            <pc:docMk/>
            <pc:sldMk cId="2644731715" sldId="330"/>
            <ac:spMk id="19" creationId="{00000000-0000-0000-0000-000000000000}"/>
          </ac:spMkLst>
        </pc:spChg>
        <pc:spChg chg="mod">
          <ac:chgData name="Cao Le Thanh" userId="S::thanhcl@fasttrack.edu.vn::29178028-ee21-4ae3-9819-74d33cbb41d3" providerId="AD" clId="Web-{93CEF884-87B8-4E5A-AE0E-68698256FDBE}" dt="2018-06-13T11:44:32.130" v="37" actId="1076"/>
          <ac:spMkLst>
            <pc:docMk/>
            <pc:sldMk cId="2644731715" sldId="330"/>
            <ac:spMk id="20" creationId="{00000000-0000-0000-0000-000000000000}"/>
          </ac:spMkLst>
        </pc:spChg>
        <pc:spChg chg="mod">
          <ac:chgData name="Cao Le Thanh" userId="S::thanhcl@fasttrack.edu.vn::29178028-ee21-4ae3-9819-74d33cbb41d3" providerId="AD" clId="Web-{93CEF884-87B8-4E5A-AE0E-68698256FDBE}" dt="2018-06-13T11:44:21.146" v="34" actId="1076"/>
          <ac:spMkLst>
            <pc:docMk/>
            <pc:sldMk cId="2644731715" sldId="330"/>
            <ac:spMk id="21" creationId="{00000000-0000-0000-0000-000000000000}"/>
          </ac:spMkLst>
        </pc:spChg>
        <pc:spChg chg="mod">
          <ac:chgData name="Cao Le Thanh" userId="S::thanhcl@fasttrack.edu.vn::29178028-ee21-4ae3-9819-74d33cbb41d3" providerId="AD" clId="Web-{93CEF884-87B8-4E5A-AE0E-68698256FDBE}" dt="2018-06-13T11:44:24.771" v="35" actId="1076"/>
          <ac:spMkLst>
            <pc:docMk/>
            <pc:sldMk cId="2644731715" sldId="330"/>
            <ac:spMk id="26" creationId="{00000000-0000-0000-0000-000000000000}"/>
          </ac:spMkLst>
        </pc:spChg>
        <pc:spChg chg="mod">
          <ac:chgData name="Cao Le Thanh" userId="S::thanhcl@fasttrack.edu.vn::29178028-ee21-4ae3-9819-74d33cbb41d3" providerId="AD" clId="Web-{93CEF884-87B8-4E5A-AE0E-68698256FDBE}" dt="2018-06-13T11:44:28.927" v="36" actId="1076"/>
          <ac:spMkLst>
            <pc:docMk/>
            <pc:sldMk cId="2644731715" sldId="330"/>
            <ac:spMk id="27" creationId="{00000000-0000-0000-0000-000000000000}"/>
          </ac:spMkLst>
        </pc:spChg>
      </pc:sldChg>
      <pc:sldChg chg="modSp">
        <pc:chgData name="Cao Le Thanh" userId="S::thanhcl@fasttrack.edu.vn::29178028-ee21-4ae3-9819-74d33cbb41d3" providerId="AD" clId="Web-{93CEF884-87B8-4E5A-AE0E-68698256FDBE}" dt="2018-06-13T11:45:42.233" v="53" actId="20577"/>
        <pc:sldMkLst>
          <pc:docMk/>
          <pc:sldMk cId="2907861340" sldId="332"/>
        </pc:sldMkLst>
        <pc:spChg chg="mod">
          <ac:chgData name="Cao Le Thanh" userId="S::thanhcl@fasttrack.edu.vn::29178028-ee21-4ae3-9819-74d33cbb41d3" providerId="AD" clId="Web-{93CEF884-87B8-4E5A-AE0E-68698256FDBE}" dt="2018-06-13T11:45:42.233" v="53" actId="20577"/>
          <ac:spMkLst>
            <pc:docMk/>
            <pc:sldMk cId="2907861340" sldId="332"/>
            <ac:spMk id="20" creationId="{00000000-0000-0000-0000-000000000000}"/>
          </ac:spMkLst>
        </pc:spChg>
        <pc:spChg chg="mod">
          <ac:chgData name="Cao Le Thanh" userId="S::thanhcl@fasttrack.edu.vn::29178028-ee21-4ae3-9819-74d33cbb41d3" providerId="AD" clId="Web-{93CEF884-87B8-4E5A-AE0E-68698256FDBE}" dt="2018-06-13T11:45:22.428" v="48" actId="20577"/>
          <ac:spMkLst>
            <pc:docMk/>
            <pc:sldMk cId="2907861340" sldId="332"/>
            <ac:spMk id="33" creationId="{00000000-0000-0000-0000-000000000000}"/>
          </ac:spMkLst>
        </pc:spChg>
      </pc:sldChg>
      <pc:sldChg chg="modSp">
        <pc:chgData name="Cao Le Thanh" userId="S::thanhcl@fasttrack.edu.vn::29178028-ee21-4ae3-9819-74d33cbb41d3" providerId="AD" clId="Web-{93CEF884-87B8-4E5A-AE0E-68698256FDBE}" dt="2018-06-13T11:48:40.960" v="114" actId="20577"/>
        <pc:sldMkLst>
          <pc:docMk/>
          <pc:sldMk cId="1041023832" sldId="333"/>
        </pc:sldMkLst>
        <pc:spChg chg="mod">
          <ac:chgData name="Cao Le Thanh" userId="S::thanhcl@fasttrack.edu.vn::29178028-ee21-4ae3-9819-74d33cbb41d3" providerId="AD" clId="Web-{93CEF884-87B8-4E5A-AE0E-68698256FDBE}" dt="2018-06-13T11:48:40.960" v="114" actId="20577"/>
          <ac:spMkLst>
            <pc:docMk/>
            <pc:sldMk cId="1041023832" sldId="333"/>
            <ac:spMk id="16" creationId="{00000000-0000-0000-0000-000000000000}"/>
          </ac:spMkLst>
        </pc:spChg>
        <pc:spChg chg="mod">
          <ac:chgData name="Cao Le Thanh" userId="S::thanhcl@fasttrack.edu.vn::29178028-ee21-4ae3-9819-74d33cbb41d3" providerId="AD" clId="Web-{93CEF884-87B8-4E5A-AE0E-68698256FDBE}" dt="2018-06-13T11:47:16.255" v="91" actId="1076"/>
          <ac:spMkLst>
            <pc:docMk/>
            <pc:sldMk cId="1041023832" sldId="333"/>
            <ac:spMk id="17" creationId="{00000000-0000-0000-0000-000000000000}"/>
          </ac:spMkLst>
        </pc:spChg>
        <pc:spChg chg="mod">
          <ac:chgData name="Cao Le Thanh" userId="S::thanhcl@fasttrack.edu.vn::29178028-ee21-4ae3-9819-74d33cbb41d3" providerId="AD" clId="Web-{93CEF884-87B8-4E5A-AE0E-68698256FDBE}" dt="2018-06-13T11:47:16.286" v="92" actId="1076"/>
          <ac:spMkLst>
            <pc:docMk/>
            <pc:sldMk cId="1041023832" sldId="333"/>
            <ac:spMk id="18" creationId="{00000000-0000-0000-0000-000000000000}"/>
          </ac:spMkLst>
        </pc:spChg>
        <pc:spChg chg="mod">
          <ac:chgData name="Cao Le Thanh" userId="S::thanhcl@fasttrack.edu.vn::29178028-ee21-4ae3-9819-74d33cbb41d3" providerId="AD" clId="Web-{93CEF884-87B8-4E5A-AE0E-68698256FDBE}" dt="2018-06-13T11:47:16.302" v="93" actId="1076"/>
          <ac:spMkLst>
            <pc:docMk/>
            <pc:sldMk cId="1041023832" sldId="333"/>
            <ac:spMk id="19" creationId="{00000000-0000-0000-0000-000000000000}"/>
          </ac:spMkLst>
        </pc:spChg>
        <pc:spChg chg="mod">
          <ac:chgData name="Cao Le Thanh" userId="S::thanhcl@fasttrack.edu.vn::29178028-ee21-4ae3-9819-74d33cbb41d3" providerId="AD" clId="Web-{93CEF884-87B8-4E5A-AE0E-68698256FDBE}" dt="2018-06-13T11:47:16.614" v="106" actId="1076"/>
          <ac:spMkLst>
            <pc:docMk/>
            <pc:sldMk cId="1041023832" sldId="333"/>
            <ac:spMk id="20" creationId="{00000000-0000-0000-0000-000000000000}"/>
          </ac:spMkLst>
        </pc:spChg>
        <pc:spChg chg="mod">
          <ac:chgData name="Cao Le Thanh" userId="S::thanhcl@fasttrack.edu.vn::29178028-ee21-4ae3-9819-74d33cbb41d3" providerId="AD" clId="Web-{93CEF884-87B8-4E5A-AE0E-68698256FDBE}" dt="2018-06-13T11:47:16.333" v="94" actId="1076"/>
          <ac:spMkLst>
            <pc:docMk/>
            <pc:sldMk cId="1041023832" sldId="333"/>
            <ac:spMk id="21" creationId="{00000000-0000-0000-0000-000000000000}"/>
          </ac:spMkLst>
        </pc:spChg>
        <pc:spChg chg="mod">
          <ac:chgData name="Cao Le Thanh" userId="S::thanhcl@fasttrack.edu.vn::29178028-ee21-4ae3-9819-74d33cbb41d3" providerId="AD" clId="Web-{93CEF884-87B8-4E5A-AE0E-68698256FDBE}" dt="2018-06-13T11:47:16.349" v="95" actId="1076"/>
          <ac:spMkLst>
            <pc:docMk/>
            <pc:sldMk cId="1041023832" sldId="333"/>
            <ac:spMk id="22" creationId="{00000000-0000-0000-0000-000000000000}"/>
          </ac:spMkLst>
        </pc:spChg>
        <pc:spChg chg="mod">
          <ac:chgData name="Cao Le Thanh" userId="S::thanhcl@fasttrack.edu.vn::29178028-ee21-4ae3-9819-74d33cbb41d3" providerId="AD" clId="Web-{93CEF884-87B8-4E5A-AE0E-68698256FDBE}" dt="2018-06-13T11:47:16.380" v="96" actId="1076"/>
          <ac:spMkLst>
            <pc:docMk/>
            <pc:sldMk cId="1041023832" sldId="333"/>
            <ac:spMk id="23" creationId="{00000000-0000-0000-0000-000000000000}"/>
          </ac:spMkLst>
        </pc:spChg>
        <pc:spChg chg="mod">
          <ac:chgData name="Cao Le Thanh" userId="S::thanhcl@fasttrack.edu.vn::29178028-ee21-4ae3-9819-74d33cbb41d3" providerId="AD" clId="Web-{93CEF884-87B8-4E5A-AE0E-68698256FDBE}" dt="2018-06-13T11:47:16.396" v="97" actId="1076"/>
          <ac:spMkLst>
            <pc:docMk/>
            <pc:sldMk cId="1041023832" sldId="333"/>
            <ac:spMk id="24" creationId="{00000000-0000-0000-0000-000000000000}"/>
          </ac:spMkLst>
        </pc:spChg>
        <pc:spChg chg="mod">
          <ac:chgData name="Cao Le Thanh" userId="S::thanhcl@fasttrack.edu.vn::29178028-ee21-4ae3-9819-74d33cbb41d3" providerId="AD" clId="Web-{93CEF884-87B8-4E5A-AE0E-68698256FDBE}" dt="2018-06-13T11:47:16.427" v="98" actId="1076"/>
          <ac:spMkLst>
            <pc:docMk/>
            <pc:sldMk cId="1041023832" sldId="333"/>
            <ac:spMk id="25" creationId="{00000000-0000-0000-0000-000000000000}"/>
          </ac:spMkLst>
        </pc:spChg>
        <pc:spChg chg="mod">
          <ac:chgData name="Cao Le Thanh" userId="S::thanhcl@fasttrack.edu.vn::29178028-ee21-4ae3-9819-74d33cbb41d3" providerId="AD" clId="Web-{93CEF884-87B8-4E5A-AE0E-68698256FDBE}" dt="2018-06-13T11:47:16.458" v="99" actId="1076"/>
          <ac:spMkLst>
            <pc:docMk/>
            <pc:sldMk cId="1041023832" sldId="333"/>
            <ac:spMk id="26" creationId="{00000000-0000-0000-0000-000000000000}"/>
          </ac:spMkLst>
        </pc:spChg>
        <pc:spChg chg="mod">
          <ac:chgData name="Cao Le Thanh" userId="S::thanhcl@fasttrack.edu.vn::29178028-ee21-4ae3-9819-74d33cbb41d3" providerId="AD" clId="Web-{93CEF884-87B8-4E5A-AE0E-68698256FDBE}" dt="2018-06-13T11:47:16.474" v="100" actId="1076"/>
          <ac:spMkLst>
            <pc:docMk/>
            <pc:sldMk cId="1041023832" sldId="333"/>
            <ac:spMk id="27" creationId="{00000000-0000-0000-0000-000000000000}"/>
          </ac:spMkLst>
        </pc:spChg>
        <pc:spChg chg="mod">
          <ac:chgData name="Cao Le Thanh" userId="S::thanhcl@fasttrack.edu.vn::29178028-ee21-4ae3-9819-74d33cbb41d3" providerId="AD" clId="Web-{93CEF884-87B8-4E5A-AE0E-68698256FDBE}" dt="2018-06-13T11:47:16.505" v="101" actId="1076"/>
          <ac:spMkLst>
            <pc:docMk/>
            <pc:sldMk cId="1041023832" sldId="333"/>
            <ac:spMk id="28" creationId="{00000000-0000-0000-0000-000000000000}"/>
          </ac:spMkLst>
        </pc:spChg>
        <pc:spChg chg="mod">
          <ac:chgData name="Cao Le Thanh" userId="S::thanhcl@fasttrack.edu.vn::29178028-ee21-4ae3-9819-74d33cbb41d3" providerId="AD" clId="Web-{93CEF884-87B8-4E5A-AE0E-68698256FDBE}" dt="2018-06-13T11:47:16.521" v="102" actId="1076"/>
          <ac:spMkLst>
            <pc:docMk/>
            <pc:sldMk cId="1041023832" sldId="333"/>
            <ac:spMk id="29" creationId="{00000000-0000-0000-0000-000000000000}"/>
          </ac:spMkLst>
        </pc:spChg>
        <pc:spChg chg="mod">
          <ac:chgData name="Cao Le Thanh" userId="S::thanhcl@fasttrack.edu.vn::29178028-ee21-4ae3-9819-74d33cbb41d3" providerId="AD" clId="Web-{93CEF884-87B8-4E5A-AE0E-68698256FDBE}" dt="2018-06-13T11:47:16.552" v="103" actId="1076"/>
          <ac:spMkLst>
            <pc:docMk/>
            <pc:sldMk cId="1041023832" sldId="333"/>
            <ac:spMk id="30" creationId="{00000000-0000-0000-0000-000000000000}"/>
          </ac:spMkLst>
        </pc:spChg>
        <pc:spChg chg="mod">
          <ac:chgData name="Cao Le Thanh" userId="S::thanhcl@fasttrack.edu.vn::29178028-ee21-4ae3-9819-74d33cbb41d3" providerId="AD" clId="Web-{93CEF884-87B8-4E5A-AE0E-68698256FDBE}" dt="2018-06-13T11:47:16.568" v="104" actId="1076"/>
          <ac:spMkLst>
            <pc:docMk/>
            <pc:sldMk cId="1041023832" sldId="333"/>
            <ac:spMk id="31" creationId="{00000000-0000-0000-0000-000000000000}"/>
          </ac:spMkLst>
        </pc:spChg>
        <pc:spChg chg="mod">
          <ac:chgData name="Cao Le Thanh" userId="S::thanhcl@fasttrack.edu.vn::29178028-ee21-4ae3-9819-74d33cbb41d3" providerId="AD" clId="Web-{93CEF884-87B8-4E5A-AE0E-68698256FDBE}" dt="2018-06-13T11:47:16.583" v="105" actId="1076"/>
          <ac:spMkLst>
            <pc:docMk/>
            <pc:sldMk cId="1041023832" sldId="333"/>
            <ac:spMk id="32" creationId="{00000000-0000-0000-0000-000000000000}"/>
          </ac:spMkLst>
        </pc:spChg>
      </pc:sldChg>
      <pc:sldChg chg="modSp">
        <pc:chgData name="Cao Le Thanh" userId="S::thanhcl@fasttrack.edu.vn::29178028-ee21-4ae3-9819-74d33cbb41d3" providerId="AD" clId="Web-{93CEF884-87B8-4E5A-AE0E-68698256FDBE}" dt="2018-06-13T11:54:21.384" v="116" actId="1076"/>
        <pc:sldMkLst>
          <pc:docMk/>
          <pc:sldMk cId="3810584715" sldId="340"/>
        </pc:sldMkLst>
        <pc:picChg chg="mod">
          <ac:chgData name="Cao Le Thanh" userId="S::thanhcl@fasttrack.edu.vn::29178028-ee21-4ae3-9819-74d33cbb41d3" providerId="AD" clId="Web-{93CEF884-87B8-4E5A-AE0E-68698256FDBE}" dt="2018-06-13T11:54:21.384" v="116" actId="1076"/>
          <ac:picMkLst>
            <pc:docMk/>
            <pc:sldMk cId="3810584715" sldId="340"/>
            <ac:picMk id="2050" creationId="{00000000-0000-0000-0000-000000000000}"/>
          </ac:picMkLst>
        </pc:picChg>
      </pc:sldChg>
      <pc:sldChg chg="modSp">
        <pc:chgData name="Cao Le Thanh" userId="S::thanhcl@fasttrack.edu.vn::29178028-ee21-4ae3-9819-74d33cbb41d3" providerId="AD" clId="Web-{93CEF884-87B8-4E5A-AE0E-68698256FDBE}" dt="2018-06-13T11:58:15.270" v="126" actId="1076"/>
        <pc:sldMkLst>
          <pc:docMk/>
          <pc:sldMk cId="887568381" sldId="351"/>
        </pc:sldMkLst>
        <pc:spChg chg="mod">
          <ac:chgData name="Cao Le Thanh" userId="S::thanhcl@fasttrack.edu.vn::29178028-ee21-4ae3-9819-74d33cbb41d3" providerId="AD" clId="Web-{93CEF884-87B8-4E5A-AE0E-68698256FDBE}" dt="2018-06-13T11:57:17.988" v="123"/>
          <ac:spMkLst>
            <pc:docMk/>
            <pc:sldMk cId="887568381" sldId="351"/>
            <ac:spMk id="16" creationId="{00000000-0000-0000-0000-000000000000}"/>
          </ac:spMkLst>
        </pc:spChg>
        <pc:spChg chg="mod">
          <ac:chgData name="Cao Le Thanh" userId="S::thanhcl@fasttrack.edu.vn::29178028-ee21-4ae3-9819-74d33cbb41d3" providerId="AD" clId="Web-{93CEF884-87B8-4E5A-AE0E-68698256FDBE}" dt="2018-06-13T11:58:15.270" v="126" actId="1076"/>
          <ac:spMkLst>
            <pc:docMk/>
            <pc:sldMk cId="887568381" sldId="351"/>
            <ac:spMk id="24" creationId="{00000000-0000-0000-0000-000000000000}"/>
          </ac:spMkLst>
        </pc:spChg>
        <pc:spChg chg="mod">
          <ac:chgData name="Cao Le Thanh" userId="S::thanhcl@fasttrack.edu.vn::29178028-ee21-4ae3-9819-74d33cbb41d3" providerId="AD" clId="Web-{93CEF884-87B8-4E5A-AE0E-68698256FDBE}" dt="2018-06-13T11:57:43.441" v="125" actId="1076"/>
          <ac:spMkLst>
            <pc:docMk/>
            <pc:sldMk cId="887568381" sldId="351"/>
            <ac:spMk id="37" creationId="{00000000-0000-0000-0000-000000000000}"/>
          </ac:spMkLst>
        </pc:spChg>
      </pc:sldChg>
    </pc:docChg>
  </pc:docChgLst>
  <pc:docChgLst>
    <pc:chgData name="Cao Le Thanh" userId="S::thanhcl@fasttrack.edu.vn::29178028-ee21-4ae3-9819-74d33cbb41d3" providerId="AD" clId="Web-{4788F653-437B-4CFF-9670-85B9A693FB56}"/>
    <pc:docChg chg="modSld">
      <pc:chgData name="Cao Le Thanh" userId="S::thanhcl@fasttrack.edu.vn::29178028-ee21-4ae3-9819-74d33cbb41d3" providerId="AD" clId="Web-{4788F653-437B-4CFF-9670-85B9A693FB56}" dt="2018-06-14T02:44:53.760" v="5" actId="20577"/>
      <pc:docMkLst>
        <pc:docMk/>
      </pc:docMkLst>
      <pc:sldChg chg="modSp">
        <pc:chgData name="Cao Le Thanh" userId="S::thanhcl@fasttrack.edu.vn::29178028-ee21-4ae3-9819-74d33cbb41d3" providerId="AD" clId="Web-{4788F653-437B-4CFF-9670-85B9A693FB56}" dt="2018-06-14T02:44:51.619" v="4" actId="20577"/>
        <pc:sldMkLst>
          <pc:docMk/>
          <pc:sldMk cId="4188183215" sldId="337"/>
        </pc:sldMkLst>
        <pc:spChg chg="mod">
          <ac:chgData name="Cao Le Thanh" userId="S::thanhcl@fasttrack.edu.vn::29178028-ee21-4ae3-9819-74d33cbb41d3" providerId="AD" clId="Web-{4788F653-437B-4CFF-9670-85B9A693FB56}" dt="2018-06-14T02:44:51.619" v="4" actId="20577"/>
          <ac:spMkLst>
            <pc:docMk/>
            <pc:sldMk cId="4188183215" sldId="337"/>
            <ac:spMk id="6" creationId="{00000000-0000-0000-0000-000000000000}"/>
          </ac:spMkLst>
        </pc:spChg>
        <pc:spChg chg="mod">
          <ac:chgData name="Cao Le Thanh" userId="S::thanhcl@fasttrack.edu.vn::29178028-ee21-4ae3-9819-74d33cbb41d3" providerId="AD" clId="Web-{4788F653-437B-4CFF-9670-85B9A693FB56}" dt="2018-06-14T02:44:46.791" v="1" actId="20577"/>
          <ac:spMkLst>
            <pc:docMk/>
            <pc:sldMk cId="4188183215" sldId="337"/>
            <ac:spMk id="13" creationId="{00000000-0000-0000-0000-000000000000}"/>
          </ac:spMkLst>
        </pc:spChg>
      </pc:sldChg>
    </pc:docChg>
  </pc:docChgLst>
  <pc:docChgLst>
    <pc:chgData name="Cao Le Thanh" userId="S::thanhcl@fasttrack.edu.vn::29178028-ee21-4ae3-9819-74d33cbb41d3" providerId="AD" clId="Web-{B8BC5790-FA0D-48C5-8E8D-E30A38DE678C}"/>
    <pc:docChg chg="modSld">
      <pc:chgData name="Cao Le Thanh" userId="S::thanhcl@fasttrack.edu.vn::29178028-ee21-4ae3-9819-74d33cbb41d3" providerId="AD" clId="Web-{B8BC5790-FA0D-48C5-8E8D-E30A38DE678C}" dt="2018-05-31T14:20:28.609" v="1"/>
      <pc:docMkLst>
        <pc:docMk/>
      </pc:docMkLst>
      <pc:sldChg chg="addSp delSp modSp">
        <pc:chgData name="Cao Le Thanh" userId="S::thanhcl@fasttrack.edu.vn::29178028-ee21-4ae3-9819-74d33cbb41d3" providerId="AD" clId="Web-{B8BC5790-FA0D-48C5-8E8D-E30A38DE678C}" dt="2018-05-31T14:20:28.609" v="1"/>
        <pc:sldMkLst>
          <pc:docMk/>
          <pc:sldMk cId="1202662372" sldId="367"/>
        </pc:sldMkLst>
        <pc:picChg chg="add del mod">
          <ac:chgData name="Cao Le Thanh" userId="S::thanhcl@fasttrack.edu.vn::29178028-ee21-4ae3-9819-74d33cbb41d3" providerId="AD" clId="Web-{B8BC5790-FA0D-48C5-8E8D-E30A38DE678C}" dt="2018-05-31T14:20:28.609" v="1"/>
          <ac:picMkLst>
            <pc:docMk/>
            <pc:sldMk cId="1202662372" sldId="367"/>
            <ac:picMk id="5" creationId="{2185C39A-9143-4CB1-86CC-B7A67325CC05}"/>
          </ac:picMkLst>
        </pc:picChg>
      </pc:sldChg>
    </pc:docChg>
  </pc:docChgLst>
  <pc:docChgLst>
    <pc:chgData name="Cao Le Thanh" userId="S::thanhcl@fasttrack.edu.vn::29178028-ee21-4ae3-9819-74d33cbb41d3" providerId="AD" clId="Web-{78AA540D-6F4C-4FFB-9F9F-6F4660125DDD}"/>
    <pc:docChg chg="modSld">
      <pc:chgData name="Cao Le Thanh" userId="S::thanhcl@fasttrack.edu.vn::29178028-ee21-4ae3-9819-74d33cbb41d3" providerId="AD" clId="Web-{78AA540D-6F4C-4FFB-9F9F-6F4660125DDD}" dt="2018-06-14T02:04:10.983" v="2" actId="20577"/>
      <pc:docMkLst>
        <pc:docMk/>
      </pc:docMkLst>
      <pc:sldChg chg="modSp">
        <pc:chgData name="Cao Le Thanh" userId="S::thanhcl@fasttrack.edu.vn::29178028-ee21-4ae3-9819-74d33cbb41d3" providerId="AD" clId="Web-{78AA540D-6F4C-4FFB-9F9F-6F4660125DDD}" dt="2018-06-14T02:04:08.420" v="1" actId="20577"/>
        <pc:sldMkLst>
          <pc:docMk/>
          <pc:sldMk cId="1296823341" sldId="350"/>
        </pc:sldMkLst>
        <pc:spChg chg="mod">
          <ac:chgData name="Cao Le Thanh" userId="S::thanhcl@fasttrack.edu.vn::29178028-ee21-4ae3-9819-74d33cbb41d3" providerId="AD" clId="Web-{78AA540D-6F4C-4FFB-9F9F-6F4660125DDD}" dt="2018-06-14T02:04:08.420" v="1" actId="20577"/>
          <ac:spMkLst>
            <pc:docMk/>
            <pc:sldMk cId="1296823341" sldId="350"/>
            <ac:spMk id="3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B66C7-8F6B-47B7-8F69-7B0D0E1D9ED7}" type="datetimeFigureOut">
              <a:rPr lang="vi-VN" smtClean="0"/>
              <a:t>22/06/2018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09DC9-C2D1-453D-9823-BBD3B53FB92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8002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3200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4039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8288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9699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1808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62023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0873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02430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9964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9838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5159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60933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80861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26266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52261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34083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59111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27935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2957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baseline="0" dirty="0"/>
              <a:t> </a:t>
            </a:r>
            <a:r>
              <a:rPr lang="en-US" baseline="0" dirty="0" err="1"/>
              <a:t>thêm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collection </a:t>
            </a:r>
            <a:r>
              <a:rPr lang="en-US" baseline="0" dirty="0" err="1"/>
              <a:t>khác</a:t>
            </a:r>
            <a:r>
              <a:rPr lang="en-US" baseline="0" dirty="0"/>
              <a:t> ở</a:t>
            </a:r>
          </a:p>
          <a:p>
            <a:r>
              <a:rPr lang="en-US" dirty="0"/>
              <a:t>https://www.tutorialspoint.com//java/util/java_util_arraylist.htm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3596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1228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4333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9787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293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8683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khá</a:t>
            </a:r>
            <a:r>
              <a:rPr lang="en-US" baseline="0" dirty="0"/>
              <a:t> </a:t>
            </a:r>
            <a:r>
              <a:rPr lang="en-US" baseline="0" dirty="0" err="1"/>
              <a:t>quan</a:t>
            </a:r>
            <a:r>
              <a:rPr lang="en-US" baseline="0" dirty="0"/>
              <a:t> </a:t>
            </a:r>
            <a:r>
              <a:rPr lang="en-US" baseline="0" dirty="0" err="1"/>
              <a:t>trọng</a:t>
            </a:r>
            <a:r>
              <a:rPr lang="en-US" baseline="0" dirty="0"/>
              <a:t>, </a:t>
            </a:r>
            <a:r>
              <a:rPr lang="en-US" baseline="0" dirty="0" err="1"/>
              <a:t>giảng</a:t>
            </a:r>
            <a:r>
              <a:rPr lang="en-US" baseline="0" dirty="0"/>
              <a:t> </a:t>
            </a:r>
            <a:r>
              <a:rPr lang="en-US" baseline="0" dirty="0" err="1"/>
              <a:t>viên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demo </a:t>
            </a:r>
            <a:r>
              <a:rPr lang="en-US" baseline="0" dirty="0" err="1"/>
              <a:t>sự</a:t>
            </a:r>
            <a:r>
              <a:rPr lang="en-US" baseline="0" dirty="0"/>
              <a:t> </a:t>
            </a:r>
            <a:r>
              <a:rPr lang="en-US" baseline="0" dirty="0" err="1"/>
              <a:t>khác</a:t>
            </a:r>
            <a:r>
              <a:rPr lang="en-US" baseline="0" dirty="0"/>
              <a:t> </a:t>
            </a:r>
            <a:r>
              <a:rPr lang="en-US" baseline="0" dirty="0" err="1"/>
              <a:t>biệt</a:t>
            </a:r>
            <a:r>
              <a:rPr lang="en-US" baseline="0" dirty="0"/>
              <a:t> </a:t>
            </a:r>
            <a:r>
              <a:rPr lang="en-US" baseline="0" dirty="0" err="1"/>
              <a:t>giữa</a:t>
            </a:r>
            <a:r>
              <a:rPr lang="en-US" baseline="0" dirty="0"/>
              <a:t> </a:t>
            </a:r>
            <a:r>
              <a:rPr lang="en-US" baseline="0" dirty="0" err="1"/>
              <a:t>hai</a:t>
            </a:r>
            <a:r>
              <a:rPr lang="en-US" baseline="0" dirty="0"/>
              <a:t> </a:t>
            </a:r>
            <a:r>
              <a:rPr lang="en-US" baseline="0" dirty="0" err="1"/>
              <a:t>loại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64290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6182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5036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Oval 38"/>
          <p:cNvSpPr>
            <a:spLocks noChangeArrowheads="1"/>
          </p:cNvSpPr>
          <p:nvPr/>
        </p:nvSpPr>
        <p:spPr bwMode="gray">
          <a:xfrm>
            <a:off x="912284" y="333375"/>
            <a:ext cx="78740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0" y="4437064"/>
            <a:ext cx="12192000" cy="1728787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5" name="Oval 43"/>
          <p:cNvSpPr>
            <a:spLocks noChangeArrowheads="1"/>
          </p:cNvSpPr>
          <p:nvPr/>
        </p:nvSpPr>
        <p:spPr bwMode="gray">
          <a:xfrm>
            <a:off x="10258426" y="3506278"/>
            <a:ext cx="1631949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149600" y="6400801"/>
            <a:ext cx="1337733" cy="248585"/>
          </a:xfrm>
        </p:spPr>
        <p:txBody>
          <a:bodyPr/>
          <a:lstStyle>
            <a:lvl1pPr algn="ctr">
              <a:defRPr sz="1200"/>
            </a:lvl1pPr>
          </a:lstStyle>
          <a:p>
            <a:fld id="{80D17680-6B38-4DA5-AF43-2E5D03B5F43D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1" y="6413500"/>
            <a:ext cx="4686300" cy="296506"/>
          </a:xfrm>
        </p:spPr>
        <p:txBody>
          <a:bodyPr/>
          <a:lstStyle>
            <a:lvl1pPr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03200" y="6400801"/>
            <a:ext cx="2844800" cy="244475"/>
          </a:xfrm>
        </p:spPr>
        <p:txBody>
          <a:bodyPr/>
          <a:lstStyle>
            <a:lvl1pPr algn="l">
              <a:defRPr sz="120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89084" y="1027113"/>
            <a:ext cx="59944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5486400"/>
            <a:ext cx="10160000" cy="304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-762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6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6/22/2018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4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7301" y="609600"/>
            <a:ext cx="27559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609600"/>
            <a:ext cx="8064500" cy="5715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6/22/2018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66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609601"/>
            <a:ext cx="8026400" cy="487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76400"/>
            <a:ext cx="11023600" cy="46482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37600" y="6553201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5880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508000" y="6534150"/>
            <a:ext cx="2540000" cy="261938"/>
          </a:xfrm>
        </p:spPr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6/22/2018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8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892800" y="6553201"/>
            <a:ext cx="3826933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6736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6/22/2018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9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6/22/2018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4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30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6/22/2018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6/22/2018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6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6/22/2018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9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6/22/2018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6/22/2018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8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6/22/2018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9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239185" y="0"/>
            <a:ext cx="9072033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549275"/>
            <a:ext cx="12192000" cy="647700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676400"/>
            <a:ext cx="11023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8737600" y="6553201"/>
            <a:ext cx="284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88000" y="6534150"/>
            <a:ext cx="11176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524000" y="609601"/>
            <a:ext cx="8026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508000" y="6534150"/>
            <a:ext cx="2540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fld id="{80D17680-6B38-4DA5-AF43-2E5D03B5F43D}" type="datetimeFigureOut">
              <a:rPr lang="en-US" smtClean="0"/>
              <a:t>6/22/2018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363201" y="-88118"/>
            <a:ext cx="1674988" cy="1285093"/>
            <a:chOff x="7620000" y="-88118"/>
            <a:chExt cx="1256241" cy="1285093"/>
          </a:xfrm>
        </p:grpSpPr>
        <p:sp>
          <p:nvSpPr>
            <p:cNvPr id="5" name="Rectangle 4"/>
            <p:cNvSpPr/>
            <p:nvPr userDrawn="1"/>
          </p:nvSpPr>
          <p:spPr bwMode="auto">
            <a:xfrm>
              <a:off x="7620000" y="548975"/>
              <a:ext cx="1252800" cy="64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-88118"/>
              <a:ext cx="1256241" cy="12562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918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9.png"/><Relationship Id="rId10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4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5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78662F-EDBC-4C28-B7E4-37015F631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4600" y="1027113"/>
            <a:ext cx="7998884" cy="1752600"/>
          </a:xfrm>
        </p:spPr>
        <p:txBody>
          <a:bodyPr/>
          <a:lstStyle/>
          <a:p>
            <a:r>
              <a:rPr lang="en-US" dirty="0"/>
              <a:t>Unit 6 : OOP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&amp; </a:t>
            </a:r>
            <a:r>
              <a:rPr lang="en-US" dirty="0" err="1"/>
              <a:t>ArrayList</a:t>
            </a:r>
            <a:r>
              <a:rPr lang="en-US" dirty="0"/>
              <a:t> class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C878662F-EDBC-4C28-B7E4-37015F631B13}"/>
              </a:ext>
            </a:extLst>
          </p:cNvPr>
          <p:cNvSpPr txBox="1">
            <a:spLocks/>
          </p:cNvSpPr>
          <p:nvPr/>
        </p:nvSpPr>
        <p:spPr bwMode="gray">
          <a:xfrm>
            <a:off x="3835400" y="4452102"/>
            <a:ext cx="7998884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  <a:effectLst/>
              </a:rPr>
              <a:t>Giảng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effectLst/>
              </a:rPr>
              <a:t>viên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effectLst/>
              </a:rPr>
              <a:t> :Cao Le Thanh</a:t>
            </a:r>
          </a:p>
        </p:txBody>
      </p:sp>
    </p:spTree>
    <p:extLst>
      <p:ext uri="{BB962C8B-B14F-4D97-AF65-F5344CB8AC3E}">
        <p14:creationId xmlns:p14="http://schemas.microsoft.com/office/powerpoint/2010/main" val="3651714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525972" y="1452055"/>
            <a:ext cx="755903" cy="538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57923" y="1452055"/>
            <a:ext cx="755903" cy="538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55637" y="1452055"/>
            <a:ext cx="753871" cy="538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72499" y="1452055"/>
            <a:ext cx="755903" cy="538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018725" y="1452055"/>
            <a:ext cx="800607" cy="5382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22629" y="2911978"/>
            <a:ext cx="4632959" cy="5195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84885" y="2852750"/>
            <a:ext cx="5203951" cy="7273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61237" y="2931719"/>
            <a:ext cx="4479713" cy="440748"/>
          </a:xfrm>
          <a:custGeom>
            <a:avLst/>
            <a:gdLst/>
            <a:ahLst/>
            <a:cxnLst/>
            <a:rect l="l" t="t" r="r" b="b"/>
            <a:pathLst>
              <a:path w="3359785" h="646430">
                <a:moveTo>
                  <a:pt x="0" y="646331"/>
                </a:moveTo>
                <a:lnTo>
                  <a:pt x="3359627" y="646331"/>
                </a:lnTo>
                <a:lnTo>
                  <a:pt x="3359627" y="0"/>
                </a:lnTo>
                <a:lnTo>
                  <a:pt x="0" y="0"/>
                </a:lnTo>
                <a:lnTo>
                  <a:pt x="0" y="6463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61237" y="2931719"/>
            <a:ext cx="4479713" cy="440748"/>
          </a:xfrm>
          <a:custGeom>
            <a:avLst/>
            <a:gdLst/>
            <a:ahLst/>
            <a:cxnLst/>
            <a:rect l="l" t="t" r="r" b="b"/>
            <a:pathLst>
              <a:path w="3359785" h="646430">
                <a:moveTo>
                  <a:pt x="0" y="646331"/>
                </a:moveTo>
                <a:lnTo>
                  <a:pt x="3359627" y="646331"/>
                </a:lnTo>
                <a:lnTo>
                  <a:pt x="3359627" y="0"/>
                </a:lnTo>
                <a:lnTo>
                  <a:pt x="0" y="0"/>
                </a:lnTo>
                <a:lnTo>
                  <a:pt x="0" y="646331"/>
                </a:lnTo>
                <a:close/>
              </a:path>
            </a:pathLst>
          </a:custGeom>
          <a:ln w="9524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32627" y="1564345"/>
            <a:ext cx="10649373" cy="174406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354965" marR="5080" indent="-342900">
              <a:lnSpc>
                <a:spcPct val="100000"/>
              </a:lnSpc>
            </a:pPr>
            <a:r>
              <a:rPr sz="2800" spc="180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-20" dirty="0">
                <a:latin typeface="Segoe UI"/>
                <a:cs typeface="Segoe UI"/>
              </a:rPr>
              <a:t>Th</a:t>
            </a:r>
            <a:r>
              <a:rPr sz="2800" spc="-10" dirty="0">
                <a:latin typeface="Segoe UI"/>
                <a:cs typeface="Segoe UI"/>
              </a:rPr>
              <a:t>a</a:t>
            </a:r>
            <a:r>
              <a:rPr sz="2800" spc="-25" dirty="0">
                <a:latin typeface="Segoe UI"/>
                <a:cs typeface="Segoe UI"/>
              </a:rPr>
              <a:t>m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số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biến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đ</a:t>
            </a:r>
            <a:r>
              <a:rPr sz="2800" spc="-15" dirty="0">
                <a:latin typeface="Segoe UI"/>
                <a:cs typeface="Segoe UI"/>
              </a:rPr>
              <a:t>ổ</a:t>
            </a:r>
            <a:r>
              <a:rPr sz="2800" spc="-10" dirty="0">
                <a:latin typeface="Segoe UI"/>
                <a:cs typeface="Segoe UI"/>
              </a:rPr>
              <a:t>i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l</a:t>
            </a:r>
            <a:r>
              <a:rPr sz="2800" spc="-15" dirty="0">
                <a:latin typeface="Segoe UI"/>
                <a:cs typeface="Segoe UI"/>
              </a:rPr>
              <a:t>à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th</a:t>
            </a:r>
            <a:r>
              <a:rPr sz="2800" spc="-10" dirty="0">
                <a:latin typeface="Segoe UI"/>
                <a:cs typeface="Segoe UI"/>
              </a:rPr>
              <a:t>a</a:t>
            </a:r>
            <a:r>
              <a:rPr sz="2800" spc="-25" dirty="0">
                <a:latin typeface="Segoe UI"/>
                <a:cs typeface="Segoe UI"/>
              </a:rPr>
              <a:t>m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số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khi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truyền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60" dirty="0">
                <a:latin typeface="Segoe UI"/>
                <a:cs typeface="Segoe UI"/>
              </a:rPr>
              <a:t>v</a:t>
            </a:r>
            <a:r>
              <a:rPr sz="2800" spc="-10" dirty="0">
                <a:latin typeface="Segoe UI"/>
                <a:cs typeface="Segoe UI"/>
              </a:rPr>
              <a:t>à</a:t>
            </a:r>
            <a:r>
              <a:rPr sz="2800" spc="-20" dirty="0">
                <a:latin typeface="Segoe UI"/>
                <a:cs typeface="Segoe UI"/>
              </a:rPr>
              <a:t>o</a:t>
            </a:r>
            <a:r>
              <a:rPr sz="2800" spc="-15" dirty="0">
                <a:latin typeface="Segoe UI"/>
                <a:cs typeface="Segoe UI"/>
              </a:rPr>
              <a:t> phư</a:t>
            </a:r>
            <a:r>
              <a:rPr sz="2800" spc="-25" dirty="0">
                <a:latin typeface="Segoe UI"/>
                <a:cs typeface="Segoe UI"/>
              </a:rPr>
              <a:t>ơ</a:t>
            </a:r>
            <a:r>
              <a:rPr sz="2800" spc="-20" dirty="0">
                <a:latin typeface="Segoe UI"/>
                <a:cs typeface="Segoe UI"/>
              </a:rPr>
              <a:t>ng</a:t>
            </a:r>
            <a:r>
              <a:rPr sz="2800" spc="2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thức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v</a:t>
            </a:r>
            <a:r>
              <a:rPr sz="2800" spc="-15" dirty="0">
                <a:latin typeface="Segoe UI"/>
                <a:cs typeface="Segoe UI"/>
              </a:rPr>
              <a:t>ới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số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lượng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tùy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ý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Segoe UI"/>
                <a:cs typeface="Segoe UI"/>
              </a:rPr>
              <a:t>(</a:t>
            </a:r>
            <a:r>
              <a:rPr sz="2800" spc="-20" dirty="0">
                <a:latin typeface="Segoe UI"/>
                <a:cs typeface="Segoe UI"/>
              </a:rPr>
              <a:t>ph</a:t>
            </a:r>
            <a:r>
              <a:rPr sz="2800" spc="-10" dirty="0">
                <a:latin typeface="Segoe UI"/>
                <a:cs typeface="Segoe UI"/>
              </a:rPr>
              <a:t>ải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cùng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k</a:t>
            </a:r>
            <a:r>
              <a:rPr sz="2800" spc="-20" dirty="0">
                <a:latin typeface="Segoe UI"/>
                <a:cs typeface="Segoe UI"/>
              </a:rPr>
              <a:t>iểu</a:t>
            </a:r>
            <a:r>
              <a:rPr sz="2800" spc="-15" dirty="0">
                <a:latin typeface="Segoe UI"/>
                <a:cs typeface="Segoe UI"/>
              </a:rPr>
              <a:t>)</a:t>
            </a:r>
            <a:r>
              <a:rPr sz="2800" spc="-10" dirty="0">
                <a:latin typeface="Segoe UI"/>
                <a:cs typeface="Segoe UI"/>
              </a:rPr>
              <a:t>.</a:t>
            </a:r>
            <a:endParaRPr sz="28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 dirty="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</a:pPr>
            <a:r>
              <a:rPr sz="2800" spc="-55" dirty="0">
                <a:latin typeface="Calibri"/>
                <a:cs typeface="Calibri"/>
              </a:rPr>
              <a:t>v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id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m</a:t>
            </a:r>
            <a:r>
              <a:rPr sz="2800" spc="-5" dirty="0">
                <a:latin typeface="Calibri"/>
                <a:cs typeface="Calibri"/>
              </a:rPr>
              <a:t>(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35" dirty="0">
                <a:latin typeface="Calibri"/>
                <a:cs typeface="Calibri"/>
              </a:rPr>
              <a:t>n</a:t>
            </a:r>
            <a:r>
              <a:rPr sz="2800" spc="-2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…x){…}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416499" y="3930288"/>
            <a:ext cx="2850879" cy="3948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00675" y="3903271"/>
            <a:ext cx="2113279" cy="5091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55312" y="3950996"/>
            <a:ext cx="2696633" cy="315191"/>
          </a:xfrm>
          <a:custGeom>
            <a:avLst/>
            <a:gdLst/>
            <a:ahLst/>
            <a:cxnLst/>
            <a:rect l="l" t="t" r="r" b="b"/>
            <a:pathLst>
              <a:path w="2022475" h="462279">
                <a:moveTo>
                  <a:pt x="0" y="461677"/>
                </a:moveTo>
                <a:lnTo>
                  <a:pt x="2021860" y="461677"/>
                </a:lnTo>
                <a:lnTo>
                  <a:pt x="2021860" y="0"/>
                </a:lnTo>
                <a:lnTo>
                  <a:pt x="0" y="0"/>
                </a:lnTo>
                <a:lnTo>
                  <a:pt x="0" y="4616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55312" y="3950996"/>
            <a:ext cx="2696633" cy="315191"/>
          </a:xfrm>
          <a:custGeom>
            <a:avLst/>
            <a:gdLst/>
            <a:ahLst/>
            <a:cxnLst/>
            <a:rect l="l" t="t" r="r" b="b"/>
            <a:pathLst>
              <a:path w="2022475" h="462279">
                <a:moveTo>
                  <a:pt x="0" y="461677"/>
                </a:moveTo>
                <a:lnTo>
                  <a:pt x="2021860" y="461677"/>
                </a:lnTo>
                <a:lnTo>
                  <a:pt x="2021860" y="0"/>
                </a:lnTo>
                <a:lnTo>
                  <a:pt x="0" y="0"/>
                </a:lnTo>
                <a:lnTo>
                  <a:pt x="0" y="461677"/>
                </a:lnTo>
                <a:close/>
              </a:path>
            </a:pathLst>
          </a:custGeom>
          <a:ln w="9524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16499" y="4553742"/>
            <a:ext cx="2850879" cy="3948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00675" y="4526726"/>
            <a:ext cx="1499615" cy="50915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55312" y="4574451"/>
            <a:ext cx="2696633" cy="315191"/>
          </a:xfrm>
          <a:custGeom>
            <a:avLst/>
            <a:gdLst/>
            <a:ahLst/>
            <a:cxnLst/>
            <a:rect l="l" t="t" r="r" b="b"/>
            <a:pathLst>
              <a:path w="2022475" h="462279">
                <a:moveTo>
                  <a:pt x="0" y="461677"/>
                </a:moveTo>
                <a:lnTo>
                  <a:pt x="2021860" y="461677"/>
                </a:lnTo>
                <a:lnTo>
                  <a:pt x="2021860" y="0"/>
                </a:lnTo>
                <a:lnTo>
                  <a:pt x="0" y="0"/>
                </a:lnTo>
                <a:lnTo>
                  <a:pt x="0" y="4616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55312" y="4574451"/>
            <a:ext cx="2696633" cy="315191"/>
          </a:xfrm>
          <a:custGeom>
            <a:avLst/>
            <a:gdLst/>
            <a:ahLst/>
            <a:cxnLst/>
            <a:rect l="l" t="t" r="r" b="b"/>
            <a:pathLst>
              <a:path w="2022475" h="462279">
                <a:moveTo>
                  <a:pt x="0" y="461677"/>
                </a:moveTo>
                <a:lnTo>
                  <a:pt x="2021860" y="461677"/>
                </a:lnTo>
                <a:lnTo>
                  <a:pt x="2021860" y="0"/>
                </a:lnTo>
                <a:lnTo>
                  <a:pt x="0" y="0"/>
                </a:lnTo>
                <a:lnTo>
                  <a:pt x="0" y="461677"/>
                </a:lnTo>
                <a:close/>
              </a:path>
            </a:pathLst>
          </a:custGeom>
          <a:ln w="9524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20565" y="5177197"/>
            <a:ext cx="2846815" cy="64631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04741" y="5150180"/>
            <a:ext cx="3137391" cy="7585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59375" y="5197903"/>
            <a:ext cx="2692400" cy="566738"/>
          </a:xfrm>
          <a:custGeom>
            <a:avLst/>
            <a:gdLst/>
            <a:ahLst/>
            <a:cxnLst/>
            <a:rect l="l" t="t" r="r" b="b"/>
            <a:pathLst>
              <a:path w="2019300" h="831215">
                <a:moveTo>
                  <a:pt x="0" y="831009"/>
                </a:moveTo>
                <a:lnTo>
                  <a:pt x="2018812" y="831009"/>
                </a:lnTo>
                <a:lnTo>
                  <a:pt x="2018812" y="0"/>
                </a:lnTo>
                <a:lnTo>
                  <a:pt x="0" y="0"/>
                </a:lnTo>
                <a:lnTo>
                  <a:pt x="0" y="831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59375" y="5197903"/>
            <a:ext cx="2692400" cy="566738"/>
          </a:xfrm>
          <a:custGeom>
            <a:avLst/>
            <a:gdLst/>
            <a:ahLst/>
            <a:cxnLst/>
            <a:rect l="l" t="t" r="r" b="b"/>
            <a:pathLst>
              <a:path w="2019300" h="831215">
                <a:moveTo>
                  <a:pt x="0" y="831009"/>
                </a:moveTo>
                <a:lnTo>
                  <a:pt x="2018812" y="831009"/>
                </a:lnTo>
                <a:lnTo>
                  <a:pt x="2018812" y="0"/>
                </a:lnTo>
                <a:lnTo>
                  <a:pt x="0" y="0"/>
                </a:lnTo>
                <a:lnTo>
                  <a:pt x="0" y="831009"/>
                </a:lnTo>
                <a:close/>
              </a:path>
            </a:pathLst>
          </a:custGeom>
          <a:ln w="9524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560284" y="3916708"/>
            <a:ext cx="2453640" cy="18876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20" dirty="0">
                <a:latin typeface="Calibri"/>
                <a:cs typeface="Calibri"/>
              </a:rPr>
              <a:t>m(2</a:t>
            </a:r>
            <a:r>
              <a:rPr sz="1600" spc="-10" dirty="0">
                <a:latin typeface="Calibri"/>
                <a:cs typeface="Calibri"/>
              </a:rPr>
              <a:t>,</a:t>
            </a:r>
            <a:r>
              <a:rPr sz="1600" spc="-20" dirty="0">
                <a:latin typeface="Calibri"/>
                <a:cs typeface="Calibri"/>
              </a:rPr>
              <a:t>6</a:t>
            </a:r>
            <a:r>
              <a:rPr sz="1600" spc="-10" dirty="0">
                <a:latin typeface="Calibri"/>
                <a:cs typeface="Calibri"/>
              </a:rPr>
              <a:t>,</a:t>
            </a:r>
            <a:r>
              <a:rPr sz="1600" spc="-5" dirty="0">
                <a:latin typeface="Calibri"/>
                <a:cs typeface="Calibri"/>
              </a:rPr>
              <a:t>8)</a:t>
            </a:r>
            <a:endParaRPr lang="en-US" sz="1600">
              <a:latin typeface="Calibri"/>
              <a:cs typeface="Calibri"/>
            </a:endParaRPr>
          </a:p>
          <a:p>
            <a:endParaRPr lang="en-US"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600" spc="-20" dirty="0">
                <a:latin typeface="Calibri"/>
                <a:cs typeface="Calibri"/>
              </a:rPr>
              <a:t>m(</a:t>
            </a:r>
            <a:r>
              <a:rPr sz="1600" spc="-5" dirty="0">
                <a:latin typeface="Calibri"/>
                <a:cs typeface="Calibri"/>
              </a:rPr>
              <a:t>2)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1560"/>
              </a:spcBef>
            </a:pPr>
            <a:r>
              <a:rPr sz="1600" dirty="0">
                <a:latin typeface="Calibri"/>
                <a:cs typeface="Calibri"/>
              </a:rPr>
              <a:t>i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[</a:t>
            </a:r>
            <a:r>
              <a:rPr sz="1600" spc="-10" dirty="0">
                <a:latin typeface="Calibri"/>
                <a:cs typeface="Calibri"/>
              </a:rPr>
              <a:t>]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Calibri"/>
                <a:cs typeface="Calibri"/>
              </a:rPr>
              <a:t>x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Calibri"/>
                <a:cs typeface="Calibri"/>
              </a:rPr>
              <a:t>=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Calibri"/>
                <a:cs typeface="Calibri"/>
              </a:rPr>
              <a:t>{</a:t>
            </a:r>
            <a:r>
              <a:rPr sz="1600" spc="-20" dirty="0">
                <a:latin typeface="Calibri"/>
                <a:cs typeface="Calibri"/>
              </a:rPr>
              <a:t>2</a:t>
            </a:r>
            <a:r>
              <a:rPr sz="1600" spc="-10" dirty="0">
                <a:latin typeface="Calibri"/>
                <a:cs typeface="Calibri"/>
              </a:rPr>
              <a:t>,</a:t>
            </a:r>
            <a:r>
              <a:rPr sz="1600" spc="-20" dirty="0">
                <a:latin typeface="Calibri"/>
                <a:cs typeface="Calibri"/>
              </a:rPr>
              <a:t>6</a:t>
            </a:r>
            <a:r>
              <a:rPr sz="1600" spc="-10" dirty="0">
                <a:latin typeface="Calibri"/>
                <a:cs typeface="Calibri"/>
              </a:rPr>
              <a:t>,</a:t>
            </a:r>
            <a:r>
              <a:rPr sz="1600" spc="-5" dirty="0">
                <a:latin typeface="Calibri"/>
                <a:cs typeface="Calibri"/>
              </a:rPr>
              <a:t>8}</a:t>
            </a:r>
            <a:endParaRPr sz="1600" dirty="0">
              <a:latin typeface="Calibri"/>
              <a:cs typeface="Calibri"/>
            </a:endParaRPr>
          </a:p>
          <a:p>
            <a:pPr marL="15240">
              <a:lnSpc>
                <a:spcPct val="100000"/>
              </a:lnSpc>
            </a:pPr>
            <a:r>
              <a:rPr sz="1600" spc="-20" dirty="0">
                <a:latin typeface="Calibri"/>
                <a:cs typeface="Calibri"/>
              </a:rPr>
              <a:t>m(x)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400987" y="3372399"/>
            <a:ext cx="1038013" cy="736023"/>
          </a:xfrm>
          <a:custGeom>
            <a:avLst/>
            <a:gdLst/>
            <a:ahLst/>
            <a:cxnLst/>
            <a:rect l="l" t="t" r="r" b="b"/>
            <a:pathLst>
              <a:path w="778510" h="1079500">
                <a:moveTo>
                  <a:pt x="0" y="0"/>
                </a:moveTo>
                <a:lnTo>
                  <a:pt x="0" y="1079433"/>
                </a:lnTo>
                <a:lnTo>
                  <a:pt x="778154" y="1079433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36927" y="4078073"/>
            <a:ext cx="101600" cy="60614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88904"/>
                </a:moveTo>
                <a:lnTo>
                  <a:pt x="76199" y="44445"/>
                </a:lnTo>
                <a:lnTo>
                  <a:pt x="0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00987" y="3372399"/>
            <a:ext cx="1038013" cy="1359477"/>
          </a:xfrm>
          <a:custGeom>
            <a:avLst/>
            <a:gdLst/>
            <a:ahLst/>
            <a:cxnLst/>
            <a:rect l="l" t="t" r="r" b="b"/>
            <a:pathLst>
              <a:path w="778510" h="1993900">
                <a:moveTo>
                  <a:pt x="0" y="0"/>
                </a:moveTo>
                <a:lnTo>
                  <a:pt x="0" y="1993833"/>
                </a:lnTo>
                <a:lnTo>
                  <a:pt x="778154" y="1993833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36927" y="4701527"/>
            <a:ext cx="101600" cy="60614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88904"/>
                </a:moveTo>
                <a:lnTo>
                  <a:pt x="76199" y="44445"/>
                </a:lnTo>
                <a:lnTo>
                  <a:pt x="0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00987" y="3372399"/>
            <a:ext cx="1042247" cy="2108922"/>
          </a:xfrm>
          <a:custGeom>
            <a:avLst/>
            <a:gdLst/>
            <a:ahLst/>
            <a:cxnLst/>
            <a:rect l="l" t="t" r="r" b="b"/>
            <a:pathLst>
              <a:path w="781685" h="3093085">
                <a:moveTo>
                  <a:pt x="0" y="0"/>
                </a:moveTo>
                <a:lnTo>
                  <a:pt x="0" y="3092912"/>
                </a:lnTo>
                <a:lnTo>
                  <a:pt x="781202" y="3092912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40991" y="5450890"/>
            <a:ext cx="101600" cy="60614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88904"/>
                </a:moveTo>
                <a:lnTo>
                  <a:pt x="76199" y="44445"/>
                </a:lnTo>
                <a:lnTo>
                  <a:pt x="0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844857" y="3942529"/>
            <a:ext cx="553998" cy="1223530"/>
          </a:xfrm>
          <a:prstGeom prst="rect">
            <a:avLst/>
          </a:prstGeom>
          <a:ln w="9524">
            <a:solidFill>
              <a:srgbClr val="4F81BD"/>
            </a:solidFill>
          </a:ln>
        </p:spPr>
        <p:txBody>
          <a:bodyPr vert="vert270" wrap="square" lIns="0" tIns="0" rIns="0" bIns="0" rtlCol="0">
            <a:spAutoFit/>
          </a:bodyPr>
          <a:lstStyle/>
          <a:p>
            <a:pPr marL="8636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Gọi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ph</a:t>
            </a:r>
            <a:r>
              <a:rPr sz="1800" spc="-10" dirty="0">
                <a:latin typeface="Calibri"/>
                <a:cs typeface="Calibri"/>
              </a:rPr>
              <a:t>ư</a:t>
            </a:r>
            <a:r>
              <a:rPr sz="1800" dirty="0">
                <a:latin typeface="Calibri"/>
                <a:cs typeface="Calibri"/>
              </a:rPr>
              <a:t>ơng 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ứ</a:t>
            </a: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861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787005" y="847870"/>
            <a:ext cx="755903" cy="538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61067" y="847870"/>
            <a:ext cx="755903" cy="538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58781" y="847871"/>
            <a:ext cx="753855" cy="538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75643" y="847870"/>
            <a:ext cx="757935" cy="5382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923901" y="847870"/>
            <a:ext cx="800607" cy="5382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098653" y="847870"/>
            <a:ext cx="755903" cy="538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47192" y="1179628"/>
            <a:ext cx="10104120" cy="2244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</a:pPr>
            <a:r>
              <a:rPr sz="2800" spc="180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-15" dirty="0">
                <a:latin typeface="Segoe UI"/>
                <a:cs typeface="Segoe UI"/>
              </a:rPr>
              <a:t>Bả</a:t>
            </a:r>
            <a:r>
              <a:rPr sz="2800" spc="-20" dirty="0">
                <a:latin typeface="Segoe UI"/>
                <a:cs typeface="Segoe UI"/>
              </a:rPr>
              <a:t>n</a:t>
            </a:r>
            <a:r>
              <a:rPr sz="2800" spc="-15" dirty="0">
                <a:latin typeface="Segoe UI"/>
                <a:cs typeface="Segoe UI"/>
              </a:rPr>
              <a:t> ch</a:t>
            </a:r>
            <a:r>
              <a:rPr sz="2800" spc="-10" dirty="0">
                <a:latin typeface="Segoe UI"/>
                <a:cs typeface="Segoe UI"/>
              </a:rPr>
              <a:t>ất </a:t>
            </a:r>
            <a:r>
              <a:rPr sz="2800" spc="-15" dirty="0">
                <a:latin typeface="Segoe UI"/>
                <a:cs typeface="Segoe UI"/>
              </a:rPr>
              <a:t>của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th</a:t>
            </a:r>
            <a:r>
              <a:rPr sz="2800" spc="-10" dirty="0">
                <a:latin typeface="Segoe UI"/>
                <a:cs typeface="Segoe UI"/>
              </a:rPr>
              <a:t>a</a:t>
            </a:r>
            <a:r>
              <a:rPr sz="2800" spc="-25" dirty="0">
                <a:latin typeface="Segoe UI"/>
                <a:cs typeface="Segoe UI"/>
              </a:rPr>
              <a:t>m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số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biến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đ</a:t>
            </a:r>
            <a:r>
              <a:rPr sz="2800" spc="-15" dirty="0">
                <a:latin typeface="Segoe UI"/>
                <a:cs typeface="Segoe UI"/>
              </a:rPr>
              <a:t>ổ</a:t>
            </a:r>
            <a:r>
              <a:rPr sz="2800" spc="-10" dirty="0">
                <a:latin typeface="Segoe UI"/>
                <a:cs typeface="Segoe UI"/>
              </a:rPr>
              <a:t>i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l</a:t>
            </a:r>
            <a:r>
              <a:rPr sz="2800" spc="-15" dirty="0">
                <a:latin typeface="Segoe UI"/>
                <a:cs typeface="Segoe UI"/>
              </a:rPr>
              <a:t>à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mả</a:t>
            </a:r>
            <a:r>
              <a:rPr sz="2800" spc="-20" dirty="0">
                <a:latin typeface="Segoe UI"/>
                <a:cs typeface="Segoe UI"/>
              </a:rPr>
              <a:t>ng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nhưng</a:t>
            </a:r>
            <a:r>
              <a:rPr sz="2800" spc="-15" dirty="0">
                <a:latin typeface="Segoe UI"/>
                <a:cs typeface="Segoe UI"/>
              </a:rPr>
              <a:t> khi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truyền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th</a:t>
            </a:r>
            <a:r>
              <a:rPr sz="2800" spc="-10" dirty="0">
                <a:latin typeface="Segoe UI"/>
                <a:cs typeface="Segoe UI"/>
              </a:rPr>
              <a:t>a</a:t>
            </a:r>
            <a:r>
              <a:rPr sz="2800" spc="-25" dirty="0">
                <a:latin typeface="Segoe UI"/>
                <a:cs typeface="Segoe UI"/>
              </a:rPr>
              <a:t>m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số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b</a:t>
            </a:r>
            <a:r>
              <a:rPr sz="2800" spc="-10" dirty="0">
                <a:latin typeface="Segoe UI"/>
                <a:cs typeface="Segoe UI"/>
              </a:rPr>
              <a:t>ạ</a:t>
            </a:r>
            <a:r>
              <a:rPr sz="2800" spc="-20" dirty="0">
                <a:latin typeface="Segoe UI"/>
                <a:cs typeface="Segoe UI"/>
              </a:rPr>
              <a:t>n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có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thể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truyền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60" dirty="0">
                <a:latin typeface="Segoe UI"/>
                <a:cs typeface="Segoe UI"/>
              </a:rPr>
              <a:t>v</a:t>
            </a:r>
            <a:r>
              <a:rPr sz="2800" spc="-10" dirty="0">
                <a:latin typeface="Segoe UI"/>
                <a:cs typeface="Segoe UI"/>
              </a:rPr>
              <a:t>à</a:t>
            </a:r>
            <a:r>
              <a:rPr sz="2800" spc="-20" dirty="0">
                <a:latin typeface="Segoe UI"/>
                <a:cs typeface="Segoe UI"/>
              </a:rPr>
              <a:t>o</a:t>
            </a:r>
            <a:r>
              <a:rPr sz="2800" spc="-15" dirty="0">
                <a:latin typeface="Segoe UI"/>
                <a:cs typeface="Segoe UI"/>
              </a:rPr>
              <a:t> n</a:t>
            </a:r>
            <a:r>
              <a:rPr sz="2800" spc="-25" dirty="0">
                <a:latin typeface="Segoe UI"/>
                <a:cs typeface="Segoe UI"/>
              </a:rPr>
              <a:t>g</a:t>
            </a:r>
            <a:r>
              <a:rPr sz="2800" spc="-20" dirty="0">
                <a:latin typeface="Segoe UI"/>
                <a:cs typeface="Segoe UI"/>
              </a:rPr>
              <a:t>u</a:t>
            </a:r>
            <a:r>
              <a:rPr sz="2800" spc="-25" dirty="0">
                <a:latin typeface="Segoe UI"/>
                <a:cs typeface="Segoe UI"/>
              </a:rPr>
              <a:t>y</a:t>
            </a:r>
            <a:r>
              <a:rPr sz="2800" spc="-20" dirty="0">
                <a:latin typeface="Segoe UI"/>
                <a:cs typeface="Segoe UI"/>
              </a:rPr>
              <a:t>ên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mả</a:t>
            </a:r>
            <a:r>
              <a:rPr sz="2800" spc="-20" dirty="0">
                <a:latin typeface="Segoe UI"/>
                <a:cs typeface="Segoe UI"/>
              </a:rPr>
              <a:t>ng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h</a:t>
            </a:r>
            <a:r>
              <a:rPr sz="2800" spc="-15" dirty="0">
                <a:latin typeface="Segoe UI"/>
                <a:cs typeface="Segoe UI"/>
              </a:rPr>
              <a:t>oặc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li</a:t>
            </a:r>
            <a:r>
              <a:rPr sz="2800" spc="-15" dirty="0">
                <a:latin typeface="Segoe UI"/>
                <a:cs typeface="Segoe UI"/>
              </a:rPr>
              <a:t>ệt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75" dirty="0">
                <a:latin typeface="Segoe UI"/>
                <a:cs typeface="Segoe UI"/>
              </a:rPr>
              <a:t>k</a:t>
            </a:r>
            <a:r>
              <a:rPr sz="2800" spc="-15" dirty="0">
                <a:latin typeface="Segoe UI"/>
                <a:cs typeface="Segoe UI"/>
              </a:rPr>
              <a:t>ê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</a:t>
            </a:r>
            <a:r>
              <a:rPr sz="2800" spc="-10" dirty="0">
                <a:latin typeface="Segoe UI"/>
                <a:cs typeface="Segoe UI"/>
              </a:rPr>
              <a:t>á</a:t>
            </a:r>
            <a:r>
              <a:rPr sz="2800" spc="-15" dirty="0">
                <a:latin typeface="Segoe UI"/>
                <a:cs typeface="Segoe UI"/>
              </a:rPr>
              <a:t>c</a:t>
            </a:r>
            <a:r>
              <a:rPr sz="2800" spc="-20" dirty="0">
                <a:latin typeface="Segoe UI"/>
                <a:cs typeface="Segoe UI"/>
              </a:rPr>
              <a:t> ph</a:t>
            </a:r>
            <a:r>
              <a:rPr sz="2800" spc="-10" dirty="0">
                <a:latin typeface="Segoe UI"/>
                <a:cs typeface="Segoe UI"/>
              </a:rPr>
              <a:t>ầ</a:t>
            </a:r>
            <a:r>
              <a:rPr sz="2800" spc="-20" dirty="0">
                <a:latin typeface="Segoe UI"/>
                <a:cs typeface="Segoe UI"/>
              </a:rPr>
              <a:t>n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tử</a:t>
            </a:r>
            <a:endParaRPr sz="2800" dirty="0">
              <a:latin typeface="Segoe UI"/>
              <a:cs typeface="Segoe UI"/>
            </a:endParaRPr>
          </a:p>
          <a:p>
            <a:pPr marL="355600" marR="92075" indent="-343535">
              <a:lnSpc>
                <a:spcPct val="100000"/>
              </a:lnSpc>
              <a:spcBef>
                <a:spcPts val="670"/>
              </a:spcBef>
            </a:pPr>
            <a:r>
              <a:rPr sz="2800" spc="180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-260" dirty="0">
                <a:latin typeface="Segoe UI"/>
                <a:cs typeface="Segoe UI"/>
              </a:rPr>
              <a:t>T</a:t>
            </a:r>
            <a:r>
              <a:rPr sz="2800" spc="-50" dirty="0">
                <a:latin typeface="Segoe UI"/>
                <a:cs typeface="Segoe UI"/>
              </a:rPr>
              <a:t>r</a:t>
            </a:r>
            <a:r>
              <a:rPr sz="2800" spc="-15" dirty="0">
                <a:latin typeface="Segoe UI"/>
                <a:cs typeface="Segoe UI"/>
              </a:rPr>
              <a:t>o</a:t>
            </a:r>
            <a:r>
              <a:rPr sz="2800" spc="-20" dirty="0">
                <a:latin typeface="Segoe UI"/>
                <a:cs typeface="Segoe UI"/>
              </a:rPr>
              <a:t>ng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mộ</a:t>
            </a:r>
            <a:r>
              <a:rPr sz="2800" spc="-10" dirty="0">
                <a:latin typeface="Segoe UI"/>
                <a:cs typeface="Segoe UI"/>
              </a:rPr>
              <a:t>t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h</a:t>
            </a:r>
            <a:r>
              <a:rPr sz="2800" spc="-15" dirty="0">
                <a:latin typeface="Segoe UI"/>
                <a:cs typeface="Segoe UI"/>
              </a:rPr>
              <a:t>àm</a:t>
            </a:r>
            <a:r>
              <a:rPr sz="2800" spc="-10" dirty="0">
                <a:latin typeface="Segoe UI"/>
                <a:cs typeface="Segoe UI"/>
              </a:rPr>
              <a:t>, </a:t>
            </a:r>
            <a:r>
              <a:rPr sz="2800" spc="-15" dirty="0">
                <a:latin typeface="Segoe UI"/>
                <a:cs typeface="Segoe UI"/>
              </a:rPr>
              <a:t>chỉ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có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thể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kh</a:t>
            </a:r>
            <a:r>
              <a:rPr sz="2800" spc="-10" dirty="0">
                <a:latin typeface="Segoe UI"/>
                <a:cs typeface="Segoe UI"/>
              </a:rPr>
              <a:t>ai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60" dirty="0">
                <a:latin typeface="Segoe UI"/>
                <a:cs typeface="Segoe UI"/>
              </a:rPr>
              <a:t>b</a:t>
            </a:r>
            <a:r>
              <a:rPr sz="2800" spc="-10" dirty="0">
                <a:latin typeface="Segoe UI"/>
                <a:cs typeface="Segoe UI"/>
              </a:rPr>
              <a:t>á</a:t>
            </a:r>
            <a:r>
              <a:rPr sz="2800" spc="-20" dirty="0">
                <a:latin typeface="Segoe UI"/>
                <a:cs typeface="Segoe UI"/>
              </a:rPr>
              <a:t>o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b="1" spc="-25" dirty="0">
                <a:latin typeface="Segoe UI"/>
                <a:cs typeface="Segoe UI"/>
              </a:rPr>
              <a:t>d</a:t>
            </a:r>
            <a:r>
              <a:rPr sz="2800" b="1" spc="-20" dirty="0">
                <a:latin typeface="Segoe UI"/>
                <a:cs typeface="Segoe UI"/>
              </a:rPr>
              <a:t>uy</a:t>
            </a:r>
            <a:r>
              <a:rPr sz="2800" b="1" spc="100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Segoe UI"/>
                <a:cs typeface="Segoe UI"/>
              </a:rPr>
              <a:t>n</a:t>
            </a:r>
            <a:r>
              <a:rPr sz="2800" b="1" spc="-25" dirty="0">
                <a:latin typeface="Segoe UI"/>
                <a:cs typeface="Segoe UI"/>
              </a:rPr>
              <a:t>hất</a:t>
            </a:r>
            <a:r>
              <a:rPr sz="2800" b="1" spc="-20" dirty="0">
                <a:latin typeface="Segoe UI"/>
                <a:cs typeface="Segoe UI"/>
              </a:rPr>
              <a:t> </a:t>
            </a:r>
            <a:r>
              <a:rPr sz="2800" spc="-20" dirty="0" err="1">
                <a:latin typeface="Segoe UI"/>
                <a:cs typeface="Segoe UI"/>
              </a:rPr>
              <a:t>mộ</a:t>
            </a:r>
            <a:r>
              <a:rPr sz="2800" spc="-10" dirty="0" err="1">
                <a:latin typeface="Segoe UI"/>
                <a:cs typeface="Segoe UI"/>
              </a:rPr>
              <a:t>t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15" dirty="0" err="1">
                <a:latin typeface="Segoe UI"/>
                <a:cs typeface="Segoe UI"/>
              </a:rPr>
              <a:t>th</a:t>
            </a:r>
            <a:r>
              <a:rPr sz="2800" spc="-10" dirty="0" err="1">
                <a:latin typeface="Segoe UI"/>
                <a:cs typeface="Segoe UI"/>
              </a:rPr>
              <a:t>a</a:t>
            </a:r>
            <a:r>
              <a:rPr sz="2800" spc="-25" dirty="0" err="1">
                <a:latin typeface="Segoe UI"/>
                <a:cs typeface="Segoe UI"/>
              </a:rPr>
              <a:t>m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15" dirty="0" err="1">
                <a:latin typeface="Segoe UI"/>
                <a:cs typeface="Segoe UI"/>
              </a:rPr>
              <a:t>số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15" dirty="0" err="1">
                <a:latin typeface="Segoe UI"/>
                <a:cs typeface="Segoe UI"/>
              </a:rPr>
              <a:t>k</a:t>
            </a:r>
            <a:r>
              <a:rPr sz="2800" spc="-20" dirty="0" err="1">
                <a:latin typeface="Segoe UI"/>
                <a:cs typeface="Segoe UI"/>
              </a:rPr>
              <a:t>iểu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lang="en-US" sz="2800" spc="-60" dirty="0" err="1">
                <a:latin typeface="Segoe UI"/>
                <a:cs typeface="Segoe UI"/>
              </a:rPr>
              <a:t>v</a:t>
            </a:r>
            <a:r>
              <a:rPr lang="en-US" sz="2800" spc="-10" dirty="0" err="1">
                <a:latin typeface="Segoe UI"/>
                <a:cs typeface="Segoe UI"/>
              </a:rPr>
              <a:t>ara</a:t>
            </a:r>
            <a:r>
              <a:rPr lang="en-US" sz="2800" spc="-50" dirty="0" err="1">
                <a:latin typeface="Segoe UI"/>
                <a:cs typeface="Segoe UI"/>
              </a:rPr>
              <a:t>r</a:t>
            </a:r>
            <a:r>
              <a:rPr lang="en-US" sz="2800" spc="-25" dirty="0" err="1">
                <a:latin typeface="Segoe UI"/>
                <a:cs typeface="Segoe UI"/>
              </a:rPr>
              <a:t>g</a:t>
            </a:r>
            <a:r>
              <a:rPr lang="en-US" sz="2800" spc="-15" dirty="0" err="1">
                <a:latin typeface="Segoe UI"/>
                <a:cs typeface="Segoe UI"/>
              </a:rPr>
              <a:t>s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60" dirty="0" err="1">
                <a:latin typeface="Segoe UI"/>
                <a:cs typeface="Segoe UI"/>
              </a:rPr>
              <a:t>v</a:t>
            </a:r>
            <a:r>
              <a:rPr sz="2800" spc="-15" dirty="0" err="1">
                <a:latin typeface="Segoe UI"/>
                <a:cs typeface="Segoe UI"/>
              </a:rPr>
              <a:t>à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-20" dirty="0" err="1">
                <a:latin typeface="Segoe UI"/>
                <a:cs typeface="Segoe UI"/>
              </a:rPr>
              <a:t>ph</a:t>
            </a:r>
            <a:r>
              <a:rPr sz="2800" spc="-10" dirty="0" err="1">
                <a:latin typeface="Segoe UI"/>
                <a:cs typeface="Segoe UI"/>
              </a:rPr>
              <a:t>ải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20" dirty="0" err="1">
                <a:latin typeface="Segoe UI"/>
                <a:cs typeface="Segoe UI"/>
              </a:rPr>
              <a:t>l</a:t>
            </a:r>
            <a:r>
              <a:rPr sz="2800" spc="-15" dirty="0" err="1">
                <a:latin typeface="Segoe UI"/>
                <a:cs typeface="Segoe UI"/>
              </a:rPr>
              <a:t>à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15" dirty="0" err="1">
                <a:latin typeface="Segoe UI"/>
                <a:cs typeface="Segoe UI"/>
              </a:rPr>
              <a:t>th</a:t>
            </a:r>
            <a:r>
              <a:rPr sz="2800" spc="-10" dirty="0" err="1">
                <a:latin typeface="Segoe UI"/>
                <a:cs typeface="Segoe UI"/>
              </a:rPr>
              <a:t>a</a:t>
            </a:r>
            <a:r>
              <a:rPr sz="2800" spc="-25" dirty="0" err="1">
                <a:latin typeface="Segoe UI"/>
                <a:cs typeface="Segoe UI"/>
              </a:rPr>
              <a:t>m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số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b="1" spc="-20" dirty="0">
                <a:latin typeface="Segoe UI"/>
                <a:cs typeface="Segoe UI"/>
              </a:rPr>
              <a:t>cu</a:t>
            </a:r>
            <a:r>
              <a:rPr sz="2800" b="1" spc="-30" dirty="0">
                <a:latin typeface="Segoe UI"/>
                <a:cs typeface="Segoe UI"/>
              </a:rPr>
              <a:t>ố</a:t>
            </a:r>
            <a:r>
              <a:rPr sz="2800" b="1" spc="-10" dirty="0">
                <a:latin typeface="Segoe UI"/>
                <a:cs typeface="Segoe UI"/>
              </a:rPr>
              <a:t>i</a:t>
            </a:r>
            <a:r>
              <a:rPr sz="2800" b="1" spc="30" dirty="0">
                <a:latin typeface="Segoe UI"/>
                <a:cs typeface="Segoe UI"/>
              </a:rPr>
              <a:t> </a:t>
            </a:r>
            <a:r>
              <a:rPr sz="2800" b="1" spc="-20" dirty="0">
                <a:latin typeface="Segoe UI"/>
                <a:cs typeface="Segoe UI"/>
              </a:rPr>
              <a:t>cùng</a:t>
            </a:r>
            <a:endParaRPr sz="2800" dirty="0">
              <a:latin typeface="Segoe UI"/>
              <a:cs typeface="Segoe U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74762" y="3679789"/>
            <a:ext cx="2917935" cy="19046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58938" y="3651734"/>
            <a:ext cx="3220719" cy="200544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13369" y="3699541"/>
            <a:ext cx="2765213" cy="1825769"/>
          </a:xfrm>
          <a:custGeom>
            <a:avLst/>
            <a:gdLst/>
            <a:ahLst/>
            <a:cxnLst/>
            <a:rect l="l" t="t" r="r" b="b"/>
            <a:pathLst>
              <a:path w="2073910" h="2677795">
                <a:moveTo>
                  <a:pt x="0" y="2677655"/>
                </a:moveTo>
                <a:lnTo>
                  <a:pt x="2073639" y="2677655"/>
                </a:lnTo>
                <a:lnTo>
                  <a:pt x="2073639" y="0"/>
                </a:lnTo>
                <a:lnTo>
                  <a:pt x="0" y="0"/>
                </a:lnTo>
                <a:lnTo>
                  <a:pt x="0" y="26776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213369" y="3699541"/>
            <a:ext cx="2765213" cy="2154436"/>
          </a:xfrm>
          <a:prstGeom prst="rect">
            <a:avLst/>
          </a:prstGeom>
          <a:solidFill>
            <a:srgbClr val="FFFFFF"/>
          </a:solidFill>
          <a:ln w="9524">
            <a:solidFill>
              <a:srgbClr val="4F81BD"/>
            </a:solidFill>
          </a:ln>
        </p:spPr>
        <p:txBody>
          <a:bodyPr vert="horz" wrap="square" lIns="0" tIns="0" rIns="0" bIns="0" rtlCol="0" anchor="t">
            <a:spAutoFit/>
          </a:bodyPr>
          <a:lstStyle/>
          <a:p>
            <a:pPr marL="427990" marR="94615" indent="-341630"/>
            <a:r>
              <a:rPr sz="2000" dirty="0" err="1">
                <a:latin typeface="Calibri"/>
                <a:cs typeface="Calibri"/>
              </a:rPr>
              <a:t>i</a:t>
            </a:r>
            <a:r>
              <a:rPr sz="2000" spc="-25" dirty="0" err="1">
                <a:latin typeface="Calibri"/>
                <a:cs typeface="Calibri"/>
              </a:rPr>
              <a:t>n</a:t>
            </a:r>
            <a:r>
              <a:rPr sz="2000" dirty="0" err="1">
                <a:latin typeface="Calibri"/>
                <a:cs typeface="Calibri"/>
              </a:rPr>
              <a:t>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su</a:t>
            </a:r>
            <a:r>
              <a:rPr sz="2000" spc="-2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dirty="0" err="1">
                <a:latin typeface="Calibri"/>
                <a:cs typeface="Calibri"/>
              </a:rPr>
              <a:t>i</a:t>
            </a:r>
            <a:r>
              <a:rPr sz="2000" spc="-25" dirty="0" err="1">
                <a:latin typeface="Calibri"/>
                <a:cs typeface="Calibri"/>
              </a:rPr>
              <a:t>n</a:t>
            </a:r>
            <a:r>
              <a:rPr sz="2000" dirty="0" err="1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…</a:t>
            </a:r>
            <a:r>
              <a:rPr sz="2000" dirty="0">
                <a:latin typeface="Calibri"/>
                <a:cs typeface="Calibri"/>
              </a:rPr>
              <a:t>x){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endParaRPr lang="en-US" sz="2000" dirty="0">
              <a:latin typeface="Calibri"/>
              <a:cs typeface="Calibri"/>
            </a:endParaRPr>
          </a:p>
          <a:p>
            <a:pPr marL="427990" marR="94615" indent="-341630"/>
            <a:r>
              <a:rPr lang="en-US" sz="2000" dirty="0">
                <a:latin typeface="Calibri"/>
                <a:cs typeface="Calibri"/>
              </a:rPr>
              <a:t>      </a:t>
            </a:r>
            <a:r>
              <a:rPr sz="2000" dirty="0" err="1">
                <a:latin typeface="Calibri"/>
                <a:cs typeface="Calibri"/>
              </a:rPr>
              <a:t>i</a:t>
            </a:r>
            <a:r>
              <a:rPr sz="2000" spc="-25" dirty="0" err="1">
                <a:latin typeface="Calibri"/>
                <a:cs typeface="Calibri"/>
              </a:rPr>
              <a:t>n</a:t>
            </a:r>
            <a:r>
              <a:rPr sz="2000" dirty="0" err="1">
                <a:latin typeface="Calibri"/>
                <a:cs typeface="Calibri"/>
              </a:rPr>
              <a:t>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0;</a:t>
            </a:r>
            <a:r>
              <a:rPr lang="en-US" sz="2000" spc="-15" dirty="0">
                <a:latin typeface="Times New Roman"/>
                <a:cs typeface="Times New Roman"/>
              </a:rPr>
              <a:t> </a:t>
            </a:r>
            <a:endParaRPr lang="en-US" sz="2000" dirty="0">
              <a:latin typeface="Calibri"/>
              <a:cs typeface="Calibri"/>
            </a:endParaRPr>
          </a:p>
          <a:p>
            <a:pPr marL="427990" marR="94615" indent="-341630"/>
            <a:r>
              <a:rPr lang="en-US" sz="2000" spc="-50" dirty="0">
                <a:latin typeface="Calibri"/>
                <a:cs typeface="Calibri"/>
              </a:rPr>
              <a:t>       </a:t>
            </a:r>
            <a:r>
              <a:rPr sz="2000" spc="-50" dirty="0">
                <a:latin typeface="Calibri"/>
                <a:cs typeface="Calibri"/>
              </a:rPr>
              <a:t>f</a:t>
            </a:r>
            <a:r>
              <a:rPr sz="2000" spc="-10" dirty="0">
                <a:latin typeface="Calibri"/>
                <a:cs typeface="Calibri"/>
              </a:rPr>
              <a:t>or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dirty="0" err="1">
                <a:latin typeface="Calibri"/>
                <a:cs typeface="Calibri"/>
              </a:rPr>
              <a:t>i</a:t>
            </a:r>
            <a:r>
              <a:rPr sz="2000" spc="-25" dirty="0" err="1">
                <a:latin typeface="Calibri"/>
                <a:cs typeface="Calibri"/>
              </a:rPr>
              <a:t>n</a:t>
            </a:r>
            <a:r>
              <a:rPr sz="2000" dirty="0" err="1">
                <a:latin typeface="Calibri"/>
                <a:cs typeface="Calibri"/>
              </a:rPr>
              <a:t>t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: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x){</a:t>
            </a:r>
            <a:endParaRPr lang="en-US" sz="2000" dirty="0">
              <a:latin typeface="Calibri"/>
              <a:cs typeface="Calibri"/>
            </a:endParaRPr>
          </a:p>
          <a:p>
            <a:pPr marL="76898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+=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;</a:t>
            </a:r>
            <a:endParaRPr sz="2000" dirty="0">
              <a:latin typeface="Calibri"/>
              <a:cs typeface="Calibri"/>
            </a:endParaRPr>
          </a:p>
          <a:p>
            <a:pPr marL="42799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}</a:t>
            </a:r>
          </a:p>
          <a:p>
            <a:pPr marL="427990">
              <a:lnSpc>
                <a:spcPct val="100000"/>
              </a:lnSpc>
            </a:pP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tur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;</a:t>
            </a:r>
            <a:endParaRPr sz="2000" dirty="0">
              <a:latin typeface="Calibri"/>
              <a:cs typeface="Calibri"/>
            </a:endParaRPr>
          </a:p>
          <a:p>
            <a:pPr marL="8636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}</a:t>
            </a:r>
          </a:p>
        </p:txBody>
      </p:sp>
      <p:sp>
        <p:nvSpPr>
          <p:cNvPr id="21" name="object 21"/>
          <p:cNvSpPr/>
          <p:nvPr/>
        </p:nvSpPr>
        <p:spPr>
          <a:xfrm>
            <a:off x="5960377" y="4205568"/>
            <a:ext cx="4090415" cy="3938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44555" y="4177514"/>
            <a:ext cx="3456431" cy="50915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99271" y="4225921"/>
            <a:ext cx="3936153" cy="315191"/>
          </a:xfrm>
          <a:custGeom>
            <a:avLst/>
            <a:gdLst/>
            <a:ahLst/>
            <a:cxnLst/>
            <a:rect l="l" t="t" r="r" b="b"/>
            <a:pathLst>
              <a:path w="2952115" h="462279">
                <a:moveTo>
                  <a:pt x="0" y="461665"/>
                </a:moveTo>
                <a:lnTo>
                  <a:pt x="2951774" y="461665"/>
                </a:lnTo>
                <a:lnTo>
                  <a:pt x="2951774" y="0"/>
                </a:lnTo>
                <a:lnTo>
                  <a:pt x="0" y="0"/>
                </a:lnTo>
                <a:lnTo>
                  <a:pt x="0" y="4616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999271" y="4225921"/>
            <a:ext cx="3936153" cy="369332"/>
          </a:xfrm>
          <a:prstGeom prst="rect">
            <a:avLst/>
          </a:prstGeom>
          <a:solidFill>
            <a:srgbClr val="FFFFFF"/>
          </a:solidFill>
          <a:ln w="9524">
            <a:solidFill>
              <a:srgbClr val="4F81B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1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su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spc="-20" dirty="0">
                <a:latin typeface="Calibri"/>
                <a:cs typeface="Calibri"/>
              </a:rPr>
              <a:t>2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" dirty="0">
                <a:latin typeface="Calibri"/>
                <a:cs typeface="Calibri"/>
              </a:rPr>
              <a:t>7)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960377" y="4725109"/>
            <a:ext cx="4090415" cy="3938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44555" y="4697060"/>
            <a:ext cx="4376927" cy="5091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99271" y="4745466"/>
            <a:ext cx="3936153" cy="315191"/>
          </a:xfrm>
          <a:custGeom>
            <a:avLst/>
            <a:gdLst/>
            <a:ahLst/>
            <a:cxnLst/>
            <a:rect l="l" t="t" r="r" b="b"/>
            <a:pathLst>
              <a:path w="2952115" h="462279">
                <a:moveTo>
                  <a:pt x="0" y="461665"/>
                </a:moveTo>
                <a:lnTo>
                  <a:pt x="2951774" y="461665"/>
                </a:lnTo>
                <a:lnTo>
                  <a:pt x="2951774" y="0"/>
                </a:lnTo>
                <a:lnTo>
                  <a:pt x="0" y="0"/>
                </a:lnTo>
                <a:lnTo>
                  <a:pt x="0" y="4616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999271" y="4745466"/>
            <a:ext cx="3936153" cy="369332"/>
          </a:xfrm>
          <a:prstGeom prst="rect">
            <a:avLst/>
          </a:prstGeom>
          <a:solidFill>
            <a:srgbClr val="FFFFFF"/>
          </a:solidFill>
          <a:ln w="9524">
            <a:solidFill>
              <a:srgbClr val="4F81B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2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su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spc="-20" dirty="0">
                <a:latin typeface="Calibri"/>
                <a:cs typeface="Calibri"/>
              </a:rPr>
              <a:t>3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20" dirty="0">
                <a:latin typeface="Calibri"/>
                <a:cs typeface="Calibri"/>
              </a:rPr>
              <a:t>8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20" dirty="0">
                <a:latin typeface="Calibri"/>
                <a:cs typeface="Calibri"/>
              </a:rPr>
              <a:t>3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20" dirty="0">
                <a:latin typeface="Calibri"/>
                <a:cs typeface="Calibri"/>
              </a:rPr>
              <a:t>7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" dirty="0">
                <a:latin typeface="Calibri"/>
                <a:cs typeface="Calibri"/>
              </a:rPr>
              <a:t>4)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978229" y="4386745"/>
            <a:ext cx="1005840" cy="226002"/>
          </a:xfrm>
          <a:custGeom>
            <a:avLst/>
            <a:gdLst/>
            <a:ahLst/>
            <a:cxnLst/>
            <a:rect l="l" t="t" r="r" b="b"/>
            <a:pathLst>
              <a:path w="754379" h="331470">
                <a:moveTo>
                  <a:pt x="0" y="330933"/>
                </a:moveTo>
                <a:lnTo>
                  <a:pt x="754288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67067" y="4379868"/>
            <a:ext cx="116840" cy="55851"/>
          </a:xfrm>
          <a:custGeom>
            <a:avLst/>
            <a:gdLst/>
            <a:ahLst/>
            <a:cxnLst/>
            <a:rect l="l" t="t" r="r" b="b"/>
            <a:pathLst>
              <a:path w="87629" h="81914">
                <a:moveTo>
                  <a:pt x="35722" y="81415"/>
                </a:moveTo>
                <a:lnTo>
                  <a:pt x="87629" y="10085"/>
                </a:lnTo>
                <a:lnTo>
                  <a:pt x="0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78229" y="4612381"/>
            <a:ext cx="1006687" cy="286616"/>
          </a:xfrm>
          <a:custGeom>
            <a:avLst/>
            <a:gdLst/>
            <a:ahLst/>
            <a:cxnLst/>
            <a:rect l="l" t="t" r="r" b="b"/>
            <a:pathLst>
              <a:path w="755014" h="420370">
                <a:moveTo>
                  <a:pt x="0" y="0"/>
                </a:moveTo>
                <a:lnTo>
                  <a:pt x="754806" y="41991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67026" y="4846939"/>
            <a:ext cx="117687" cy="53253"/>
          </a:xfrm>
          <a:custGeom>
            <a:avLst/>
            <a:gdLst/>
            <a:ahLst/>
            <a:cxnLst/>
            <a:rect l="l" t="t" r="r" b="b"/>
            <a:pathLst>
              <a:path w="88264" h="78104">
                <a:moveTo>
                  <a:pt x="43220" y="0"/>
                </a:moveTo>
                <a:lnTo>
                  <a:pt x="88178" y="75892"/>
                </a:lnTo>
                <a:lnTo>
                  <a:pt x="0" y="77675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23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610" y="2089696"/>
            <a:ext cx="21050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itle 32"/>
          <p:cNvSpPr txBox="1">
            <a:spLocks/>
          </p:cNvSpPr>
          <p:nvPr/>
        </p:nvSpPr>
        <p:spPr>
          <a:xfrm>
            <a:off x="1524000" y="609601"/>
            <a:ext cx="8026400" cy="487363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3.3 Demo</a:t>
            </a:r>
          </a:p>
        </p:txBody>
      </p:sp>
    </p:spTree>
    <p:extLst>
      <p:ext uri="{BB962C8B-B14F-4D97-AF65-F5344CB8AC3E}">
        <p14:creationId xmlns:p14="http://schemas.microsoft.com/office/powerpoint/2010/main" val="893779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987683" y="1121525"/>
            <a:ext cx="755903" cy="538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45842" y="1322725"/>
            <a:ext cx="8026400" cy="1042315"/>
          </a:xfrm>
          <a:prstGeom prst="rect">
            <a:avLst/>
          </a:prstGeom>
        </p:spPr>
        <p:txBody>
          <a:bodyPr vert="horz" wrap="square" lIns="0" tIns="56875" rIns="0" bIns="0" rtlCol="0">
            <a:spAutoFit/>
          </a:bodyPr>
          <a:lstStyle/>
          <a:p>
            <a:pPr marL="7132320">
              <a:lnSpc>
                <a:spcPct val="100000"/>
              </a:lnSpc>
            </a:pPr>
            <a:r>
              <a:rPr spc="-15" dirty="0">
                <a:latin typeface="Segoe UI"/>
                <a:cs typeface="Segoe UI"/>
              </a:rPr>
              <a:t>S</a:t>
            </a:r>
            <a:r>
              <a:rPr spc="-170" dirty="0">
                <a:latin typeface="Segoe UI"/>
                <a:cs typeface="Segoe UI"/>
              </a:rPr>
              <a:t>T</a:t>
            </a:r>
            <a:r>
              <a:rPr spc="-185" dirty="0">
                <a:latin typeface="Segoe UI"/>
                <a:cs typeface="Segoe UI"/>
              </a:rPr>
              <a:t>A</a:t>
            </a:r>
            <a:r>
              <a:rPr spc="-15" dirty="0">
                <a:latin typeface="Segoe UI"/>
                <a:cs typeface="Segoe UI"/>
              </a:rPr>
              <a:t>TIC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6278" y="1779862"/>
            <a:ext cx="10326793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</a:pPr>
            <a:r>
              <a:rPr sz="2800" spc="180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-20" dirty="0">
                <a:latin typeface="Segoe UI"/>
                <a:cs typeface="Segoe UI"/>
              </a:rPr>
              <a:t>Từ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kh</a:t>
            </a:r>
            <a:r>
              <a:rPr sz="2800" spc="-55" dirty="0">
                <a:latin typeface="Segoe UI"/>
                <a:cs typeface="Segoe UI"/>
              </a:rPr>
              <a:t>ó</a:t>
            </a:r>
            <a:r>
              <a:rPr sz="2800" spc="-15" dirty="0">
                <a:latin typeface="Segoe UI"/>
                <a:cs typeface="Segoe UI"/>
              </a:rPr>
              <a:t>a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st</a:t>
            </a:r>
            <a:r>
              <a:rPr sz="2800" spc="-10" dirty="0">
                <a:latin typeface="Segoe UI"/>
                <a:cs typeface="Segoe UI"/>
              </a:rPr>
              <a:t>at</a:t>
            </a:r>
            <a:r>
              <a:rPr sz="2800" spc="-20" dirty="0">
                <a:latin typeface="Segoe UI"/>
                <a:cs typeface="Segoe UI"/>
              </a:rPr>
              <a:t>i</a:t>
            </a:r>
            <a:r>
              <a:rPr sz="2800" spc="-15" dirty="0">
                <a:latin typeface="Segoe UI"/>
                <a:cs typeface="Segoe UI"/>
              </a:rPr>
              <a:t>c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đ</a:t>
            </a:r>
            <a:r>
              <a:rPr sz="2800" spc="-20" dirty="0">
                <a:latin typeface="Segoe UI"/>
                <a:cs typeface="Segoe UI"/>
              </a:rPr>
              <a:t>ư</a:t>
            </a:r>
            <a:r>
              <a:rPr sz="2800" spc="-25" dirty="0">
                <a:latin typeface="Segoe UI"/>
                <a:cs typeface="Segoe UI"/>
              </a:rPr>
              <a:t>ợ</a:t>
            </a:r>
            <a:r>
              <a:rPr sz="2800" spc="-15" dirty="0">
                <a:latin typeface="Segoe UI"/>
                <a:cs typeface="Segoe UI"/>
              </a:rPr>
              <a:t>c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sử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d</a:t>
            </a:r>
            <a:r>
              <a:rPr sz="2800" spc="-20" dirty="0">
                <a:latin typeface="Segoe UI"/>
                <a:cs typeface="Segoe UI"/>
              </a:rPr>
              <a:t>ụng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đ</a:t>
            </a:r>
            <a:r>
              <a:rPr sz="2800" spc="-15" dirty="0">
                <a:latin typeface="Segoe UI"/>
                <a:cs typeface="Segoe UI"/>
              </a:rPr>
              <a:t>ể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đ</a:t>
            </a:r>
            <a:r>
              <a:rPr sz="2800" spc="-20" dirty="0">
                <a:latin typeface="Segoe UI"/>
                <a:cs typeface="Segoe UI"/>
              </a:rPr>
              <a:t>ịnh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n</a:t>
            </a:r>
            <a:r>
              <a:rPr sz="2800" spc="-25" dirty="0">
                <a:latin typeface="Segoe UI"/>
                <a:cs typeface="Segoe UI"/>
              </a:rPr>
              <a:t>g</a:t>
            </a:r>
            <a:r>
              <a:rPr sz="2800" spc="-20" dirty="0">
                <a:latin typeface="Segoe UI"/>
                <a:cs typeface="Segoe UI"/>
              </a:rPr>
              <a:t>hĩ</a:t>
            </a:r>
            <a:r>
              <a:rPr sz="2800" spc="-15" dirty="0">
                <a:latin typeface="Segoe UI"/>
                <a:cs typeface="Segoe UI"/>
              </a:rPr>
              <a:t>a</a:t>
            </a:r>
            <a:r>
              <a:rPr sz="2800" spc="2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cho khố</a:t>
            </a:r>
            <a:r>
              <a:rPr sz="2800" spc="-10" dirty="0">
                <a:latin typeface="Segoe UI"/>
                <a:cs typeface="Segoe UI"/>
              </a:rPr>
              <a:t>i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60" dirty="0">
                <a:latin typeface="Segoe UI"/>
                <a:cs typeface="Segoe UI"/>
              </a:rPr>
              <a:t>v</a:t>
            </a:r>
            <a:r>
              <a:rPr sz="2800" spc="-15" dirty="0">
                <a:latin typeface="Segoe UI"/>
                <a:cs typeface="Segoe UI"/>
              </a:rPr>
              <a:t>à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Segoe UI"/>
                <a:cs typeface="Segoe UI"/>
              </a:rPr>
              <a:t>c</a:t>
            </a:r>
            <a:r>
              <a:rPr sz="2800" spc="-10" dirty="0">
                <a:latin typeface="Segoe UI"/>
                <a:cs typeface="Segoe UI"/>
              </a:rPr>
              <a:t>á</a:t>
            </a:r>
            <a:r>
              <a:rPr sz="2800" spc="-15" dirty="0">
                <a:latin typeface="Segoe UI"/>
                <a:cs typeface="Segoe UI"/>
              </a:rPr>
              <a:t>c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th</a:t>
            </a:r>
            <a:r>
              <a:rPr sz="2800" spc="-10" dirty="0">
                <a:latin typeface="Segoe UI"/>
                <a:cs typeface="Segoe UI"/>
              </a:rPr>
              <a:t>à</a:t>
            </a:r>
            <a:r>
              <a:rPr sz="2800" spc="-20" dirty="0">
                <a:latin typeface="Segoe UI"/>
                <a:cs typeface="Segoe UI"/>
              </a:rPr>
              <a:t>nh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v</a:t>
            </a:r>
            <a:r>
              <a:rPr sz="2800" spc="-20" dirty="0">
                <a:latin typeface="Segoe UI"/>
                <a:cs typeface="Segoe UI"/>
              </a:rPr>
              <a:t>iên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t</a:t>
            </a:r>
            <a:r>
              <a:rPr sz="2800" spc="-20" dirty="0">
                <a:latin typeface="Segoe UI"/>
                <a:cs typeface="Segoe UI"/>
              </a:rPr>
              <a:t>ĩnh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(</a:t>
            </a:r>
            <a:r>
              <a:rPr sz="2800" b="1" spc="-15" dirty="0">
                <a:latin typeface="Segoe UI"/>
                <a:cs typeface="Segoe UI"/>
              </a:rPr>
              <a:t>l</a:t>
            </a:r>
            <a:r>
              <a:rPr sz="2800" b="1" spc="-20" dirty="0">
                <a:latin typeface="Segoe UI"/>
                <a:cs typeface="Segoe UI"/>
              </a:rPr>
              <a:t>ớp</a:t>
            </a:r>
            <a:r>
              <a:rPr sz="2800" b="1" spc="25" dirty="0">
                <a:latin typeface="Segoe UI"/>
                <a:cs typeface="Segoe UI"/>
              </a:rPr>
              <a:t> </a:t>
            </a:r>
            <a:r>
              <a:rPr sz="2800" b="1" spc="-20" dirty="0">
                <a:latin typeface="Segoe UI"/>
                <a:cs typeface="Segoe UI"/>
              </a:rPr>
              <a:t>n</a:t>
            </a:r>
            <a:r>
              <a:rPr sz="2800" b="1" spc="-30" dirty="0">
                <a:latin typeface="Segoe UI"/>
                <a:cs typeface="Segoe UI"/>
              </a:rPr>
              <a:t>ộ</a:t>
            </a:r>
            <a:r>
              <a:rPr sz="2800" b="1" spc="-10" dirty="0">
                <a:latin typeface="Segoe UI"/>
                <a:cs typeface="Segoe UI"/>
              </a:rPr>
              <a:t>i,</a:t>
            </a:r>
            <a:r>
              <a:rPr sz="2800" b="1" spc="100" dirty="0">
                <a:latin typeface="Times New Roman"/>
                <a:cs typeface="Times New Roman"/>
              </a:rPr>
              <a:t> </a:t>
            </a:r>
            <a:r>
              <a:rPr sz="2800" b="1" spc="-30" dirty="0">
                <a:latin typeface="Segoe UI"/>
                <a:cs typeface="Segoe UI"/>
              </a:rPr>
              <a:t>p</a:t>
            </a:r>
            <a:r>
              <a:rPr sz="2800" b="1" spc="-25" dirty="0">
                <a:latin typeface="Segoe UI"/>
                <a:cs typeface="Segoe UI"/>
              </a:rPr>
              <a:t>h</a:t>
            </a:r>
            <a:r>
              <a:rPr sz="2800" b="1" spc="-20" dirty="0">
                <a:latin typeface="Segoe UI"/>
                <a:cs typeface="Segoe UI"/>
              </a:rPr>
              <a:t>ương</a:t>
            </a:r>
            <a:r>
              <a:rPr sz="2800" b="1" spc="-10" dirty="0">
                <a:latin typeface="Segoe UI"/>
                <a:cs typeface="Segoe UI"/>
              </a:rPr>
              <a:t> t</a:t>
            </a:r>
            <a:r>
              <a:rPr sz="2800" b="1" spc="-25" dirty="0">
                <a:latin typeface="Segoe UI"/>
                <a:cs typeface="Segoe UI"/>
              </a:rPr>
              <a:t>h</a:t>
            </a:r>
            <a:r>
              <a:rPr sz="2800" b="1" spc="-15" dirty="0">
                <a:latin typeface="Segoe UI"/>
                <a:cs typeface="Segoe UI"/>
              </a:rPr>
              <a:t>ức</a:t>
            </a:r>
            <a:r>
              <a:rPr sz="2800" b="1" spc="-10" dirty="0">
                <a:latin typeface="Segoe UI"/>
                <a:cs typeface="Segoe UI"/>
              </a:rPr>
              <a:t>,</a:t>
            </a:r>
            <a:r>
              <a:rPr sz="2800" b="1" spc="85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Segoe UI"/>
                <a:cs typeface="Segoe UI"/>
              </a:rPr>
              <a:t>trường</a:t>
            </a:r>
            <a:r>
              <a:rPr sz="2800" spc="-15" dirty="0">
                <a:latin typeface="Segoe UI"/>
                <a:cs typeface="Segoe UI"/>
              </a:rPr>
              <a:t>)</a:t>
            </a:r>
            <a:r>
              <a:rPr sz="2800" spc="-10" dirty="0">
                <a:latin typeface="Segoe UI"/>
                <a:cs typeface="Segoe UI"/>
              </a:rPr>
              <a:t>.</a:t>
            </a:r>
            <a:endParaRPr sz="2800" dirty="0">
              <a:latin typeface="Segoe UI"/>
              <a:cs typeface="Segoe U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31498" y="4017309"/>
            <a:ext cx="101600" cy="60614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199" y="44445"/>
                </a:lnTo>
                <a:lnTo>
                  <a:pt x="0" y="88904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597055"/>
              </p:ext>
            </p:extLst>
          </p:nvPr>
        </p:nvGraphicFramePr>
        <p:xfrm>
          <a:off x="1034691" y="2753811"/>
          <a:ext cx="10185683" cy="25811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16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07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768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007263">
                <a:tc rowSpan="4">
                  <a:txBody>
                    <a:bodyPr/>
                    <a:lstStyle/>
                    <a:p>
                      <a:pPr marL="427990" marR="1291590" indent="-341630" algn="just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pub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lic</a:t>
                      </a:r>
                      <a:r>
                        <a:rPr sz="16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Cla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ss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{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endParaRPr lang="en-US" sz="1600" dirty="0" smtClean="0">
                        <a:latin typeface="Times New Roman"/>
                        <a:cs typeface="Times New Roman"/>
                      </a:endParaRPr>
                    </a:p>
                    <a:p>
                      <a:pPr marL="427990" marR="1291590" indent="-341630" algn="just">
                        <a:lnSpc>
                          <a:spcPct val="100000"/>
                        </a:lnSpc>
                      </a:pPr>
                      <a:r>
                        <a:rPr lang="en-US" sz="1600" b="1" spc="-25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      </a:t>
                      </a:r>
                      <a:r>
                        <a:rPr sz="1600" b="1" spc="-25" dirty="0" smtClean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600" b="1" spc="-30" dirty="0" smtClean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600" b="1" spc="-25" dirty="0" smtClean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600" b="1" spc="-5" dirty="0" smtClean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1600" b="1" dirty="0" smtClean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600" b="1" spc="-45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pub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lic</a:t>
                      </a:r>
                      <a:r>
                        <a:rPr sz="16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 err="1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spc="-25" dirty="0" err="1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dirty="0" err="1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 smtClean="0">
                          <a:latin typeface="Calibri"/>
                          <a:cs typeface="Calibri"/>
                        </a:rPr>
                        <a:t>X;</a:t>
                      </a:r>
                      <a:endParaRPr lang="en-US" sz="1600" dirty="0" smtClean="0">
                        <a:latin typeface="Times New Roman"/>
                        <a:cs typeface="Times New Roman"/>
                      </a:endParaRPr>
                    </a:p>
                    <a:p>
                      <a:pPr marL="427990" marR="1291590" indent="-341630" algn="just">
                        <a:lnSpc>
                          <a:spcPct val="100000"/>
                        </a:lnSpc>
                      </a:pPr>
                      <a:r>
                        <a:rPr lang="en-US" sz="1600" b="1" spc="-25" baseline="0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      </a:t>
                      </a:r>
                      <a:r>
                        <a:rPr sz="1600" b="1" spc="-25" dirty="0" smtClean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600" b="1" spc="-30" dirty="0" smtClean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600" b="1" spc="-25" dirty="0" smtClean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600" b="1" spc="-5" dirty="0" smtClean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1600" b="1" dirty="0" smtClean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 smtClean="0">
                          <a:latin typeface="Calibri"/>
                          <a:cs typeface="Calibri"/>
                        </a:rPr>
                        <a:t>{</a:t>
                      </a:r>
                      <a:endParaRPr lang="en-US" sz="1600" dirty="0" smtClean="0">
                        <a:latin typeface="Calibri"/>
                        <a:cs typeface="Calibri"/>
                      </a:endParaRPr>
                    </a:p>
                    <a:p>
                      <a:pPr marL="427990" marR="1291590" indent="-341630" algn="just">
                        <a:lnSpc>
                          <a:spcPct val="100000"/>
                        </a:lnSpc>
                      </a:pPr>
                      <a:r>
                        <a:rPr lang="en-US" sz="1600" baseline="0" dirty="0" smtClean="0">
                          <a:latin typeface="Calibri"/>
                          <a:cs typeface="Calibri"/>
                        </a:rPr>
                        <a:t>            </a:t>
                      </a:r>
                      <a:r>
                        <a:rPr sz="1600" dirty="0" smtClean="0">
                          <a:latin typeface="Calibri"/>
                          <a:cs typeface="Calibri"/>
                        </a:rPr>
                        <a:t>X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+=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100;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  <a:p>
                      <a:pPr marL="42799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}</a:t>
                      </a:r>
                    </a:p>
                    <a:p>
                      <a:pPr marL="768985" marR="114300" indent="-341630">
                        <a:lnSpc>
                          <a:spcPct val="100000"/>
                        </a:lnSpc>
                      </a:pPr>
                      <a:r>
                        <a:rPr sz="1600" b="1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600" b="1" spc="-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600" b="1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6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600" b="1" spc="-4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pub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lic</a:t>
                      </a:r>
                      <a:r>
                        <a:rPr sz="16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id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th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600" dirty="0" smtClean="0">
                          <a:latin typeface="Calibri"/>
                          <a:cs typeface="Calibri"/>
                        </a:rPr>
                        <a:t>()</a:t>
                      </a: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 smtClean="0">
                          <a:latin typeface="Calibri"/>
                          <a:cs typeface="Calibri"/>
                        </a:rPr>
                        <a:t>{</a:t>
                      </a:r>
                      <a:r>
                        <a:rPr sz="1600" dirty="0" smtClean="0">
                          <a:latin typeface="Times New Roman"/>
                          <a:cs typeface="Times New Roman"/>
                        </a:rPr>
                        <a:t> </a:t>
                      </a:r>
                      <a:endParaRPr lang="en-US" sz="1600" dirty="0" smtClean="0">
                        <a:latin typeface="Times New Roman"/>
                        <a:cs typeface="Times New Roman"/>
                      </a:endParaRPr>
                    </a:p>
                    <a:p>
                      <a:pPr marL="768985" marR="114300" indent="-341630">
                        <a:lnSpc>
                          <a:spcPct val="100000"/>
                        </a:lnSpc>
                      </a:pPr>
                      <a:r>
                        <a:rPr lang="en-US" sz="1600" baseline="0" dirty="0" smtClean="0">
                          <a:latin typeface="Times New Roman"/>
                          <a:cs typeface="Times New Roman"/>
                        </a:rPr>
                        <a:t>    </a:t>
                      </a:r>
                      <a:r>
                        <a:rPr sz="1600" dirty="0" smtClean="0">
                          <a:latin typeface="Calibri"/>
                          <a:cs typeface="Calibri"/>
                        </a:rPr>
                        <a:t>X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+=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200;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  <a:p>
                      <a:pPr marL="42799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}</a:t>
                      </a:r>
                    </a:p>
                    <a:p>
                      <a:pPr marL="427990">
                        <a:lnSpc>
                          <a:spcPct val="100000"/>
                        </a:lnSpc>
                      </a:pPr>
                      <a:r>
                        <a:rPr sz="1600" b="1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600" b="1" spc="-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600" b="1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6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600" b="1" spc="-4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Inn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rCla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ss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{}</a:t>
                      </a:r>
                    </a:p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}</a:t>
                      </a:r>
                    </a:p>
                  </a:txBody>
                  <a:tcPr marL="0" marR="0" marT="0" marB="0">
                    <a:lnL w="9524">
                      <a:solidFill>
                        <a:srgbClr val="4F81BD"/>
                      </a:solidFill>
                      <a:prstDash val="solid"/>
                    </a:lnL>
                    <a:lnR w="9524">
                      <a:solidFill>
                        <a:srgbClr val="4F81BD"/>
                      </a:solidFill>
                      <a:prstDash val="solid"/>
                    </a:lnR>
                    <a:lnT w="9524">
                      <a:solidFill>
                        <a:srgbClr val="4F81BD"/>
                      </a:solidFill>
                      <a:prstDash val="solid"/>
                    </a:lnT>
                    <a:lnB w="9524">
                      <a:solidFill>
                        <a:srgbClr val="4F81BD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4">
                      <a:solidFill>
                        <a:srgbClr val="4F81BD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329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4">
                      <a:solidFill>
                        <a:srgbClr val="4F81BD"/>
                      </a:solidFill>
                      <a:prstDash val="solid"/>
                    </a:lnL>
                    <a:lnR w="9524">
                      <a:solidFill>
                        <a:srgbClr val="4F81BD"/>
                      </a:solidFill>
                      <a:prstDash val="solid"/>
                    </a:lnR>
                    <a:lnT w="9524">
                      <a:solidFill>
                        <a:srgbClr val="4F81BD"/>
                      </a:solidFill>
                      <a:prstDash val="solid"/>
                    </a:lnT>
                    <a:lnB w="9524">
                      <a:solidFill>
                        <a:srgbClr val="4F81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4">
                      <a:solidFill>
                        <a:srgbClr val="4F81BD"/>
                      </a:solidFill>
                      <a:prstDash val="solid"/>
                    </a:lnL>
                    <a:lnR w="9524">
                      <a:solidFill>
                        <a:srgbClr val="4F81BD"/>
                      </a:solidFill>
                      <a:prstDash val="solid"/>
                    </a:lnR>
                    <a:lnB w="12700">
                      <a:solidFill>
                        <a:srgbClr val="4A7EBB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6360" marR="9779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Cla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ss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6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6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700;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Cla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ss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th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()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4">
                      <a:solidFill>
                        <a:srgbClr val="4F81BD"/>
                      </a:solidFill>
                      <a:prstDash val="solid"/>
                    </a:lnL>
                    <a:lnR w="9524">
                      <a:solidFill>
                        <a:srgbClr val="4F81BD"/>
                      </a:solidFill>
                      <a:prstDash val="solid"/>
                    </a:lnR>
                    <a:lnT w="9524">
                      <a:solidFill>
                        <a:srgbClr val="4F81BD"/>
                      </a:solidFill>
                      <a:prstDash val="solid"/>
                    </a:lnT>
                    <a:lnB w="9524">
                      <a:solidFill>
                        <a:srgbClr val="4F81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329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4">
                      <a:solidFill>
                        <a:srgbClr val="4F81BD"/>
                      </a:solidFill>
                      <a:prstDash val="solid"/>
                    </a:lnL>
                    <a:lnR w="9524">
                      <a:solidFill>
                        <a:srgbClr val="4F81BD"/>
                      </a:solidFill>
                      <a:prstDash val="solid"/>
                    </a:lnR>
                    <a:lnT w="9524">
                      <a:solidFill>
                        <a:srgbClr val="4F81BD"/>
                      </a:solidFill>
                      <a:prstDash val="solid"/>
                    </a:lnT>
                    <a:lnB w="9524">
                      <a:solidFill>
                        <a:srgbClr val="4F81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4">
                      <a:solidFill>
                        <a:srgbClr val="4F81BD"/>
                      </a:solidFill>
                      <a:prstDash val="solid"/>
                    </a:lnL>
                    <a:lnR w="9524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A7EBB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4">
                      <a:solidFill>
                        <a:srgbClr val="4F81BD"/>
                      </a:solidFill>
                      <a:prstDash val="solid"/>
                    </a:lnL>
                    <a:lnR w="9524">
                      <a:solidFill>
                        <a:srgbClr val="4F81BD"/>
                      </a:solidFill>
                      <a:prstDash val="solid"/>
                    </a:lnR>
                    <a:lnT w="9524">
                      <a:solidFill>
                        <a:srgbClr val="4F81BD"/>
                      </a:solidFill>
                      <a:prstDash val="solid"/>
                    </a:lnT>
                    <a:lnB w="9524">
                      <a:solidFill>
                        <a:srgbClr val="4F81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0726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4">
                      <a:solidFill>
                        <a:srgbClr val="4F81BD"/>
                      </a:solidFill>
                      <a:prstDash val="solid"/>
                    </a:lnL>
                    <a:lnR w="9524">
                      <a:solidFill>
                        <a:srgbClr val="4F81BD"/>
                      </a:solidFill>
                      <a:prstDash val="solid"/>
                    </a:lnR>
                    <a:lnT w="9524">
                      <a:solidFill>
                        <a:srgbClr val="4F81BD"/>
                      </a:solidFill>
                      <a:prstDash val="solid"/>
                    </a:lnT>
                    <a:lnB w="9524">
                      <a:solidFill>
                        <a:srgbClr val="4F81BD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4">
                      <a:solidFill>
                        <a:srgbClr val="4F81BD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Title 32"/>
          <p:cNvSpPr txBox="1">
            <a:spLocks/>
          </p:cNvSpPr>
          <p:nvPr/>
        </p:nvSpPr>
        <p:spPr>
          <a:xfrm>
            <a:off x="1524000" y="609601"/>
            <a:ext cx="8026400" cy="487363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4.1 Static</a:t>
            </a:r>
          </a:p>
        </p:txBody>
      </p:sp>
    </p:spTree>
    <p:extLst>
      <p:ext uri="{BB962C8B-B14F-4D97-AF65-F5344CB8AC3E}">
        <p14:creationId xmlns:p14="http://schemas.microsoft.com/office/powerpoint/2010/main" val="2854947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165841" y="130925"/>
            <a:ext cx="755903" cy="538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14587" y="1450215"/>
            <a:ext cx="10640907" cy="47089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271780" indent="-342265">
              <a:lnSpc>
                <a:spcPct val="100000"/>
              </a:lnSpc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600" dirty="0">
                <a:latin typeface="Segoe UI"/>
                <a:cs typeface="Segoe UI"/>
              </a:rPr>
              <a:t>Kh</a:t>
            </a:r>
            <a:r>
              <a:rPr sz="2600" spc="-5" dirty="0">
                <a:latin typeface="Segoe UI"/>
                <a:cs typeface="Segoe UI"/>
              </a:rPr>
              <a:t>ố</a:t>
            </a:r>
            <a:r>
              <a:rPr sz="2600" dirty="0">
                <a:latin typeface="Segoe UI"/>
                <a:cs typeface="Segoe UI"/>
              </a:rPr>
              <a:t>i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s</a:t>
            </a:r>
            <a:r>
              <a:rPr sz="2600" spc="5" dirty="0">
                <a:latin typeface="Segoe UI"/>
                <a:cs typeface="Segoe UI"/>
              </a:rPr>
              <a:t>t</a:t>
            </a:r>
            <a:r>
              <a:rPr sz="2600" spc="-10" dirty="0">
                <a:latin typeface="Segoe UI"/>
                <a:cs typeface="Segoe UI"/>
              </a:rPr>
              <a:t>a</a:t>
            </a:r>
            <a:r>
              <a:rPr sz="2600" spc="5" dirty="0">
                <a:latin typeface="Segoe UI"/>
                <a:cs typeface="Segoe UI"/>
              </a:rPr>
              <a:t>ti</a:t>
            </a:r>
            <a:r>
              <a:rPr sz="2600" dirty="0">
                <a:latin typeface="Segoe UI"/>
                <a:cs typeface="Segoe UI"/>
              </a:rPr>
              <a:t>c</a:t>
            </a:r>
            <a:r>
              <a:rPr sz="2600" spc="-35" dirty="0">
                <a:latin typeface="Segoe UI"/>
                <a:cs typeface="Segoe UI"/>
              </a:rPr>
              <a:t> </a:t>
            </a:r>
            <a:r>
              <a:rPr sz="2600" spc="-10" dirty="0">
                <a:latin typeface="Segoe UI"/>
                <a:cs typeface="Segoe UI"/>
              </a:rPr>
              <a:t>{</a:t>
            </a:r>
            <a:r>
              <a:rPr sz="2600" dirty="0">
                <a:latin typeface="Segoe UI"/>
                <a:cs typeface="Segoe UI"/>
              </a:rPr>
              <a:t>}</a:t>
            </a:r>
            <a:r>
              <a:rPr sz="2600" spc="1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sẽ</a:t>
            </a:r>
            <a:r>
              <a:rPr sz="2600" spc="-10" dirty="0">
                <a:latin typeface="Segoe UI"/>
                <a:cs typeface="Segoe UI"/>
              </a:rPr>
              <a:t> </a:t>
            </a:r>
            <a:r>
              <a:rPr sz="2600" b="1" spc="-5" dirty="0">
                <a:latin typeface="Segoe UI"/>
                <a:cs typeface="Segoe UI"/>
              </a:rPr>
              <a:t>c</a:t>
            </a:r>
            <a:r>
              <a:rPr sz="2600" b="1" spc="5" dirty="0">
                <a:latin typeface="Segoe UI"/>
                <a:cs typeface="Segoe UI"/>
              </a:rPr>
              <a:t>h</a:t>
            </a:r>
            <a:r>
              <a:rPr sz="2600" b="1" dirty="0">
                <a:latin typeface="Segoe UI"/>
                <a:cs typeface="Segoe UI"/>
              </a:rPr>
              <a:t>ạy</a:t>
            </a:r>
            <a:r>
              <a:rPr sz="2600" b="1" spc="-20" dirty="0">
                <a:latin typeface="Segoe UI"/>
                <a:cs typeface="Segoe UI"/>
              </a:rPr>
              <a:t> </a:t>
            </a:r>
            <a:r>
              <a:rPr sz="2600" b="1" spc="-10" dirty="0">
                <a:latin typeface="Segoe UI"/>
                <a:cs typeface="Segoe UI"/>
              </a:rPr>
              <a:t>tr</a:t>
            </a:r>
            <a:r>
              <a:rPr sz="2600" b="1" dirty="0">
                <a:latin typeface="Segoe UI"/>
                <a:cs typeface="Segoe UI"/>
              </a:rPr>
              <a:t>ước </a:t>
            </a:r>
            <a:r>
              <a:rPr sz="2600" dirty="0">
                <a:latin typeface="Segoe UI"/>
                <a:cs typeface="Segoe UI"/>
              </a:rPr>
              <a:t>khi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t</a:t>
            </a:r>
            <a:r>
              <a:rPr sz="2600" spc="-10" dirty="0">
                <a:latin typeface="Segoe UI"/>
                <a:cs typeface="Segoe UI"/>
              </a:rPr>
              <a:t>ạ</a:t>
            </a:r>
            <a:r>
              <a:rPr sz="2600" dirty="0">
                <a:latin typeface="Segoe UI"/>
                <a:cs typeface="Segoe UI"/>
              </a:rPr>
              <a:t>o</a:t>
            </a:r>
            <a:r>
              <a:rPr sz="2600" spc="-1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đ</a:t>
            </a:r>
            <a:r>
              <a:rPr sz="2600" spc="-5" dirty="0">
                <a:latin typeface="Segoe UI"/>
                <a:cs typeface="Segoe UI"/>
              </a:rPr>
              <a:t>ố</a:t>
            </a:r>
            <a:r>
              <a:rPr sz="2600" dirty="0">
                <a:latin typeface="Segoe UI"/>
                <a:cs typeface="Segoe UI"/>
              </a:rPr>
              <a:t>i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tượ</a:t>
            </a:r>
            <a:r>
              <a:rPr sz="2600" dirty="0">
                <a:latin typeface="Segoe UI"/>
                <a:cs typeface="Segoe UI"/>
              </a:rPr>
              <a:t>ng</a:t>
            </a:r>
            <a:r>
              <a:rPr sz="2600" spc="-5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h</a:t>
            </a:r>
            <a:r>
              <a:rPr sz="2600" spc="-5" dirty="0">
                <a:latin typeface="Segoe UI"/>
                <a:cs typeface="Segoe UI"/>
              </a:rPr>
              <a:t>o</a:t>
            </a:r>
            <a:r>
              <a:rPr sz="2600" spc="-10" dirty="0">
                <a:latin typeface="Segoe UI"/>
                <a:cs typeface="Segoe UI"/>
              </a:rPr>
              <a:t>ặc </a:t>
            </a:r>
            <a:r>
              <a:rPr sz="2600" spc="5" dirty="0">
                <a:latin typeface="Segoe UI"/>
                <a:cs typeface="Segoe UI"/>
              </a:rPr>
              <a:t>t</a:t>
            </a:r>
            <a:r>
              <a:rPr sz="2600" spc="-10" dirty="0">
                <a:latin typeface="Segoe UI"/>
                <a:cs typeface="Segoe UI"/>
              </a:rPr>
              <a:t>r</a:t>
            </a:r>
            <a:r>
              <a:rPr sz="2600" dirty="0">
                <a:latin typeface="Segoe UI"/>
                <a:cs typeface="Segoe UI"/>
              </a:rPr>
              <a:t>uy</a:t>
            </a:r>
            <a:r>
              <a:rPr sz="2600" spc="-20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x</a:t>
            </a:r>
            <a:r>
              <a:rPr sz="2600" dirty="0">
                <a:latin typeface="Segoe UI"/>
                <a:cs typeface="Segoe UI"/>
              </a:rPr>
              <a:t>u</a:t>
            </a:r>
            <a:r>
              <a:rPr sz="2600" spc="-10" dirty="0">
                <a:latin typeface="Segoe UI"/>
                <a:cs typeface="Segoe UI"/>
              </a:rPr>
              <a:t>ấ</a:t>
            </a:r>
            <a:r>
              <a:rPr sz="2600" dirty="0">
                <a:latin typeface="Segoe UI"/>
                <a:cs typeface="Segoe UI"/>
              </a:rPr>
              <a:t>t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b</a:t>
            </a:r>
            <a:r>
              <a:rPr sz="2600" spc="-10" dirty="0">
                <a:latin typeface="Segoe UI"/>
                <a:cs typeface="Segoe UI"/>
              </a:rPr>
              <a:t>ấ</a:t>
            </a:r>
            <a:r>
              <a:rPr sz="2600" dirty="0">
                <a:latin typeface="Segoe UI"/>
                <a:cs typeface="Segoe UI"/>
              </a:rPr>
              <a:t>t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kỳ</a:t>
            </a:r>
            <a:r>
              <a:rPr sz="2600" spc="-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t</a:t>
            </a:r>
            <a:r>
              <a:rPr sz="2600" dirty="0">
                <a:latin typeface="Segoe UI"/>
                <a:cs typeface="Segoe UI"/>
              </a:rPr>
              <a:t>h</a:t>
            </a:r>
            <a:r>
              <a:rPr sz="2600" spc="-10" dirty="0">
                <a:latin typeface="Segoe UI"/>
                <a:cs typeface="Segoe UI"/>
              </a:rPr>
              <a:t>à</a:t>
            </a:r>
            <a:r>
              <a:rPr sz="2600" dirty="0">
                <a:latin typeface="Segoe UI"/>
                <a:cs typeface="Segoe UI"/>
              </a:rPr>
              <a:t>nh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v</a:t>
            </a:r>
            <a:r>
              <a:rPr sz="2600" spc="5" dirty="0">
                <a:latin typeface="Segoe UI"/>
                <a:cs typeface="Segoe UI"/>
              </a:rPr>
              <a:t>i</a:t>
            </a:r>
            <a:r>
              <a:rPr sz="2600" spc="-10" dirty="0">
                <a:latin typeface="Segoe UI"/>
                <a:cs typeface="Segoe UI"/>
              </a:rPr>
              <a:t>ê</a:t>
            </a:r>
            <a:r>
              <a:rPr sz="2600" dirty="0">
                <a:latin typeface="Segoe UI"/>
                <a:cs typeface="Segoe UI"/>
              </a:rPr>
              <a:t>n</a:t>
            </a:r>
            <a:r>
              <a:rPr sz="2600" spc="-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tĩ</a:t>
            </a:r>
            <a:r>
              <a:rPr sz="2600" dirty="0">
                <a:latin typeface="Segoe UI"/>
                <a:cs typeface="Segoe UI"/>
              </a:rPr>
              <a:t>nh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kh</a:t>
            </a:r>
            <a:r>
              <a:rPr sz="2600" spc="-10" dirty="0">
                <a:latin typeface="Segoe UI"/>
                <a:cs typeface="Segoe UI"/>
              </a:rPr>
              <a:t>á</a:t>
            </a:r>
            <a:r>
              <a:rPr sz="2600" dirty="0">
                <a:latin typeface="Segoe UI"/>
                <a:cs typeface="Segoe UI"/>
              </a:rPr>
              <a:t>c</a:t>
            </a:r>
          </a:p>
          <a:p>
            <a:pPr marL="355600" marR="352425" indent="-342900">
              <a:lnSpc>
                <a:spcPct val="100000"/>
              </a:lnSpc>
              <a:spcBef>
                <a:spcPts val="62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600" dirty="0">
                <a:latin typeface="Segoe UI"/>
                <a:cs typeface="Segoe UI"/>
              </a:rPr>
              <a:t>Th</a:t>
            </a:r>
            <a:r>
              <a:rPr sz="2600" spc="-10" dirty="0">
                <a:latin typeface="Segoe UI"/>
                <a:cs typeface="Segoe UI"/>
              </a:rPr>
              <a:t>à</a:t>
            </a:r>
            <a:r>
              <a:rPr sz="2600" dirty="0">
                <a:latin typeface="Segoe UI"/>
                <a:cs typeface="Segoe UI"/>
              </a:rPr>
              <a:t>nh</a:t>
            </a:r>
            <a:r>
              <a:rPr sz="2600" spc="-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v</a:t>
            </a:r>
            <a:r>
              <a:rPr sz="2600" spc="5" dirty="0">
                <a:latin typeface="Segoe UI"/>
                <a:cs typeface="Segoe UI"/>
              </a:rPr>
              <a:t>i</a:t>
            </a:r>
            <a:r>
              <a:rPr sz="2600" spc="-10" dirty="0">
                <a:latin typeface="Segoe UI"/>
                <a:cs typeface="Segoe UI"/>
              </a:rPr>
              <a:t>ê</a:t>
            </a:r>
            <a:r>
              <a:rPr sz="2600" dirty="0">
                <a:latin typeface="Segoe UI"/>
                <a:cs typeface="Segoe UI"/>
              </a:rPr>
              <a:t>n</a:t>
            </a:r>
            <a:r>
              <a:rPr sz="2600" spc="-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tĩ</a:t>
            </a:r>
            <a:r>
              <a:rPr sz="2600" dirty="0">
                <a:latin typeface="Segoe UI"/>
                <a:cs typeface="Segoe UI"/>
              </a:rPr>
              <a:t>nh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c</a:t>
            </a:r>
            <a:r>
              <a:rPr sz="2600" dirty="0">
                <a:latin typeface="Segoe UI"/>
                <a:cs typeface="Segoe UI"/>
              </a:rPr>
              <a:t>ủa </a:t>
            </a:r>
            <a:r>
              <a:rPr sz="2600" spc="5" dirty="0">
                <a:latin typeface="Segoe UI"/>
                <a:cs typeface="Segoe UI"/>
              </a:rPr>
              <a:t>lớ</a:t>
            </a:r>
            <a:r>
              <a:rPr sz="2600" dirty="0">
                <a:latin typeface="Segoe UI"/>
                <a:cs typeface="Segoe UI"/>
              </a:rPr>
              <a:t>p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đ</a:t>
            </a:r>
            <a:r>
              <a:rPr sz="2600" spc="5" dirty="0">
                <a:latin typeface="Segoe UI"/>
                <a:cs typeface="Segoe UI"/>
              </a:rPr>
              <a:t>ượ</a:t>
            </a:r>
            <a:r>
              <a:rPr sz="2600" dirty="0">
                <a:latin typeface="Segoe UI"/>
                <a:cs typeface="Segoe UI"/>
              </a:rPr>
              <a:t>c</a:t>
            </a:r>
            <a:r>
              <a:rPr sz="2600" spc="-3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sử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dụng</a:t>
            </a:r>
            <a:r>
              <a:rPr sz="2600" spc="-30" dirty="0">
                <a:latin typeface="Segoe UI"/>
                <a:cs typeface="Segoe UI"/>
              </a:rPr>
              <a:t> </a:t>
            </a:r>
            <a:r>
              <a:rPr sz="2600" b="1" spc="-5" dirty="0">
                <a:latin typeface="Segoe UI"/>
                <a:cs typeface="Segoe UI"/>
              </a:rPr>
              <a:t>đ</a:t>
            </a:r>
            <a:r>
              <a:rPr sz="2600" b="1" spc="5" dirty="0">
                <a:latin typeface="Segoe UI"/>
                <a:cs typeface="Segoe UI"/>
              </a:rPr>
              <a:t>ộ</a:t>
            </a:r>
            <a:r>
              <a:rPr sz="2600" b="1" dirty="0">
                <a:latin typeface="Segoe UI"/>
                <a:cs typeface="Segoe UI"/>
              </a:rPr>
              <a:t>c</a:t>
            </a:r>
            <a:r>
              <a:rPr sz="2600" b="1" spc="-15" dirty="0">
                <a:latin typeface="Segoe UI"/>
                <a:cs typeface="Segoe UI"/>
              </a:rPr>
              <a:t> </a:t>
            </a:r>
            <a:r>
              <a:rPr sz="2600" b="1" spc="5" dirty="0">
                <a:latin typeface="Segoe UI"/>
                <a:cs typeface="Segoe UI"/>
              </a:rPr>
              <a:t>l</a:t>
            </a:r>
            <a:r>
              <a:rPr sz="2600" b="1" dirty="0">
                <a:latin typeface="Segoe UI"/>
                <a:cs typeface="Segoe UI"/>
              </a:rPr>
              <a:t>ập</a:t>
            </a:r>
            <a:r>
              <a:rPr sz="2600" b="1" spc="-2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v</a:t>
            </a:r>
            <a:r>
              <a:rPr sz="2600" spc="5" dirty="0">
                <a:latin typeface="Segoe UI"/>
                <a:cs typeface="Segoe UI"/>
              </a:rPr>
              <a:t>ớ</a:t>
            </a:r>
            <a:r>
              <a:rPr sz="2600" dirty="0">
                <a:latin typeface="Segoe UI"/>
                <a:cs typeface="Segoe UI"/>
              </a:rPr>
              <a:t>i </a:t>
            </a:r>
            <a:r>
              <a:rPr sz="2600" spc="-5" dirty="0">
                <a:latin typeface="Segoe UI"/>
                <a:cs typeface="Segoe UI"/>
              </a:rPr>
              <a:t>c</a:t>
            </a:r>
            <a:r>
              <a:rPr sz="2600" spc="-10" dirty="0">
                <a:latin typeface="Segoe UI"/>
                <a:cs typeface="Segoe UI"/>
              </a:rPr>
              <a:t>á</a:t>
            </a:r>
            <a:r>
              <a:rPr sz="2600" dirty="0">
                <a:latin typeface="Segoe UI"/>
                <a:cs typeface="Segoe UI"/>
              </a:rPr>
              <a:t>c</a:t>
            </a:r>
            <a:r>
              <a:rPr sz="2600" spc="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đ</a:t>
            </a:r>
            <a:r>
              <a:rPr sz="2600" spc="-5" dirty="0">
                <a:latin typeface="Segoe UI"/>
                <a:cs typeface="Segoe UI"/>
              </a:rPr>
              <a:t>ố</a:t>
            </a:r>
            <a:r>
              <a:rPr sz="2600" dirty="0">
                <a:latin typeface="Segoe UI"/>
                <a:cs typeface="Segoe UI"/>
              </a:rPr>
              <a:t>i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tượ</a:t>
            </a:r>
            <a:r>
              <a:rPr sz="2600" dirty="0">
                <a:latin typeface="Segoe UI"/>
                <a:cs typeface="Segoe UI"/>
              </a:rPr>
              <a:t>ng</a:t>
            </a:r>
            <a:r>
              <a:rPr sz="2600" spc="-4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đ</a:t>
            </a:r>
            <a:r>
              <a:rPr sz="2600" spc="5" dirty="0">
                <a:latin typeface="Segoe UI"/>
                <a:cs typeface="Segoe UI"/>
              </a:rPr>
              <a:t>ượ</a:t>
            </a:r>
            <a:r>
              <a:rPr sz="2600" dirty="0">
                <a:latin typeface="Segoe UI"/>
                <a:cs typeface="Segoe UI"/>
              </a:rPr>
              <a:t>c</a:t>
            </a:r>
            <a:r>
              <a:rPr sz="2600" spc="-3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t</a:t>
            </a:r>
            <a:r>
              <a:rPr sz="2600" spc="-10" dirty="0">
                <a:latin typeface="Segoe UI"/>
                <a:cs typeface="Segoe UI"/>
              </a:rPr>
              <a:t>ạ</a:t>
            </a:r>
            <a:r>
              <a:rPr sz="2600" dirty="0">
                <a:latin typeface="Segoe UI"/>
                <a:cs typeface="Segoe UI"/>
              </a:rPr>
              <a:t>o</a:t>
            </a:r>
            <a:r>
              <a:rPr sz="2600" spc="-20" dirty="0">
                <a:latin typeface="Segoe UI"/>
                <a:cs typeface="Segoe UI"/>
              </a:rPr>
              <a:t> </a:t>
            </a:r>
            <a:r>
              <a:rPr sz="2600" spc="-10" dirty="0">
                <a:latin typeface="Segoe UI"/>
                <a:cs typeface="Segoe UI"/>
              </a:rPr>
              <a:t>r</a:t>
            </a:r>
            <a:r>
              <a:rPr sz="2600" dirty="0">
                <a:latin typeface="Segoe UI"/>
                <a:cs typeface="Segoe UI"/>
              </a:rPr>
              <a:t>a </a:t>
            </a:r>
            <a:r>
              <a:rPr sz="2600" spc="5" dirty="0">
                <a:latin typeface="Segoe UI"/>
                <a:cs typeface="Segoe UI"/>
              </a:rPr>
              <a:t>t</a:t>
            </a:r>
            <a:r>
              <a:rPr sz="2600" dirty="0">
                <a:latin typeface="Segoe UI"/>
                <a:cs typeface="Segoe UI"/>
              </a:rPr>
              <a:t>ừ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lớ</a:t>
            </a:r>
            <a:r>
              <a:rPr sz="2600" dirty="0">
                <a:latin typeface="Segoe UI"/>
                <a:cs typeface="Segoe UI"/>
              </a:rPr>
              <a:t>p</a:t>
            </a:r>
            <a:r>
              <a:rPr sz="2600" spc="-4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đ</a:t>
            </a:r>
            <a:r>
              <a:rPr sz="2600" spc="-5" dirty="0">
                <a:latin typeface="Segoe UI"/>
                <a:cs typeface="Segoe UI"/>
              </a:rPr>
              <a:t>ó</a:t>
            </a:r>
            <a:r>
              <a:rPr sz="2600" dirty="0">
                <a:latin typeface="Segoe UI"/>
                <a:cs typeface="Segoe UI"/>
              </a:rPr>
              <a:t>.</a:t>
            </a:r>
          </a:p>
          <a:p>
            <a:pPr marL="356235" marR="180340" indent="-342900">
              <a:lnSpc>
                <a:spcPct val="100000"/>
              </a:lnSpc>
              <a:spcBef>
                <a:spcPts val="625"/>
              </a:spcBef>
              <a:buClr>
                <a:srgbClr val="FF5A33"/>
              </a:buClr>
              <a:buFont typeface="Wingdings"/>
              <a:buChar char=""/>
              <a:tabLst>
                <a:tab pos="356870" algn="l"/>
              </a:tabLst>
            </a:pPr>
            <a:r>
              <a:rPr sz="2600" spc="-10" dirty="0">
                <a:latin typeface="Segoe UI"/>
                <a:cs typeface="Segoe UI"/>
              </a:rPr>
              <a:t>C</a:t>
            </a:r>
            <a:r>
              <a:rPr sz="2600" dirty="0">
                <a:latin typeface="Segoe UI"/>
                <a:cs typeface="Segoe UI"/>
              </a:rPr>
              <a:t>ó</a:t>
            </a:r>
            <a:r>
              <a:rPr sz="2600" spc="5" dirty="0">
                <a:latin typeface="Segoe UI"/>
                <a:cs typeface="Segoe UI"/>
              </a:rPr>
              <a:t> t</a:t>
            </a:r>
            <a:r>
              <a:rPr sz="2600" dirty="0">
                <a:latin typeface="Segoe UI"/>
                <a:cs typeface="Segoe UI"/>
              </a:rPr>
              <a:t>hể</a:t>
            </a:r>
            <a:r>
              <a:rPr sz="2600" spc="-10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t</a:t>
            </a:r>
            <a:r>
              <a:rPr sz="2600" spc="-10" dirty="0">
                <a:latin typeface="Segoe UI"/>
                <a:cs typeface="Segoe UI"/>
              </a:rPr>
              <a:t>r</a:t>
            </a:r>
            <a:r>
              <a:rPr sz="2600" dirty="0">
                <a:latin typeface="Segoe UI"/>
                <a:cs typeface="Segoe UI"/>
              </a:rPr>
              <a:t>uy</a:t>
            </a:r>
            <a:r>
              <a:rPr sz="2600" spc="-20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c</a:t>
            </a:r>
            <a:r>
              <a:rPr sz="2600" spc="-10" dirty="0">
                <a:latin typeface="Segoe UI"/>
                <a:cs typeface="Segoe UI"/>
              </a:rPr>
              <a:t>ậ</a:t>
            </a:r>
            <a:r>
              <a:rPr sz="2600" dirty="0">
                <a:latin typeface="Segoe UI"/>
                <a:cs typeface="Segoe UI"/>
              </a:rPr>
              <a:t>p đ</a:t>
            </a:r>
            <a:r>
              <a:rPr sz="2600" spc="-10" dirty="0">
                <a:latin typeface="Segoe UI"/>
                <a:cs typeface="Segoe UI"/>
              </a:rPr>
              <a:t>ế</a:t>
            </a:r>
            <a:r>
              <a:rPr sz="2600" dirty="0">
                <a:latin typeface="Segoe UI"/>
                <a:cs typeface="Segoe UI"/>
              </a:rPr>
              <a:t>n</a:t>
            </a:r>
            <a:r>
              <a:rPr sz="2600" spc="-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m</a:t>
            </a:r>
            <a:r>
              <a:rPr sz="2600" spc="-5" dirty="0">
                <a:latin typeface="Segoe UI"/>
                <a:cs typeface="Segoe UI"/>
              </a:rPr>
              <a:t>ộ</a:t>
            </a:r>
            <a:r>
              <a:rPr sz="2600" dirty="0">
                <a:latin typeface="Segoe UI"/>
                <a:cs typeface="Segoe UI"/>
              </a:rPr>
              <a:t>t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t</a:t>
            </a:r>
            <a:r>
              <a:rPr sz="2600" dirty="0">
                <a:latin typeface="Segoe UI"/>
                <a:cs typeface="Segoe UI"/>
              </a:rPr>
              <a:t>h</a:t>
            </a:r>
            <a:r>
              <a:rPr sz="2600" spc="-10" dirty="0">
                <a:latin typeface="Segoe UI"/>
                <a:cs typeface="Segoe UI"/>
              </a:rPr>
              <a:t>à</a:t>
            </a:r>
            <a:r>
              <a:rPr sz="2600" dirty="0">
                <a:latin typeface="Segoe UI"/>
                <a:cs typeface="Segoe UI"/>
              </a:rPr>
              <a:t>nh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v</a:t>
            </a:r>
            <a:r>
              <a:rPr sz="2600" spc="5" dirty="0">
                <a:latin typeface="Segoe UI"/>
                <a:cs typeface="Segoe UI"/>
              </a:rPr>
              <a:t>i</a:t>
            </a:r>
            <a:r>
              <a:rPr sz="2600" spc="-10" dirty="0">
                <a:latin typeface="Segoe UI"/>
                <a:cs typeface="Segoe UI"/>
              </a:rPr>
              <a:t>ê</a:t>
            </a:r>
            <a:r>
              <a:rPr sz="2600" dirty="0">
                <a:latin typeface="Segoe UI"/>
                <a:cs typeface="Segoe UI"/>
              </a:rPr>
              <a:t>n</a:t>
            </a:r>
            <a:r>
              <a:rPr sz="2600" spc="-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tĩ</a:t>
            </a:r>
            <a:r>
              <a:rPr sz="2600" dirty="0">
                <a:latin typeface="Segoe UI"/>
                <a:cs typeface="Segoe UI"/>
              </a:rPr>
              <a:t>nh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t</a:t>
            </a:r>
            <a:r>
              <a:rPr sz="2600" dirty="0">
                <a:latin typeface="Segoe UI"/>
                <a:cs typeface="Segoe UI"/>
              </a:rPr>
              <a:t>h</a:t>
            </a:r>
            <a:r>
              <a:rPr sz="2600" spc="-5" dirty="0">
                <a:latin typeface="Segoe UI"/>
                <a:cs typeface="Segoe UI"/>
              </a:rPr>
              <a:t>ô</a:t>
            </a:r>
            <a:r>
              <a:rPr sz="2600" dirty="0">
                <a:latin typeface="Segoe UI"/>
                <a:cs typeface="Segoe UI"/>
              </a:rPr>
              <a:t>ng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qua </a:t>
            </a:r>
            <a:r>
              <a:rPr sz="2600" b="1" spc="-20" dirty="0">
                <a:latin typeface="Segoe UI"/>
                <a:cs typeface="Segoe UI"/>
              </a:rPr>
              <a:t>t</a:t>
            </a:r>
            <a:r>
              <a:rPr sz="2600" b="1" spc="-10" dirty="0">
                <a:latin typeface="Segoe UI"/>
                <a:cs typeface="Segoe UI"/>
              </a:rPr>
              <a:t>ê</a:t>
            </a:r>
            <a:r>
              <a:rPr sz="2600" b="1" dirty="0">
                <a:latin typeface="Segoe UI"/>
                <a:cs typeface="Segoe UI"/>
              </a:rPr>
              <a:t>n</a:t>
            </a:r>
            <a:r>
              <a:rPr sz="2600" b="1" spc="75" dirty="0">
                <a:latin typeface="Times New Roman"/>
                <a:cs typeface="Times New Roman"/>
              </a:rPr>
              <a:t> </a:t>
            </a:r>
            <a:r>
              <a:rPr sz="2600" b="1" spc="5" dirty="0">
                <a:latin typeface="Segoe UI"/>
                <a:cs typeface="Segoe UI"/>
              </a:rPr>
              <a:t>l</a:t>
            </a:r>
            <a:r>
              <a:rPr sz="2600" b="1" dirty="0">
                <a:latin typeface="Segoe UI"/>
                <a:cs typeface="Segoe UI"/>
              </a:rPr>
              <a:t>ớp</a:t>
            </a:r>
            <a:r>
              <a:rPr sz="2600" b="1" spc="-2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mà</a:t>
            </a:r>
            <a:r>
              <a:rPr sz="2600" spc="-1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kh</a:t>
            </a:r>
            <a:r>
              <a:rPr sz="2600" spc="-5" dirty="0">
                <a:latin typeface="Segoe UI"/>
                <a:cs typeface="Segoe UI"/>
              </a:rPr>
              <a:t>ô</a:t>
            </a:r>
            <a:r>
              <a:rPr sz="2600" dirty="0">
                <a:latin typeface="Segoe UI"/>
                <a:cs typeface="Segoe UI"/>
              </a:rPr>
              <a:t>ng</a:t>
            </a:r>
            <a:r>
              <a:rPr sz="2600" spc="-30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c</a:t>
            </a:r>
            <a:r>
              <a:rPr sz="2600" spc="-10" dirty="0">
                <a:latin typeface="Segoe UI"/>
                <a:cs typeface="Segoe UI"/>
              </a:rPr>
              <a:t>ầ</a:t>
            </a:r>
            <a:r>
              <a:rPr sz="2600" dirty="0">
                <a:latin typeface="Segoe UI"/>
                <a:cs typeface="Segoe UI"/>
              </a:rPr>
              <a:t>n</a:t>
            </a:r>
            <a:r>
              <a:rPr sz="2600" spc="10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t</a:t>
            </a:r>
            <a:r>
              <a:rPr sz="2600" dirty="0">
                <a:latin typeface="Segoe UI"/>
                <a:cs typeface="Segoe UI"/>
              </a:rPr>
              <a:t>h</a:t>
            </a:r>
            <a:r>
              <a:rPr sz="2600" spc="-10" dirty="0">
                <a:latin typeface="Segoe UI"/>
                <a:cs typeface="Segoe UI"/>
              </a:rPr>
              <a:t>a</a:t>
            </a:r>
            <a:r>
              <a:rPr sz="2600" dirty="0">
                <a:latin typeface="Segoe UI"/>
                <a:cs typeface="Segoe UI"/>
              </a:rPr>
              <a:t>m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c</a:t>
            </a:r>
            <a:r>
              <a:rPr sz="2600" dirty="0">
                <a:latin typeface="Segoe UI"/>
                <a:cs typeface="Segoe UI"/>
              </a:rPr>
              <a:t>h</a:t>
            </a:r>
            <a:r>
              <a:rPr sz="2600" spc="5" dirty="0">
                <a:latin typeface="Segoe UI"/>
                <a:cs typeface="Segoe UI"/>
              </a:rPr>
              <a:t>i</a:t>
            </a:r>
            <a:r>
              <a:rPr sz="2600" spc="-10" dirty="0">
                <a:latin typeface="Segoe UI"/>
                <a:cs typeface="Segoe UI"/>
              </a:rPr>
              <a:t>ế</a:t>
            </a:r>
            <a:r>
              <a:rPr sz="2600" dirty="0">
                <a:latin typeface="Segoe UI"/>
                <a:cs typeface="Segoe UI"/>
              </a:rPr>
              <a:t>u</a:t>
            </a:r>
            <a:r>
              <a:rPr sz="2600" spc="-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đ</a:t>
            </a:r>
            <a:r>
              <a:rPr sz="2600" spc="-10" dirty="0">
                <a:latin typeface="Segoe UI"/>
                <a:cs typeface="Segoe UI"/>
              </a:rPr>
              <a:t>ế</a:t>
            </a:r>
            <a:r>
              <a:rPr sz="2600" dirty="0">
                <a:latin typeface="Segoe UI"/>
                <a:cs typeface="Segoe UI"/>
              </a:rPr>
              <a:t>n</a:t>
            </a:r>
            <a:r>
              <a:rPr sz="2600" spc="-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m</a:t>
            </a:r>
            <a:r>
              <a:rPr sz="2600" spc="-5" dirty="0">
                <a:latin typeface="Segoe UI"/>
                <a:cs typeface="Segoe UI"/>
              </a:rPr>
              <a:t>ộ</a:t>
            </a:r>
            <a:r>
              <a:rPr sz="2600" dirty="0">
                <a:latin typeface="Segoe UI"/>
                <a:cs typeface="Segoe UI"/>
              </a:rPr>
              <a:t>t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đ</a:t>
            </a:r>
            <a:r>
              <a:rPr sz="2600" spc="-5" dirty="0">
                <a:latin typeface="Segoe UI"/>
                <a:cs typeface="Segoe UI"/>
              </a:rPr>
              <a:t>ối </a:t>
            </a:r>
            <a:r>
              <a:rPr sz="2600" spc="5" dirty="0">
                <a:latin typeface="Segoe UI"/>
                <a:cs typeface="Segoe UI"/>
              </a:rPr>
              <a:t>tượ</a:t>
            </a:r>
            <a:r>
              <a:rPr sz="2600" dirty="0">
                <a:latin typeface="Segoe UI"/>
                <a:cs typeface="Segoe UI"/>
              </a:rPr>
              <a:t>ng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c</a:t>
            </a:r>
            <a:r>
              <a:rPr sz="2600" dirty="0">
                <a:latin typeface="Segoe UI"/>
                <a:cs typeface="Segoe UI"/>
              </a:rPr>
              <a:t>ụ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t</a:t>
            </a:r>
            <a:r>
              <a:rPr sz="2600" dirty="0">
                <a:latin typeface="Segoe UI"/>
                <a:cs typeface="Segoe UI"/>
              </a:rPr>
              <a:t>hể</a:t>
            </a:r>
          </a:p>
          <a:p>
            <a:pPr marL="356870" marR="276225" indent="-343535">
              <a:lnSpc>
                <a:spcPct val="100000"/>
              </a:lnSpc>
              <a:spcBef>
                <a:spcPts val="625"/>
              </a:spcBef>
              <a:buClr>
                <a:srgbClr val="FF5A33"/>
              </a:buClr>
              <a:buFont typeface="Wingdings"/>
              <a:buChar char=""/>
              <a:tabLst>
                <a:tab pos="356870" algn="l"/>
              </a:tabLst>
            </a:pPr>
            <a:r>
              <a:rPr sz="2600" spc="-225" dirty="0">
                <a:latin typeface="Segoe UI"/>
                <a:cs typeface="Segoe UI"/>
              </a:rPr>
              <a:t>T</a:t>
            </a:r>
            <a:r>
              <a:rPr sz="2600" spc="-10" dirty="0">
                <a:latin typeface="Segoe UI"/>
                <a:cs typeface="Segoe UI"/>
              </a:rPr>
              <a:t>r</a:t>
            </a:r>
            <a:r>
              <a:rPr sz="2600" spc="5" dirty="0">
                <a:latin typeface="Segoe UI"/>
                <a:cs typeface="Segoe UI"/>
              </a:rPr>
              <a:t>ườ</a:t>
            </a:r>
            <a:r>
              <a:rPr sz="2600" dirty="0">
                <a:latin typeface="Segoe UI"/>
                <a:cs typeface="Segoe UI"/>
              </a:rPr>
              <a:t>ng</a:t>
            </a:r>
            <a:r>
              <a:rPr sz="2600" spc="-4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s</a:t>
            </a:r>
            <a:r>
              <a:rPr sz="2600" spc="5" dirty="0">
                <a:latin typeface="Segoe UI"/>
                <a:cs typeface="Segoe UI"/>
              </a:rPr>
              <a:t>t</a:t>
            </a:r>
            <a:r>
              <a:rPr sz="2600" spc="-10" dirty="0">
                <a:latin typeface="Segoe UI"/>
                <a:cs typeface="Segoe UI"/>
              </a:rPr>
              <a:t>a</a:t>
            </a:r>
            <a:r>
              <a:rPr sz="2600" spc="5" dirty="0">
                <a:latin typeface="Segoe UI"/>
                <a:cs typeface="Segoe UI"/>
              </a:rPr>
              <a:t>ti</a:t>
            </a:r>
            <a:r>
              <a:rPr sz="2600" dirty="0">
                <a:latin typeface="Segoe UI"/>
                <a:cs typeface="Segoe UI"/>
              </a:rPr>
              <a:t>c</a:t>
            </a:r>
            <a:r>
              <a:rPr sz="2600" spc="-3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l</a:t>
            </a:r>
            <a:r>
              <a:rPr sz="2600" dirty="0">
                <a:latin typeface="Segoe UI"/>
                <a:cs typeface="Segoe UI"/>
              </a:rPr>
              <a:t>à</a:t>
            </a:r>
            <a:r>
              <a:rPr sz="2600" spc="-1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dữ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li</a:t>
            </a:r>
            <a:r>
              <a:rPr sz="2600" spc="-10" dirty="0">
                <a:latin typeface="Segoe UI"/>
                <a:cs typeface="Segoe UI"/>
              </a:rPr>
              <a:t>ệ</a:t>
            </a:r>
            <a:r>
              <a:rPr sz="2600" dirty="0">
                <a:latin typeface="Segoe UI"/>
                <a:cs typeface="Segoe UI"/>
              </a:rPr>
              <a:t>u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b="1" spc="-10" dirty="0">
                <a:latin typeface="Segoe UI"/>
                <a:cs typeface="Segoe UI"/>
              </a:rPr>
              <a:t>d</a:t>
            </a:r>
            <a:r>
              <a:rPr sz="2600" b="1" spc="-5" dirty="0">
                <a:latin typeface="Segoe UI"/>
                <a:cs typeface="Segoe UI"/>
              </a:rPr>
              <a:t>ùn</a:t>
            </a:r>
            <a:r>
              <a:rPr sz="2600" b="1" dirty="0">
                <a:latin typeface="Segoe UI"/>
                <a:cs typeface="Segoe UI"/>
              </a:rPr>
              <a:t>g</a:t>
            </a:r>
            <a:r>
              <a:rPr sz="2600" b="1" spc="7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Segoe UI"/>
                <a:cs typeface="Segoe UI"/>
              </a:rPr>
              <a:t>c</a:t>
            </a:r>
            <a:r>
              <a:rPr sz="2600" b="1" spc="5" dirty="0">
                <a:latin typeface="Segoe UI"/>
                <a:cs typeface="Segoe UI"/>
              </a:rPr>
              <a:t>h</a:t>
            </a:r>
            <a:r>
              <a:rPr sz="2600" b="1" spc="-5" dirty="0">
                <a:latin typeface="Segoe UI"/>
                <a:cs typeface="Segoe UI"/>
              </a:rPr>
              <a:t>un</a:t>
            </a:r>
            <a:r>
              <a:rPr sz="2600" b="1" dirty="0">
                <a:latin typeface="Segoe UI"/>
                <a:cs typeface="Segoe UI"/>
              </a:rPr>
              <a:t>g</a:t>
            </a:r>
            <a:r>
              <a:rPr sz="2600" b="1" spc="-15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c</a:t>
            </a:r>
            <a:r>
              <a:rPr sz="2600" dirty="0">
                <a:latin typeface="Segoe UI"/>
                <a:cs typeface="Segoe UI"/>
              </a:rPr>
              <a:t>ho </a:t>
            </a:r>
            <a:r>
              <a:rPr sz="2600" spc="5" dirty="0">
                <a:latin typeface="Segoe UI"/>
                <a:cs typeface="Segoe UI"/>
              </a:rPr>
              <a:t>t</a:t>
            </a:r>
            <a:r>
              <a:rPr sz="2600" spc="-10" dirty="0">
                <a:latin typeface="Segoe UI"/>
                <a:cs typeface="Segoe UI"/>
              </a:rPr>
              <a:t>ấ</a:t>
            </a:r>
            <a:r>
              <a:rPr sz="2600" dirty="0">
                <a:latin typeface="Segoe UI"/>
                <a:cs typeface="Segoe UI"/>
              </a:rPr>
              <a:t>t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c</a:t>
            </a:r>
            <a:r>
              <a:rPr sz="2600" dirty="0">
                <a:latin typeface="Segoe UI"/>
                <a:cs typeface="Segoe UI"/>
              </a:rPr>
              <a:t>ả </a:t>
            </a:r>
            <a:r>
              <a:rPr sz="2600" spc="-5" dirty="0">
                <a:latin typeface="Segoe UI"/>
                <a:cs typeface="Segoe UI"/>
              </a:rPr>
              <a:t>c</a:t>
            </a:r>
            <a:r>
              <a:rPr sz="2600" spc="-10" dirty="0">
                <a:latin typeface="Segoe UI"/>
                <a:cs typeface="Segoe UI"/>
              </a:rPr>
              <a:t>ác </a:t>
            </a:r>
            <a:r>
              <a:rPr sz="2600" dirty="0">
                <a:latin typeface="Segoe UI"/>
                <a:cs typeface="Segoe UI"/>
              </a:rPr>
              <a:t>đ</a:t>
            </a:r>
            <a:r>
              <a:rPr sz="2600" spc="-5" dirty="0">
                <a:latin typeface="Segoe UI"/>
                <a:cs typeface="Segoe UI"/>
              </a:rPr>
              <a:t>ố</a:t>
            </a:r>
            <a:r>
              <a:rPr sz="2600" dirty="0">
                <a:latin typeface="Segoe UI"/>
                <a:cs typeface="Segoe UI"/>
              </a:rPr>
              <a:t>i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tượ</a:t>
            </a:r>
            <a:r>
              <a:rPr sz="2600" dirty="0">
                <a:latin typeface="Segoe UI"/>
                <a:cs typeface="Segoe UI"/>
              </a:rPr>
              <a:t>ng</a:t>
            </a:r>
            <a:r>
              <a:rPr sz="2600" spc="-5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đ</a:t>
            </a:r>
            <a:r>
              <a:rPr sz="2600" spc="5" dirty="0">
                <a:latin typeface="Segoe UI"/>
                <a:cs typeface="Segoe UI"/>
              </a:rPr>
              <a:t>ượ</a:t>
            </a:r>
            <a:r>
              <a:rPr sz="2600" dirty="0">
                <a:latin typeface="Segoe UI"/>
                <a:cs typeface="Segoe UI"/>
              </a:rPr>
              <a:t>c</a:t>
            </a:r>
            <a:r>
              <a:rPr sz="2600" spc="-3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t</a:t>
            </a:r>
            <a:r>
              <a:rPr sz="2600" spc="-10" dirty="0">
                <a:latin typeface="Segoe UI"/>
                <a:cs typeface="Segoe UI"/>
              </a:rPr>
              <a:t>ạ</a:t>
            </a:r>
            <a:r>
              <a:rPr sz="2600" dirty="0">
                <a:latin typeface="Segoe UI"/>
                <a:cs typeface="Segoe UI"/>
              </a:rPr>
              <a:t>o</a:t>
            </a:r>
            <a:r>
              <a:rPr sz="2600" spc="-10" dirty="0">
                <a:latin typeface="Segoe UI"/>
                <a:cs typeface="Segoe UI"/>
              </a:rPr>
              <a:t> r</a:t>
            </a:r>
            <a:r>
              <a:rPr sz="2600" dirty="0">
                <a:latin typeface="Segoe UI"/>
                <a:cs typeface="Segoe UI"/>
              </a:rPr>
              <a:t>a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t</a:t>
            </a:r>
            <a:r>
              <a:rPr sz="2600" dirty="0">
                <a:latin typeface="Segoe UI"/>
                <a:cs typeface="Segoe UI"/>
              </a:rPr>
              <a:t>ừ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lớ</a:t>
            </a:r>
            <a:r>
              <a:rPr sz="2600" dirty="0">
                <a:latin typeface="Segoe UI"/>
                <a:cs typeface="Segoe UI"/>
              </a:rPr>
              <a:t>p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đ</a:t>
            </a:r>
            <a:r>
              <a:rPr sz="2600" spc="-5" dirty="0">
                <a:latin typeface="Segoe UI"/>
                <a:cs typeface="Segoe UI"/>
              </a:rPr>
              <a:t>ó</a:t>
            </a:r>
            <a:r>
              <a:rPr sz="2600" dirty="0">
                <a:latin typeface="Segoe UI"/>
                <a:cs typeface="Segoe UI"/>
              </a:rPr>
              <a:t>.</a:t>
            </a:r>
          </a:p>
          <a:p>
            <a:pPr marL="357505" marR="5080" indent="-344170">
              <a:lnSpc>
                <a:spcPct val="100000"/>
              </a:lnSpc>
              <a:spcBef>
                <a:spcPts val="625"/>
              </a:spcBef>
              <a:buClr>
                <a:srgbClr val="FF5A33"/>
              </a:buClr>
              <a:buFont typeface="Wingdings"/>
              <a:buChar char=""/>
              <a:tabLst>
                <a:tab pos="356870" algn="l"/>
              </a:tabLst>
            </a:pPr>
            <a:r>
              <a:rPr sz="2600" spc="-225" dirty="0">
                <a:latin typeface="Segoe UI"/>
                <a:cs typeface="Segoe UI"/>
              </a:rPr>
              <a:t>T</a:t>
            </a:r>
            <a:r>
              <a:rPr sz="2600" spc="-45" dirty="0">
                <a:latin typeface="Segoe UI"/>
                <a:cs typeface="Segoe UI"/>
              </a:rPr>
              <a:t>r</a:t>
            </a:r>
            <a:r>
              <a:rPr sz="2600" spc="-5" dirty="0">
                <a:latin typeface="Segoe UI"/>
                <a:cs typeface="Segoe UI"/>
              </a:rPr>
              <a:t>o</a:t>
            </a:r>
            <a:r>
              <a:rPr sz="2600" dirty="0">
                <a:latin typeface="Segoe UI"/>
                <a:cs typeface="Segoe UI"/>
              </a:rPr>
              <a:t>ng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kh</a:t>
            </a:r>
            <a:r>
              <a:rPr sz="2600" spc="-5" dirty="0">
                <a:latin typeface="Segoe UI"/>
                <a:cs typeface="Segoe UI"/>
              </a:rPr>
              <a:t>ố</a:t>
            </a:r>
            <a:r>
              <a:rPr sz="2600" dirty="0">
                <a:latin typeface="Segoe UI"/>
                <a:cs typeface="Segoe UI"/>
              </a:rPr>
              <a:t>i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spc="-50" dirty="0">
                <a:latin typeface="Segoe UI"/>
                <a:cs typeface="Segoe UI"/>
              </a:rPr>
              <a:t>v</a:t>
            </a:r>
            <a:r>
              <a:rPr sz="2600" dirty="0">
                <a:latin typeface="Segoe UI"/>
                <a:cs typeface="Segoe UI"/>
              </a:rPr>
              <a:t>à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Segoe UI"/>
                <a:cs typeface="Segoe UI"/>
              </a:rPr>
              <a:t>p</a:t>
            </a:r>
            <a:r>
              <a:rPr sz="2600" dirty="0">
                <a:latin typeface="Segoe UI"/>
                <a:cs typeface="Segoe UI"/>
              </a:rPr>
              <a:t>h</a:t>
            </a:r>
            <a:r>
              <a:rPr sz="2600" spc="5" dirty="0">
                <a:latin typeface="Segoe UI"/>
                <a:cs typeface="Segoe UI"/>
              </a:rPr>
              <a:t>ươ</a:t>
            </a:r>
            <a:r>
              <a:rPr sz="2600" dirty="0">
                <a:latin typeface="Segoe UI"/>
                <a:cs typeface="Segoe UI"/>
              </a:rPr>
              <a:t>ng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t</a:t>
            </a:r>
            <a:r>
              <a:rPr sz="2600" dirty="0">
                <a:latin typeface="Segoe UI"/>
                <a:cs typeface="Segoe UI"/>
              </a:rPr>
              <a:t>h</a:t>
            </a:r>
            <a:r>
              <a:rPr sz="2600" spc="-10" dirty="0">
                <a:latin typeface="Segoe UI"/>
                <a:cs typeface="Segoe UI"/>
              </a:rPr>
              <a:t>ứ</a:t>
            </a:r>
            <a:r>
              <a:rPr sz="2600" dirty="0">
                <a:latin typeface="Segoe UI"/>
                <a:cs typeface="Segoe UI"/>
              </a:rPr>
              <a:t>c</a:t>
            </a:r>
            <a:r>
              <a:rPr sz="2600" spc="-4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tĩ</a:t>
            </a:r>
            <a:r>
              <a:rPr sz="2600" dirty="0">
                <a:latin typeface="Segoe UI"/>
                <a:cs typeface="Segoe UI"/>
              </a:rPr>
              <a:t>nh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b="1" spc="-5" dirty="0">
                <a:latin typeface="Segoe UI"/>
                <a:cs typeface="Segoe UI"/>
              </a:rPr>
              <a:t>c</a:t>
            </a:r>
            <a:r>
              <a:rPr sz="2600" b="1" spc="5" dirty="0">
                <a:latin typeface="Segoe UI"/>
                <a:cs typeface="Segoe UI"/>
              </a:rPr>
              <a:t>h</a:t>
            </a:r>
            <a:r>
              <a:rPr sz="2600" b="1" dirty="0">
                <a:latin typeface="Segoe UI"/>
                <a:cs typeface="Segoe UI"/>
              </a:rPr>
              <a:t>ỉ</a:t>
            </a:r>
            <a:r>
              <a:rPr sz="2600" b="1" spc="-20" dirty="0">
                <a:latin typeface="Segoe UI"/>
                <a:cs typeface="Segoe UI"/>
              </a:rPr>
              <a:t> </a:t>
            </a:r>
            <a:r>
              <a:rPr sz="2600" b="1" spc="-5" dirty="0">
                <a:latin typeface="Segoe UI"/>
                <a:cs typeface="Segoe UI"/>
              </a:rPr>
              <a:t>đ</a:t>
            </a:r>
            <a:r>
              <a:rPr sz="2600" b="1" dirty="0">
                <a:latin typeface="Segoe UI"/>
                <a:cs typeface="Segoe UI"/>
              </a:rPr>
              <a:t>ược</a:t>
            </a:r>
            <a:r>
              <a:rPr sz="2600" b="1" spc="-5" dirty="0">
                <a:latin typeface="Segoe UI"/>
                <a:cs typeface="Segoe UI"/>
              </a:rPr>
              <a:t> </a:t>
            </a:r>
            <a:r>
              <a:rPr sz="2600" b="1" spc="-10" dirty="0">
                <a:latin typeface="Segoe UI"/>
                <a:cs typeface="Segoe UI"/>
              </a:rPr>
              <a:t>t</a:t>
            </a:r>
            <a:r>
              <a:rPr sz="2600" b="1" spc="5" dirty="0">
                <a:latin typeface="Segoe UI"/>
                <a:cs typeface="Segoe UI"/>
              </a:rPr>
              <a:t>r</a:t>
            </a:r>
            <a:r>
              <a:rPr sz="2600" b="1" spc="-5" dirty="0">
                <a:latin typeface="Segoe UI"/>
                <a:cs typeface="Segoe UI"/>
              </a:rPr>
              <a:t>u</a:t>
            </a:r>
            <a:r>
              <a:rPr sz="2600" b="1" dirty="0">
                <a:latin typeface="Segoe UI"/>
                <a:cs typeface="Segoe UI"/>
              </a:rPr>
              <a:t>y</a:t>
            </a:r>
            <a:r>
              <a:rPr sz="2600" b="1" spc="6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Segoe UI"/>
                <a:cs typeface="Segoe UI"/>
              </a:rPr>
              <a:t>c</a:t>
            </a:r>
            <a:r>
              <a:rPr sz="2600" b="1" dirty="0">
                <a:latin typeface="Segoe UI"/>
                <a:cs typeface="Segoe UI"/>
              </a:rPr>
              <a:t>ập </a:t>
            </a:r>
            <a:r>
              <a:rPr sz="2600" b="1" spc="-5" dirty="0">
                <a:latin typeface="Segoe UI"/>
                <a:cs typeface="Segoe UI"/>
              </a:rPr>
              <a:t>đ</a:t>
            </a:r>
            <a:r>
              <a:rPr sz="2600" b="1" spc="-10" dirty="0">
                <a:latin typeface="Segoe UI"/>
                <a:cs typeface="Segoe UI"/>
              </a:rPr>
              <a:t>ế</a:t>
            </a:r>
            <a:r>
              <a:rPr sz="2600" b="1" dirty="0">
                <a:latin typeface="Segoe UI"/>
                <a:cs typeface="Segoe UI"/>
              </a:rPr>
              <a:t>n</a:t>
            </a:r>
            <a:r>
              <a:rPr sz="2600" b="1" spc="10" dirty="0">
                <a:latin typeface="Segoe UI"/>
                <a:cs typeface="Segoe UI"/>
              </a:rPr>
              <a:t> </a:t>
            </a:r>
            <a:r>
              <a:rPr sz="2600" b="1" spc="-5" dirty="0">
                <a:latin typeface="Segoe UI"/>
                <a:cs typeface="Segoe UI"/>
              </a:rPr>
              <a:t>c</a:t>
            </a:r>
            <a:r>
              <a:rPr sz="2600" b="1" dirty="0">
                <a:latin typeface="Segoe UI"/>
                <a:cs typeface="Segoe UI"/>
              </a:rPr>
              <a:t>ác</a:t>
            </a:r>
            <a:r>
              <a:rPr sz="2600" b="1" spc="5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Segoe UI"/>
                <a:cs typeface="Segoe UI"/>
              </a:rPr>
              <a:t>t</a:t>
            </a:r>
            <a:r>
              <a:rPr sz="2600" b="1" spc="5" dirty="0">
                <a:latin typeface="Segoe UI"/>
                <a:cs typeface="Segoe UI"/>
              </a:rPr>
              <a:t>h</a:t>
            </a:r>
            <a:r>
              <a:rPr sz="2600" b="1" dirty="0">
                <a:latin typeface="Segoe UI"/>
                <a:cs typeface="Segoe UI"/>
              </a:rPr>
              <a:t>à</a:t>
            </a:r>
            <a:r>
              <a:rPr sz="2600" b="1" spc="-5" dirty="0">
                <a:latin typeface="Segoe UI"/>
                <a:cs typeface="Segoe UI"/>
              </a:rPr>
              <a:t>n</a:t>
            </a:r>
            <a:r>
              <a:rPr sz="2600" b="1" dirty="0">
                <a:latin typeface="Segoe UI"/>
                <a:cs typeface="Segoe UI"/>
              </a:rPr>
              <a:t>h</a:t>
            </a:r>
            <a:r>
              <a:rPr sz="2600" b="1" spc="-20" dirty="0">
                <a:latin typeface="Segoe UI"/>
                <a:cs typeface="Segoe UI"/>
              </a:rPr>
              <a:t> </a:t>
            </a:r>
            <a:r>
              <a:rPr sz="2600" b="1" spc="5" dirty="0">
                <a:latin typeface="Segoe UI"/>
                <a:cs typeface="Segoe UI"/>
              </a:rPr>
              <a:t>vi</a:t>
            </a:r>
            <a:r>
              <a:rPr sz="2600" b="1" spc="-10" dirty="0">
                <a:latin typeface="Segoe UI"/>
                <a:cs typeface="Segoe UI"/>
              </a:rPr>
              <a:t>ê</a:t>
            </a:r>
            <a:r>
              <a:rPr sz="2600" b="1" dirty="0">
                <a:latin typeface="Segoe UI"/>
                <a:cs typeface="Segoe UI"/>
              </a:rPr>
              <a:t>n</a:t>
            </a:r>
            <a:r>
              <a:rPr sz="2600" b="1" spc="-5" dirty="0">
                <a:latin typeface="Segoe UI"/>
                <a:cs typeface="Segoe UI"/>
              </a:rPr>
              <a:t> </a:t>
            </a:r>
            <a:r>
              <a:rPr sz="2600" b="1" spc="-10" dirty="0">
                <a:latin typeface="Segoe UI"/>
                <a:cs typeface="Segoe UI"/>
              </a:rPr>
              <a:t>t</a:t>
            </a:r>
            <a:r>
              <a:rPr sz="2600" b="1" spc="5" dirty="0">
                <a:latin typeface="Segoe UI"/>
                <a:cs typeface="Segoe UI"/>
              </a:rPr>
              <a:t>ĩ</a:t>
            </a:r>
            <a:r>
              <a:rPr sz="2600" b="1" spc="-5" dirty="0">
                <a:latin typeface="Segoe UI"/>
                <a:cs typeface="Segoe UI"/>
              </a:rPr>
              <a:t>n</a:t>
            </a:r>
            <a:r>
              <a:rPr sz="2600" b="1" dirty="0">
                <a:latin typeface="Segoe UI"/>
                <a:cs typeface="Segoe UI"/>
              </a:rPr>
              <a:t>h</a:t>
            </a:r>
            <a:r>
              <a:rPr sz="2600" b="1" spc="-2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kh</a:t>
            </a:r>
            <a:r>
              <a:rPr sz="2600" spc="-10" dirty="0">
                <a:latin typeface="Segoe UI"/>
                <a:cs typeface="Segoe UI"/>
              </a:rPr>
              <a:t>á</a:t>
            </a:r>
            <a:r>
              <a:rPr sz="2600" dirty="0">
                <a:latin typeface="Segoe UI"/>
                <a:cs typeface="Segoe UI"/>
              </a:rPr>
              <a:t>c</a:t>
            </a:r>
            <a:r>
              <a:rPr sz="2600" spc="-1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mà kh</a:t>
            </a:r>
            <a:r>
              <a:rPr sz="2600" spc="-5" dirty="0">
                <a:latin typeface="Segoe UI"/>
                <a:cs typeface="Segoe UI"/>
              </a:rPr>
              <a:t>ô</a:t>
            </a:r>
            <a:r>
              <a:rPr sz="2600" dirty="0">
                <a:latin typeface="Segoe UI"/>
                <a:cs typeface="Segoe UI"/>
              </a:rPr>
              <a:t>ng</a:t>
            </a:r>
            <a:r>
              <a:rPr sz="2600" spc="-3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đ</a:t>
            </a:r>
            <a:r>
              <a:rPr sz="2600" spc="5" dirty="0">
                <a:latin typeface="Segoe UI"/>
                <a:cs typeface="Segoe UI"/>
              </a:rPr>
              <a:t>ượ</a:t>
            </a:r>
            <a:r>
              <a:rPr sz="2600" dirty="0">
                <a:latin typeface="Segoe UI"/>
                <a:cs typeface="Segoe UI"/>
              </a:rPr>
              <a:t>c</a:t>
            </a:r>
            <a:r>
              <a:rPr sz="2600" spc="-3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p</a:t>
            </a:r>
            <a:r>
              <a:rPr sz="2600" dirty="0">
                <a:latin typeface="Segoe UI"/>
                <a:cs typeface="Segoe UI"/>
              </a:rPr>
              <a:t>h</a:t>
            </a:r>
            <a:r>
              <a:rPr sz="2600" spc="-10" dirty="0">
                <a:latin typeface="Segoe UI"/>
                <a:cs typeface="Segoe UI"/>
              </a:rPr>
              <a:t>ép </a:t>
            </a:r>
            <a:r>
              <a:rPr sz="2600" spc="5" dirty="0">
                <a:latin typeface="Segoe UI"/>
                <a:cs typeface="Segoe UI"/>
              </a:rPr>
              <a:t>t</a:t>
            </a:r>
            <a:r>
              <a:rPr sz="2600" spc="-10" dirty="0">
                <a:latin typeface="Segoe UI"/>
                <a:cs typeface="Segoe UI"/>
              </a:rPr>
              <a:t>r</a:t>
            </a:r>
            <a:r>
              <a:rPr sz="2600" dirty="0">
                <a:latin typeface="Segoe UI"/>
                <a:cs typeface="Segoe UI"/>
              </a:rPr>
              <a:t>uy</a:t>
            </a:r>
            <a:r>
              <a:rPr sz="2600" spc="-20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c</a:t>
            </a:r>
            <a:r>
              <a:rPr sz="2600" spc="-10" dirty="0">
                <a:latin typeface="Segoe UI"/>
                <a:cs typeface="Segoe UI"/>
              </a:rPr>
              <a:t>ậ</a:t>
            </a:r>
            <a:r>
              <a:rPr sz="2600" dirty="0">
                <a:latin typeface="Segoe UI"/>
                <a:cs typeface="Segoe UI"/>
              </a:rPr>
              <a:t>p đ</a:t>
            </a:r>
            <a:r>
              <a:rPr sz="2600" spc="-10" dirty="0">
                <a:latin typeface="Segoe UI"/>
                <a:cs typeface="Segoe UI"/>
              </a:rPr>
              <a:t>ế</a:t>
            </a:r>
            <a:r>
              <a:rPr sz="2600" dirty="0">
                <a:latin typeface="Segoe UI"/>
                <a:cs typeface="Segoe UI"/>
              </a:rPr>
              <a:t>n</a:t>
            </a:r>
            <a:r>
              <a:rPr sz="2600" spc="-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t</a:t>
            </a:r>
            <a:r>
              <a:rPr sz="2600" dirty="0">
                <a:latin typeface="Segoe UI"/>
                <a:cs typeface="Segoe UI"/>
              </a:rPr>
              <a:t>h</a:t>
            </a:r>
            <a:r>
              <a:rPr sz="2600" spc="-10" dirty="0">
                <a:latin typeface="Segoe UI"/>
                <a:cs typeface="Segoe UI"/>
              </a:rPr>
              <a:t>à</a:t>
            </a:r>
            <a:r>
              <a:rPr sz="2600" dirty="0">
                <a:latin typeface="Segoe UI"/>
                <a:cs typeface="Segoe UI"/>
              </a:rPr>
              <a:t>nh</a:t>
            </a:r>
            <a:r>
              <a:rPr sz="2600" spc="-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v</a:t>
            </a:r>
            <a:r>
              <a:rPr sz="2600" spc="5" dirty="0">
                <a:latin typeface="Segoe UI"/>
                <a:cs typeface="Segoe UI"/>
              </a:rPr>
              <a:t>i</a:t>
            </a:r>
            <a:r>
              <a:rPr sz="2600" spc="-10" dirty="0">
                <a:latin typeface="Segoe UI"/>
                <a:cs typeface="Segoe UI"/>
              </a:rPr>
              <a:t>ê</a:t>
            </a:r>
            <a:r>
              <a:rPr sz="2600" dirty="0">
                <a:latin typeface="Segoe UI"/>
                <a:cs typeface="Segoe UI"/>
              </a:rPr>
              <a:t>n</a:t>
            </a:r>
            <a:r>
              <a:rPr sz="2600" spc="-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t</a:t>
            </a:r>
            <a:r>
              <a:rPr sz="2600" dirty="0">
                <a:latin typeface="Segoe UI"/>
                <a:cs typeface="Segoe UI"/>
              </a:rPr>
              <a:t>h</a:t>
            </a:r>
            <a:r>
              <a:rPr sz="2600" spc="-5" dirty="0">
                <a:latin typeface="Segoe UI"/>
                <a:cs typeface="Segoe UI"/>
              </a:rPr>
              <a:t>ô</a:t>
            </a:r>
            <a:r>
              <a:rPr sz="2600" dirty="0">
                <a:latin typeface="Segoe UI"/>
                <a:cs typeface="Segoe UI"/>
              </a:rPr>
              <a:t>ng</a:t>
            </a:r>
            <a:r>
              <a:rPr sz="2600" spc="-30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t</a:t>
            </a:r>
            <a:r>
              <a:rPr sz="2600" dirty="0">
                <a:latin typeface="Segoe UI"/>
                <a:cs typeface="Segoe UI"/>
              </a:rPr>
              <a:t>h</a:t>
            </a:r>
            <a:r>
              <a:rPr sz="2600" spc="5" dirty="0">
                <a:latin typeface="Segoe UI"/>
                <a:cs typeface="Segoe UI"/>
              </a:rPr>
              <a:t>ườ</a:t>
            </a:r>
            <a:r>
              <a:rPr sz="2600" dirty="0">
                <a:latin typeface="Segoe UI"/>
                <a:cs typeface="Segoe UI"/>
              </a:rPr>
              <a:t>ng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c</a:t>
            </a:r>
            <a:r>
              <a:rPr sz="2600" dirty="0">
                <a:latin typeface="Segoe UI"/>
                <a:cs typeface="Segoe UI"/>
              </a:rPr>
              <a:t>ủa</a:t>
            </a:r>
            <a:r>
              <a:rPr sz="2600" spc="-35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c</a:t>
            </a:r>
            <a:r>
              <a:rPr sz="2600" spc="5" dirty="0">
                <a:latin typeface="Segoe UI"/>
                <a:cs typeface="Segoe UI"/>
              </a:rPr>
              <a:t>l</a:t>
            </a:r>
            <a:r>
              <a:rPr sz="2600" spc="-10" dirty="0">
                <a:latin typeface="Segoe UI"/>
                <a:cs typeface="Segoe UI"/>
              </a:rPr>
              <a:t>a</a:t>
            </a:r>
            <a:r>
              <a:rPr sz="2600" dirty="0">
                <a:latin typeface="Segoe UI"/>
                <a:cs typeface="Segoe UI"/>
              </a:rPr>
              <a:t>ss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Static</a:t>
            </a:r>
          </a:p>
        </p:txBody>
      </p:sp>
    </p:spTree>
    <p:extLst>
      <p:ext uri="{BB962C8B-B14F-4D97-AF65-F5344CB8AC3E}">
        <p14:creationId xmlns:p14="http://schemas.microsoft.com/office/powerpoint/2010/main" val="2066078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978896" y="834348"/>
            <a:ext cx="755903" cy="538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5855" y="1586650"/>
            <a:ext cx="4463627" cy="2783872"/>
          </a:xfrm>
          <a:custGeom>
            <a:avLst/>
            <a:gdLst/>
            <a:ahLst/>
            <a:cxnLst/>
            <a:rect l="l" t="t" r="r" b="b"/>
            <a:pathLst>
              <a:path w="3347720" h="2862579">
                <a:moveTo>
                  <a:pt x="0" y="2862321"/>
                </a:moveTo>
                <a:lnTo>
                  <a:pt x="3347130" y="2862321"/>
                </a:lnTo>
                <a:lnTo>
                  <a:pt x="3347130" y="0"/>
                </a:lnTo>
                <a:lnTo>
                  <a:pt x="0" y="0"/>
                </a:lnTo>
                <a:lnTo>
                  <a:pt x="0" y="2862321"/>
                </a:lnTo>
                <a:close/>
              </a:path>
            </a:pathLst>
          </a:custGeom>
          <a:ln w="9524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30831" y="1641113"/>
            <a:ext cx="4211320" cy="249299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297180" marR="386080" indent="-285115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pub</a:t>
            </a:r>
            <a:r>
              <a:rPr spc="-5" dirty="0">
                <a:latin typeface="Calibri"/>
                <a:cs typeface="Calibri"/>
              </a:rPr>
              <a:t>li</a:t>
            </a:r>
            <a:r>
              <a:rPr dirty="0">
                <a:latin typeface="Calibri"/>
                <a:cs typeface="Calibri"/>
              </a:rPr>
              <a:t>c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s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My</a:t>
            </a:r>
            <a:r>
              <a:rPr spc="-5" dirty="0">
                <a:latin typeface="Calibri"/>
                <a:cs typeface="Calibri"/>
              </a:rPr>
              <a:t>Cl</a:t>
            </a:r>
            <a:r>
              <a:rPr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ss</a:t>
            </a:r>
            <a:r>
              <a:rPr dirty="0">
                <a:latin typeface="Calibri"/>
                <a:cs typeface="Calibri"/>
              </a:rPr>
              <a:t>{</a:t>
            </a:r>
            <a:r>
              <a:rPr dirty="0">
                <a:latin typeface="Times New Roman"/>
                <a:cs typeface="Times New Roman"/>
              </a:rPr>
              <a:t> </a:t>
            </a:r>
            <a:endParaRPr lang="en-US" dirty="0" smtClean="0">
              <a:latin typeface="Times New Roman"/>
              <a:cs typeface="Times New Roman"/>
            </a:endParaRPr>
          </a:p>
          <a:p>
            <a:pPr marL="297180" marR="386080" indent="-285115">
              <a:lnSpc>
                <a:spcPct val="100000"/>
              </a:lnSpc>
            </a:pPr>
            <a:r>
              <a:rPr lang="en-US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b="1" spc="-2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   </a:t>
            </a:r>
            <a:r>
              <a:rPr b="1" spc="-20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b="1" spc="-25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b="1" spc="-3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b="1" dirty="0" smtClean="0">
                <a:solidFill>
                  <a:srgbClr val="FF0000"/>
                </a:solidFill>
                <a:latin typeface="Calibri"/>
                <a:cs typeface="Calibri"/>
              </a:rPr>
              <a:t>tic</a:t>
            </a:r>
            <a:r>
              <a:rPr b="1" spc="-5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pub</a:t>
            </a:r>
            <a:r>
              <a:rPr spc="-5" dirty="0">
                <a:latin typeface="Calibri"/>
                <a:cs typeface="Calibri"/>
              </a:rPr>
              <a:t>li</a:t>
            </a:r>
            <a:r>
              <a:rPr dirty="0">
                <a:latin typeface="Calibri"/>
                <a:cs typeface="Calibri"/>
              </a:rPr>
              <a:t>c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spc="-2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t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X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 smtClean="0">
                <a:latin typeface="Calibri"/>
                <a:cs typeface="Calibri"/>
              </a:rPr>
              <a:t>100;</a:t>
            </a:r>
            <a:endParaRPr lang="en-US" dirty="0">
              <a:latin typeface="Times New Roman"/>
              <a:cs typeface="Times New Roman"/>
            </a:endParaRPr>
          </a:p>
          <a:p>
            <a:pPr marL="297180" marR="386080" indent="-285115">
              <a:lnSpc>
                <a:spcPct val="100000"/>
              </a:lnSpc>
            </a:pPr>
            <a:r>
              <a:rPr lang="en-US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b="1" spc="-2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   </a:t>
            </a:r>
            <a:r>
              <a:rPr b="1" spc="-20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b="1" spc="-25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b="1" spc="-3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b="1" dirty="0" smtClean="0">
                <a:solidFill>
                  <a:srgbClr val="FF0000"/>
                </a:solidFill>
                <a:latin typeface="Calibri"/>
                <a:cs typeface="Calibri"/>
              </a:rPr>
              <a:t>tic</a:t>
            </a:r>
            <a:r>
              <a:rPr dirty="0">
                <a:latin typeface="Calibri"/>
                <a:cs typeface="Calibri"/>
              </a:rPr>
              <a:t>{</a:t>
            </a:r>
            <a:endParaRPr lang="en-US" dirty="0">
              <a:latin typeface="Calibri"/>
              <a:cs typeface="Calibri"/>
            </a:endParaRPr>
          </a:p>
          <a:p>
            <a:pPr marL="5842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X</a:t>
            </a:r>
            <a:r>
              <a:rPr spc="-5" dirty="0">
                <a:latin typeface="Calibri"/>
                <a:cs typeface="Calibri"/>
              </a:rPr>
              <a:t>+=</a:t>
            </a:r>
            <a:r>
              <a:rPr dirty="0">
                <a:latin typeface="Calibri"/>
                <a:cs typeface="Calibri"/>
              </a:rPr>
              <a:t>100;</a:t>
            </a:r>
          </a:p>
          <a:p>
            <a:pPr marL="29718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}</a:t>
            </a:r>
          </a:p>
          <a:p>
            <a:pPr marL="584200" marR="5080" indent="-287020">
              <a:lnSpc>
                <a:spcPct val="100000"/>
              </a:lnSpc>
            </a:pPr>
            <a:r>
              <a:rPr b="1" spc="-2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b="1" spc="-2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b="1" spc="-3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tic</a:t>
            </a:r>
            <a:r>
              <a:rPr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pub</a:t>
            </a:r>
            <a:r>
              <a:rPr spc="-5" dirty="0">
                <a:latin typeface="Calibri"/>
                <a:cs typeface="Calibri"/>
              </a:rPr>
              <a:t>li</a:t>
            </a:r>
            <a:r>
              <a:rPr dirty="0">
                <a:latin typeface="Calibri"/>
                <a:cs typeface="Calibri"/>
              </a:rPr>
              <a:t>c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30" dirty="0">
                <a:latin typeface="Calibri"/>
                <a:cs typeface="Calibri"/>
              </a:rPr>
              <a:t>v</a:t>
            </a:r>
            <a:r>
              <a:rPr spc="-5" dirty="0">
                <a:latin typeface="Calibri"/>
                <a:cs typeface="Calibri"/>
              </a:rPr>
              <a:t>oi</a:t>
            </a:r>
            <a:r>
              <a:rPr dirty="0">
                <a:latin typeface="Calibri"/>
                <a:cs typeface="Calibri"/>
              </a:rPr>
              <a:t>d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m</a:t>
            </a:r>
            <a:r>
              <a:rPr spc="-15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th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d(){</a:t>
            </a:r>
            <a:r>
              <a:rPr dirty="0">
                <a:latin typeface="Times New Roman"/>
                <a:cs typeface="Times New Roman"/>
              </a:rPr>
              <a:t> </a:t>
            </a:r>
            <a:endParaRPr lang="en-US" dirty="0" smtClean="0">
              <a:latin typeface="Times New Roman"/>
              <a:cs typeface="Times New Roman"/>
            </a:endParaRPr>
          </a:p>
          <a:p>
            <a:pPr marL="584200" marR="5080" indent="-287020">
              <a:lnSpc>
                <a:spcPct val="100000"/>
              </a:lnSpc>
            </a:pP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    </a:t>
            </a:r>
            <a:r>
              <a:rPr dirty="0" smtClean="0">
                <a:latin typeface="Calibri"/>
                <a:cs typeface="Calibri"/>
              </a:rPr>
              <a:t>X</a:t>
            </a:r>
            <a:r>
              <a:rPr spc="-5" dirty="0">
                <a:latin typeface="Calibri"/>
                <a:cs typeface="Calibri"/>
              </a:rPr>
              <a:t>+=</a:t>
            </a:r>
            <a:r>
              <a:rPr dirty="0">
                <a:latin typeface="Calibri"/>
                <a:cs typeface="Calibri"/>
              </a:rPr>
              <a:t>200;</a:t>
            </a:r>
          </a:p>
          <a:p>
            <a:pPr marL="29718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}</a:t>
            </a:r>
          </a:p>
        </p:txBody>
      </p:sp>
      <p:sp>
        <p:nvSpPr>
          <p:cNvPr id="7" name="object 7"/>
          <p:cNvSpPr/>
          <p:nvPr/>
        </p:nvSpPr>
        <p:spPr>
          <a:xfrm>
            <a:off x="5088695" y="2562439"/>
            <a:ext cx="2023533" cy="0"/>
          </a:xfrm>
          <a:custGeom>
            <a:avLst/>
            <a:gdLst/>
            <a:ahLst/>
            <a:cxnLst/>
            <a:rect l="l" t="t" r="r" b="b"/>
            <a:pathLst>
              <a:path w="1517650">
                <a:moveTo>
                  <a:pt x="0" y="0"/>
                </a:moveTo>
                <a:lnTo>
                  <a:pt x="1517111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09911" y="2532140"/>
            <a:ext cx="101600" cy="60614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199" y="44439"/>
                </a:lnTo>
                <a:lnTo>
                  <a:pt x="0" y="88879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70671" y="3380120"/>
            <a:ext cx="7823200" cy="1583748"/>
          </a:xfrm>
          <a:custGeom>
            <a:avLst/>
            <a:gdLst/>
            <a:ahLst/>
            <a:cxnLst/>
            <a:rect l="l" t="t" r="r" b="b"/>
            <a:pathLst>
              <a:path w="5867400" h="2322829">
                <a:moveTo>
                  <a:pt x="1222906" y="389775"/>
                </a:moveTo>
                <a:lnTo>
                  <a:pt x="1459248" y="840546"/>
                </a:lnTo>
                <a:lnTo>
                  <a:pt x="318351" y="889241"/>
                </a:lnTo>
                <a:lnTo>
                  <a:pt x="1068890" y="1246439"/>
                </a:lnTo>
                <a:lnTo>
                  <a:pt x="0" y="1384624"/>
                </a:lnTo>
                <a:lnTo>
                  <a:pt x="904542" y="1652683"/>
                </a:lnTo>
                <a:lnTo>
                  <a:pt x="349044" y="1916667"/>
                </a:lnTo>
                <a:lnTo>
                  <a:pt x="1305202" y="1961293"/>
                </a:lnTo>
                <a:lnTo>
                  <a:pt x="1335651" y="2322575"/>
                </a:lnTo>
                <a:lnTo>
                  <a:pt x="2044616" y="1948921"/>
                </a:lnTo>
                <a:lnTo>
                  <a:pt x="2578993" y="1948921"/>
                </a:lnTo>
                <a:lnTo>
                  <a:pt x="2681618" y="1867744"/>
                </a:lnTo>
                <a:lnTo>
                  <a:pt x="3232367" y="1867744"/>
                </a:lnTo>
                <a:lnTo>
                  <a:pt x="3308530" y="1713439"/>
                </a:lnTo>
                <a:lnTo>
                  <a:pt x="4019838" y="1713439"/>
                </a:lnTo>
                <a:lnTo>
                  <a:pt x="3976774" y="1543001"/>
                </a:lnTo>
                <a:lnTo>
                  <a:pt x="4865941" y="1543001"/>
                </a:lnTo>
                <a:lnTo>
                  <a:pt x="4449427" y="1323654"/>
                </a:lnTo>
                <a:lnTo>
                  <a:pt x="4962832" y="1213972"/>
                </a:lnTo>
                <a:lnTo>
                  <a:pt x="4613775" y="1010960"/>
                </a:lnTo>
                <a:lnTo>
                  <a:pt x="5867387" y="714518"/>
                </a:lnTo>
                <a:lnTo>
                  <a:pt x="4449427" y="702362"/>
                </a:lnTo>
                <a:lnTo>
                  <a:pt x="4469148" y="686241"/>
                </a:lnTo>
                <a:lnTo>
                  <a:pt x="2322502" y="686241"/>
                </a:lnTo>
                <a:lnTo>
                  <a:pt x="1222906" y="389775"/>
                </a:lnTo>
                <a:close/>
              </a:path>
              <a:path w="5867400" h="2322829">
                <a:moveTo>
                  <a:pt x="2578993" y="1948921"/>
                </a:moveTo>
                <a:lnTo>
                  <a:pt x="2044616" y="1948921"/>
                </a:lnTo>
                <a:lnTo>
                  <a:pt x="2363254" y="2119573"/>
                </a:lnTo>
                <a:lnTo>
                  <a:pt x="2578993" y="1948921"/>
                </a:lnTo>
                <a:close/>
              </a:path>
              <a:path w="5867400" h="2322829">
                <a:moveTo>
                  <a:pt x="3232367" y="1867744"/>
                </a:moveTo>
                <a:lnTo>
                  <a:pt x="2681618" y="1867744"/>
                </a:lnTo>
                <a:lnTo>
                  <a:pt x="3154241" y="2026026"/>
                </a:lnTo>
                <a:lnTo>
                  <a:pt x="3232367" y="1867744"/>
                </a:lnTo>
                <a:close/>
              </a:path>
              <a:path w="5867400" h="2322829">
                <a:moveTo>
                  <a:pt x="4019838" y="1713439"/>
                </a:moveTo>
                <a:lnTo>
                  <a:pt x="3308530" y="1713439"/>
                </a:lnTo>
                <a:lnTo>
                  <a:pt x="4058826" y="1867744"/>
                </a:lnTo>
                <a:lnTo>
                  <a:pt x="4019838" y="1713439"/>
                </a:lnTo>
                <a:close/>
              </a:path>
              <a:path w="5867400" h="2322829">
                <a:moveTo>
                  <a:pt x="4865941" y="1543001"/>
                </a:moveTo>
                <a:lnTo>
                  <a:pt x="3976774" y="1543001"/>
                </a:lnTo>
                <a:lnTo>
                  <a:pt x="5127729" y="1680865"/>
                </a:lnTo>
                <a:lnTo>
                  <a:pt x="4865941" y="1543001"/>
                </a:lnTo>
                <a:close/>
              </a:path>
              <a:path w="5867400" h="2322829">
                <a:moveTo>
                  <a:pt x="2640866" y="202893"/>
                </a:moveTo>
                <a:lnTo>
                  <a:pt x="2322502" y="686241"/>
                </a:lnTo>
                <a:lnTo>
                  <a:pt x="4469148" y="686241"/>
                </a:lnTo>
                <a:lnTo>
                  <a:pt x="4548731" y="621185"/>
                </a:lnTo>
                <a:lnTo>
                  <a:pt x="3945532" y="621185"/>
                </a:lnTo>
                <a:lnTo>
                  <a:pt x="3963415" y="466880"/>
                </a:lnTo>
                <a:lnTo>
                  <a:pt x="3113519" y="466880"/>
                </a:lnTo>
                <a:lnTo>
                  <a:pt x="2640866" y="202893"/>
                </a:lnTo>
                <a:close/>
              </a:path>
              <a:path w="5867400" h="2322829">
                <a:moveTo>
                  <a:pt x="4891387" y="341077"/>
                </a:moveTo>
                <a:lnTo>
                  <a:pt x="3945532" y="621185"/>
                </a:lnTo>
                <a:lnTo>
                  <a:pt x="4548731" y="621185"/>
                </a:lnTo>
                <a:lnTo>
                  <a:pt x="4891387" y="341077"/>
                </a:lnTo>
                <a:close/>
              </a:path>
              <a:path w="5867400" h="2322829">
                <a:moveTo>
                  <a:pt x="4017526" y="0"/>
                </a:moveTo>
                <a:lnTo>
                  <a:pt x="3113519" y="466880"/>
                </a:lnTo>
                <a:lnTo>
                  <a:pt x="3963415" y="466880"/>
                </a:lnTo>
                <a:lnTo>
                  <a:pt x="40175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95756" y="4473433"/>
            <a:ext cx="7823200" cy="1583748"/>
          </a:xfrm>
          <a:custGeom>
            <a:avLst/>
            <a:gdLst/>
            <a:ahLst/>
            <a:cxnLst/>
            <a:rect l="l" t="t" r="r" b="b"/>
            <a:pathLst>
              <a:path w="5867400" h="2322829">
                <a:moveTo>
                  <a:pt x="3113519" y="466880"/>
                </a:moveTo>
                <a:lnTo>
                  <a:pt x="4017526" y="0"/>
                </a:lnTo>
                <a:lnTo>
                  <a:pt x="3945532" y="621185"/>
                </a:lnTo>
                <a:lnTo>
                  <a:pt x="4891387" y="341077"/>
                </a:lnTo>
                <a:lnTo>
                  <a:pt x="4449427" y="702362"/>
                </a:lnTo>
                <a:lnTo>
                  <a:pt x="5867387" y="714518"/>
                </a:lnTo>
                <a:lnTo>
                  <a:pt x="4613775" y="1010960"/>
                </a:lnTo>
                <a:lnTo>
                  <a:pt x="4962832" y="1213972"/>
                </a:lnTo>
                <a:lnTo>
                  <a:pt x="4449427" y="1323654"/>
                </a:lnTo>
                <a:lnTo>
                  <a:pt x="5127729" y="1680865"/>
                </a:lnTo>
                <a:lnTo>
                  <a:pt x="3976774" y="1543001"/>
                </a:lnTo>
                <a:lnTo>
                  <a:pt x="4058826" y="1867744"/>
                </a:lnTo>
                <a:lnTo>
                  <a:pt x="3308530" y="1713439"/>
                </a:lnTo>
                <a:lnTo>
                  <a:pt x="3154241" y="2026026"/>
                </a:lnTo>
                <a:lnTo>
                  <a:pt x="2681618" y="1867744"/>
                </a:lnTo>
                <a:lnTo>
                  <a:pt x="2363254" y="2119573"/>
                </a:lnTo>
                <a:lnTo>
                  <a:pt x="2044616" y="1948921"/>
                </a:lnTo>
                <a:lnTo>
                  <a:pt x="1335651" y="2322575"/>
                </a:lnTo>
                <a:lnTo>
                  <a:pt x="1305202" y="1961293"/>
                </a:lnTo>
                <a:lnTo>
                  <a:pt x="349044" y="1916667"/>
                </a:lnTo>
                <a:lnTo>
                  <a:pt x="904542" y="1652683"/>
                </a:lnTo>
                <a:lnTo>
                  <a:pt x="0" y="1384624"/>
                </a:lnTo>
                <a:lnTo>
                  <a:pt x="1068890" y="1246439"/>
                </a:lnTo>
                <a:lnTo>
                  <a:pt x="318351" y="889241"/>
                </a:lnTo>
                <a:lnTo>
                  <a:pt x="1459248" y="840546"/>
                </a:lnTo>
                <a:lnTo>
                  <a:pt x="1222906" y="389775"/>
                </a:lnTo>
                <a:lnTo>
                  <a:pt x="2322502" y="686241"/>
                </a:lnTo>
                <a:lnTo>
                  <a:pt x="2640866" y="202893"/>
                </a:lnTo>
                <a:lnTo>
                  <a:pt x="3113519" y="466880"/>
                </a:lnTo>
                <a:close/>
              </a:path>
            </a:pathLst>
          </a:custGeom>
          <a:ln w="25399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546381" y="3978602"/>
            <a:ext cx="3094567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6200">
              <a:lnSpc>
                <a:spcPct val="100000"/>
              </a:lnSpc>
            </a:pP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Cla</a:t>
            </a:r>
            <a:r>
              <a:rPr sz="2400" spc="-5" dirty="0">
                <a:latin typeface="Calibri"/>
                <a:cs typeface="Calibri"/>
              </a:rPr>
              <a:t>ss</a:t>
            </a:r>
            <a:r>
              <a:rPr sz="2400" spc="-10" dirty="0">
                <a:latin typeface="Calibri"/>
                <a:cs typeface="Calibri"/>
              </a:rPr>
              <a:t>.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o.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có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iá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trị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là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nh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ê</a:t>
            </a:r>
            <a:r>
              <a:rPr sz="2400" dirty="0">
                <a:latin typeface="Calibri"/>
                <a:cs typeface="Calibri"/>
              </a:rPr>
              <a:t>u</a:t>
            </a:r>
          </a:p>
        </p:txBody>
      </p:sp>
      <p:sp>
        <p:nvSpPr>
          <p:cNvPr id="12" name="object 12"/>
          <p:cNvSpPr/>
          <p:nvPr/>
        </p:nvSpPr>
        <p:spPr>
          <a:xfrm>
            <a:off x="7128256" y="2111269"/>
            <a:ext cx="4081780" cy="1544484"/>
          </a:xfrm>
          <a:custGeom>
            <a:avLst/>
            <a:gdLst/>
            <a:ahLst/>
            <a:cxnLst/>
            <a:rect l="l" t="t" r="r" b="b"/>
            <a:pathLst>
              <a:path w="3061334" h="1323975">
                <a:moveTo>
                  <a:pt x="0" y="1323438"/>
                </a:moveTo>
                <a:lnTo>
                  <a:pt x="3060771" y="1323438"/>
                </a:lnTo>
                <a:lnTo>
                  <a:pt x="3060771" y="0"/>
                </a:lnTo>
                <a:lnTo>
                  <a:pt x="0" y="0"/>
                </a:lnTo>
                <a:lnTo>
                  <a:pt x="0" y="1323438"/>
                </a:lnTo>
                <a:close/>
              </a:path>
            </a:pathLst>
          </a:custGeom>
          <a:ln w="9524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233238" y="2165733"/>
            <a:ext cx="3832013" cy="11079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My</a:t>
            </a:r>
            <a:r>
              <a:rPr spc="-5" dirty="0">
                <a:latin typeface="Calibri"/>
                <a:cs typeface="Calibri"/>
              </a:rPr>
              <a:t>Cl</a:t>
            </a:r>
            <a:r>
              <a:rPr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s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o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5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w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My</a:t>
            </a:r>
            <a:r>
              <a:rPr spc="-5" dirty="0">
                <a:latin typeface="Calibri"/>
                <a:cs typeface="Calibri"/>
              </a:rPr>
              <a:t>Cl</a:t>
            </a:r>
            <a:r>
              <a:rPr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ss</a:t>
            </a:r>
            <a:r>
              <a:rPr dirty="0">
                <a:latin typeface="Calibri"/>
                <a:cs typeface="Calibri"/>
              </a:rPr>
              <a:t>();</a:t>
            </a:r>
            <a:r>
              <a:rPr dirty="0">
                <a:latin typeface="Times New Roman"/>
                <a:cs typeface="Times New Roman"/>
              </a:rPr>
              <a:t> </a:t>
            </a:r>
            <a:endParaRPr lang="en-US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pc="-5" dirty="0" err="1" smtClean="0">
                <a:latin typeface="Calibri"/>
                <a:cs typeface="Calibri"/>
              </a:rPr>
              <a:t>o.</a:t>
            </a:r>
            <a:r>
              <a:rPr dirty="0" err="1" smtClean="0">
                <a:latin typeface="Calibri"/>
                <a:cs typeface="Calibri"/>
              </a:rPr>
              <a:t>X</a:t>
            </a:r>
            <a:r>
              <a:rPr spc="-65" dirty="0" smtClean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+</a:t>
            </a:r>
            <a:r>
              <a:rPr dirty="0">
                <a:latin typeface="Calibri"/>
                <a:cs typeface="Calibri"/>
              </a:rPr>
              <a:t>=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300;</a:t>
            </a:r>
            <a:endParaRPr lang="en-US" dirty="0">
              <a:latin typeface="Calibri"/>
              <a:cs typeface="Calibri"/>
            </a:endParaRPr>
          </a:p>
          <a:p>
            <a:pPr marL="12700" marR="970915" indent="-635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My</a:t>
            </a:r>
            <a:r>
              <a:rPr spc="-5" dirty="0">
                <a:latin typeface="Calibri"/>
                <a:cs typeface="Calibri"/>
              </a:rPr>
              <a:t>Cl</a:t>
            </a:r>
            <a:r>
              <a:rPr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ss.</a:t>
            </a:r>
            <a:r>
              <a:rPr dirty="0">
                <a:latin typeface="Calibri"/>
                <a:cs typeface="Calibri"/>
              </a:rPr>
              <a:t>X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+</a:t>
            </a:r>
            <a:r>
              <a:rPr dirty="0">
                <a:latin typeface="Calibri"/>
                <a:cs typeface="Calibri"/>
              </a:rPr>
              <a:t>=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500;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My</a:t>
            </a:r>
            <a:r>
              <a:rPr spc="-5" dirty="0">
                <a:latin typeface="Calibri"/>
                <a:cs typeface="Calibri"/>
              </a:rPr>
              <a:t>Cl</a:t>
            </a:r>
            <a:r>
              <a:rPr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ss.</a:t>
            </a:r>
            <a:r>
              <a:rPr spc="-10" dirty="0">
                <a:latin typeface="Calibri"/>
                <a:cs typeface="Calibri"/>
              </a:rPr>
              <a:t>m</a:t>
            </a:r>
            <a:r>
              <a:rPr spc="-15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th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spc="5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()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 Discussion</a:t>
            </a:r>
          </a:p>
        </p:txBody>
      </p:sp>
    </p:spTree>
    <p:extLst>
      <p:ext uri="{BB962C8B-B14F-4D97-AF65-F5344CB8AC3E}">
        <p14:creationId xmlns:p14="http://schemas.microsoft.com/office/powerpoint/2010/main" val="4188183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32000" y="1739318"/>
            <a:ext cx="8534400" cy="2226252"/>
          </a:xfrm>
          <a:custGeom>
            <a:avLst/>
            <a:gdLst/>
            <a:ahLst/>
            <a:cxnLst/>
            <a:rect l="l" t="t" r="r" b="b"/>
            <a:pathLst>
              <a:path w="6400800" h="3265170">
                <a:moveTo>
                  <a:pt x="0" y="3264773"/>
                </a:moveTo>
                <a:lnTo>
                  <a:pt x="6400799" y="3264773"/>
                </a:lnTo>
                <a:lnTo>
                  <a:pt x="6400799" y="0"/>
                </a:lnTo>
                <a:lnTo>
                  <a:pt x="0" y="0"/>
                </a:lnTo>
                <a:lnTo>
                  <a:pt x="0" y="32647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29975" y="1755955"/>
            <a:ext cx="4568061" cy="194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79261" y="421075"/>
            <a:ext cx="7257933" cy="19264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19678" y="2434706"/>
            <a:ext cx="3488948" cy="17841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38289" y="2338126"/>
            <a:ext cx="5749713" cy="26699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0345">
              <a:lnSpc>
                <a:spcPct val="100000"/>
              </a:lnSpc>
            </a:pPr>
            <a:r>
              <a:rPr sz="7200" b="1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7200" b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15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1500" dirty="0">
              <a:latin typeface="Calibri"/>
              <a:cs typeface="Calibri"/>
            </a:endParaRPr>
          </a:p>
          <a:p>
            <a:pPr marL="12700" marR="1860550">
              <a:lnSpc>
                <a:spcPct val="100000"/>
              </a:lnSpc>
              <a:spcBef>
                <a:spcPts val="272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ện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ự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ó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ư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ớ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ải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í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ế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quả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9734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572999" y="1393668"/>
            <a:ext cx="755903" cy="538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50695" y="1393668"/>
            <a:ext cx="757935" cy="5382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210535" y="1393668"/>
            <a:ext cx="755903" cy="538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488686" y="1662792"/>
            <a:ext cx="11023600" cy="2167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80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pc="-260" dirty="0">
                <a:latin typeface="Segoe UI"/>
                <a:cs typeface="Segoe UI"/>
              </a:rPr>
              <a:t>T</a:t>
            </a:r>
            <a:r>
              <a:rPr spc="-50" dirty="0">
                <a:latin typeface="Segoe UI"/>
                <a:cs typeface="Segoe UI"/>
              </a:rPr>
              <a:t>r</a:t>
            </a:r>
            <a:r>
              <a:rPr spc="-15" dirty="0">
                <a:latin typeface="Segoe UI"/>
                <a:cs typeface="Segoe UI"/>
              </a:rPr>
              <a:t>o</a:t>
            </a:r>
            <a:r>
              <a:rPr spc="-20" dirty="0">
                <a:latin typeface="Segoe UI"/>
                <a:cs typeface="Segoe UI"/>
              </a:rPr>
              <a:t>ng</a:t>
            </a:r>
            <a:r>
              <a:rPr spc="-5" dirty="0">
                <a:latin typeface="Segoe UI"/>
                <a:cs typeface="Segoe UI"/>
              </a:rPr>
              <a:t> </a:t>
            </a:r>
            <a:r>
              <a:rPr spc="-50" dirty="0">
                <a:latin typeface="Segoe UI"/>
                <a:cs typeface="Segoe UI"/>
              </a:rPr>
              <a:t>J</a:t>
            </a:r>
            <a:r>
              <a:rPr spc="-10" dirty="0">
                <a:latin typeface="Segoe UI"/>
                <a:cs typeface="Segoe UI"/>
              </a:rPr>
              <a:t>a</a:t>
            </a:r>
            <a:r>
              <a:rPr spc="-60" dirty="0">
                <a:latin typeface="Segoe UI"/>
                <a:cs typeface="Segoe UI"/>
              </a:rPr>
              <a:t>v</a:t>
            </a:r>
            <a:r>
              <a:rPr spc="-15" dirty="0">
                <a:latin typeface="Segoe UI"/>
                <a:cs typeface="Segoe UI"/>
              </a:rPr>
              <a:t>a</a:t>
            </a:r>
            <a:r>
              <a:rPr spc="-20" dirty="0">
                <a:latin typeface="Segoe UI"/>
                <a:cs typeface="Segoe UI"/>
              </a:rPr>
              <a:t> </a:t>
            </a:r>
            <a:r>
              <a:rPr spc="-15" dirty="0">
                <a:latin typeface="Segoe UI"/>
                <a:cs typeface="Segoe UI"/>
              </a:rPr>
              <a:t>có 3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Segoe UI"/>
                <a:cs typeface="Segoe UI"/>
              </a:rPr>
              <a:t>l</a:t>
            </a:r>
            <a:r>
              <a:rPr spc="-15" dirty="0">
                <a:latin typeface="Segoe UI"/>
                <a:cs typeface="Segoe UI"/>
              </a:rPr>
              <a:t>oạ</a:t>
            </a:r>
            <a:r>
              <a:rPr spc="-10" dirty="0">
                <a:latin typeface="Segoe UI"/>
                <a:cs typeface="Segoe UI"/>
              </a:rPr>
              <a:t>i</a:t>
            </a:r>
            <a:r>
              <a:rPr spc="-20" dirty="0">
                <a:latin typeface="Segoe UI"/>
                <a:cs typeface="Segoe UI"/>
              </a:rPr>
              <a:t> h</a:t>
            </a:r>
            <a:r>
              <a:rPr spc="-10" dirty="0">
                <a:latin typeface="Segoe UI"/>
                <a:cs typeface="Segoe UI"/>
              </a:rPr>
              <a:t>ằ</a:t>
            </a:r>
            <a:r>
              <a:rPr spc="-20" dirty="0">
                <a:latin typeface="Segoe UI"/>
                <a:cs typeface="Segoe UI"/>
              </a:rPr>
              <a:t>ng</a:t>
            </a:r>
          </a:p>
          <a:p>
            <a:pPr marL="469900">
              <a:lnSpc>
                <a:spcPct val="100000"/>
              </a:lnSpc>
              <a:spcBef>
                <a:spcPts val="590"/>
              </a:spcBef>
            </a:pPr>
            <a:r>
              <a:rPr sz="2400" spc="114" dirty="0">
                <a:solidFill>
                  <a:srgbClr val="FF5A33"/>
                </a:solidFill>
                <a:latin typeface="Wingdings"/>
                <a:cs typeface="Wingdings"/>
              </a:rPr>
              <a:t></a:t>
            </a:r>
            <a:r>
              <a:rPr sz="2400" spc="-5" dirty="0">
                <a:latin typeface="Segoe UI"/>
                <a:cs typeface="Segoe UI"/>
              </a:rPr>
              <a:t>Lớ</a:t>
            </a:r>
            <a:r>
              <a:rPr sz="2400" dirty="0">
                <a:latin typeface="Segoe UI"/>
                <a:cs typeface="Segoe UI"/>
              </a:rPr>
              <a:t>p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h</a:t>
            </a:r>
            <a:r>
              <a:rPr sz="2400" spc="-15" dirty="0">
                <a:latin typeface="Segoe UI"/>
                <a:cs typeface="Segoe UI"/>
              </a:rPr>
              <a:t>ằ</a:t>
            </a:r>
            <a:r>
              <a:rPr sz="2400" spc="-5" dirty="0">
                <a:latin typeface="Segoe UI"/>
                <a:cs typeface="Segoe UI"/>
              </a:rPr>
              <a:t>n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là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lớ</a:t>
            </a:r>
            <a:r>
              <a:rPr sz="2400" dirty="0">
                <a:latin typeface="Segoe UI"/>
                <a:cs typeface="Segoe UI"/>
              </a:rPr>
              <a:t>p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khôn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</a:t>
            </a:r>
            <a:r>
              <a:rPr sz="2400" dirty="0">
                <a:latin typeface="Segoe UI"/>
                <a:cs typeface="Segoe UI"/>
              </a:rPr>
              <a:t>o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</a:t>
            </a:r>
            <a:r>
              <a:rPr sz="2400" spc="-5" dirty="0">
                <a:latin typeface="Segoe UI"/>
                <a:cs typeface="Segoe UI"/>
              </a:rPr>
              <a:t>h</a:t>
            </a:r>
            <a:r>
              <a:rPr sz="2400" dirty="0">
                <a:latin typeface="Segoe UI"/>
                <a:cs typeface="Segoe UI"/>
              </a:rPr>
              <a:t>ép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</a:t>
            </a:r>
            <a:r>
              <a:rPr sz="2400" spc="-5" dirty="0">
                <a:latin typeface="Segoe UI"/>
                <a:cs typeface="Segoe UI"/>
              </a:rPr>
              <a:t>h</a:t>
            </a:r>
            <a:r>
              <a:rPr sz="2400" dirty="0">
                <a:latin typeface="Segoe UI"/>
                <a:cs typeface="Segoe UI"/>
              </a:rPr>
              <a:t>ừ</a:t>
            </a:r>
            <a:r>
              <a:rPr sz="2400" spc="-15" dirty="0">
                <a:latin typeface="Segoe UI"/>
                <a:cs typeface="Segoe UI"/>
              </a:rPr>
              <a:t>a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kế</a:t>
            </a:r>
            <a:endParaRPr sz="2400" dirty="0">
              <a:latin typeface="Segoe UI"/>
              <a:cs typeface="Segoe UI"/>
            </a:endParaRPr>
          </a:p>
          <a:p>
            <a:pPr marL="756285" marR="5080" indent="-287020">
              <a:lnSpc>
                <a:spcPct val="100000"/>
              </a:lnSpc>
              <a:spcBef>
                <a:spcPts val="575"/>
              </a:spcBef>
            </a:pPr>
            <a:r>
              <a:rPr sz="2400" spc="114" dirty="0">
                <a:solidFill>
                  <a:srgbClr val="FF5A33"/>
                </a:solidFill>
                <a:latin typeface="Wingdings"/>
                <a:cs typeface="Wingdings"/>
              </a:rPr>
              <a:t></a:t>
            </a:r>
            <a:r>
              <a:rPr sz="2400" dirty="0">
                <a:latin typeface="Segoe UI"/>
                <a:cs typeface="Segoe UI"/>
              </a:rPr>
              <a:t>P</a:t>
            </a:r>
            <a:r>
              <a:rPr sz="2400" spc="-5" dirty="0">
                <a:latin typeface="Segoe UI"/>
                <a:cs typeface="Segoe UI"/>
              </a:rPr>
              <a:t>h</a:t>
            </a:r>
            <a:r>
              <a:rPr sz="2400" dirty="0">
                <a:latin typeface="Segoe UI"/>
                <a:cs typeface="Segoe UI"/>
              </a:rPr>
              <a:t>ư</a:t>
            </a:r>
            <a:r>
              <a:rPr sz="2400" spc="-5" dirty="0">
                <a:latin typeface="Segoe UI"/>
                <a:cs typeface="Segoe UI"/>
              </a:rPr>
              <a:t>ơn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</a:t>
            </a:r>
            <a:r>
              <a:rPr sz="2400" spc="-5" dirty="0">
                <a:latin typeface="Segoe UI"/>
                <a:cs typeface="Segoe UI"/>
              </a:rPr>
              <a:t>h</a:t>
            </a:r>
            <a:r>
              <a:rPr sz="2400" dirty="0">
                <a:latin typeface="Segoe UI"/>
                <a:cs typeface="Segoe UI"/>
              </a:rPr>
              <a:t>ức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h</a:t>
            </a:r>
            <a:r>
              <a:rPr sz="2400" spc="-15" dirty="0">
                <a:latin typeface="Segoe UI"/>
                <a:cs typeface="Segoe UI"/>
              </a:rPr>
              <a:t>ằ</a:t>
            </a:r>
            <a:r>
              <a:rPr sz="2400" spc="-5" dirty="0">
                <a:latin typeface="Segoe UI"/>
                <a:cs typeface="Segoe UI"/>
              </a:rPr>
              <a:t>n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là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</a:t>
            </a:r>
            <a:r>
              <a:rPr sz="2400" spc="-5" dirty="0">
                <a:latin typeface="Segoe UI"/>
                <a:cs typeface="Segoe UI"/>
              </a:rPr>
              <a:t>h</a:t>
            </a:r>
            <a:r>
              <a:rPr sz="2400" dirty="0">
                <a:latin typeface="Segoe UI"/>
                <a:cs typeface="Segoe UI"/>
              </a:rPr>
              <a:t>ư</a:t>
            </a:r>
            <a:r>
              <a:rPr sz="2400" spc="-5" dirty="0">
                <a:latin typeface="Segoe UI"/>
                <a:cs typeface="Segoe UI"/>
              </a:rPr>
              <a:t>ơn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</a:t>
            </a:r>
            <a:r>
              <a:rPr sz="2400" spc="-5" dirty="0">
                <a:latin typeface="Segoe UI"/>
                <a:cs typeface="Segoe UI"/>
              </a:rPr>
              <a:t>h</a:t>
            </a:r>
            <a:r>
              <a:rPr sz="2400" dirty="0">
                <a:latin typeface="Segoe UI"/>
                <a:cs typeface="Segoe UI"/>
              </a:rPr>
              <a:t>ức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khôn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</a:t>
            </a:r>
            <a:r>
              <a:rPr sz="2400" dirty="0">
                <a:latin typeface="Segoe UI"/>
                <a:cs typeface="Segoe UI"/>
              </a:rPr>
              <a:t>o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</a:t>
            </a:r>
            <a:r>
              <a:rPr sz="2400" spc="-5" dirty="0">
                <a:latin typeface="Segoe UI"/>
                <a:cs typeface="Segoe UI"/>
              </a:rPr>
              <a:t>h</a:t>
            </a:r>
            <a:r>
              <a:rPr sz="2400" dirty="0">
                <a:latin typeface="Segoe UI"/>
                <a:cs typeface="Segoe UI"/>
              </a:rPr>
              <a:t>ép g</a:t>
            </a:r>
            <a:r>
              <a:rPr sz="2400" spc="-5" dirty="0">
                <a:latin typeface="Segoe UI"/>
                <a:cs typeface="Segoe UI"/>
              </a:rPr>
              <a:t>h</a:t>
            </a:r>
            <a:r>
              <a:rPr sz="2400" dirty="0">
                <a:latin typeface="Segoe UI"/>
                <a:cs typeface="Segoe UI"/>
              </a:rPr>
              <a:t>i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đè</a:t>
            </a: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spc="114" dirty="0">
                <a:solidFill>
                  <a:srgbClr val="FF5A33"/>
                </a:solidFill>
                <a:latin typeface="Wingdings"/>
                <a:cs typeface="Wingdings"/>
              </a:rPr>
              <a:t></a:t>
            </a:r>
            <a:r>
              <a:rPr sz="2400" dirty="0">
                <a:latin typeface="Segoe UI"/>
                <a:cs typeface="Segoe UI"/>
              </a:rPr>
              <a:t>B</a:t>
            </a:r>
            <a:r>
              <a:rPr sz="2400" spc="-5" dirty="0">
                <a:latin typeface="Segoe UI"/>
                <a:cs typeface="Segoe UI"/>
              </a:rPr>
              <a:t>i</a:t>
            </a:r>
            <a:r>
              <a:rPr sz="2400" dirty="0">
                <a:latin typeface="Segoe UI"/>
                <a:cs typeface="Segoe UI"/>
              </a:rPr>
              <a:t>ến </a:t>
            </a:r>
            <a:r>
              <a:rPr sz="2400" spc="-20" dirty="0">
                <a:latin typeface="Segoe UI"/>
                <a:cs typeface="Segoe UI"/>
              </a:rPr>
              <a:t>h</a:t>
            </a:r>
            <a:r>
              <a:rPr sz="2400" spc="-15" dirty="0">
                <a:latin typeface="Segoe UI"/>
                <a:cs typeface="Segoe UI"/>
              </a:rPr>
              <a:t>ằ</a:t>
            </a:r>
            <a:r>
              <a:rPr sz="2400" spc="-5" dirty="0">
                <a:latin typeface="Segoe UI"/>
                <a:cs typeface="Segoe UI"/>
              </a:rPr>
              <a:t>n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là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</a:t>
            </a:r>
            <a:r>
              <a:rPr sz="2400" spc="-5" dirty="0">
                <a:latin typeface="Segoe UI"/>
                <a:cs typeface="Segoe UI"/>
              </a:rPr>
              <a:t>i</a:t>
            </a:r>
            <a:r>
              <a:rPr sz="2400" dirty="0">
                <a:latin typeface="Segoe UI"/>
                <a:cs typeface="Segoe UI"/>
              </a:rPr>
              <a:t>ến </a:t>
            </a:r>
            <a:r>
              <a:rPr sz="2400" spc="-5" dirty="0">
                <a:latin typeface="Segoe UI"/>
                <a:cs typeface="Segoe UI"/>
              </a:rPr>
              <a:t>khôn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</a:t>
            </a:r>
            <a:r>
              <a:rPr sz="2400" dirty="0">
                <a:latin typeface="Segoe UI"/>
                <a:cs typeface="Segoe UI"/>
              </a:rPr>
              <a:t>o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</a:t>
            </a:r>
            <a:r>
              <a:rPr sz="2400" spc="-5" dirty="0">
                <a:latin typeface="Segoe UI"/>
                <a:cs typeface="Segoe UI"/>
              </a:rPr>
              <a:t>h</a:t>
            </a:r>
            <a:r>
              <a:rPr sz="2400" dirty="0">
                <a:latin typeface="Segoe UI"/>
                <a:cs typeface="Segoe UI"/>
              </a:rPr>
              <a:t>ép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</a:t>
            </a:r>
            <a:r>
              <a:rPr sz="2400" spc="-5" dirty="0">
                <a:latin typeface="Segoe UI"/>
                <a:cs typeface="Segoe UI"/>
              </a:rPr>
              <a:t>h</a:t>
            </a:r>
            <a:r>
              <a:rPr sz="2400" spc="-15" dirty="0">
                <a:latin typeface="Segoe UI"/>
                <a:cs typeface="Segoe UI"/>
              </a:rPr>
              <a:t>ay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</a:t>
            </a:r>
            <a:r>
              <a:rPr sz="2400" spc="-5" dirty="0">
                <a:latin typeface="Segoe UI"/>
                <a:cs typeface="Segoe UI"/>
              </a:rPr>
              <a:t>ổ</a:t>
            </a:r>
            <a:r>
              <a:rPr sz="2400" dirty="0">
                <a:latin typeface="Segoe UI"/>
                <a:cs typeface="Segoe UI"/>
              </a:rPr>
              <a:t>i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-15" dirty="0">
                <a:latin typeface="Segoe UI"/>
                <a:cs typeface="Segoe UI"/>
              </a:rPr>
              <a:t>iá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trị</a:t>
            </a: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pc="180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pc="-20" dirty="0">
                <a:latin typeface="Segoe UI"/>
                <a:cs typeface="Segoe UI"/>
              </a:rPr>
              <a:t>Sử</a:t>
            </a:r>
            <a:r>
              <a:rPr dirty="0">
                <a:latin typeface="Segoe UI"/>
                <a:cs typeface="Segoe UI"/>
              </a:rPr>
              <a:t> </a:t>
            </a:r>
            <a:r>
              <a:rPr spc="-25" dirty="0">
                <a:latin typeface="Segoe UI"/>
                <a:cs typeface="Segoe UI"/>
              </a:rPr>
              <a:t>d</a:t>
            </a:r>
            <a:r>
              <a:rPr spc="-20" dirty="0">
                <a:latin typeface="Segoe UI"/>
                <a:cs typeface="Segoe UI"/>
              </a:rPr>
              <a:t>ụng</a:t>
            </a:r>
            <a:r>
              <a:rPr spc="10" dirty="0">
                <a:latin typeface="Segoe UI"/>
                <a:cs typeface="Segoe UI"/>
              </a:rPr>
              <a:t> </a:t>
            </a:r>
            <a:r>
              <a:rPr spc="-15" dirty="0">
                <a:latin typeface="Segoe UI"/>
                <a:cs typeface="Segoe UI"/>
              </a:rPr>
              <a:t>từ</a:t>
            </a:r>
            <a:r>
              <a:rPr dirty="0">
                <a:latin typeface="Segoe UI"/>
                <a:cs typeface="Segoe UI"/>
              </a:rPr>
              <a:t> </a:t>
            </a:r>
            <a:r>
              <a:rPr spc="-15" dirty="0">
                <a:latin typeface="Segoe UI"/>
                <a:cs typeface="Segoe UI"/>
              </a:rPr>
              <a:t>kh</a:t>
            </a:r>
            <a:r>
              <a:rPr spc="-55" dirty="0">
                <a:latin typeface="Segoe UI"/>
                <a:cs typeface="Segoe UI"/>
              </a:rPr>
              <a:t>ó</a:t>
            </a:r>
            <a:r>
              <a:rPr spc="-15" dirty="0">
                <a:latin typeface="Segoe UI"/>
                <a:cs typeface="Segoe UI"/>
              </a:rPr>
              <a:t>a</a:t>
            </a:r>
            <a:r>
              <a:rPr spc="-10" dirty="0">
                <a:latin typeface="Segoe UI"/>
                <a:cs typeface="Segoe UI"/>
              </a:rPr>
              <a:t> f</a:t>
            </a:r>
            <a:r>
              <a:rPr spc="-20" dirty="0">
                <a:latin typeface="Segoe UI"/>
                <a:cs typeface="Segoe UI"/>
              </a:rPr>
              <a:t>in</a:t>
            </a:r>
            <a:r>
              <a:rPr spc="-10" dirty="0">
                <a:latin typeface="Segoe UI"/>
                <a:cs typeface="Segoe UI"/>
              </a:rPr>
              <a:t>al</a:t>
            </a:r>
            <a:r>
              <a:rPr spc="-5" dirty="0">
                <a:latin typeface="Segoe UI"/>
                <a:cs typeface="Segoe UI"/>
              </a:rPr>
              <a:t> </a:t>
            </a:r>
            <a:r>
              <a:rPr spc="-25" dirty="0">
                <a:latin typeface="Segoe UI"/>
                <a:cs typeface="Segoe UI"/>
              </a:rPr>
              <a:t>đ</a:t>
            </a:r>
            <a:r>
              <a:rPr spc="-15" dirty="0">
                <a:latin typeface="Segoe UI"/>
                <a:cs typeface="Segoe UI"/>
              </a:rPr>
              <a:t>ể</a:t>
            </a:r>
            <a:r>
              <a:rPr dirty="0">
                <a:latin typeface="Segoe UI"/>
                <a:cs typeface="Segoe UI"/>
              </a:rPr>
              <a:t> </a:t>
            </a:r>
            <a:r>
              <a:rPr spc="-25" dirty="0">
                <a:latin typeface="Segoe UI"/>
                <a:cs typeface="Segoe UI"/>
              </a:rPr>
              <a:t>đ</a:t>
            </a:r>
            <a:r>
              <a:rPr spc="-20" dirty="0">
                <a:latin typeface="Segoe UI"/>
                <a:cs typeface="Segoe UI"/>
              </a:rPr>
              <a:t>ịnh</a:t>
            </a:r>
            <a:r>
              <a:rPr spc="15" dirty="0">
                <a:latin typeface="Segoe UI"/>
                <a:cs typeface="Segoe UI"/>
              </a:rPr>
              <a:t> </a:t>
            </a:r>
            <a:r>
              <a:rPr spc="-20" dirty="0">
                <a:latin typeface="Segoe UI"/>
                <a:cs typeface="Segoe UI"/>
              </a:rPr>
              <a:t>n</a:t>
            </a:r>
            <a:r>
              <a:rPr spc="-25" dirty="0">
                <a:latin typeface="Segoe UI"/>
                <a:cs typeface="Segoe UI"/>
              </a:rPr>
              <a:t>g</a:t>
            </a:r>
            <a:r>
              <a:rPr spc="-20" dirty="0">
                <a:latin typeface="Segoe UI"/>
                <a:cs typeface="Segoe UI"/>
              </a:rPr>
              <a:t>hĩ</a:t>
            </a:r>
            <a:r>
              <a:rPr spc="-15" dirty="0">
                <a:latin typeface="Segoe UI"/>
                <a:cs typeface="Segoe UI"/>
              </a:rPr>
              <a:t>a</a:t>
            </a:r>
            <a:r>
              <a:rPr spc="10" dirty="0">
                <a:latin typeface="Segoe UI"/>
                <a:cs typeface="Segoe UI"/>
              </a:rPr>
              <a:t> </a:t>
            </a:r>
            <a:r>
              <a:rPr spc="-20" dirty="0">
                <a:latin typeface="Segoe UI"/>
                <a:cs typeface="Segoe UI"/>
              </a:rPr>
              <a:t>h</a:t>
            </a:r>
            <a:r>
              <a:rPr spc="-10" dirty="0">
                <a:latin typeface="Segoe UI"/>
                <a:cs typeface="Segoe UI"/>
              </a:rPr>
              <a:t>ằ</a:t>
            </a:r>
            <a:r>
              <a:rPr spc="-20" dirty="0">
                <a:latin typeface="Segoe UI"/>
                <a:cs typeface="Segoe UI"/>
              </a:rPr>
              <a:t>ng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540246" y="3976848"/>
            <a:ext cx="5764953" cy="369332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ct val="100000"/>
              </a:lnSpc>
            </a:pP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fin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al</a:t>
            </a:r>
            <a:r>
              <a:rPr sz="24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pub</a:t>
            </a:r>
            <a:r>
              <a:rPr sz="2400" dirty="0">
                <a:latin typeface="Calibri"/>
                <a:cs typeface="Calibri"/>
              </a:rPr>
              <a:t>lic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Fi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alCla</a:t>
            </a:r>
            <a:r>
              <a:rPr sz="2400" spc="-5" dirty="0">
                <a:latin typeface="Calibri"/>
                <a:cs typeface="Calibri"/>
              </a:rPr>
              <a:t>ss</a:t>
            </a:r>
            <a:r>
              <a:rPr sz="2400" dirty="0">
                <a:latin typeface="Calibri"/>
                <a:cs typeface="Calibri"/>
              </a:rPr>
              <a:t>{</a:t>
            </a:r>
            <a:r>
              <a:rPr sz="2400" spc="-5" dirty="0">
                <a:latin typeface="Calibri"/>
                <a:cs typeface="Calibri"/>
              </a:rPr>
              <a:t>…}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40246" y="4483925"/>
            <a:ext cx="5764953" cy="1477328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pub</a:t>
            </a:r>
            <a:r>
              <a:rPr sz="2400" dirty="0">
                <a:latin typeface="Calibri"/>
                <a:cs typeface="Calibri"/>
              </a:rPr>
              <a:t>lic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Cla</a:t>
            </a:r>
            <a:r>
              <a:rPr sz="2400" spc="-5" dirty="0">
                <a:latin typeface="Calibri"/>
                <a:cs typeface="Calibri"/>
              </a:rPr>
              <a:t>ss</a:t>
            </a:r>
            <a:r>
              <a:rPr sz="240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427990">
              <a:lnSpc>
                <a:spcPct val="100000"/>
              </a:lnSpc>
            </a:pP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fin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al</a:t>
            </a:r>
            <a:r>
              <a:rPr sz="24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pub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ub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I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3.14</a:t>
            </a:r>
            <a:endParaRPr sz="2400">
              <a:latin typeface="Calibri"/>
              <a:cs typeface="Calibri"/>
            </a:endParaRPr>
          </a:p>
          <a:p>
            <a:pPr marL="427990">
              <a:lnSpc>
                <a:spcPct val="100000"/>
              </a:lnSpc>
            </a:pP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fin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al</a:t>
            </a:r>
            <a:r>
              <a:rPr sz="24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pub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id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(){</a:t>
            </a:r>
            <a:r>
              <a:rPr sz="2400" spc="-5" dirty="0">
                <a:latin typeface="Calibri"/>
                <a:cs typeface="Calibri"/>
              </a:rPr>
              <a:t>…}</a:t>
            </a:r>
            <a:endParaRPr sz="2400">
              <a:latin typeface="Calibri"/>
              <a:cs typeface="Calibri"/>
            </a:endParaRPr>
          </a:p>
          <a:p>
            <a:pPr marL="8636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 </a:t>
            </a:r>
            <a:r>
              <a:rPr lang="en-US" dirty="0" err="1"/>
              <a:t>Hằng</a:t>
            </a:r>
            <a:r>
              <a:rPr lang="en-US" dirty="0"/>
              <a:t> - Final</a:t>
            </a:r>
          </a:p>
        </p:txBody>
      </p:sp>
    </p:spTree>
    <p:extLst>
      <p:ext uri="{BB962C8B-B14F-4D97-AF65-F5344CB8AC3E}">
        <p14:creationId xmlns:p14="http://schemas.microsoft.com/office/powerpoint/2010/main" val="2596587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đúng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98" y="1232442"/>
            <a:ext cx="9691687" cy="5511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0584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341357" y="3751050"/>
            <a:ext cx="8509519" cy="18703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587983" y="1034440"/>
            <a:ext cx="757935" cy="5382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156687" y="1034440"/>
            <a:ext cx="755903" cy="5382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0223" y="982452"/>
            <a:ext cx="10761133" cy="22134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355600" marR="596265" indent="-343535">
              <a:lnSpc>
                <a:spcPct val="100000"/>
              </a:lnSpc>
            </a:pPr>
            <a:r>
              <a:rPr sz="2800" spc="180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-25" dirty="0">
                <a:latin typeface="Segoe UI"/>
                <a:cs typeface="Segoe UI"/>
              </a:rPr>
              <a:t>K</a:t>
            </a:r>
            <a:r>
              <a:rPr sz="2800" spc="-15" dirty="0">
                <a:latin typeface="Segoe UI"/>
                <a:cs typeface="Segoe UI"/>
              </a:rPr>
              <a:t>hi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đ</a:t>
            </a:r>
            <a:r>
              <a:rPr sz="2800" spc="-20" dirty="0">
                <a:latin typeface="Segoe UI"/>
                <a:cs typeface="Segoe UI"/>
              </a:rPr>
              <a:t>ịnh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n</a:t>
            </a:r>
            <a:r>
              <a:rPr sz="2800" spc="-25" dirty="0">
                <a:latin typeface="Segoe UI"/>
                <a:cs typeface="Segoe UI"/>
              </a:rPr>
              <a:t>g</a:t>
            </a:r>
            <a:r>
              <a:rPr sz="2800" spc="-20" dirty="0">
                <a:latin typeface="Segoe UI"/>
                <a:cs typeface="Segoe UI"/>
              </a:rPr>
              <a:t>hĩ</a:t>
            </a:r>
            <a:r>
              <a:rPr sz="2800" spc="-15" dirty="0">
                <a:latin typeface="Segoe UI"/>
                <a:cs typeface="Segoe UI"/>
              </a:rPr>
              <a:t>a</a:t>
            </a:r>
            <a:r>
              <a:rPr sz="2800" spc="2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mộ</a:t>
            </a:r>
            <a:r>
              <a:rPr sz="2800" spc="-10" dirty="0">
                <a:latin typeface="Segoe UI"/>
                <a:cs typeface="Segoe UI"/>
              </a:rPr>
              <a:t>t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l</a:t>
            </a:r>
            <a:r>
              <a:rPr sz="2800" spc="-25" dirty="0">
                <a:latin typeface="Segoe UI"/>
                <a:cs typeface="Segoe UI"/>
              </a:rPr>
              <a:t>ớ</a:t>
            </a:r>
            <a:r>
              <a:rPr sz="2800" spc="-20" dirty="0">
                <a:latin typeface="Segoe UI"/>
                <a:cs typeface="Segoe UI"/>
              </a:rPr>
              <a:t>p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m</a:t>
            </a:r>
            <a:r>
              <a:rPr sz="2800" spc="-15" dirty="0">
                <a:latin typeface="Segoe UI"/>
                <a:cs typeface="Segoe UI"/>
              </a:rPr>
              <a:t>à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khô</a:t>
            </a:r>
            <a:r>
              <a:rPr sz="2800" spc="-20" dirty="0">
                <a:latin typeface="Segoe UI"/>
                <a:cs typeface="Segoe UI"/>
              </a:rPr>
              <a:t>ng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kế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thừa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từ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mộ</a:t>
            </a:r>
            <a:r>
              <a:rPr sz="2800" spc="-10" dirty="0">
                <a:latin typeface="Segoe UI"/>
                <a:cs typeface="Segoe UI"/>
              </a:rPr>
              <a:t>t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l</a:t>
            </a:r>
            <a:r>
              <a:rPr sz="2800" spc="-25" dirty="0">
                <a:latin typeface="Segoe UI"/>
                <a:cs typeface="Segoe UI"/>
              </a:rPr>
              <a:t>ớ</a:t>
            </a:r>
            <a:r>
              <a:rPr sz="2800" spc="-20" dirty="0">
                <a:latin typeface="Segoe UI"/>
                <a:cs typeface="Segoe UI"/>
              </a:rPr>
              <a:t>p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kh</a:t>
            </a:r>
            <a:r>
              <a:rPr sz="2800" spc="-10" dirty="0">
                <a:latin typeface="Segoe UI"/>
                <a:cs typeface="Segoe UI"/>
              </a:rPr>
              <a:t>á</a:t>
            </a:r>
            <a:r>
              <a:rPr sz="2800" spc="-15" dirty="0">
                <a:latin typeface="Segoe UI"/>
                <a:cs typeface="Segoe UI"/>
              </a:rPr>
              <a:t>c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thì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mặc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đ</a:t>
            </a:r>
            <a:r>
              <a:rPr sz="2800" spc="-20" dirty="0">
                <a:latin typeface="Segoe UI"/>
                <a:cs typeface="Segoe UI"/>
              </a:rPr>
              <a:t>ịnh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kế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thừa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lớp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Obj</a:t>
            </a:r>
            <a:r>
              <a:rPr sz="2800" spc="-15" dirty="0">
                <a:latin typeface="Segoe UI"/>
                <a:cs typeface="Segoe UI"/>
              </a:rPr>
              <a:t>ect</a:t>
            </a:r>
            <a:endParaRPr sz="2800" dirty="0">
              <a:latin typeface="Segoe UI"/>
              <a:cs typeface="Segoe UI"/>
            </a:endParaRPr>
          </a:p>
          <a:p>
            <a:pPr marL="355600" marR="671195" indent="-342900">
              <a:lnSpc>
                <a:spcPct val="100000"/>
              </a:lnSpc>
              <a:spcBef>
                <a:spcPts val="670"/>
              </a:spcBef>
            </a:pPr>
            <a:r>
              <a:rPr sz="2800" spc="180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-30" dirty="0">
                <a:latin typeface="Segoe UI"/>
                <a:cs typeface="Segoe UI"/>
              </a:rPr>
              <a:t>N</a:t>
            </a:r>
            <a:r>
              <a:rPr sz="2800" spc="-20" dirty="0">
                <a:latin typeface="Segoe UI"/>
                <a:cs typeface="Segoe UI"/>
              </a:rPr>
              <a:t>hư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vậ</a:t>
            </a:r>
            <a:r>
              <a:rPr sz="2800" spc="-15" dirty="0">
                <a:latin typeface="Segoe UI"/>
                <a:cs typeface="Segoe UI"/>
              </a:rPr>
              <a:t>y </a:t>
            </a:r>
            <a:r>
              <a:rPr sz="2800" spc="-20" dirty="0">
                <a:latin typeface="Segoe UI"/>
                <a:cs typeface="Segoe UI"/>
              </a:rPr>
              <a:t>mọ</a:t>
            </a:r>
            <a:r>
              <a:rPr sz="2800" spc="-10" dirty="0">
                <a:latin typeface="Segoe UI"/>
                <a:cs typeface="Segoe UI"/>
              </a:rPr>
              <a:t>i</a:t>
            </a:r>
            <a:r>
              <a:rPr sz="2800" spc="-20" dirty="0">
                <a:latin typeface="Segoe UI"/>
                <a:cs typeface="Segoe UI"/>
              </a:rPr>
              <a:t> lớp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đ</a:t>
            </a:r>
            <a:r>
              <a:rPr sz="2800" spc="-20" dirty="0">
                <a:latin typeface="Segoe UI"/>
                <a:cs typeface="Segoe UI"/>
              </a:rPr>
              <a:t>ều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có</a:t>
            </a:r>
            <a:r>
              <a:rPr sz="2800" spc="-20" dirty="0">
                <a:latin typeface="Segoe UI"/>
                <a:cs typeface="Segoe UI"/>
              </a:rPr>
              <a:t> lớp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cha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chỉ </a:t>
            </a:r>
            <a:r>
              <a:rPr sz="2800" spc="-25" dirty="0">
                <a:latin typeface="Segoe UI"/>
                <a:cs typeface="Segoe UI"/>
              </a:rPr>
              <a:t>d</a:t>
            </a:r>
            <a:r>
              <a:rPr sz="2800" spc="-15" dirty="0">
                <a:latin typeface="Segoe UI"/>
                <a:cs typeface="Segoe UI"/>
              </a:rPr>
              <a:t>uy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nh</a:t>
            </a:r>
            <a:r>
              <a:rPr sz="2800" spc="-10" dirty="0">
                <a:latin typeface="Segoe UI"/>
                <a:cs typeface="Segoe UI"/>
              </a:rPr>
              <a:t>ất </a:t>
            </a:r>
            <a:r>
              <a:rPr sz="2800" spc="-20" dirty="0">
                <a:latin typeface="Segoe UI"/>
                <a:cs typeface="Segoe UI"/>
              </a:rPr>
              <a:t>mộ</a:t>
            </a:r>
            <a:r>
              <a:rPr sz="2800" spc="-10" dirty="0">
                <a:latin typeface="Segoe UI"/>
                <a:cs typeface="Segoe UI"/>
              </a:rPr>
              <a:t>t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l</a:t>
            </a:r>
            <a:r>
              <a:rPr sz="2800" spc="-25" dirty="0">
                <a:latin typeface="Segoe UI"/>
                <a:cs typeface="Segoe UI"/>
              </a:rPr>
              <a:t>ớ</a:t>
            </a:r>
            <a:r>
              <a:rPr sz="2800" spc="-20" dirty="0">
                <a:latin typeface="Segoe UI"/>
                <a:cs typeface="Segoe UI"/>
              </a:rPr>
              <a:t>p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khô</a:t>
            </a:r>
            <a:r>
              <a:rPr sz="2800" spc="-20" dirty="0">
                <a:latin typeface="Segoe UI"/>
                <a:cs typeface="Segoe UI"/>
              </a:rPr>
              <a:t>ng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có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cha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l</a:t>
            </a:r>
            <a:r>
              <a:rPr sz="2800" spc="-15" dirty="0">
                <a:latin typeface="Segoe UI"/>
                <a:cs typeface="Segoe UI"/>
              </a:rPr>
              <a:t>à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Obj</a:t>
            </a:r>
            <a:r>
              <a:rPr sz="2800" spc="-15" dirty="0">
                <a:latin typeface="Segoe UI"/>
                <a:cs typeface="Segoe UI"/>
              </a:rPr>
              <a:t>ect</a:t>
            </a:r>
            <a:endParaRPr sz="2800" dirty="0">
              <a:latin typeface="Segoe UI"/>
              <a:cs typeface="Segoe UI"/>
            </a:endParaRPr>
          </a:p>
        </p:txBody>
      </p:sp>
      <p:sp>
        <p:nvSpPr>
          <p:cNvPr id="14" name="Title 26"/>
          <p:cNvSpPr txBox="1">
            <a:spLocks/>
          </p:cNvSpPr>
          <p:nvPr/>
        </p:nvSpPr>
        <p:spPr>
          <a:xfrm>
            <a:off x="1524000" y="609601"/>
            <a:ext cx="8026400" cy="487363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6.1 </a:t>
            </a:r>
            <a:r>
              <a:rPr lang="en-US" dirty="0" err="1"/>
              <a:t>Lớp</a:t>
            </a:r>
            <a:r>
              <a:rPr lang="en-US" dirty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103147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391" y="1945757"/>
            <a:ext cx="2858387" cy="2828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bject 8"/>
          <p:cNvSpPr txBox="1">
            <a:spLocks/>
          </p:cNvSpPr>
          <p:nvPr/>
        </p:nvSpPr>
        <p:spPr bwMode="gray">
          <a:xfrm>
            <a:off x="609600" y="1676400"/>
            <a:ext cx="110236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2700"/>
            <a:r>
              <a:rPr lang="vi-VN" spc="-25" dirty="0">
                <a:latin typeface="Segoe UI"/>
                <a:cs typeface="Segoe UI"/>
              </a:rPr>
              <a:t>K</a:t>
            </a:r>
            <a:r>
              <a:rPr lang="vi-VN" spc="-15" dirty="0">
                <a:latin typeface="Segoe UI"/>
                <a:cs typeface="Segoe UI"/>
              </a:rPr>
              <a:t>ết</a:t>
            </a:r>
            <a:r>
              <a:rPr lang="vi-VN" dirty="0">
                <a:latin typeface="Segoe UI"/>
                <a:cs typeface="Segoe UI"/>
              </a:rPr>
              <a:t> </a:t>
            </a:r>
            <a:r>
              <a:rPr lang="vi-VN" spc="-15" dirty="0">
                <a:latin typeface="Segoe UI"/>
                <a:cs typeface="Segoe UI"/>
              </a:rPr>
              <a:t>thúc</a:t>
            </a:r>
            <a:r>
              <a:rPr lang="vi-VN" dirty="0">
                <a:latin typeface="Segoe UI"/>
                <a:cs typeface="Segoe UI"/>
              </a:rPr>
              <a:t> </a:t>
            </a:r>
            <a:r>
              <a:rPr lang="vi-VN" spc="-60" dirty="0">
                <a:latin typeface="Segoe UI"/>
                <a:cs typeface="Segoe UI"/>
              </a:rPr>
              <a:t>b</a:t>
            </a:r>
            <a:r>
              <a:rPr lang="vi-VN" spc="-10" dirty="0">
                <a:latin typeface="Segoe UI"/>
                <a:cs typeface="Segoe UI"/>
              </a:rPr>
              <a:t>ài</a:t>
            </a:r>
            <a:r>
              <a:rPr lang="vi-VN" spc="60" dirty="0">
                <a:latin typeface="Times New Roman"/>
                <a:cs typeface="Times New Roman"/>
              </a:rPr>
              <a:t> </a:t>
            </a:r>
            <a:r>
              <a:rPr lang="vi-VN" spc="-20" dirty="0">
                <a:latin typeface="Segoe UI"/>
                <a:cs typeface="Segoe UI"/>
              </a:rPr>
              <a:t>h</a:t>
            </a:r>
            <a:r>
              <a:rPr lang="vi-VN" spc="-15" dirty="0">
                <a:latin typeface="Segoe UI"/>
                <a:cs typeface="Segoe UI"/>
              </a:rPr>
              <a:t>ọc</a:t>
            </a:r>
            <a:r>
              <a:rPr lang="vi-VN" spc="-20" dirty="0">
                <a:latin typeface="Segoe UI"/>
                <a:cs typeface="Segoe UI"/>
              </a:rPr>
              <a:t> n</a:t>
            </a:r>
            <a:r>
              <a:rPr lang="vi-VN" spc="-10" dirty="0">
                <a:latin typeface="Segoe UI"/>
                <a:cs typeface="Segoe UI"/>
              </a:rPr>
              <a:t>à</a:t>
            </a:r>
            <a:r>
              <a:rPr lang="vi-VN" spc="-15" dirty="0">
                <a:latin typeface="Segoe UI"/>
                <a:cs typeface="Segoe UI"/>
              </a:rPr>
              <a:t>y</a:t>
            </a:r>
            <a:r>
              <a:rPr lang="vi-VN" spc="60" dirty="0">
                <a:latin typeface="Times New Roman"/>
                <a:cs typeface="Times New Roman"/>
              </a:rPr>
              <a:t> </a:t>
            </a:r>
            <a:r>
              <a:rPr lang="vi-VN" spc="-20" dirty="0">
                <a:latin typeface="Segoe UI"/>
                <a:cs typeface="Segoe UI"/>
              </a:rPr>
              <a:t>b</a:t>
            </a:r>
            <a:r>
              <a:rPr lang="vi-VN" spc="-10" dirty="0">
                <a:latin typeface="Segoe UI"/>
                <a:cs typeface="Segoe UI"/>
              </a:rPr>
              <a:t>ạ</a:t>
            </a:r>
            <a:r>
              <a:rPr lang="vi-VN" spc="-20" dirty="0">
                <a:latin typeface="Segoe UI"/>
                <a:cs typeface="Segoe UI"/>
              </a:rPr>
              <a:t>n</a:t>
            </a:r>
            <a:r>
              <a:rPr lang="vi-VN" dirty="0">
                <a:latin typeface="Segoe UI"/>
                <a:cs typeface="Segoe UI"/>
              </a:rPr>
              <a:t> </a:t>
            </a:r>
            <a:r>
              <a:rPr lang="vi-VN" spc="-15" dirty="0">
                <a:latin typeface="Segoe UI"/>
                <a:cs typeface="Segoe UI"/>
              </a:rPr>
              <a:t>có</a:t>
            </a:r>
            <a:r>
              <a:rPr lang="vi-VN" spc="-5" dirty="0">
                <a:latin typeface="Segoe UI"/>
                <a:cs typeface="Segoe UI"/>
              </a:rPr>
              <a:t> </a:t>
            </a:r>
            <a:r>
              <a:rPr lang="vi-VN" spc="-15" dirty="0">
                <a:latin typeface="Segoe UI"/>
                <a:cs typeface="Segoe UI"/>
              </a:rPr>
              <a:t>khả</a:t>
            </a:r>
            <a:r>
              <a:rPr lang="vi-VN" spc="-10" dirty="0">
                <a:latin typeface="Segoe UI"/>
                <a:cs typeface="Segoe UI"/>
              </a:rPr>
              <a:t> </a:t>
            </a:r>
            <a:r>
              <a:rPr lang="vi-VN" spc="-20" dirty="0">
                <a:latin typeface="Segoe UI"/>
                <a:cs typeface="Segoe UI"/>
              </a:rPr>
              <a:t>n</a:t>
            </a:r>
            <a:r>
              <a:rPr lang="vi-VN" spc="-10" dirty="0">
                <a:latin typeface="Segoe UI"/>
                <a:cs typeface="Segoe UI"/>
              </a:rPr>
              <a:t>ă</a:t>
            </a:r>
            <a:r>
              <a:rPr lang="vi-VN" spc="-20" dirty="0">
                <a:latin typeface="Segoe UI"/>
                <a:cs typeface="Segoe UI"/>
              </a:rPr>
              <a:t>ng</a:t>
            </a:r>
          </a:p>
          <a:p>
            <a:pPr marL="469900">
              <a:spcBef>
                <a:spcPts val="590"/>
              </a:spcBef>
            </a:pPr>
            <a:r>
              <a:rPr lang="vi-VN" dirty="0">
                <a:latin typeface="Segoe UI"/>
                <a:cs typeface="Segoe UI"/>
              </a:rPr>
              <a:t>H</a:t>
            </a:r>
            <a:r>
              <a:rPr lang="vi-VN" spc="-5" dirty="0">
                <a:latin typeface="Segoe UI"/>
                <a:cs typeface="Segoe UI"/>
              </a:rPr>
              <a:t>i</a:t>
            </a:r>
            <a:r>
              <a:rPr lang="vi-VN" dirty="0">
                <a:latin typeface="Segoe UI"/>
                <a:cs typeface="Segoe UI"/>
              </a:rPr>
              <a:t>ểu</a:t>
            </a:r>
            <a:r>
              <a:rPr lang="vi-VN" spc="10" dirty="0">
                <a:latin typeface="Segoe UI"/>
                <a:cs typeface="Segoe UI"/>
              </a:rPr>
              <a:t> </a:t>
            </a:r>
            <a:r>
              <a:rPr lang="vi-VN" spc="-15" dirty="0">
                <a:latin typeface="Segoe UI"/>
                <a:cs typeface="Segoe UI"/>
              </a:rPr>
              <a:t>sâu</a:t>
            </a:r>
            <a:r>
              <a:rPr lang="vi-VN" dirty="0">
                <a:latin typeface="Segoe UI"/>
                <a:cs typeface="Segoe UI"/>
              </a:rPr>
              <a:t> </a:t>
            </a:r>
            <a:r>
              <a:rPr lang="vi-VN" spc="-5" dirty="0">
                <a:latin typeface="Segoe UI"/>
                <a:cs typeface="Segoe UI"/>
              </a:rPr>
              <a:t>hơ</a:t>
            </a:r>
            <a:r>
              <a:rPr lang="vi-VN" dirty="0">
                <a:latin typeface="Segoe UI"/>
                <a:cs typeface="Segoe UI"/>
              </a:rPr>
              <a:t>n</a:t>
            </a:r>
            <a:r>
              <a:rPr lang="vi-VN" spc="20" dirty="0">
                <a:latin typeface="Segoe UI"/>
                <a:cs typeface="Segoe UI"/>
              </a:rPr>
              <a:t> </a:t>
            </a:r>
            <a:r>
              <a:rPr lang="vi-VN" dirty="0">
                <a:latin typeface="Segoe UI"/>
                <a:cs typeface="Segoe UI"/>
              </a:rPr>
              <a:t>về</a:t>
            </a:r>
            <a:r>
              <a:rPr lang="vi-VN" spc="-5" dirty="0">
                <a:latin typeface="Segoe UI"/>
                <a:cs typeface="Segoe UI"/>
              </a:rPr>
              <a:t> </a:t>
            </a:r>
            <a:r>
              <a:rPr lang="vi-VN" spc="-20" dirty="0">
                <a:latin typeface="Segoe UI"/>
                <a:cs typeface="Segoe UI"/>
              </a:rPr>
              <a:t>h</a:t>
            </a:r>
            <a:r>
              <a:rPr lang="vi-VN" spc="-15" dirty="0">
                <a:latin typeface="Segoe UI"/>
                <a:cs typeface="Segoe UI"/>
              </a:rPr>
              <a:t>à</a:t>
            </a:r>
            <a:r>
              <a:rPr lang="vi-VN" dirty="0">
                <a:latin typeface="Segoe UI"/>
                <a:cs typeface="Segoe UI"/>
              </a:rPr>
              <a:t>m</a:t>
            </a:r>
            <a:r>
              <a:rPr lang="vi-VN" spc="10" dirty="0">
                <a:latin typeface="Segoe UI"/>
                <a:cs typeface="Segoe UI"/>
              </a:rPr>
              <a:t> </a:t>
            </a:r>
            <a:r>
              <a:rPr lang="vi-VN" spc="-15" dirty="0">
                <a:latin typeface="Segoe UI"/>
                <a:cs typeface="Segoe UI"/>
              </a:rPr>
              <a:t>tạo</a:t>
            </a:r>
            <a:endParaRPr lang="vi-VN" dirty="0">
              <a:latin typeface="Segoe UI"/>
              <a:cs typeface="Segoe UI"/>
            </a:endParaRPr>
          </a:p>
          <a:p>
            <a:pPr marL="469900">
              <a:spcBef>
                <a:spcPts val="575"/>
              </a:spcBef>
            </a:pPr>
            <a:r>
              <a:rPr lang="vi-VN" dirty="0">
                <a:latin typeface="Segoe UI"/>
                <a:cs typeface="Segoe UI"/>
              </a:rPr>
              <a:t>P</a:t>
            </a:r>
            <a:r>
              <a:rPr lang="vi-VN" spc="-20" dirty="0">
                <a:latin typeface="Segoe UI"/>
                <a:cs typeface="Segoe UI"/>
              </a:rPr>
              <a:t>h</a:t>
            </a:r>
            <a:r>
              <a:rPr lang="vi-VN" spc="-15" dirty="0">
                <a:latin typeface="Segoe UI"/>
                <a:cs typeface="Segoe UI"/>
              </a:rPr>
              <a:t>â</a:t>
            </a:r>
            <a:r>
              <a:rPr lang="vi-VN" dirty="0">
                <a:latin typeface="Segoe UI"/>
                <a:cs typeface="Segoe UI"/>
              </a:rPr>
              <a:t>n</a:t>
            </a:r>
            <a:r>
              <a:rPr lang="vi-VN" spc="20" dirty="0">
                <a:latin typeface="Segoe UI"/>
                <a:cs typeface="Segoe UI"/>
              </a:rPr>
              <a:t> </a:t>
            </a:r>
            <a:r>
              <a:rPr lang="vi-VN" dirty="0">
                <a:latin typeface="Segoe UI"/>
                <a:cs typeface="Segoe UI"/>
              </a:rPr>
              <a:t>b</a:t>
            </a:r>
            <a:r>
              <a:rPr lang="vi-VN" spc="-5" dirty="0">
                <a:latin typeface="Segoe UI"/>
                <a:cs typeface="Segoe UI"/>
              </a:rPr>
              <a:t>i</a:t>
            </a:r>
            <a:r>
              <a:rPr lang="vi-VN" dirty="0">
                <a:latin typeface="Segoe UI"/>
                <a:cs typeface="Segoe UI"/>
              </a:rPr>
              <a:t>ệt đư</a:t>
            </a:r>
            <a:r>
              <a:rPr lang="vi-VN" spc="-5" dirty="0">
                <a:latin typeface="Segoe UI"/>
                <a:cs typeface="Segoe UI"/>
              </a:rPr>
              <a:t>ợ</a:t>
            </a:r>
            <a:r>
              <a:rPr lang="vi-VN" dirty="0">
                <a:latin typeface="Segoe UI"/>
                <a:cs typeface="Segoe UI"/>
              </a:rPr>
              <a:t>c</a:t>
            </a:r>
            <a:r>
              <a:rPr lang="vi-VN" spc="5" dirty="0">
                <a:latin typeface="Segoe UI"/>
                <a:cs typeface="Segoe UI"/>
              </a:rPr>
              <a:t> </a:t>
            </a:r>
            <a:r>
              <a:rPr lang="vi-VN" dirty="0">
                <a:latin typeface="Segoe UI"/>
                <a:cs typeface="Segoe UI"/>
              </a:rPr>
              <a:t>t</a:t>
            </a:r>
            <a:r>
              <a:rPr lang="vi-VN" spc="-5" dirty="0">
                <a:latin typeface="Segoe UI"/>
                <a:cs typeface="Segoe UI"/>
              </a:rPr>
              <a:t>h</a:t>
            </a:r>
            <a:r>
              <a:rPr lang="vi-VN" spc="-20" dirty="0">
                <a:latin typeface="Segoe UI"/>
                <a:cs typeface="Segoe UI"/>
              </a:rPr>
              <a:t>am</a:t>
            </a:r>
            <a:r>
              <a:rPr lang="vi-VN" dirty="0">
                <a:latin typeface="Segoe UI"/>
                <a:cs typeface="Segoe UI"/>
              </a:rPr>
              <a:t> b</a:t>
            </a:r>
            <a:r>
              <a:rPr lang="vi-VN" spc="-5" dirty="0">
                <a:latin typeface="Segoe UI"/>
                <a:cs typeface="Segoe UI"/>
              </a:rPr>
              <a:t>i</a:t>
            </a:r>
            <a:r>
              <a:rPr lang="vi-VN" dirty="0">
                <a:latin typeface="Segoe UI"/>
                <a:cs typeface="Segoe UI"/>
              </a:rPr>
              <a:t>ến</a:t>
            </a:r>
            <a:r>
              <a:rPr lang="vi-VN" spc="10" dirty="0">
                <a:latin typeface="Segoe UI"/>
                <a:cs typeface="Segoe UI"/>
              </a:rPr>
              <a:t> </a:t>
            </a:r>
            <a:r>
              <a:rPr lang="vi-VN" spc="-65" dirty="0">
                <a:latin typeface="Segoe UI"/>
                <a:cs typeface="Segoe UI"/>
              </a:rPr>
              <a:t>v</a:t>
            </a:r>
            <a:r>
              <a:rPr lang="vi-VN" spc="-15" dirty="0">
                <a:latin typeface="Segoe UI"/>
                <a:cs typeface="Segoe UI"/>
              </a:rPr>
              <a:t>à</a:t>
            </a:r>
            <a:r>
              <a:rPr lang="vi-VN" spc="60" dirty="0">
                <a:latin typeface="Times New Roman"/>
                <a:cs typeface="Times New Roman"/>
              </a:rPr>
              <a:t> </a:t>
            </a:r>
            <a:r>
              <a:rPr lang="vi-VN" dirty="0">
                <a:latin typeface="Segoe UI"/>
                <a:cs typeface="Segoe UI"/>
              </a:rPr>
              <a:t>t</a:t>
            </a:r>
            <a:r>
              <a:rPr lang="vi-VN" spc="-5" dirty="0">
                <a:latin typeface="Segoe UI"/>
                <a:cs typeface="Segoe UI"/>
              </a:rPr>
              <a:t>h</a:t>
            </a:r>
            <a:r>
              <a:rPr lang="vi-VN" spc="-20" dirty="0">
                <a:latin typeface="Segoe UI"/>
                <a:cs typeface="Segoe UI"/>
              </a:rPr>
              <a:t>am</a:t>
            </a:r>
            <a:r>
              <a:rPr lang="vi-VN" spc="10" dirty="0">
                <a:latin typeface="Segoe UI"/>
                <a:cs typeface="Segoe UI"/>
              </a:rPr>
              <a:t> </a:t>
            </a:r>
            <a:r>
              <a:rPr lang="vi-VN" dirty="0">
                <a:latin typeface="Segoe UI"/>
                <a:cs typeface="Segoe UI"/>
              </a:rPr>
              <a:t>trị</a:t>
            </a:r>
          </a:p>
          <a:p>
            <a:pPr marL="469900">
              <a:spcBef>
                <a:spcPts val="575"/>
              </a:spcBef>
            </a:pPr>
            <a:r>
              <a:rPr lang="vi-VN" spc="-5" dirty="0">
                <a:latin typeface="Segoe UI"/>
                <a:cs typeface="Segoe UI"/>
              </a:rPr>
              <a:t>S</a:t>
            </a:r>
            <a:r>
              <a:rPr lang="vi-VN" dirty="0">
                <a:latin typeface="Segoe UI"/>
                <a:cs typeface="Segoe UI"/>
              </a:rPr>
              <a:t>ử</a:t>
            </a:r>
            <a:r>
              <a:rPr lang="vi-VN" spc="5" dirty="0">
                <a:latin typeface="Segoe UI"/>
                <a:cs typeface="Segoe UI"/>
              </a:rPr>
              <a:t> </a:t>
            </a:r>
            <a:r>
              <a:rPr lang="vi-VN" dirty="0">
                <a:latin typeface="Segoe UI"/>
                <a:cs typeface="Segoe UI"/>
              </a:rPr>
              <a:t>d</a:t>
            </a:r>
            <a:r>
              <a:rPr lang="vi-VN" spc="-5" dirty="0">
                <a:latin typeface="Segoe UI"/>
                <a:cs typeface="Segoe UI"/>
              </a:rPr>
              <a:t>ụn</a:t>
            </a:r>
            <a:r>
              <a:rPr lang="vi-VN" dirty="0">
                <a:latin typeface="Segoe UI"/>
                <a:cs typeface="Segoe UI"/>
              </a:rPr>
              <a:t>g</a:t>
            </a:r>
            <a:r>
              <a:rPr lang="vi-VN" spc="15" dirty="0">
                <a:latin typeface="Segoe UI"/>
                <a:cs typeface="Segoe UI"/>
              </a:rPr>
              <a:t> </a:t>
            </a:r>
            <a:r>
              <a:rPr lang="vi-VN" dirty="0">
                <a:latin typeface="Segoe UI"/>
                <a:cs typeface="Segoe UI"/>
              </a:rPr>
              <a:t>t</a:t>
            </a:r>
            <a:r>
              <a:rPr lang="vi-VN" spc="-5" dirty="0">
                <a:latin typeface="Segoe UI"/>
                <a:cs typeface="Segoe UI"/>
              </a:rPr>
              <a:t>h</a:t>
            </a:r>
            <a:r>
              <a:rPr lang="vi-VN" spc="-20" dirty="0">
                <a:latin typeface="Segoe UI"/>
                <a:cs typeface="Segoe UI"/>
              </a:rPr>
              <a:t>am</a:t>
            </a:r>
            <a:r>
              <a:rPr lang="vi-VN" dirty="0">
                <a:latin typeface="Segoe UI"/>
                <a:cs typeface="Segoe UI"/>
              </a:rPr>
              <a:t> số</a:t>
            </a:r>
            <a:r>
              <a:rPr lang="vi-VN" spc="10" dirty="0">
                <a:latin typeface="Segoe UI"/>
                <a:cs typeface="Segoe UI"/>
              </a:rPr>
              <a:t> </a:t>
            </a:r>
            <a:r>
              <a:rPr lang="vi-VN" dirty="0">
                <a:latin typeface="Segoe UI"/>
                <a:cs typeface="Segoe UI"/>
              </a:rPr>
              <a:t>b</a:t>
            </a:r>
            <a:r>
              <a:rPr lang="vi-VN" spc="-5" dirty="0">
                <a:latin typeface="Segoe UI"/>
                <a:cs typeface="Segoe UI"/>
              </a:rPr>
              <a:t>i</a:t>
            </a:r>
            <a:r>
              <a:rPr lang="vi-VN" dirty="0">
                <a:latin typeface="Segoe UI"/>
                <a:cs typeface="Segoe UI"/>
              </a:rPr>
              <a:t>ến đ</a:t>
            </a:r>
            <a:r>
              <a:rPr lang="vi-VN" spc="-5" dirty="0">
                <a:latin typeface="Segoe UI"/>
                <a:cs typeface="Segoe UI"/>
              </a:rPr>
              <a:t>ổi</a:t>
            </a:r>
            <a:endParaRPr lang="vi-VN" dirty="0">
              <a:latin typeface="Segoe UI"/>
              <a:cs typeface="Segoe UI"/>
            </a:endParaRPr>
          </a:p>
          <a:p>
            <a:pPr marL="469900">
              <a:spcBef>
                <a:spcPts val="575"/>
              </a:spcBef>
            </a:pPr>
            <a:r>
              <a:rPr lang="vi-VN" dirty="0">
                <a:latin typeface="Segoe UI"/>
                <a:cs typeface="Segoe UI"/>
              </a:rPr>
              <a:t>B</a:t>
            </a:r>
            <a:r>
              <a:rPr lang="vi-VN" spc="-5" dirty="0">
                <a:latin typeface="Segoe UI"/>
                <a:cs typeface="Segoe UI"/>
              </a:rPr>
              <a:t>i</a:t>
            </a:r>
            <a:r>
              <a:rPr lang="vi-VN" dirty="0">
                <a:latin typeface="Segoe UI"/>
                <a:cs typeface="Segoe UI"/>
              </a:rPr>
              <a:t>ết </a:t>
            </a:r>
            <a:r>
              <a:rPr lang="vi-VN" spc="-20" dirty="0">
                <a:latin typeface="Segoe UI"/>
                <a:cs typeface="Segoe UI"/>
              </a:rPr>
              <a:t>c</a:t>
            </a:r>
            <a:r>
              <a:rPr lang="vi-VN" spc="-15" dirty="0">
                <a:latin typeface="Segoe UI"/>
                <a:cs typeface="Segoe UI"/>
              </a:rPr>
              <a:t>á</a:t>
            </a:r>
            <a:r>
              <a:rPr lang="vi-VN" spc="-5" dirty="0">
                <a:latin typeface="Segoe UI"/>
                <a:cs typeface="Segoe UI"/>
              </a:rPr>
              <a:t>c</a:t>
            </a:r>
            <a:r>
              <a:rPr lang="vi-VN" dirty="0">
                <a:latin typeface="Segoe UI"/>
                <a:cs typeface="Segoe UI"/>
              </a:rPr>
              <a:t>h</a:t>
            </a:r>
            <a:r>
              <a:rPr lang="vi-VN" spc="20" dirty="0">
                <a:latin typeface="Segoe UI"/>
                <a:cs typeface="Segoe UI"/>
              </a:rPr>
              <a:t> </a:t>
            </a:r>
            <a:r>
              <a:rPr lang="vi-VN" dirty="0">
                <a:latin typeface="Segoe UI"/>
                <a:cs typeface="Segoe UI"/>
              </a:rPr>
              <a:t>sử</a:t>
            </a:r>
            <a:r>
              <a:rPr lang="vi-VN" spc="-5" dirty="0">
                <a:latin typeface="Segoe UI"/>
                <a:cs typeface="Segoe UI"/>
              </a:rPr>
              <a:t> </a:t>
            </a:r>
            <a:r>
              <a:rPr lang="vi-VN" dirty="0">
                <a:latin typeface="Segoe UI"/>
                <a:cs typeface="Segoe UI"/>
              </a:rPr>
              <a:t>d</a:t>
            </a:r>
            <a:r>
              <a:rPr lang="vi-VN" spc="-5" dirty="0">
                <a:latin typeface="Segoe UI"/>
                <a:cs typeface="Segoe UI"/>
              </a:rPr>
              <a:t>ụn</a:t>
            </a:r>
            <a:r>
              <a:rPr lang="vi-VN" dirty="0">
                <a:latin typeface="Segoe UI"/>
                <a:cs typeface="Segoe UI"/>
              </a:rPr>
              <a:t>g</a:t>
            </a:r>
            <a:r>
              <a:rPr lang="vi-VN" spc="15" dirty="0">
                <a:latin typeface="Segoe UI"/>
                <a:cs typeface="Segoe UI"/>
              </a:rPr>
              <a:t> </a:t>
            </a:r>
            <a:r>
              <a:rPr lang="vi-VN" spc="-10" dirty="0">
                <a:latin typeface="Segoe UI"/>
                <a:cs typeface="Segoe UI"/>
              </a:rPr>
              <a:t>stat</a:t>
            </a:r>
            <a:r>
              <a:rPr lang="vi-VN" spc="-15" dirty="0">
                <a:latin typeface="Segoe UI"/>
                <a:cs typeface="Segoe UI"/>
              </a:rPr>
              <a:t>i</a:t>
            </a:r>
            <a:r>
              <a:rPr lang="vi-VN" spc="-5" dirty="0">
                <a:latin typeface="Segoe UI"/>
                <a:cs typeface="Segoe UI"/>
              </a:rPr>
              <a:t>c</a:t>
            </a:r>
            <a:r>
              <a:rPr lang="vi-VN" dirty="0">
                <a:latin typeface="Segoe UI"/>
                <a:cs typeface="Segoe UI"/>
              </a:rPr>
              <a:t>,</a:t>
            </a:r>
            <a:r>
              <a:rPr lang="vi-VN" spc="5" dirty="0">
                <a:latin typeface="Segoe UI"/>
                <a:cs typeface="Segoe UI"/>
              </a:rPr>
              <a:t> </a:t>
            </a:r>
            <a:r>
              <a:rPr lang="vi-VN" dirty="0">
                <a:latin typeface="Segoe UI"/>
                <a:cs typeface="Segoe UI"/>
              </a:rPr>
              <a:t>f</a:t>
            </a:r>
            <a:r>
              <a:rPr lang="vi-VN" spc="-5" dirty="0">
                <a:latin typeface="Segoe UI"/>
                <a:cs typeface="Segoe UI"/>
              </a:rPr>
              <a:t>in</a:t>
            </a:r>
            <a:r>
              <a:rPr lang="vi-VN" spc="-10" dirty="0">
                <a:latin typeface="Segoe UI"/>
                <a:cs typeface="Segoe UI"/>
              </a:rPr>
              <a:t>al</a:t>
            </a:r>
            <a:endParaRPr lang="vi-VN" dirty="0">
              <a:latin typeface="Segoe UI"/>
              <a:cs typeface="Segoe UI"/>
            </a:endParaRPr>
          </a:p>
          <a:p>
            <a:pPr marL="469900">
              <a:spcBef>
                <a:spcPts val="575"/>
              </a:spcBef>
            </a:pPr>
            <a:r>
              <a:rPr lang="vi-VN" dirty="0">
                <a:latin typeface="Segoe UI"/>
                <a:cs typeface="Segoe UI"/>
              </a:rPr>
              <a:t>H</a:t>
            </a:r>
            <a:r>
              <a:rPr lang="vi-VN" spc="-5" dirty="0">
                <a:latin typeface="Segoe UI"/>
                <a:cs typeface="Segoe UI"/>
              </a:rPr>
              <a:t>i</a:t>
            </a:r>
            <a:r>
              <a:rPr lang="vi-VN" dirty="0">
                <a:latin typeface="Segoe UI"/>
                <a:cs typeface="Segoe UI"/>
              </a:rPr>
              <a:t>ểu</a:t>
            </a:r>
            <a:r>
              <a:rPr lang="vi-VN" spc="10" dirty="0">
                <a:latin typeface="Segoe UI"/>
                <a:cs typeface="Segoe UI"/>
              </a:rPr>
              <a:t> </a:t>
            </a:r>
            <a:r>
              <a:rPr lang="vi-VN" dirty="0">
                <a:latin typeface="Segoe UI"/>
                <a:cs typeface="Segoe UI"/>
              </a:rPr>
              <a:t>t</a:t>
            </a:r>
            <a:r>
              <a:rPr lang="vi-VN" spc="-20" dirty="0">
                <a:latin typeface="Segoe UI"/>
                <a:cs typeface="Segoe UI"/>
              </a:rPr>
              <a:t>hu</a:t>
            </a:r>
            <a:r>
              <a:rPr lang="vi-VN" spc="-15" dirty="0">
                <a:latin typeface="Segoe UI"/>
                <a:cs typeface="Segoe UI"/>
              </a:rPr>
              <a:t>ậ</a:t>
            </a:r>
            <a:r>
              <a:rPr lang="vi-VN" dirty="0">
                <a:latin typeface="Segoe UI"/>
                <a:cs typeface="Segoe UI"/>
              </a:rPr>
              <a:t>t</a:t>
            </a:r>
            <a:r>
              <a:rPr lang="vi-VN" spc="5" dirty="0">
                <a:latin typeface="Segoe UI"/>
                <a:cs typeface="Segoe UI"/>
              </a:rPr>
              <a:t> </a:t>
            </a:r>
            <a:r>
              <a:rPr lang="vi-VN" spc="-25" dirty="0">
                <a:latin typeface="Segoe UI"/>
                <a:cs typeface="Segoe UI"/>
              </a:rPr>
              <a:t>t</a:t>
            </a:r>
            <a:r>
              <a:rPr lang="vi-VN" spc="-55" dirty="0">
                <a:latin typeface="Segoe UI"/>
                <a:cs typeface="Segoe UI"/>
              </a:rPr>
              <a:t>o</a:t>
            </a:r>
            <a:r>
              <a:rPr lang="vi-VN" spc="-15" dirty="0">
                <a:latin typeface="Segoe UI"/>
                <a:cs typeface="Segoe UI"/>
              </a:rPr>
              <a:t>á</a:t>
            </a:r>
            <a:r>
              <a:rPr lang="vi-VN" dirty="0">
                <a:latin typeface="Segoe UI"/>
                <a:cs typeface="Segoe UI"/>
              </a:rPr>
              <a:t>n</a:t>
            </a:r>
            <a:r>
              <a:rPr lang="vi-VN" spc="20" dirty="0">
                <a:latin typeface="Segoe UI"/>
                <a:cs typeface="Segoe UI"/>
              </a:rPr>
              <a:t> </a:t>
            </a:r>
            <a:r>
              <a:rPr lang="vi-VN" dirty="0">
                <a:latin typeface="Segoe UI"/>
                <a:cs typeface="Segoe UI"/>
              </a:rPr>
              <a:t>đệ</a:t>
            </a:r>
            <a:r>
              <a:rPr lang="vi-VN" spc="-5" dirty="0">
                <a:latin typeface="Segoe UI"/>
                <a:cs typeface="Segoe UI"/>
              </a:rPr>
              <a:t> </a:t>
            </a:r>
            <a:r>
              <a:rPr lang="vi-VN" dirty="0">
                <a:latin typeface="Segoe UI"/>
                <a:cs typeface="Segoe UI"/>
              </a:rPr>
              <a:t>q</a:t>
            </a:r>
            <a:r>
              <a:rPr lang="vi-VN" spc="-5" dirty="0">
                <a:latin typeface="Segoe UI"/>
                <a:cs typeface="Segoe UI"/>
              </a:rPr>
              <a:t>ui</a:t>
            </a:r>
            <a:endParaRPr lang="en-US" spc="-5" dirty="0">
              <a:latin typeface="Segoe UI"/>
              <a:cs typeface="Segoe UI"/>
            </a:endParaRPr>
          </a:p>
          <a:p>
            <a:pPr marL="469900">
              <a:spcBef>
                <a:spcPts val="575"/>
              </a:spcBef>
            </a:pPr>
            <a:r>
              <a:rPr lang="en-US" spc="-5" dirty="0" err="1">
                <a:latin typeface="Segoe UI"/>
                <a:cs typeface="Segoe UI"/>
              </a:rPr>
              <a:t>Biết</a:t>
            </a:r>
            <a:r>
              <a:rPr lang="en-US" spc="-5" dirty="0">
                <a:latin typeface="Segoe UI"/>
                <a:cs typeface="Segoe UI"/>
              </a:rPr>
              <a:t> </a:t>
            </a:r>
            <a:r>
              <a:rPr lang="en-US" spc="-5" dirty="0" err="1">
                <a:latin typeface="Segoe UI"/>
                <a:cs typeface="Segoe UI"/>
              </a:rPr>
              <a:t>dùng</a:t>
            </a:r>
            <a:r>
              <a:rPr lang="en-US" spc="-5" dirty="0">
                <a:latin typeface="Segoe UI"/>
                <a:cs typeface="Segoe UI"/>
              </a:rPr>
              <a:t> </a:t>
            </a:r>
            <a:r>
              <a:rPr lang="en-US" spc="-5" dirty="0" err="1">
                <a:latin typeface="Segoe UI"/>
                <a:cs typeface="Segoe UI"/>
              </a:rPr>
              <a:t>arrayList</a:t>
            </a:r>
            <a:r>
              <a:rPr lang="en-US" spc="-5" dirty="0">
                <a:latin typeface="Segoe UI"/>
                <a:cs typeface="Segoe UI"/>
              </a:rPr>
              <a:t> &amp; collection</a:t>
            </a:r>
            <a:endParaRPr lang="vi-VN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319584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324591" y="671590"/>
            <a:ext cx="757935" cy="538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65841" y="671589"/>
            <a:ext cx="755903" cy="5382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14587" y="1326850"/>
            <a:ext cx="10741660" cy="17543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600" spc="-5" dirty="0">
                <a:latin typeface="Segoe UI"/>
                <a:cs typeface="Segoe UI"/>
              </a:rPr>
              <a:t>L</a:t>
            </a:r>
            <a:r>
              <a:rPr sz="2600" spc="5" dirty="0">
                <a:latin typeface="Segoe UI"/>
                <a:cs typeface="Segoe UI"/>
              </a:rPr>
              <a:t>ớ</a:t>
            </a:r>
            <a:r>
              <a:rPr sz="2600" dirty="0">
                <a:latin typeface="Segoe UI"/>
                <a:cs typeface="Segoe UI"/>
              </a:rPr>
              <a:t>p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n</a:t>
            </a:r>
            <a:r>
              <a:rPr sz="2600" spc="-5" dirty="0">
                <a:latin typeface="Segoe UI"/>
                <a:cs typeface="Segoe UI"/>
              </a:rPr>
              <a:t>ộ</a:t>
            </a:r>
            <a:r>
              <a:rPr sz="2600" dirty="0">
                <a:latin typeface="Segoe UI"/>
                <a:cs typeface="Segoe UI"/>
              </a:rPr>
              <a:t>i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l</a:t>
            </a:r>
            <a:r>
              <a:rPr sz="2600" dirty="0">
                <a:latin typeface="Segoe UI"/>
                <a:cs typeface="Segoe UI"/>
              </a:rPr>
              <a:t>à</a:t>
            </a:r>
            <a:r>
              <a:rPr sz="2600" spc="-10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lớ</a:t>
            </a:r>
            <a:r>
              <a:rPr sz="2600" dirty="0">
                <a:latin typeface="Segoe UI"/>
                <a:cs typeface="Segoe UI"/>
              </a:rPr>
              <a:t>p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đ</a:t>
            </a:r>
            <a:r>
              <a:rPr sz="2600" spc="5" dirty="0">
                <a:latin typeface="Segoe UI"/>
                <a:cs typeface="Segoe UI"/>
              </a:rPr>
              <a:t>ượ</a:t>
            </a:r>
            <a:r>
              <a:rPr sz="2600" dirty="0">
                <a:latin typeface="Segoe UI"/>
                <a:cs typeface="Segoe UI"/>
              </a:rPr>
              <a:t>c</a:t>
            </a:r>
            <a:r>
              <a:rPr sz="2600" spc="-4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kh</a:t>
            </a:r>
            <a:r>
              <a:rPr sz="2600" spc="-10" dirty="0">
                <a:latin typeface="Segoe UI"/>
                <a:cs typeface="Segoe UI"/>
              </a:rPr>
              <a:t>a</a:t>
            </a:r>
            <a:r>
              <a:rPr sz="2600" dirty="0">
                <a:latin typeface="Segoe UI"/>
                <a:cs typeface="Segoe UI"/>
              </a:rPr>
              <a:t>i </a:t>
            </a:r>
            <a:r>
              <a:rPr sz="2600" spc="-35" dirty="0">
                <a:latin typeface="Segoe UI"/>
                <a:cs typeface="Segoe UI"/>
              </a:rPr>
              <a:t>b</a:t>
            </a:r>
            <a:r>
              <a:rPr sz="2600" spc="-10" dirty="0">
                <a:latin typeface="Segoe UI"/>
                <a:cs typeface="Segoe UI"/>
              </a:rPr>
              <a:t>á</a:t>
            </a:r>
            <a:r>
              <a:rPr sz="2600" dirty="0">
                <a:latin typeface="Segoe UI"/>
                <a:cs typeface="Segoe UI"/>
              </a:rPr>
              <a:t>o</a:t>
            </a:r>
            <a:r>
              <a:rPr sz="2600" spc="-10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b</a:t>
            </a:r>
            <a:r>
              <a:rPr sz="2600" spc="-10" dirty="0">
                <a:latin typeface="Segoe UI"/>
                <a:cs typeface="Segoe UI"/>
              </a:rPr>
              <a:t>ê</a:t>
            </a:r>
            <a:r>
              <a:rPr sz="2600" dirty="0">
                <a:latin typeface="Segoe UI"/>
                <a:cs typeface="Segoe UI"/>
              </a:rPr>
              <a:t>n</a:t>
            </a:r>
            <a:r>
              <a:rPr sz="2600" spc="-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t</a:t>
            </a:r>
            <a:r>
              <a:rPr sz="2600" spc="-45" dirty="0">
                <a:latin typeface="Segoe UI"/>
                <a:cs typeface="Segoe UI"/>
              </a:rPr>
              <a:t>r</a:t>
            </a:r>
            <a:r>
              <a:rPr sz="2600" spc="-5" dirty="0">
                <a:latin typeface="Segoe UI"/>
                <a:cs typeface="Segoe UI"/>
              </a:rPr>
              <a:t>o</a:t>
            </a:r>
            <a:r>
              <a:rPr sz="2600" dirty="0">
                <a:latin typeface="Segoe UI"/>
                <a:cs typeface="Segoe UI"/>
              </a:rPr>
              <a:t>ng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m</a:t>
            </a:r>
            <a:r>
              <a:rPr sz="2600" spc="-5" dirty="0">
                <a:latin typeface="Segoe UI"/>
                <a:cs typeface="Segoe UI"/>
              </a:rPr>
              <a:t>ộ</a:t>
            </a:r>
            <a:r>
              <a:rPr sz="2600" dirty="0">
                <a:latin typeface="Segoe UI"/>
                <a:cs typeface="Segoe UI"/>
              </a:rPr>
              <a:t>t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lớ</a:t>
            </a:r>
            <a:r>
              <a:rPr sz="2600" dirty="0">
                <a:latin typeface="Segoe UI"/>
                <a:cs typeface="Segoe UI"/>
              </a:rPr>
              <a:t>p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kh</a:t>
            </a:r>
            <a:r>
              <a:rPr sz="2600" spc="-10" dirty="0">
                <a:latin typeface="Segoe UI"/>
                <a:cs typeface="Segoe UI"/>
              </a:rPr>
              <a:t>á</a:t>
            </a:r>
            <a:r>
              <a:rPr sz="2600" dirty="0">
                <a:latin typeface="Segoe UI"/>
                <a:cs typeface="Segoe UI"/>
              </a:rPr>
              <a:t>c</a:t>
            </a: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600" spc="-10" dirty="0">
                <a:latin typeface="Segoe UI"/>
                <a:cs typeface="Segoe UI"/>
              </a:rPr>
              <a:t>C</a:t>
            </a:r>
            <a:r>
              <a:rPr sz="2600" dirty="0">
                <a:latin typeface="Segoe UI"/>
                <a:cs typeface="Segoe UI"/>
              </a:rPr>
              <a:t>ó</a:t>
            </a:r>
            <a:r>
              <a:rPr sz="2600" spc="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h</a:t>
            </a:r>
            <a:r>
              <a:rPr sz="2600" spc="-10" dirty="0">
                <a:latin typeface="Segoe UI"/>
                <a:cs typeface="Segoe UI"/>
              </a:rPr>
              <a:t>a</a:t>
            </a:r>
            <a:r>
              <a:rPr sz="2600" dirty="0">
                <a:latin typeface="Segoe UI"/>
                <a:cs typeface="Segoe UI"/>
              </a:rPr>
              <a:t>i </a:t>
            </a:r>
            <a:r>
              <a:rPr sz="2600" spc="5" dirty="0">
                <a:latin typeface="Segoe UI"/>
                <a:cs typeface="Segoe UI"/>
              </a:rPr>
              <a:t>l</a:t>
            </a:r>
            <a:r>
              <a:rPr sz="2600" spc="-5" dirty="0">
                <a:latin typeface="Segoe UI"/>
                <a:cs typeface="Segoe UI"/>
              </a:rPr>
              <a:t>o</a:t>
            </a:r>
            <a:r>
              <a:rPr sz="2600" spc="-10" dirty="0">
                <a:latin typeface="Segoe UI"/>
                <a:cs typeface="Segoe UI"/>
              </a:rPr>
              <a:t>ạ</a:t>
            </a:r>
            <a:r>
              <a:rPr sz="2600" spc="5" dirty="0">
                <a:latin typeface="Segoe UI"/>
                <a:cs typeface="Segoe UI"/>
              </a:rPr>
              <a:t>i</a:t>
            </a:r>
            <a:r>
              <a:rPr sz="2600" dirty="0">
                <a:latin typeface="Segoe UI"/>
                <a:cs typeface="Segoe UI"/>
              </a:rPr>
              <a:t>: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Segoe UI"/>
                <a:cs typeface="Segoe UI"/>
              </a:rPr>
              <a:t>lớ</a:t>
            </a:r>
            <a:r>
              <a:rPr sz="2600" dirty="0">
                <a:latin typeface="Segoe UI"/>
                <a:cs typeface="Segoe UI"/>
              </a:rPr>
              <a:t>p</a:t>
            </a:r>
            <a:r>
              <a:rPr sz="2600" spc="-4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n</a:t>
            </a:r>
            <a:r>
              <a:rPr sz="2600" spc="-5" dirty="0">
                <a:latin typeface="Segoe UI"/>
                <a:cs typeface="Segoe UI"/>
              </a:rPr>
              <a:t>ộ</a:t>
            </a:r>
            <a:r>
              <a:rPr sz="2600" dirty="0">
                <a:latin typeface="Segoe UI"/>
                <a:cs typeface="Segoe UI"/>
              </a:rPr>
              <a:t>i </a:t>
            </a:r>
            <a:r>
              <a:rPr sz="2600" spc="5" dirty="0">
                <a:latin typeface="Segoe UI"/>
                <a:cs typeface="Segoe UI"/>
              </a:rPr>
              <a:t>tĩ</a:t>
            </a:r>
            <a:r>
              <a:rPr sz="2600" dirty="0">
                <a:latin typeface="Segoe UI"/>
                <a:cs typeface="Segoe UI"/>
              </a:rPr>
              <a:t>nh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spc="-50" dirty="0">
                <a:latin typeface="Segoe UI"/>
                <a:cs typeface="Segoe UI"/>
              </a:rPr>
              <a:t>v</a:t>
            </a:r>
            <a:r>
              <a:rPr sz="2600" dirty="0">
                <a:latin typeface="Segoe UI"/>
                <a:cs typeface="Segoe UI"/>
              </a:rPr>
              <a:t>à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Segoe UI"/>
                <a:cs typeface="Segoe UI"/>
              </a:rPr>
              <a:t>lớ</a:t>
            </a:r>
            <a:r>
              <a:rPr sz="2600" dirty="0">
                <a:latin typeface="Segoe UI"/>
                <a:cs typeface="Segoe UI"/>
              </a:rPr>
              <a:t>p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n</a:t>
            </a:r>
            <a:r>
              <a:rPr sz="2600" spc="-5" dirty="0">
                <a:latin typeface="Segoe UI"/>
                <a:cs typeface="Segoe UI"/>
              </a:rPr>
              <a:t>ộ</a:t>
            </a:r>
            <a:r>
              <a:rPr sz="2600" dirty="0">
                <a:latin typeface="Segoe UI"/>
                <a:cs typeface="Segoe UI"/>
              </a:rPr>
              <a:t>i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t</a:t>
            </a:r>
            <a:r>
              <a:rPr sz="2600" dirty="0">
                <a:latin typeface="Segoe UI"/>
                <a:cs typeface="Segoe UI"/>
              </a:rPr>
              <a:t>h</a:t>
            </a:r>
            <a:r>
              <a:rPr sz="2600" spc="-5" dirty="0">
                <a:latin typeface="Segoe UI"/>
                <a:cs typeface="Segoe UI"/>
              </a:rPr>
              <a:t>ô</a:t>
            </a:r>
            <a:r>
              <a:rPr sz="2600" dirty="0">
                <a:latin typeface="Segoe UI"/>
                <a:cs typeface="Segoe UI"/>
              </a:rPr>
              <a:t>ng</a:t>
            </a:r>
            <a:r>
              <a:rPr sz="2600" spc="-30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t</a:t>
            </a:r>
            <a:r>
              <a:rPr sz="2600" dirty="0">
                <a:latin typeface="Segoe UI"/>
                <a:cs typeface="Segoe UI"/>
              </a:rPr>
              <a:t>h</a:t>
            </a:r>
            <a:r>
              <a:rPr sz="2600" spc="5" dirty="0">
                <a:latin typeface="Segoe UI"/>
                <a:cs typeface="Segoe UI"/>
              </a:rPr>
              <a:t>ườ</a:t>
            </a:r>
            <a:r>
              <a:rPr sz="2600" dirty="0">
                <a:latin typeface="Segoe UI"/>
                <a:cs typeface="Segoe UI"/>
              </a:rPr>
              <a:t>ng</a:t>
            </a:r>
          </a:p>
          <a:p>
            <a:pPr marL="355600" marR="36195" indent="-342900" algn="just">
              <a:lnSpc>
                <a:spcPct val="100000"/>
              </a:lnSpc>
              <a:spcBef>
                <a:spcPts val="62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600" spc="-5" dirty="0">
                <a:latin typeface="Segoe UI"/>
                <a:cs typeface="Segoe UI"/>
              </a:rPr>
              <a:t>L</a:t>
            </a:r>
            <a:r>
              <a:rPr sz="2600" spc="5" dirty="0">
                <a:latin typeface="Segoe UI"/>
                <a:cs typeface="Segoe UI"/>
              </a:rPr>
              <a:t>ớ</a:t>
            </a:r>
            <a:r>
              <a:rPr sz="2600" dirty="0">
                <a:latin typeface="Segoe UI"/>
                <a:cs typeface="Segoe UI"/>
              </a:rPr>
              <a:t>p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b</a:t>
            </a:r>
            <a:r>
              <a:rPr sz="2600" spc="-10" dirty="0">
                <a:latin typeface="Segoe UI"/>
                <a:cs typeface="Segoe UI"/>
              </a:rPr>
              <a:t>ê</a:t>
            </a:r>
            <a:r>
              <a:rPr sz="2600" dirty="0">
                <a:latin typeface="Segoe UI"/>
                <a:cs typeface="Segoe UI"/>
              </a:rPr>
              <a:t>n</a:t>
            </a:r>
            <a:r>
              <a:rPr sz="2600" spc="-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t</a:t>
            </a:r>
            <a:r>
              <a:rPr sz="2600" spc="-45" dirty="0">
                <a:latin typeface="Segoe UI"/>
                <a:cs typeface="Segoe UI"/>
              </a:rPr>
              <a:t>r</a:t>
            </a:r>
            <a:r>
              <a:rPr sz="2600" spc="-5" dirty="0">
                <a:latin typeface="Segoe UI"/>
                <a:cs typeface="Segoe UI"/>
              </a:rPr>
              <a:t>o</a:t>
            </a:r>
            <a:r>
              <a:rPr sz="2600" dirty="0">
                <a:latin typeface="Segoe UI"/>
                <a:cs typeface="Segoe UI"/>
              </a:rPr>
              <a:t>ng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c</a:t>
            </a:r>
            <a:r>
              <a:rPr sz="2600" dirty="0">
                <a:latin typeface="Segoe UI"/>
                <a:cs typeface="Segoe UI"/>
              </a:rPr>
              <a:t>hỉ </a:t>
            </a:r>
            <a:r>
              <a:rPr sz="2600" spc="-5" dirty="0">
                <a:latin typeface="Segoe UI"/>
                <a:cs typeface="Segoe UI"/>
              </a:rPr>
              <a:t>c</a:t>
            </a:r>
            <a:r>
              <a:rPr sz="2600" dirty="0">
                <a:latin typeface="Segoe UI"/>
                <a:cs typeface="Segoe UI"/>
              </a:rPr>
              <a:t>ó</a:t>
            </a:r>
            <a:r>
              <a:rPr sz="2600" spc="-10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t</a:t>
            </a:r>
            <a:r>
              <a:rPr sz="2600" dirty="0">
                <a:latin typeface="Segoe UI"/>
                <a:cs typeface="Segoe UI"/>
              </a:rPr>
              <a:t>hể</a:t>
            </a:r>
            <a:r>
              <a:rPr sz="2600" spc="-10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x</a:t>
            </a:r>
            <a:r>
              <a:rPr sz="2600" spc="-10" dirty="0">
                <a:latin typeface="Segoe UI"/>
                <a:cs typeface="Segoe UI"/>
              </a:rPr>
              <a:t>á</a:t>
            </a:r>
            <a:r>
              <a:rPr sz="2600" dirty="0">
                <a:latin typeface="Segoe UI"/>
                <a:cs typeface="Segoe UI"/>
              </a:rPr>
              <a:t>c</a:t>
            </a:r>
            <a:r>
              <a:rPr sz="2600" spc="-2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đ</a:t>
            </a:r>
            <a:r>
              <a:rPr sz="2600" spc="5" dirty="0">
                <a:latin typeface="Segoe UI"/>
                <a:cs typeface="Segoe UI"/>
              </a:rPr>
              <a:t>ị</a:t>
            </a:r>
            <a:r>
              <a:rPr sz="2600" dirty="0">
                <a:latin typeface="Segoe UI"/>
                <a:cs typeface="Segoe UI"/>
              </a:rPr>
              <a:t>nh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t</a:t>
            </a:r>
            <a:r>
              <a:rPr sz="2600" spc="-45" dirty="0">
                <a:latin typeface="Segoe UI"/>
                <a:cs typeface="Segoe UI"/>
              </a:rPr>
              <a:t>r</a:t>
            </a:r>
            <a:r>
              <a:rPr sz="2600" spc="-5" dirty="0">
                <a:latin typeface="Segoe UI"/>
                <a:cs typeface="Segoe UI"/>
              </a:rPr>
              <a:t>o</a:t>
            </a:r>
            <a:r>
              <a:rPr sz="2600" dirty="0">
                <a:latin typeface="Segoe UI"/>
                <a:cs typeface="Segoe UI"/>
              </a:rPr>
              <a:t>ng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p</a:t>
            </a:r>
            <a:r>
              <a:rPr sz="2600" dirty="0">
                <a:latin typeface="Segoe UI"/>
                <a:cs typeface="Segoe UI"/>
              </a:rPr>
              <a:t>h</a:t>
            </a:r>
            <a:r>
              <a:rPr sz="2600" spc="-10" dirty="0">
                <a:latin typeface="Segoe UI"/>
                <a:cs typeface="Segoe UI"/>
              </a:rPr>
              <a:t>ạ</a:t>
            </a:r>
            <a:r>
              <a:rPr sz="2600" dirty="0">
                <a:latin typeface="Segoe UI"/>
                <a:cs typeface="Segoe UI"/>
              </a:rPr>
              <a:t>m</a:t>
            </a:r>
            <a:r>
              <a:rPr sz="2600" spc="-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vi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Segoe UI"/>
                <a:cs typeface="Segoe UI"/>
              </a:rPr>
              <a:t>lớp </a:t>
            </a:r>
            <a:r>
              <a:rPr sz="2600" dirty="0">
                <a:latin typeface="Segoe UI"/>
                <a:cs typeface="Segoe UI"/>
              </a:rPr>
              <a:t>ng</a:t>
            </a:r>
            <a:r>
              <a:rPr sz="2600" spc="-40" dirty="0">
                <a:latin typeface="Segoe UI"/>
                <a:cs typeface="Segoe UI"/>
              </a:rPr>
              <a:t>o</a:t>
            </a:r>
            <a:r>
              <a:rPr sz="2600" spc="-10" dirty="0">
                <a:latin typeface="Segoe UI"/>
                <a:cs typeface="Segoe UI"/>
              </a:rPr>
              <a:t>à</a:t>
            </a:r>
            <a:r>
              <a:rPr sz="2600" dirty="0">
                <a:latin typeface="Segoe UI"/>
                <a:cs typeface="Segoe UI"/>
              </a:rPr>
              <a:t>i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c</a:t>
            </a:r>
            <a:r>
              <a:rPr sz="2600" dirty="0">
                <a:latin typeface="Segoe UI"/>
                <a:cs typeface="Segoe UI"/>
              </a:rPr>
              <a:t>ùng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spc="-50" dirty="0">
                <a:latin typeface="Segoe UI"/>
                <a:cs typeface="Segoe UI"/>
              </a:rPr>
              <a:t>v</a:t>
            </a:r>
            <a:r>
              <a:rPr sz="2600" dirty="0">
                <a:latin typeface="Segoe UI"/>
                <a:cs typeface="Segoe UI"/>
              </a:rPr>
              <a:t>à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egoe UI"/>
                <a:cs typeface="Segoe UI"/>
              </a:rPr>
              <a:t>c</a:t>
            </a:r>
            <a:r>
              <a:rPr sz="2600" dirty="0">
                <a:latin typeface="Segoe UI"/>
                <a:cs typeface="Segoe UI"/>
              </a:rPr>
              <a:t>ó</a:t>
            </a:r>
            <a:r>
              <a:rPr sz="2600" spc="5" dirty="0">
                <a:latin typeface="Segoe UI"/>
                <a:cs typeface="Segoe UI"/>
              </a:rPr>
              <a:t> t</a:t>
            </a:r>
            <a:r>
              <a:rPr sz="2600" dirty="0">
                <a:latin typeface="Segoe UI"/>
                <a:cs typeface="Segoe UI"/>
              </a:rPr>
              <a:t>hể</a:t>
            </a:r>
            <a:r>
              <a:rPr sz="2600" spc="-10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t</a:t>
            </a:r>
            <a:r>
              <a:rPr sz="2600" spc="-10" dirty="0">
                <a:latin typeface="Segoe UI"/>
                <a:cs typeface="Segoe UI"/>
              </a:rPr>
              <a:t>r</a:t>
            </a:r>
            <a:r>
              <a:rPr sz="2600" dirty="0">
                <a:latin typeface="Segoe UI"/>
                <a:cs typeface="Segoe UI"/>
              </a:rPr>
              <a:t>uy</a:t>
            </a:r>
            <a:r>
              <a:rPr sz="2600" spc="-20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c</a:t>
            </a:r>
            <a:r>
              <a:rPr sz="2600" spc="-10" dirty="0">
                <a:latin typeface="Segoe UI"/>
                <a:cs typeface="Segoe UI"/>
              </a:rPr>
              <a:t>ậ</a:t>
            </a:r>
            <a:r>
              <a:rPr sz="2600" dirty="0">
                <a:latin typeface="Segoe UI"/>
                <a:cs typeface="Segoe UI"/>
              </a:rPr>
              <a:t>p </a:t>
            </a:r>
            <a:r>
              <a:rPr sz="2600" spc="-5" dirty="0">
                <a:latin typeface="Segoe UI"/>
                <a:cs typeface="Segoe UI"/>
              </a:rPr>
              <a:t>c</a:t>
            </a:r>
            <a:r>
              <a:rPr sz="2600" spc="-10" dirty="0">
                <a:latin typeface="Segoe UI"/>
                <a:cs typeface="Segoe UI"/>
              </a:rPr>
              <a:t>á</a:t>
            </a:r>
            <a:r>
              <a:rPr sz="2600" dirty="0">
                <a:latin typeface="Segoe UI"/>
                <a:cs typeface="Segoe UI"/>
              </a:rPr>
              <a:t>c</a:t>
            </a:r>
            <a:r>
              <a:rPr sz="2600" spc="5" dirty="0">
                <a:latin typeface="Segoe UI"/>
                <a:cs typeface="Segoe UI"/>
              </a:rPr>
              <a:t> t</a:t>
            </a:r>
            <a:r>
              <a:rPr sz="2600" dirty="0">
                <a:latin typeface="Segoe UI"/>
                <a:cs typeface="Segoe UI"/>
              </a:rPr>
              <a:t>h</a:t>
            </a:r>
            <a:r>
              <a:rPr sz="2600" spc="-10" dirty="0">
                <a:latin typeface="Segoe UI"/>
                <a:cs typeface="Segoe UI"/>
              </a:rPr>
              <a:t>à</a:t>
            </a:r>
            <a:r>
              <a:rPr sz="2600" dirty="0">
                <a:latin typeface="Segoe UI"/>
                <a:cs typeface="Segoe UI"/>
              </a:rPr>
              <a:t>nh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v</a:t>
            </a:r>
            <a:r>
              <a:rPr sz="2600" spc="5" dirty="0">
                <a:latin typeface="Segoe UI"/>
                <a:cs typeface="Segoe UI"/>
              </a:rPr>
              <a:t>i</a:t>
            </a:r>
            <a:r>
              <a:rPr sz="2600" spc="-10" dirty="0">
                <a:latin typeface="Segoe UI"/>
                <a:cs typeface="Segoe UI"/>
              </a:rPr>
              <a:t>ê</a:t>
            </a:r>
            <a:r>
              <a:rPr sz="2600" dirty="0">
                <a:latin typeface="Segoe UI"/>
                <a:cs typeface="Segoe UI"/>
              </a:rPr>
              <a:t>n</a:t>
            </a:r>
            <a:r>
              <a:rPr sz="2600" spc="-5" dirty="0">
                <a:latin typeface="Segoe UI"/>
                <a:cs typeface="Segoe UI"/>
              </a:rPr>
              <a:t> c</a:t>
            </a:r>
            <a:r>
              <a:rPr sz="2600" dirty="0">
                <a:latin typeface="Segoe UI"/>
                <a:cs typeface="Segoe UI"/>
              </a:rPr>
              <a:t>ủa </a:t>
            </a:r>
            <a:r>
              <a:rPr sz="2600" spc="5" dirty="0">
                <a:latin typeface="Segoe UI"/>
                <a:cs typeface="Segoe UI"/>
              </a:rPr>
              <a:t>lớp </a:t>
            </a:r>
            <a:r>
              <a:rPr sz="2600" spc="-35" dirty="0" err="1">
                <a:latin typeface="Segoe UI"/>
                <a:cs typeface="Segoe UI"/>
              </a:rPr>
              <a:t>b</a:t>
            </a:r>
            <a:r>
              <a:rPr sz="2600" spc="-10" dirty="0" err="1">
                <a:latin typeface="Segoe UI"/>
                <a:cs typeface="Segoe UI"/>
              </a:rPr>
              <a:t>a</a:t>
            </a:r>
            <a:r>
              <a:rPr sz="2600" dirty="0" err="1">
                <a:latin typeface="Segoe UI"/>
                <a:cs typeface="Segoe UI"/>
              </a:rPr>
              <a:t>o</a:t>
            </a:r>
            <a:r>
              <a:rPr sz="2600" spc="-10" dirty="0">
                <a:latin typeface="Segoe UI"/>
                <a:cs typeface="Segoe UI"/>
              </a:rPr>
              <a:t> </a:t>
            </a:r>
            <a:r>
              <a:rPr sz="2600" dirty="0" err="1">
                <a:latin typeface="Segoe UI"/>
                <a:cs typeface="Segoe UI"/>
              </a:rPr>
              <a:t>nó</a:t>
            </a:r>
            <a:endParaRPr sz="2600" dirty="0">
              <a:latin typeface="Segoe UI"/>
              <a:cs typeface="Segoe UI"/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nội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992" y="3081175"/>
            <a:ext cx="9324294" cy="2829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5815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3314" y="3507216"/>
            <a:ext cx="5267919" cy="20284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67869" y="917582"/>
            <a:ext cx="755903" cy="5382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6463" y="1546869"/>
            <a:ext cx="10607040" cy="1759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80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-35" dirty="0">
                <a:latin typeface="Segoe UI"/>
                <a:cs typeface="Segoe UI"/>
              </a:rPr>
              <a:t>M</a:t>
            </a:r>
            <a:r>
              <a:rPr sz="2800" spc="-15" dirty="0">
                <a:latin typeface="Segoe UI"/>
                <a:cs typeface="Segoe UI"/>
              </a:rPr>
              <a:t>ộ</a:t>
            </a:r>
            <a:r>
              <a:rPr sz="2800" spc="-10" dirty="0">
                <a:latin typeface="Segoe UI"/>
                <a:cs typeface="Segoe UI"/>
              </a:rPr>
              <a:t>t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phương</a:t>
            </a:r>
            <a:r>
              <a:rPr sz="2800" spc="2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thức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g</a:t>
            </a:r>
            <a:r>
              <a:rPr sz="2800" spc="-15" dirty="0">
                <a:latin typeface="Segoe UI"/>
                <a:cs typeface="Segoe UI"/>
              </a:rPr>
              <a:t>ọ</a:t>
            </a:r>
            <a:r>
              <a:rPr sz="2800" spc="-10" dirty="0">
                <a:latin typeface="Segoe UI"/>
                <a:cs typeface="Segoe UI"/>
              </a:rPr>
              <a:t>i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ch</a:t>
            </a:r>
            <a:r>
              <a:rPr sz="2800" spc="-20" dirty="0">
                <a:latin typeface="Segoe UI"/>
                <a:cs typeface="Segoe UI"/>
              </a:rPr>
              <a:t>ính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nó</a:t>
            </a:r>
            <a:endParaRPr sz="2800">
              <a:latin typeface="Segoe UI"/>
              <a:cs typeface="Segoe UI"/>
            </a:endParaRPr>
          </a:p>
          <a:p>
            <a:pPr marL="356235" marR="5080" indent="-343535">
              <a:lnSpc>
                <a:spcPts val="3030"/>
              </a:lnSpc>
              <a:spcBef>
                <a:spcPts val="710"/>
              </a:spcBef>
            </a:pPr>
            <a:r>
              <a:rPr sz="2800" spc="180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-30" dirty="0">
                <a:latin typeface="Segoe UI"/>
                <a:cs typeface="Segoe UI"/>
              </a:rPr>
              <a:t>P</a:t>
            </a:r>
            <a:r>
              <a:rPr sz="2800" spc="-20" dirty="0">
                <a:latin typeface="Segoe UI"/>
                <a:cs typeface="Segoe UI"/>
              </a:rPr>
              <a:t>h</a:t>
            </a:r>
            <a:r>
              <a:rPr sz="2800" spc="-10" dirty="0">
                <a:latin typeface="Segoe UI"/>
                <a:cs typeface="Segoe UI"/>
              </a:rPr>
              <a:t>ải </a:t>
            </a:r>
            <a:r>
              <a:rPr sz="2800" spc="-15" dirty="0">
                <a:latin typeface="Segoe UI"/>
                <a:cs typeface="Segoe UI"/>
              </a:rPr>
              <a:t>có</a:t>
            </a:r>
            <a:r>
              <a:rPr sz="2800" spc="-20" dirty="0">
                <a:latin typeface="Segoe UI"/>
                <a:cs typeface="Segoe UI"/>
              </a:rPr>
              <a:t> lệnh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d</a:t>
            </a:r>
            <a:r>
              <a:rPr sz="2800" spc="-20" dirty="0">
                <a:latin typeface="Segoe UI"/>
                <a:cs typeface="Segoe UI"/>
              </a:rPr>
              <a:t>ừng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đ</a:t>
            </a:r>
            <a:r>
              <a:rPr sz="2800" spc="-15" dirty="0">
                <a:latin typeface="Segoe UI"/>
                <a:cs typeface="Segoe UI"/>
              </a:rPr>
              <a:t>ệ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q</a:t>
            </a:r>
            <a:r>
              <a:rPr sz="2800" spc="-15" dirty="0">
                <a:latin typeface="Segoe UI"/>
                <a:cs typeface="Segoe UI"/>
              </a:rPr>
              <a:t>uy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t</a:t>
            </a:r>
            <a:r>
              <a:rPr sz="2800" spc="-50" dirty="0">
                <a:latin typeface="Segoe UI"/>
                <a:cs typeface="Segoe UI"/>
              </a:rPr>
              <a:t>r</a:t>
            </a:r>
            <a:r>
              <a:rPr sz="2800" spc="-15" dirty="0">
                <a:latin typeface="Segoe UI"/>
                <a:cs typeface="Segoe UI"/>
              </a:rPr>
              <a:t>o</a:t>
            </a:r>
            <a:r>
              <a:rPr sz="2800" spc="-20" dirty="0">
                <a:latin typeface="Segoe UI"/>
                <a:cs typeface="Segoe UI"/>
              </a:rPr>
              <a:t>ng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phương</a:t>
            </a:r>
            <a:r>
              <a:rPr sz="2800" spc="2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thức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để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trá</a:t>
            </a:r>
            <a:r>
              <a:rPr sz="2800" spc="-20" dirty="0">
                <a:latin typeface="Segoe UI"/>
                <a:cs typeface="Segoe UI"/>
              </a:rPr>
              <a:t>nh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v</a:t>
            </a:r>
            <a:r>
              <a:rPr sz="2800" spc="-15" dirty="0">
                <a:latin typeface="Segoe UI"/>
                <a:cs typeface="Segoe UI"/>
              </a:rPr>
              <a:t>ò</a:t>
            </a:r>
            <a:r>
              <a:rPr sz="2800" spc="-20" dirty="0">
                <a:latin typeface="Segoe UI"/>
                <a:cs typeface="Segoe UI"/>
              </a:rPr>
              <a:t>ng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l</a:t>
            </a:r>
            <a:r>
              <a:rPr sz="2800" spc="-10" dirty="0">
                <a:latin typeface="Segoe UI"/>
                <a:cs typeface="Segoe UI"/>
              </a:rPr>
              <a:t>ặ</a:t>
            </a:r>
            <a:r>
              <a:rPr sz="2800" spc="-20" dirty="0">
                <a:latin typeface="Segoe UI"/>
                <a:cs typeface="Segoe UI"/>
              </a:rPr>
              <a:t>p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v</a:t>
            </a:r>
            <a:r>
              <a:rPr sz="2800" spc="-20" dirty="0">
                <a:latin typeface="Segoe UI"/>
                <a:cs typeface="Segoe UI"/>
              </a:rPr>
              <a:t>ô h</a:t>
            </a:r>
            <a:r>
              <a:rPr sz="2800" spc="-10" dirty="0">
                <a:latin typeface="Segoe UI"/>
                <a:cs typeface="Segoe UI"/>
              </a:rPr>
              <a:t>ạ</a:t>
            </a:r>
            <a:r>
              <a:rPr sz="2800" spc="-20" dirty="0">
                <a:latin typeface="Segoe UI"/>
                <a:cs typeface="Segoe UI"/>
              </a:rPr>
              <a:t>n</a:t>
            </a:r>
            <a:endParaRPr sz="2800">
              <a:latin typeface="Segoe UI"/>
              <a:cs typeface="Segoe UI"/>
            </a:endParaRPr>
          </a:p>
          <a:p>
            <a:pPr marL="13335">
              <a:lnSpc>
                <a:spcPct val="100000"/>
              </a:lnSpc>
              <a:spcBef>
                <a:spcPts val="290"/>
              </a:spcBef>
            </a:pPr>
            <a:r>
              <a:rPr sz="2800" spc="180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-25" dirty="0">
                <a:latin typeface="Segoe UI"/>
                <a:cs typeface="Segoe UI"/>
              </a:rPr>
              <a:t>Đ</a:t>
            </a:r>
            <a:r>
              <a:rPr sz="2800" spc="-15" dirty="0">
                <a:latin typeface="Segoe UI"/>
                <a:cs typeface="Segoe UI"/>
              </a:rPr>
              <a:t>ệ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q</a:t>
            </a:r>
            <a:r>
              <a:rPr sz="2800" spc="-15" dirty="0">
                <a:latin typeface="Segoe UI"/>
                <a:cs typeface="Segoe UI"/>
              </a:rPr>
              <a:t>ui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d</a:t>
            </a:r>
            <a:r>
              <a:rPr sz="2800" spc="-15" dirty="0">
                <a:latin typeface="Segoe UI"/>
                <a:cs typeface="Segoe UI"/>
              </a:rPr>
              <a:t>ễ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hiểu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nhưng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rất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t</a:t>
            </a:r>
            <a:r>
              <a:rPr sz="2800" spc="-15" dirty="0">
                <a:latin typeface="Segoe UI"/>
                <a:cs typeface="Segoe UI"/>
              </a:rPr>
              <a:t>ố</a:t>
            </a:r>
            <a:r>
              <a:rPr sz="2800" spc="-20" dirty="0">
                <a:latin typeface="Segoe UI"/>
                <a:cs typeface="Segoe UI"/>
              </a:rPr>
              <a:t>n</a:t>
            </a:r>
            <a:r>
              <a:rPr sz="2800" spc="-10" dirty="0">
                <a:latin typeface="Segoe UI"/>
                <a:cs typeface="Segoe UI"/>
              </a:rPr>
              <a:t> tài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n</a:t>
            </a:r>
            <a:r>
              <a:rPr sz="2800" spc="-25" dirty="0">
                <a:latin typeface="Segoe UI"/>
                <a:cs typeface="Segoe UI"/>
              </a:rPr>
              <a:t>g</a:t>
            </a:r>
            <a:r>
              <a:rPr sz="2800" spc="-20" dirty="0">
                <a:latin typeface="Segoe UI"/>
                <a:cs typeface="Segoe UI"/>
              </a:rPr>
              <a:t>u</a:t>
            </a:r>
            <a:r>
              <a:rPr sz="2800" spc="-25" dirty="0">
                <a:latin typeface="Segoe UI"/>
                <a:cs typeface="Segoe UI"/>
              </a:rPr>
              <a:t>y</a:t>
            </a:r>
            <a:r>
              <a:rPr sz="2800" spc="-20" dirty="0">
                <a:latin typeface="Segoe UI"/>
                <a:cs typeface="Segoe UI"/>
              </a:rPr>
              <a:t>ên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74948" y="3306325"/>
            <a:ext cx="4870872" cy="3046988"/>
          </a:xfrm>
          <a:prstGeom prst="rect">
            <a:avLst/>
          </a:prstGeom>
          <a:ln w="9524">
            <a:solidFill>
              <a:srgbClr val="4F81B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43560" marR="900430" indent="-4572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pub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spc="-5" dirty="0">
                <a:latin typeface="Calibri"/>
                <a:cs typeface="Calibri"/>
              </a:rPr>
              <a:t>oi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rt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nt[]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){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&gt;=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a.</a:t>
            </a:r>
            <a:r>
              <a:rPr sz="1800" spc="-10" dirty="0">
                <a:latin typeface="Calibri"/>
                <a:cs typeface="Calibri"/>
              </a:rPr>
              <a:t>le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30" dirty="0">
                <a:latin typeface="Calibri"/>
                <a:cs typeface="Calibri"/>
              </a:rPr>
              <a:t>g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){</a:t>
            </a:r>
            <a:endParaRPr sz="1800" dirty="0">
              <a:latin typeface="Calibri"/>
              <a:cs typeface="Calibri"/>
            </a:endParaRPr>
          </a:p>
          <a:p>
            <a:pPr marR="1376680" algn="ctr">
              <a:lnSpc>
                <a:spcPct val="100000"/>
              </a:lnSpc>
            </a:pP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;</a:t>
            </a:r>
            <a:endParaRPr sz="1800" dirty="0">
              <a:latin typeface="Calibri"/>
              <a:cs typeface="Calibri"/>
            </a:endParaRPr>
          </a:p>
          <a:p>
            <a:pPr marL="54356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</a:p>
          <a:p>
            <a:pPr marL="1000760" marR="115570" indent="-457200">
              <a:lnSpc>
                <a:spcPct val="100000"/>
              </a:lnSpc>
            </a:pP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j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1;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j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&lt;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a.</a:t>
            </a:r>
            <a:r>
              <a:rPr sz="1800" spc="-10" dirty="0">
                <a:latin typeface="Calibri"/>
                <a:cs typeface="Calibri"/>
              </a:rPr>
              <a:t>le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30" dirty="0">
                <a:latin typeface="Calibri"/>
                <a:cs typeface="Calibri"/>
              </a:rPr>
              <a:t>g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5" dirty="0">
                <a:latin typeface="Calibri"/>
                <a:cs typeface="Calibri"/>
              </a:rPr>
              <a:t>;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j</a:t>
            </a:r>
            <a:r>
              <a:rPr sz="1800" spc="15" dirty="0">
                <a:latin typeface="Calibri"/>
                <a:cs typeface="Calibri"/>
              </a:rPr>
              <a:t>+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10" dirty="0">
                <a:latin typeface="Calibri"/>
                <a:cs typeface="Calibri"/>
              </a:rPr>
              <a:t>){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[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]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&lt;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[</a:t>
            </a:r>
            <a:r>
              <a:rPr sz="1800" dirty="0">
                <a:latin typeface="Calibri"/>
                <a:cs typeface="Calibri"/>
              </a:rPr>
              <a:t>j</a:t>
            </a:r>
            <a:r>
              <a:rPr sz="1800" spc="-10" dirty="0">
                <a:latin typeface="Calibri"/>
                <a:cs typeface="Calibri"/>
              </a:rPr>
              <a:t>]){</a:t>
            </a:r>
            <a:endParaRPr sz="1800" dirty="0">
              <a:latin typeface="Calibri"/>
              <a:cs typeface="Calibri"/>
            </a:endParaRPr>
          </a:p>
          <a:p>
            <a:pPr marL="1263015" marR="111125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tm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a[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];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a[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]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[j];</a:t>
            </a:r>
            <a:endParaRPr sz="1800" dirty="0">
              <a:latin typeface="Calibri"/>
              <a:cs typeface="Calibri"/>
            </a:endParaRPr>
          </a:p>
          <a:p>
            <a:pPr marR="145415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[j]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tm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;</a:t>
            </a:r>
            <a:endParaRPr sz="1800" dirty="0">
              <a:latin typeface="Calibri"/>
              <a:cs typeface="Calibri"/>
            </a:endParaRPr>
          </a:p>
          <a:p>
            <a:pPr marL="100076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</a:p>
          <a:p>
            <a:pPr marL="54356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</a:p>
          <a:p>
            <a:pPr marL="543560">
              <a:lnSpc>
                <a:spcPct val="100000"/>
              </a:lnSpc>
            </a:pPr>
            <a:r>
              <a:rPr sz="1800" b="1" spc="-10" dirty="0">
                <a:solidFill>
                  <a:srgbClr val="FF3300"/>
                </a:solidFill>
                <a:latin typeface="Calibri"/>
                <a:cs typeface="Calibri"/>
              </a:rPr>
              <a:t>so</a:t>
            </a:r>
            <a:r>
              <a:rPr sz="1800" b="1" spc="-5" dirty="0">
                <a:solidFill>
                  <a:srgbClr val="FF3300"/>
                </a:solidFill>
                <a:latin typeface="Calibri"/>
                <a:cs typeface="Calibri"/>
              </a:rPr>
              <a:t>r</a:t>
            </a:r>
            <a:r>
              <a:rPr sz="1800" b="1" spc="-10" dirty="0">
                <a:solidFill>
                  <a:srgbClr val="FF3300"/>
                </a:solidFill>
                <a:latin typeface="Calibri"/>
                <a:cs typeface="Calibri"/>
              </a:rPr>
              <a:t>t(</a:t>
            </a:r>
            <a:r>
              <a:rPr sz="1800" b="1" spc="-15" dirty="0">
                <a:solidFill>
                  <a:srgbClr val="FF3300"/>
                </a:solidFill>
                <a:latin typeface="Calibri"/>
                <a:cs typeface="Calibri"/>
              </a:rPr>
              <a:t>a</a:t>
            </a:r>
            <a:r>
              <a:rPr sz="1800" b="1" spc="-5" dirty="0">
                <a:solidFill>
                  <a:srgbClr val="FF3300"/>
                </a:solidFill>
                <a:latin typeface="Calibri"/>
                <a:cs typeface="Calibri"/>
              </a:rPr>
              <a:t>,</a:t>
            </a:r>
            <a:r>
              <a:rPr sz="1800" b="1" spc="-50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3300"/>
                </a:solidFill>
                <a:latin typeface="Calibri"/>
                <a:cs typeface="Calibri"/>
              </a:rPr>
              <a:t>i</a:t>
            </a:r>
            <a:r>
              <a:rPr sz="1800" b="1" spc="-55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3300"/>
                </a:solidFill>
                <a:latin typeface="Calibri"/>
                <a:cs typeface="Calibri"/>
              </a:rPr>
              <a:t>+</a:t>
            </a:r>
            <a:r>
              <a:rPr sz="1800" b="1" spc="-30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3300"/>
                </a:solidFill>
                <a:latin typeface="Calibri"/>
                <a:cs typeface="Calibri"/>
              </a:rPr>
              <a:t>1);</a:t>
            </a:r>
            <a:endParaRPr sz="1800" dirty="0">
              <a:latin typeface="Calibri"/>
              <a:cs typeface="Calibri"/>
            </a:endParaRPr>
          </a:p>
          <a:p>
            <a:pPr marL="8636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7.1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1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32000" y="1739318"/>
            <a:ext cx="8534400" cy="2226252"/>
          </a:xfrm>
          <a:custGeom>
            <a:avLst/>
            <a:gdLst/>
            <a:ahLst/>
            <a:cxnLst/>
            <a:rect l="l" t="t" r="r" b="b"/>
            <a:pathLst>
              <a:path w="6400800" h="3265170">
                <a:moveTo>
                  <a:pt x="0" y="3264773"/>
                </a:moveTo>
                <a:lnTo>
                  <a:pt x="6400799" y="3264773"/>
                </a:lnTo>
                <a:lnTo>
                  <a:pt x="6400799" y="0"/>
                </a:lnTo>
                <a:lnTo>
                  <a:pt x="0" y="0"/>
                </a:lnTo>
                <a:lnTo>
                  <a:pt x="0" y="32647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29975" y="1755955"/>
            <a:ext cx="4568061" cy="194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79261" y="421075"/>
            <a:ext cx="7257933" cy="19264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08885" y="2346785"/>
            <a:ext cx="3778673" cy="176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200" b="1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7200" b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15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15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19678" y="2434706"/>
            <a:ext cx="3488948" cy="17841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38589" y="3696564"/>
            <a:ext cx="423248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ện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ự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ó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ph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ư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ơng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ứ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rt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7439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9843009" y="130926"/>
            <a:ext cx="757935" cy="538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165841" y="130925"/>
            <a:ext cx="755903" cy="5382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14536" y="1387154"/>
            <a:ext cx="10723879" cy="466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</a:pPr>
            <a:r>
              <a:rPr sz="2800" spc="180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-35" dirty="0">
                <a:latin typeface="Segoe UI"/>
                <a:cs typeface="Segoe UI"/>
              </a:rPr>
              <a:t>M</a:t>
            </a:r>
            <a:r>
              <a:rPr sz="2800" spc="-10" dirty="0">
                <a:latin typeface="Segoe UI"/>
                <a:cs typeface="Segoe UI"/>
              </a:rPr>
              <a:t>ả</a:t>
            </a:r>
            <a:r>
              <a:rPr sz="2800" spc="-20" dirty="0">
                <a:latin typeface="Segoe UI"/>
                <a:cs typeface="Segoe UI"/>
              </a:rPr>
              <a:t>ng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có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số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ph</a:t>
            </a:r>
            <a:r>
              <a:rPr sz="2800" spc="-10" dirty="0">
                <a:latin typeface="Segoe UI"/>
                <a:cs typeface="Segoe UI"/>
              </a:rPr>
              <a:t>ầ</a:t>
            </a:r>
            <a:r>
              <a:rPr sz="2800" spc="-20" dirty="0">
                <a:latin typeface="Segoe UI"/>
                <a:cs typeface="Segoe UI"/>
              </a:rPr>
              <a:t>n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tử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cố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đ</a:t>
            </a:r>
            <a:r>
              <a:rPr sz="2800" spc="-20" dirty="0">
                <a:latin typeface="Segoe UI"/>
                <a:cs typeface="Segoe UI"/>
              </a:rPr>
              <a:t>ịnh</a:t>
            </a:r>
            <a:r>
              <a:rPr sz="2800" spc="-10" dirty="0">
                <a:latin typeface="Segoe UI"/>
                <a:cs typeface="Segoe UI"/>
              </a:rPr>
              <a:t>.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Segoe UI"/>
                <a:cs typeface="Segoe UI"/>
              </a:rPr>
              <a:t>Vì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Segoe UI"/>
                <a:cs typeface="Segoe UI"/>
              </a:rPr>
              <a:t>vậ</a:t>
            </a:r>
            <a:r>
              <a:rPr sz="2800" spc="-15" dirty="0">
                <a:latin typeface="Segoe UI"/>
                <a:cs typeface="Segoe UI"/>
              </a:rPr>
              <a:t>y</a:t>
            </a:r>
            <a:r>
              <a:rPr sz="2800" spc="-2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có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</a:t>
            </a:r>
            <a:r>
              <a:rPr sz="2800" spc="-10" dirty="0">
                <a:latin typeface="Segoe UI"/>
                <a:cs typeface="Segoe UI"/>
              </a:rPr>
              <a:t>á</a:t>
            </a:r>
            <a:r>
              <a:rPr sz="2800" spc="-15" dirty="0">
                <a:latin typeface="Segoe UI"/>
                <a:cs typeface="Segoe UI"/>
              </a:rPr>
              <a:t>c</a:t>
            </a:r>
            <a:r>
              <a:rPr sz="2800" spc="-20" dirty="0">
                <a:latin typeface="Segoe UI"/>
                <a:cs typeface="Segoe UI"/>
              </a:rPr>
              <a:t> nhược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đ</a:t>
            </a:r>
            <a:r>
              <a:rPr sz="2800" spc="-20" dirty="0">
                <a:latin typeface="Segoe UI"/>
                <a:cs typeface="Segoe UI"/>
              </a:rPr>
              <a:t>iểm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s</a:t>
            </a:r>
            <a:r>
              <a:rPr sz="2800" spc="-10" dirty="0">
                <a:latin typeface="Segoe UI"/>
                <a:cs typeface="Segoe UI"/>
              </a:rPr>
              <a:t>a</a:t>
            </a:r>
            <a:r>
              <a:rPr sz="2800" spc="-20" dirty="0">
                <a:latin typeface="Segoe UI"/>
                <a:cs typeface="Segoe UI"/>
              </a:rPr>
              <a:t>u</a:t>
            </a:r>
            <a:r>
              <a:rPr sz="2800" spc="-10" dirty="0">
                <a:latin typeface="Segoe UI"/>
                <a:cs typeface="Segoe UI"/>
              </a:rPr>
              <a:t>:</a:t>
            </a:r>
            <a:endParaRPr sz="2800" dirty="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</a:pPr>
            <a:r>
              <a:rPr sz="2400" spc="114" dirty="0">
                <a:solidFill>
                  <a:srgbClr val="FF5A33"/>
                </a:solidFill>
                <a:latin typeface="Wingdings"/>
                <a:cs typeface="Wingdings"/>
              </a:rPr>
              <a:t></a:t>
            </a:r>
            <a:r>
              <a:rPr sz="2400" dirty="0">
                <a:latin typeface="Segoe UI"/>
                <a:cs typeface="Segoe UI"/>
              </a:rPr>
              <a:t>K</a:t>
            </a:r>
            <a:r>
              <a:rPr sz="2400" spc="-5" dirty="0">
                <a:latin typeface="Segoe UI"/>
                <a:cs typeface="Segoe UI"/>
              </a:rPr>
              <a:t>hôn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</a:t>
            </a:r>
            <a:r>
              <a:rPr sz="2400" spc="-5" dirty="0">
                <a:latin typeface="Segoe UI"/>
                <a:cs typeface="Segoe UI"/>
              </a:rPr>
              <a:t>h</a:t>
            </a:r>
            <a:r>
              <a:rPr sz="2400" dirty="0">
                <a:latin typeface="Segoe UI"/>
                <a:cs typeface="Segoe UI"/>
              </a:rPr>
              <a:t>ể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bổ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</a:t>
            </a:r>
            <a:r>
              <a:rPr sz="2400" spc="-5" dirty="0">
                <a:latin typeface="Segoe UI"/>
                <a:cs typeface="Segoe UI"/>
              </a:rPr>
              <a:t>un</a:t>
            </a:r>
            <a:r>
              <a:rPr sz="2400" dirty="0">
                <a:latin typeface="Segoe UI"/>
                <a:cs typeface="Segoe UI"/>
              </a:rPr>
              <a:t>g t</a:t>
            </a:r>
            <a:r>
              <a:rPr sz="2400" spc="-5" dirty="0">
                <a:latin typeface="Segoe UI"/>
                <a:cs typeface="Segoe UI"/>
              </a:rPr>
              <a:t>h</a:t>
            </a:r>
            <a:r>
              <a:rPr sz="2400" dirty="0">
                <a:latin typeface="Segoe UI"/>
                <a:cs typeface="Segoe UI"/>
              </a:rPr>
              <a:t>êm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ho</a:t>
            </a:r>
            <a:r>
              <a:rPr sz="2400" spc="-15" dirty="0">
                <a:latin typeface="Segoe UI"/>
                <a:cs typeface="Segoe UI"/>
              </a:rPr>
              <a:t>ặ</a:t>
            </a:r>
            <a:r>
              <a:rPr sz="2400" dirty="0">
                <a:latin typeface="Segoe UI"/>
                <a:cs typeface="Segoe UI"/>
              </a:rPr>
              <a:t>c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x</a:t>
            </a:r>
            <a:r>
              <a:rPr sz="2400" spc="-55" dirty="0">
                <a:latin typeface="Segoe UI"/>
                <a:cs typeface="Segoe UI"/>
              </a:rPr>
              <a:t>ó</a:t>
            </a:r>
            <a:r>
              <a:rPr sz="2400" spc="-15" dirty="0">
                <a:latin typeface="Segoe UI"/>
                <a:cs typeface="Segoe UI"/>
              </a:rPr>
              <a:t>a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</a:t>
            </a:r>
            <a:r>
              <a:rPr sz="2400" spc="-5" dirty="0">
                <a:latin typeface="Segoe UI"/>
                <a:cs typeface="Segoe UI"/>
              </a:rPr>
              <a:t>ớ</a:t>
            </a:r>
            <a:r>
              <a:rPr sz="2400" dirty="0">
                <a:latin typeface="Segoe UI"/>
                <a:cs typeface="Segoe UI"/>
              </a:rPr>
              <a:t>t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c</a:t>
            </a:r>
            <a:r>
              <a:rPr sz="2400" spc="-15" dirty="0">
                <a:latin typeface="Segoe UI"/>
                <a:cs typeface="Segoe UI"/>
              </a:rPr>
              <a:t>á</a:t>
            </a:r>
            <a:r>
              <a:rPr sz="2400" dirty="0">
                <a:latin typeface="Segoe UI"/>
                <a:cs typeface="Segoe UI"/>
              </a:rPr>
              <a:t>c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</a:t>
            </a:r>
            <a:r>
              <a:rPr sz="2400" spc="-20" dirty="0">
                <a:latin typeface="Segoe UI"/>
                <a:cs typeface="Segoe UI"/>
              </a:rPr>
              <a:t>h</a:t>
            </a:r>
            <a:r>
              <a:rPr sz="2400" spc="-15" dirty="0">
                <a:latin typeface="Segoe UI"/>
                <a:cs typeface="Segoe UI"/>
              </a:rPr>
              <a:t>ầ</a:t>
            </a:r>
            <a:r>
              <a:rPr sz="2400" dirty="0">
                <a:latin typeface="Segoe UI"/>
                <a:cs typeface="Segoe UI"/>
              </a:rPr>
              <a:t>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tử</a:t>
            </a:r>
            <a:r>
              <a:rPr sz="2400" spc="-10" dirty="0">
                <a:latin typeface="Segoe UI"/>
                <a:cs typeface="Segoe UI"/>
              </a:rPr>
              <a:t>.</a:t>
            </a:r>
            <a:endParaRPr sz="2400" dirty="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spc="114" dirty="0">
                <a:solidFill>
                  <a:srgbClr val="FF5A33"/>
                </a:solidFill>
                <a:latin typeface="Wingdings"/>
                <a:cs typeface="Wingdings"/>
              </a:rPr>
              <a:t></a:t>
            </a:r>
            <a:r>
              <a:rPr sz="2400" spc="-20" dirty="0">
                <a:latin typeface="Segoe UI"/>
                <a:cs typeface="Segoe UI"/>
              </a:rPr>
              <a:t>L</a:t>
            </a:r>
            <a:r>
              <a:rPr sz="2400" spc="-15" dirty="0">
                <a:latin typeface="Segoe UI"/>
                <a:cs typeface="Segoe UI"/>
              </a:rPr>
              <a:t>ã</a:t>
            </a:r>
            <a:r>
              <a:rPr sz="2400" spc="-5" dirty="0">
                <a:latin typeface="Segoe UI"/>
                <a:cs typeface="Segoe UI"/>
              </a:rPr>
              <a:t>n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</a:t>
            </a:r>
            <a:r>
              <a:rPr sz="2400" spc="-5" dirty="0">
                <a:latin typeface="Segoe UI"/>
                <a:cs typeface="Segoe UI"/>
              </a:rPr>
              <a:t>h</a:t>
            </a:r>
            <a:r>
              <a:rPr sz="2400" dirty="0">
                <a:latin typeface="Segoe UI"/>
                <a:cs typeface="Segoe UI"/>
              </a:rPr>
              <a:t>í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bộ </a:t>
            </a:r>
            <a:r>
              <a:rPr sz="2400" spc="-5" dirty="0">
                <a:latin typeface="Segoe UI"/>
                <a:cs typeface="Segoe UI"/>
              </a:rPr>
              <a:t>nhớ</a:t>
            </a:r>
            <a:endParaRPr sz="2400" dirty="0">
              <a:latin typeface="Segoe UI"/>
              <a:cs typeface="Segoe UI"/>
            </a:endParaRPr>
          </a:p>
          <a:p>
            <a:pPr marL="927100">
              <a:lnSpc>
                <a:spcPct val="100000"/>
              </a:lnSpc>
              <a:spcBef>
                <a:spcPts val="484"/>
              </a:spcBef>
            </a:pPr>
            <a:r>
              <a:rPr sz="2000" spc="204" dirty="0">
                <a:solidFill>
                  <a:srgbClr val="FF5A33"/>
                </a:solidFill>
                <a:latin typeface="Wingdings"/>
                <a:cs typeface="Wingdings"/>
              </a:rPr>
              <a:t></a:t>
            </a:r>
            <a:r>
              <a:rPr sz="2000" dirty="0">
                <a:latin typeface="Segoe UI"/>
                <a:cs typeface="Segoe UI"/>
              </a:rPr>
              <a:t>N</a:t>
            </a:r>
            <a:r>
              <a:rPr sz="2000" spc="-5" dirty="0">
                <a:latin typeface="Segoe UI"/>
                <a:cs typeface="Segoe UI"/>
              </a:rPr>
              <a:t>ế</a:t>
            </a:r>
            <a:r>
              <a:rPr sz="2000" dirty="0">
                <a:latin typeface="Segoe UI"/>
                <a:cs typeface="Segoe UI"/>
              </a:rPr>
              <a:t>u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k</a:t>
            </a:r>
            <a:r>
              <a:rPr sz="2000" spc="5" dirty="0">
                <a:latin typeface="Segoe UI"/>
                <a:cs typeface="Segoe UI"/>
              </a:rPr>
              <a:t>h</a:t>
            </a:r>
            <a:r>
              <a:rPr sz="2000" dirty="0">
                <a:latin typeface="Segoe UI"/>
                <a:cs typeface="Segoe UI"/>
              </a:rPr>
              <a:t>ai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spc="-30" dirty="0">
                <a:latin typeface="Segoe UI"/>
                <a:cs typeface="Segoe UI"/>
              </a:rPr>
              <a:t>b</a:t>
            </a:r>
            <a:r>
              <a:rPr sz="2000" dirty="0">
                <a:latin typeface="Segoe UI"/>
                <a:cs typeface="Segoe UI"/>
              </a:rPr>
              <a:t>áo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mả</a:t>
            </a:r>
            <a:r>
              <a:rPr sz="2000" spc="5" dirty="0">
                <a:latin typeface="Segoe UI"/>
                <a:cs typeface="Segoe UI"/>
              </a:rPr>
              <a:t>n</a:t>
            </a:r>
            <a:r>
              <a:rPr sz="2000" dirty="0">
                <a:latin typeface="Segoe UI"/>
                <a:cs typeface="Segoe UI"/>
              </a:rPr>
              <a:t>g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với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k</a:t>
            </a:r>
            <a:r>
              <a:rPr sz="2000" spc="-10" dirty="0">
                <a:latin typeface="Segoe UI"/>
                <a:cs typeface="Segoe UI"/>
              </a:rPr>
              <a:t>í</a:t>
            </a:r>
            <a:r>
              <a:rPr sz="2000" spc="-5" dirty="0">
                <a:latin typeface="Segoe UI"/>
                <a:cs typeface="Segoe UI"/>
              </a:rPr>
              <a:t>c</a:t>
            </a:r>
            <a:r>
              <a:rPr sz="2000" dirty="0">
                <a:latin typeface="Segoe UI"/>
                <a:cs typeface="Segoe UI"/>
              </a:rPr>
              <a:t>h</a:t>
            </a:r>
            <a:r>
              <a:rPr sz="2000" spc="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</a:t>
            </a:r>
            <a:r>
              <a:rPr sz="2000" spc="5" dirty="0">
                <a:latin typeface="Segoe UI"/>
                <a:cs typeface="Segoe UI"/>
              </a:rPr>
              <a:t>h</a:t>
            </a:r>
            <a:r>
              <a:rPr sz="2000" spc="-5" dirty="0">
                <a:latin typeface="Segoe UI"/>
                <a:cs typeface="Segoe UI"/>
              </a:rPr>
              <a:t>ư</a:t>
            </a:r>
            <a:r>
              <a:rPr sz="2000" dirty="0">
                <a:latin typeface="Segoe UI"/>
                <a:cs typeface="Segoe UI"/>
              </a:rPr>
              <a:t>ớc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l</a:t>
            </a:r>
            <a:r>
              <a:rPr sz="2000" dirty="0">
                <a:latin typeface="Segoe UI"/>
                <a:cs typeface="Segoe UI"/>
              </a:rPr>
              <a:t>ớn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đ</a:t>
            </a:r>
            <a:r>
              <a:rPr sz="2000" dirty="0">
                <a:latin typeface="Segoe UI"/>
                <a:cs typeface="Segoe UI"/>
              </a:rPr>
              <a:t>ể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spc="5" dirty="0">
                <a:latin typeface="Segoe UI"/>
                <a:cs typeface="Segoe UI"/>
              </a:rPr>
              <a:t>n</a:t>
            </a:r>
            <a:r>
              <a:rPr sz="2000" dirty="0">
                <a:latin typeface="Segoe UI"/>
                <a:cs typeface="Segoe UI"/>
              </a:rPr>
              <a:t>ắm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g</a:t>
            </a:r>
            <a:r>
              <a:rPr sz="2000" spc="-10" dirty="0">
                <a:latin typeface="Segoe UI"/>
                <a:cs typeface="Segoe UI"/>
              </a:rPr>
              <a:t>i</a:t>
            </a:r>
            <a:r>
              <a:rPr sz="2000" dirty="0">
                <a:latin typeface="Segoe UI"/>
                <a:cs typeface="Segoe UI"/>
              </a:rPr>
              <a:t>ữ một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spc="-40" dirty="0">
                <a:latin typeface="Segoe UI"/>
                <a:cs typeface="Segoe UI"/>
              </a:rPr>
              <a:t>v</a:t>
            </a:r>
            <a:r>
              <a:rPr sz="2000" dirty="0">
                <a:latin typeface="Segoe UI"/>
                <a:cs typeface="Segoe UI"/>
              </a:rPr>
              <a:t>ài</a:t>
            </a:r>
          </a:p>
          <a:p>
            <a:pPr marL="1153795">
              <a:lnSpc>
                <a:spcPct val="100000"/>
              </a:lnSpc>
            </a:pPr>
            <a:r>
              <a:rPr sz="2000" spc="-5" dirty="0">
                <a:latin typeface="Segoe UI"/>
                <a:cs typeface="Segoe UI"/>
              </a:rPr>
              <a:t>p</a:t>
            </a:r>
            <a:r>
              <a:rPr sz="2000" spc="5" dirty="0">
                <a:latin typeface="Segoe UI"/>
                <a:cs typeface="Segoe UI"/>
              </a:rPr>
              <a:t>h</a:t>
            </a:r>
            <a:r>
              <a:rPr sz="2000" dirty="0">
                <a:latin typeface="Segoe UI"/>
                <a:cs typeface="Segoe UI"/>
              </a:rPr>
              <a:t>ần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</a:t>
            </a:r>
            <a:r>
              <a:rPr sz="2000" spc="-5" dirty="0">
                <a:latin typeface="Segoe UI"/>
                <a:cs typeface="Segoe UI"/>
              </a:rPr>
              <a:t>ử</a:t>
            </a:r>
            <a:r>
              <a:rPr sz="2000" dirty="0">
                <a:latin typeface="Segoe UI"/>
                <a:cs typeface="Segoe UI"/>
              </a:rPr>
              <a:t>.</a:t>
            </a:r>
          </a:p>
          <a:p>
            <a:pPr marL="925194">
              <a:lnSpc>
                <a:spcPct val="100000"/>
              </a:lnSpc>
              <a:spcBef>
                <a:spcPts val="480"/>
              </a:spcBef>
            </a:pPr>
            <a:r>
              <a:rPr sz="2000" spc="204" dirty="0">
                <a:solidFill>
                  <a:srgbClr val="FF5A33"/>
                </a:solidFill>
                <a:latin typeface="Wingdings"/>
                <a:cs typeface="Wingdings"/>
              </a:rPr>
              <a:t></a:t>
            </a:r>
            <a:r>
              <a:rPr sz="2000" dirty="0">
                <a:latin typeface="Segoe UI"/>
                <a:cs typeface="Segoe UI"/>
              </a:rPr>
              <a:t>K</a:t>
            </a:r>
            <a:r>
              <a:rPr sz="2000" spc="5" dirty="0">
                <a:latin typeface="Segoe UI"/>
                <a:cs typeface="Segoe UI"/>
              </a:rPr>
              <a:t>h</a:t>
            </a:r>
            <a:r>
              <a:rPr sz="2000" dirty="0">
                <a:latin typeface="Segoe UI"/>
                <a:cs typeface="Segoe UI"/>
              </a:rPr>
              <a:t>ai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30" dirty="0">
                <a:latin typeface="Segoe UI"/>
                <a:cs typeface="Segoe UI"/>
              </a:rPr>
              <a:t>b</a:t>
            </a:r>
            <a:r>
              <a:rPr sz="2000" dirty="0">
                <a:latin typeface="Segoe UI"/>
                <a:cs typeface="Segoe UI"/>
              </a:rPr>
              <a:t>áo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mả</a:t>
            </a:r>
            <a:r>
              <a:rPr sz="2000" spc="5" dirty="0">
                <a:latin typeface="Segoe UI"/>
                <a:cs typeface="Segoe UI"/>
              </a:rPr>
              <a:t>n</a:t>
            </a:r>
            <a:r>
              <a:rPr sz="2000" dirty="0">
                <a:latin typeface="Segoe UI"/>
                <a:cs typeface="Segoe UI"/>
              </a:rPr>
              <a:t>g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với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k</a:t>
            </a:r>
            <a:r>
              <a:rPr sz="2000" spc="-10" dirty="0">
                <a:latin typeface="Segoe UI"/>
                <a:cs typeface="Segoe UI"/>
              </a:rPr>
              <a:t>í</a:t>
            </a:r>
            <a:r>
              <a:rPr sz="2000" spc="-5" dirty="0">
                <a:latin typeface="Segoe UI"/>
                <a:cs typeface="Segoe UI"/>
              </a:rPr>
              <a:t>c</a:t>
            </a:r>
            <a:r>
              <a:rPr sz="2000" dirty="0">
                <a:latin typeface="Segoe UI"/>
                <a:cs typeface="Segoe UI"/>
              </a:rPr>
              <a:t>h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</a:t>
            </a:r>
            <a:r>
              <a:rPr sz="2000" spc="5" dirty="0">
                <a:latin typeface="Segoe UI"/>
                <a:cs typeface="Segoe UI"/>
              </a:rPr>
              <a:t>h</a:t>
            </a:r>
            <a:r>
              <a:rPr sz="2000" spc="-5" dirty="0">
                <a:latin typeface="Segoe UI"/>
                <a:cs typeface="Segoe UI"/>
              </a:rPr>
              <a:t>ư</a:t>
            </a:r>
            <a:r>
              <a:rPr sz="2000" dirty="0">
                <a:latin typeface="Segoe UI"/>
                <a:cs typeface="Segoe UI"/>
              </a:rPr>
              <a:t>ớc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5" dirty="0">
                <a:latin typeface="Segoe UI"/>
                <a:cs typeface="Segoe UI"/>
              </a:rPr>
              <a:t>nh</a:t>
            </a:r>
            <a:r>
              <a:rPr sz="2000" dirty="0">
                <a:latin typeface="Segoe UI"/>
                <a:cs typeface="Segoe UI"/>
              </a:rPr>
              <a:t>ỏ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</a:t>
            </a:r>
            <a:r>
              <a:rPr sz="2000" spc="5" dirty="0">
                <a:latin typeface="Segoe UI"/>
                <a:cs typeface="Segoe UI"/>
              </a:rPr>
              <a:t>h</a:t>
            </a:r>
            <a:r>
              <a:rPr sz="2000" dirty="0">
                <a:latin typeface="Segoe UI"/>
                <a:cs typeface="Segoe UI"/>
              </a:rPr>
              <a:t>ì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k</a:t>
            </a:r>
            <a:r>
              <a:rPr sz="2000" spc="5" dirty="0">
                <a:latin typeface="Segoe UI"/>
                <a:cs typeface="Segoe UI"/>
              </a:rPr>
              <a:t>h</a:t>
            </a:r>
            <a:r>
              <a:rPr sz="2000" dirty="0">
                <a:latin typeface="Segoe UI"/>
                <a:cs typeface="Segoe UI"/>
              </a:rPr>
              <a:t>ô</a:t>
            </a:r>
            <a:r>
              <a:rPr sz="2000" spc="5" dirty="0">
                <a:latin typeface="Segoe UI"/>
                <a:cs typeface="Segoe UI"/>
              </a:rPr>
              <a:t>n</a:t>
            </a:r>
            <a:r>
              <a:rPr sz="2000" dirty="0">
                <a:latin typeface="Segoe UI"/>
                <a:cs typeface="Segoe UI"/>
              </a:rPr>
              <a:t>g</a:t>
            </a:r>
            <a:r>
              <a:rPr sz="2000" spc="-5" dirty="0">
                <a:latin typeface="Segoe UI"/>
                <a:cs typeface="Segoe UI"/>
              </a:rPr>
              <a:t> đ</a:t>
            </a:r>
            <a:r>
              <a:rPr sz="2000" dirty="0">
                <a:latin typeface="Segoe UI"/>
                <a:cs typeface="Segoe UI"/>
              </a:rPr>
              <a:t>ủ</a:t>
            </a:r>
            <a:r>
              <a:rPr sz="2000" spc="-5" dirty="0">
                <a:latin typeface="Segoe UI"/>
                <a:cs typeface="Segoe UI"/>
              </a:rPr>
              <a:t> c</a:t>
            </a:r>
            <a:r>
              <a:rPr sz="2000" spc="5" dirty="0">
                <a:latin typeface="Segoe UI"/>
                <a:cs typeface="Segoe UI"/>
              </a:rPr>
              <a:t>h</a:t>
            </a:r>
            <a:r>
              <a:rPr sz="2000" spc="-5" dirty="0">
                <a:latin typeface="Segoe UI"/>
                <a:cs typeface="Segoe UI"/>
              </a:rPr>
              <a:t>ứa</a:t>
            </a:r>
            <a:endParaRPr sz="2000" dirty="0">
              <a:latin typeface="Segoe UI"/>
              <a:cs typeface="Segoe UI"/>
            </a:endParaRPr>
          </a:p>
          <a:p>
            <a:pPr marL="355600" marR="452755" indent="-343535">
              <a:lnSpc>
                <a:spcPct val="100000"/>
              </a:lnSpc>
              <a:spcBef>
                <a:spcPts val="650"/>
              </a:spcBef>
            </a:pPr>
            <a:r>
              <a:rPr sz="2800" spc="180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-25" dirty="0">
                <a:latin typeface="Segoe UI"/>
                <a:cs typeface="Segoe UI"/>
              </a:rPr>
              <a:t>A</a:t>
            </a:r>
            <a:r>
              <a:rPr sz="2800" spc="-10" dirty="0">
                <a:latin typeface="Segoe UI"/>
                <a:cs typeface="Segoe UI"/>
              </a:rPr>
              <a:t>rra</a:t>
            </a:r>
            <a:r>
              <a:rPr sz="2800" spc="-15" dirty="0">
                <a:latin typeface="Segoe UI"/>
                <a:cs typeface="Segoe UI"/>
              </a:rPr>
              <a:t>yL</a:t>
            </a:r>
            <a:r>
              <a:rPr sz="2800" spc="-20" dirty="0">
                <a:latin typeface="Segoe UI"/>
                <a:cs typeface="Segoe UI"/>
              </a:rPr>
              <a:t>i</a:t>
            </a:r>
            <a:r>
              <a:rPr sz="2800" spc="-15" dirty="0">
                <a:latin typeface="Segoe UI"/>
                <a:cs typeface="Segoe UI"/>
              </a:rPr>
              <a:t>st </a:t>
            </a:r>
            <a:r>
              <a:rPr sz="2800" spc="-25" dirty="0">
                <a:latin typeface="Segoe UI"/>
                <a:cs typeface="Segoe UI"/>
              </a:rPr>
              <a:t>g</a:t>
            </a:r>
            <a:r>
              <a:rPr sz="2800" spc="-20" dirty="0">
                <a:latin typeface="Segoe UI"/>
                <a:cs typeface="Segoe UI"/>
              </a:rPr>
              <a:t>iúp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kh</a:t>
            </a:r>
            <a:r>
              <a:rPr sz="2800" spc="-10" dirty="0">
                <a:latin typeface="Segoe UI"/>
                <a:cs typeface="Segoe UI"/>
              </a:rPr>
              <a:t>ắ</a:t>
            </a:r>
            <a:r>
              <a:rPr sz="2800" spc="-15" dirty="0">
                <a:latin typeface="Segoe UI"/>
                <a:cs typeface="Segoe UI"/>
              </a:rPr>
              <a:t>c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phục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nhược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đ</a:t>
            </a:r>
            <a:r>
              <a:rPr sz="2800" spc="-20" dirty="0">
                <a:latin typeface="Segoe UI"/>
                <a:cs typeface="Segoe UI"/>
              </a:rPr>
              <a:t>iểm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nêu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t</a:t>
            </a:r>
            <a:r>
              <a:rPr sz="2800" spc="-50" dirty="0">
                <a:latin typeface="Segoe UI"/>
                <a:cs typeface="Segoe UI"/>
              </a:rPr>
              <a:t>r</a:t>
            </a:r>
            <a:r>
              <a:rPr sz="2800" spc="-20" dirty="0">
                <a:latin typeface="Segoe UI"/>
                <a:cs typeface="Segoe UI"/>
              </a:rPr>
              <a:t>ên</a:t>
            </a:r>
            <a:r>
              <a:rPr sz="2800" spc="-15" dirty="0">
                <a:latin typeface="Segoe UI"/>
                <a:cs typeface="Segoe UI"/>
              </a:rPr>
              <a:t> của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mả</a:t>
            </a:r>
            <a:r>
              <a:rPr sz="2800" spc="-20" dirty="0">
                <a:latin typeface="Segoe UI"/>
                <a:cs typeface="Segoe UI"/>
              </a:rPr>
              <a:t>n</a:t>
            </a:r>
            <a:r>
              <a:rPr sz="2800" spc="-25" dirty="0">
                <a:latin typeface="Segoe UI"/>
                <a:cs typeface="Segoe UI"/>
              </a:rPr>
              <a:t>g</a:t>
            </a:r>
            <a:r>
              <a:rPr sz="2800" spc="-10" dirty="0">
                <a:latin typeface="Segoe UI"/>
                <a:cs typeface="Segoe UI"/>
              </a:rPr>
              <a:t>.</a:t>
            </a:r>
            <a:endParaRPr sz="2800" dirty="0">
              <a:latin typeface="Segoe UI"/>
              <a:cs typeface="Segoe UI"/>
            </a:endParaRPr>
          </a:p>
          <a:p>
            <a:pPr marL="756285" marR="534035" indent="-287020">
              <a:lnSpc>
                <a:spcPct val="100000"/>
              </a:lnSpc>
              <a:spcBef>
                <a:spcPts val="590"/>
              </a:spcBef>
            </a:pPr>
            <a:r>
              <a:rPr sz="2400" spc="114" dirty="0">
                <a:solidFill>
                  <a:srgbClr val="FF5A33"/>
                </a:solidFill>
                <a:latin typeface="Wingdings"/>
                <a:cs typeface="Wingdings"/>
              </a:rPr>
              <a:t></a:t>
            </a:r>
            <a:r>
              <a:rPr sz="2400" dirty="0">
                <a:latin typeface="Segoe UI"/>
                <a:cs typeface="Segoe UI"/>
              </a:rPr>
              <a:t>Arr</a:t>
            </a:r>
            <a:r>
              <a:rPr sz="2400" spc="-15" dirty="0">
                <a:latin typeface="Segoe UI"/>
                <a:cs typeface="Segoe UI"/>
              </a:rPr>
              <a:t>ay</a:t>
            </a:r>
            <a:r>
              <a:rPr sz="2400" spc="-20" dirty="0">
                <a:latin typeface="Segoe UI"/>
                <a:cs typeface="Segoe UI"/>
              </a:rPr>
              <a:t>L</a:t>
            </a:r>
            <a:r>
              <a:rPr sz="2400" spc="-5" dirty="0">
                <a:latin typeface="Segoe UI"/>
                <a:cs typeface="Segoe UI"/>
              </a:rPr>
              <a:t>i</a:t>
            </a:r>
            <a:r>
              <a:rPr sz="2400" dirty="0">
                <a:latin typeface="Segoe UI"/>
                <a:cs typeface="Segoe UI"/>
              </a:rPr>
              <a:t>st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</a:t>
            </a:r>
            <a:r>
              <a:rPr sz="2400" dirty="0">
                <a:latin typeface="Segoe UI"/>
                <a:cs typeface="Segoe UI"/>
              </a:rPr>
              <a:t>ó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</a:t>
            </a:r>
            <a:r>
              <a:rPr sz="2400" spc="-5" dirty="0">
                <a:latin typeface="Segoe UI"/>
                <a:cs typeface="Segoe UI"/>
              </a:rPr>
              <a:t>h</a:t>
            </a:r>
            <a:r>
              <a:rPr sz="2400" dirty="0">
                <a:latin typeface="Segoe UI"/>
                <a:cs typeface="Segoe UI"/>
              </a:rPr>
              <a:t>ể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đư</a:t>
            </a:r>
            <a:r>
              <a:rPr sz="2400" spc="-5" dirty="0">
                <a:latin typeface="Segoe UI"/>
                <a:cs typeface="Segoe UI"/>
              </a:rPr>
              <a:t>ợ</a:t>
            </a:r>
            <a:r>
              <a:rPr sz="2400" dirty="0">
                <a:latin typeface="Segoe UI"/>
                <a:cs typeface="Segoe UI"/>
              </a:rPr>
              <a:t>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x</a:t>
            </a:r>
            <a:r>
              <a:rPr sz="2400" dirty="0">
                <a:latin typeface="Segoe UI"/>
                <a:cs typeface="Segoe UI"/>
              </a:rPr>
              <a:t>em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</a:t>
            </a:r>
            <a:r>
              <a:rPr sz="2400" dirty="0">
                <a:latin typeface="Segoe UI"/>
                <a:cs typeface="Segoe UI"/>
              </a:rPr>
              <a:t>ư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30" dirty="0">
                <a:latin typeface="Segoe UI"/>
                <a:cs typeface="Segoe UI"/>
              </a:rPr>
              <a:t>m</a:t>
            </a:r>
            <a:r>
              <a:rPr sz="2400" spc="-15" dirty="0">
                <a:latin typeface="Segoe UI"/>
                <a:cs typeface="Segoe UI"/>
              </a:rPr>
              <a:t>ả</a:t>
            </a:r>
            <a:r>
              <a:rPr sz="2400" spc="-5" dirty="0">
                <a:latin typeface="Segoe UI"/>
                <a:cs typeface="Segoe UI"/>
              </a:rPr>
              <a:t>n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</a:t>
            </a:r>
            <a:r>
              <a:rPr sz="2400" spc="-5" dirty="0">
                <a:latin typeface="Segoe UI"/>
                <a:cs typeface="Segoe UI"/>
              </a:rPr>
              <a:t>ộn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-10" dirty="0">
                <a:latin typeface="Segoe UI"/>
                <a:cs typeface="Segoe UI"/>
              </a:rPr>
              <a:t>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egoe UI"/>
                <a:cs typeface="Segoe UI"/>
              </a:rPr>
              <a:t>c</a:t>
            </a:r>
            <a:r>
              <a:rPr sz="2400" dirty="0">
                <a:latin typeface="Segoe UI"/>
                <a:cs typeface="Segoe UI"/>
              </a:rPr>
              <a:t>ó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</a:t>
            </a:r>
            <a:r>
              <a:rPr sz="2400" spc="-5" dirty="0">
                <a:latin typeface="Segoe UI"/>
                <a:cs typeface="Segoe UI"/>
              </a:rPr>
              <a:t>hể </a:t>
            </a:r>
            <a:r>
              <a:rPr sz="2400" dirty="0">
                <a:latin typeface="Segoe UI"/>
                <a:cs typeface="Segoe UI"/>
              </a:rPr>
              <a:t>t</a:t>
            </a:r>
            <a:r>
              <a:rPr sz="2400" spc="-5" dirty="0">
                <a:latin typeface="Segoe UI"/>
                <a:cs typeface="Segoe UI"/>
              </a:rPr>
              <a:t>h</a:t>
            </a:r>
            <a:r>
              <a:rPr sz="2400" dirty="0">
                <a:latin typeface="Segoe UI"/>
                <a:cs typeface="Segoe UI"/>
              </a:rPr>
              <a:t>êm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</a:t>
            </a:r>
            <a:r>
              <a:rPr sz="2400" spc="-5" dirty="0">
                <a:latin typeface="Segoe UI"/>
                <a:cs typeface="Segoe UI"/>
              </a:rPr>
              <a:t>ớ</a:t>
            </a:r>
            <a:r>
              <a:rPr sz="2400" dirty="0">
                <a:latin typeface="Segoe UI"/>
                <a:cs typeface="Segoe UI"/>
              </a:rPr>
              <a:t>t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c</a:t>
            </a:r>
            <a:r>
              <a:rPr sz="2400" spc="-15" dirty="0">
                <a:latin typeface="Segoe UI"/>
                <a:cs typeface="Segoe UI"/>
              </a:rPr>
              <a:t>á</a:t>
            </a:r>
            <a:r>
              <a:rPr sz="2400" dirty="0">
                <a:latin typeface="Segoe UI"/>
                <a:cs typeface="Segoe UI"/>
              </a:rPr>
              <a:t>c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</a:t>
            </a:r>
            <a:r>
              <a:rPr sz="2400" spc="-20" dirty="0">
                <a:latin typeface="Segoe UI"/>
                <a:cs typeface="Segoe UI"/>
              </a:rPr>
              <a:t>h</a:t>
            </a:r>
            <a:r>
              <a:rPr sz="2400" spc="-15" dirty="0">
                <a:latin typeface="Segoe UI"/>
                <a:cs typeface="Segoe UI"/>
              </a:rPr>
              <a:t>ầ</a:t>
            </a:r>
            <a:r>
              <a:rPr sz="2400" dirty="0">
                <a:latin typeface="Segoe UI"/>
                <a:cs typeface="Segoe UI"/>
              </a:rPr>
              <a:t>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tử</a:t>
            </a:r>
            <a:r>
              <a:rPr sz="2400" spc="-5" dirty="0">
                <a:latin typeface="Segoe UI"/>
                <a:cs typeface="Segoe UI"/>
              </a:rPr>
              <a:t> mộ</a:t>
            </a:r>
            <a:r>
              <a:rPr sz="2400" dirty="0">
                <a:latin typeface="Segoe UI"/>
                <a:cs typeface="Segoe UI"/>
              </a:rPr>
              <a:t>t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c</a:t>
            </a:r>
            <a:r>
              <a:rPr sz="2400" spc="-15" dirty="0">
                <a:latin typeface="Segoe UI"/>
                <a:cs typeface="Segoe UI"/>
              </a:rPr>
              <a:t>á</a:t>
            </a:r>
            <a:r>
              <a:rPr sz="2400" spc="-5" dirty="0">
                <a:latin typeface="Segoe UI"/>
                <a:cs typeface="Segoe UI"/>
              </a:rPr>
              <a:t>c</a:t>
            </a:r>
            <a:r>
              <a:rPr sz="2400" dirty="0">
                <a:latin typeface="Segoe UI"/>
                <a:cs typeface="Segoe UI"/>
              </a:rPr>
              <a:t>h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</a:t>
            </a:r>
            <a:r>
              <a:rPr sz="2400" dirty="0">
                <a:latin typeface="Segoe UI"/>
                <a:cs typeface="Segoe UI"/>
              </a:rPr>
              <a:t>ềm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dẻ</a:t>
            </a:r>
            <a:r>
              <a:rPr sz="2400" spc="-5" dirty="0">
                <a:latin typeface="Segoe UI"/>
                <a:cs typeface="Segoe UI"/>
              </a:rPr>
              <a:t>o</a:t>
            </a:r>
            <a:r>
              <a:rPr sz="2400" spc="-10" dirty="0">
                <a:latin typeface="Segoe UI"/>
                <a:cs typeface="Segoe UI"/>
              </a:rPr>
              <a:t>.</a:t>
            </a:r>
            <a:endParaRPr sz="2400" dirty="0">
              <a:latin typeface="Segoe UI"/>
              <a:cs typeface="Segoe UI"/>
            </a:endParaRPr>
          </a:p>
          <a:p>
            <a:pPr marL="355600" marR="210185" indent="-343535">
              <a:lnSpc>
                <a:spcPct val="100000"/>
              </a:lnSpc>
              <a:spcBef>
                <a:spcPts val="655"/>
              </a:spcBef>
            </a:pPr>
            <a:r>
              <a:rPr sz="2800" spc="180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-25" dirty="0">
                <a:latin typeface="Segoe UI"/>
                <a:cs typeface="Segoe UI"/>
              </a:rPr>
              <a:t>A</a:t>
            </a:r>
            <a:r>
              <a:rPr sz="2800" spc="-10" dirty="0">
                <a:latin typeface="Segoe UI"/>
                <a:cs typeface="Segoe UI"/>
              </a:rPr>
              <a:t>rra</a:t>
            </a:r>
            <a:r>
              <a:rPr sz="2800" spc="-15" dirty="0">
                <a:latin typeface="Segoe UI"/>
                <a:cs typeface="Segoe UI"/>
              </a:rPr>
              <a:t>yL</a:t>
            </a:r>
            <a:r>
              <a:rPr sz="2800" spc="-20" dirty="0">
                <a:latin typeface="Segoe UI"/>
                <a:cs typeface="Segoe UI"/>
              </a:rPr>
              <a:t>i</a:t>
            </a:r>
            <a:r>
              <a:rPr sz="2800" spc="-15" dirty="0">
                <a:latin typeface="Segoe UI"/>
                <a:cs typeface="Segoe UI"/>
              </a:rPr>
              <a:t>st cò</a:t>
            </a:r>
            <a:r>
              <a:rPr sz="2800" spc="-20" dirty="0">
                <a:latin typeface="Segoe UI"/>
                <a:cs typeface="Segoe UI"/>
              </a:rPr>
              <a:t>n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cho </a:t>
            </a:r>
            <a:r>
              <a:rPr sz="2800" spc="-20" dirty="0">
                <a:latin typeface="Segoe UI"/>
                <a:cs typeface="Segoe UI"/>
              </a:rPr>
              <a:t>phép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thực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hiện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</a:t>
            </a:r>
            <a:r>
              <a:rPr sz="2800" spc="-10" dirty="0">
                <a:latin typeface="Segoe UI"/>
                <a:cs typeface="Segoe UI"/>
              </a:rPr>
              <a:t>á</a:t>
            </a:r>
            <a:r>
              <a:rPr sz="2800" spc="-15" dirty="0">
                <a:latin typeface="Segoe UI"/>
                <a:cs typeface="Segoe UI"/>
              </a:rPr>
              <a:t>c</a:t>
            </a:r>
            <a:r>
              <a:rPr sz="2800" spc="-20" dirty="0">
                <a:latin typeface="Segoe UI"/>
                <a:cs typeface="Segoe UI"/>
              </a:rPr>
              <a:t> phép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40" dirty="0">
                <a:latin typeface="Segoe UI"/>
                <a:cs typeface="Segoe UI"/>
              </a:rPr>
              <a:t>t</a:t>
            </a:r>
            <a:r>
              <a:rPr sz="2800" spc="-55" dirty="0">
                <a:latin typeface="Segoe UI"/>
                <a:cs typeface="Segoe UI"/>
              </a:rPr>
              <a:t>o</a:t>
            </a:r>
            <a:r>
              <a:rPr sz="2800" spc="-10" dirty="0">
                <a:latin typeface="Segoe UI"/>
                <a:cs typeface="Segoe UI"/>
              </a:rPr>
              <a:t>á</a:t>
            </a:r>
            <a:r>
              <a:rPr sz="2800" spc="-20" dirty="0">
                <a:latin typeface="Segoe UI"/>
                <a:cs typeface="Segoe UI"/>
              </a:rPr>
              <a:t>n</a:t>
            </a:r>
            <a:r>
              <a:rPr sz="2800" spc="-10" dirty="0">
                <a:latin typeface="Segoe UI"/>
                <a:cs typeface="Segoe UI"/>
              </a:rPr>
              <a:t> tậ</a:t>
            </a:r>
            <a:r>
              <a:rPr sz="2800" spc="-20" dirty="0">
                <a:latin typeface="Segoe UI"/>
                <a:cs typeface="Segoe UI"/>
              </a:rPr>
              <a:t>p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hợp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như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hợp</a:t>
            </a:r>
            <a:r>
              <a:rPr sz="2800" spc="-10" dirty="0">
                <a:latin typeface="Segoe UI"/>
                <a:cs typeface="Segoe UI"/>
              </a:rPr>
              <a:t>,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Segoe UI"/>
                <a:cs typeface="Segoe UI"/>
              </a:rPr>
              <a:t>g</a:t>
            </a:r>
            <a:r>
              <a:rPr sz="2800" spc="-20" dirty="0">
                <a:latin typeface="Segoe UI"/>
                <a:cs typeface="Segoe UI"/>
              </a:rPr>
              <a:t>i</a:t>
            </a:r>
            <a:r>
              <a:rPr sz="2800" spc="-15" dirty="0">
                <a:latin typeface="Segoe UI"/>
                <a:cs typeface="Segoe UI"/>
              </a:rPr>
              <a:t>ao</a:t>
            </a:r>
            <a:r>
              <a:rPr sz="2800" spc="-10" dirty="0">
                <a:latin typeface="Segoe UI"/>
                <a:cs typeface="Segoe UI"/>
              </a:rPr>
              <a:t>,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Segoe UI"/>
                <a:cs typeface="Segoe UI"/>
              </a:rPr>
              <a:t>hiệu</a:t>
            </a:r>
            <a:r>
              <a:rPr sz="2800" spc="-25" dirty="0">
                <a:latin typeface="Segoe UI"/>
                <a:cs typeface="Segoe UI"/>
              </a:rPr>
              <a:t>…</a:t>
            </a:r>
            <a:endParaRPr sz="2800" dirty="0">
              <a:latin typeface="Segoe UI"/>
              <a:cs typeface="Segoe UI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8.1 Array list</a:t>
            </a:r>
          </a:p>
        </p:txBody>
      </p:sp>
    </p:spTree>
    <p:extLst>
      <p:ext uri="{BB962C8B-B14F-4D97-AF65-F5344CB8AC3E}">
        <p14:creationId xmlns:p14="http://schemas.microsoft.com/office/powerpoint/2010/main" val="2994178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89889" y="1213099"/>
            <a:ext cx="802640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84620">
              <a:lnSpc>
                <a:spcPct val="100000"/>
              </a:lnSpc>
            </a:pPr>
            <a:r>
              <a:rPr sz="2800" spc="-20" dirty="0">
                <a:latin typeface="Segoe UI"/>
                <a:cs typeface="Segoe UI"/>
              </a:rPr>
              <a:t>A</a:t>
            </a:r>
            <a:r>
              <a:rPr spc="-20" dirty="0">
                <a:latin typeface="Segoe UI"/>
                <a:cs typeface="Segoe UI"/>
              </a:rPr>
              <a:t>RR</a:t>
            </a:r>
            <a:r>
              <a:rPr spc="-195" dirty="0">
                <a:latin typeface="Segoe UI"/>
                <a:cs typeface="Segoe UI"/>
              </a:rPr>
              <a:t>A</a:t>
            </a:r>
            <a:r>
              <a:rPr spc="-20" dirty="0">
                <a:latin typeface="Segoe UI"/>
                <a:cs typeface="Segoe UI"/>
              </a:rPr>
              <a:t>Y</a:t>
            </a:r>
            <a:r>
              <a:rPr sz="2800" spc="-20" dirty="0">
                <a:latin typeface="Segoe UI"/>
                <a:cs typeface="Segoe UI"/>
              </a:rPr>
              <a:t>L</a:t>
            </a:r>
            <a:r>
              <a:rPr spc="-15" dirty="0">
                <a:latin typeface="Segoe UI"/>
                <a:cs typeface="Segoe UI"/>
              </a:rPr>
              <a:t>IST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8382" y="1579631"/>
            <a:ext cx="5869940" cy="1825769"/>
          </a:xfrm>
          <a:custGeom>
            <a:avLst/>
            <a:gdLst/>
            <a:ahLst/>
            <a:cxnLst/>
            <a:rect l="l" t="t" r="r" b="b"/>
            <a:pathLst>
              <a:path w="4402455" h="2677795">
                <a:moveTo>
                  <a:pt x="0" y="2677655"/>
                </a:moveTo>
                <a:lnTo>
                  <a:pt x="4402439" y="2677655"/>
                </a:lnTo>
                <a:lnTo>
                  <a:pt x="4402439" y="0"/>
                </a:lnTo>
                <a:lnTo>
                  <a:pt x="0" y="0"/>
                </a:lnTo>
                <a:lnTo>
                  <a:pt x="0" y="2677655"/>
                </a:lnTo>
                <a:close/>
              </a:path>
            </a:pathLst>
          </a:custGeom>
          <a:ln w="9524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3383" y="1647074"/>
            <a:ext cx="5599007" cy="2154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r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60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y</a:t>
            </a:r>
            <a:r>
              <a:rPr sz="2800" spc="-15" dirty="0">
                <a:latin typeface="Calibri"/>
                <a:cs typeface="Calibri"/>
              </a:rPr>
              <a:t>L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=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n</a:t>
            </a:r>
            <a:r>
              <a:rPr sz="2800" b="1" spc="-35" dirty="0">
                <a:latin typeface="Calibri"/>
                <a:cs typeface="Calibri"/>
              </a:rPr>
              <a:t>e</a:t>
            </a:r>
            <a:r>
              <a:rPr sz="2800" b="1" spc="-25" dirty="0">
                <a:latin typeface="Calibri"/>
                <a:cs typeface="Calibri"/>
              </a:rPr>
              <a:t>w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A</a:t>
            </a:r>
            <a:r>
              <a:rPr sz="2800" b="1" spc="-10" dirty="0">
                <a:latin typeface="Calibri"/>
                <a:cs typeface="Calibri"/>
              </a:rPr>
              <a:t>r</a:t>
            </a:r>
            <a:r>
              <a:rPr sz="2800" b="1" spc="-70" dirty="0">
                <a:latin typeface="Calibri"/>
                <a:cs typeface="Calibri"/>
              </a:rPr>
              <a:t>r</a:t>
            </a:r>
            <a:r>
              <a:rPr sz="2800" b="1" spc="-65" dirty="0">
                <a:latin typeface="Calibri"/>
                <a:cs typeface="Calibri"/>
              </a:rPr>
              <a:t>a</a:t>
            </a:r>
            <a:r>
              <a:rPr sz="2800" b="1" spc="-20" dirty="0">
                <a:latin typeface="Calibri"/>
                <a:cs typeface="Calibri"/>
              </a:rPr>
              <a:t>y</a:t>
            </a:r>
            <a:r>
              <a:rPr sz="2800" b="1" spc="-10" dirty="0">
                <a:latin typeface="Calibri"/>
                <a:cs typeface="Calibri"/>
              </a:rPr>
              <a:t>L</a:t>
            </a:r>
            <a:r>
              <a:rPr sz="2800" b="1" spc="-15" dirty="0">
                <a:latin typeface="Calibri"/>
                <a:cs typeface="Calibri"/>
              </a:rPr>
              <a:t>i</a:t>
            </a:r>
            <a:r>
              <a:rPr sz="2800" b="1" spc="-55" dirty="0">
                <a:latin typeface="Calibri"/>
                <a:cs typeface="Calibri"/>
              </a:rPr>
              <a:t>s</a:t>
            </a:r>
            <a:r>
              <a:rPr sz="2800" b="1" spc="-10" dirty="0">
                <a:latin typeface="Calibri"/>
                <a:cs typeface="Calibri"/>
              </a:rPr>
              <a:t>t(</a:t>
            </a:r>
            <a:r>
              <a:rPr sz="2800" b="1" spc="-5" dirty="0">
                <a:latin typeface="Calibri"/>
                <a:cs typeface="Calibri"/>
              </a:rPr>
              <a:t>)</a:t>
            </a:r>
            <a:r>
              <a:rPr sz="2800" spc="-10" dirty="0">
                <a:latin typeface="Calibri"/>
                <a:cs typeface="Calibri"/>
              </a:rPr>
              <a:t>;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a.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800" spc="-5" dirty="0">
                <a:latin typeface="Calibri"/>
                <a:cs typeface="Calibri"/>
              </a:rPr>
              <a:t>(</a:t>
            </a:r>
            <a:r>
              <a:rPr sz="2800" spc="-15" dirty="0">
                <a:latin typeface="Calibri"/>
                <a:cs typeface="Calibri"/>
              </a:rPr>
              <a:t>“</a:t>
            </a:r>
            <a:r>
              <a:rPr sz="2800" spc="-20" dirty="0">
                <a:latin typeface="Calibri"/>
                <a:cs typeface="Calibri"/>
              </a:rPr>
              <a:t>C</a:t>
            </a:r>
            <a:r>
              <a:rPr sz="2800" spc="-30" dirty="0">
                <a:latin typeface="Calibri"/>
                <a:cs typeface="Calibri"/>
              </a:rPr>
              <a:t>ư</a:t>
            </a:r>
            <a:r>
              <a:rPr sz="2800" spc="-20" dirty="0">
                <a:latin typeface="Calibri"/>
                <a:cs typeface="Calibri"/>
              </a:rPr>
              <a:t>ờn</a:t>
            </a:r>
            <a:r>
              <a:rPr sz="2800" spc="95" dirty="0">
                <a:latin typeface="Calibri"/>
                <a:cs typeface="Calibri"/>
              </a:rPr>
              <a:t>g</a:t>
            </a:r>
            <a:r>
              <a:rPr sz="2800" spc="-5" dirty="0">
                <a:latin typeface="Calibri"/>
                <a:cs typeface="Calibri"/>
              </a:rPr>
              <a:t>”);</a:t>
            </a:r>
            <a:r>
              <a:rPr sz="2800" spc="-5" dirty="0">
                <a:latin typeface="Times New Roman"/>
                <a:cs typeface="Times New Roman"/>
              </a:rPr>
              <a:t>  </a:t>
            </a:r>
            <a:r>
              <a:rPr sz="2800" spc="-10" dirty="0">
                <a:latin typeface="Calibri"/>
                <a:cs typeface="Calibri"/>
              </a:rPr>
              <a:t>a.a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25" dirty="0">
                <a:latin typeface="Calibri"/>
                <a:cs typeface="Calibri"/>
              </a:rPr>
              <a:t>d</a:t>
            </a:r>
            <a:r>
              <a:rPr sz="2800" spc="-5" dirty="0">
                <a:latin typeface="Calibri"/>
                <a:cs typeface="Calibri"/>
              </a:rPr>
              <a:t>(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ru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)</a:t>
            </a:r>
            <a:r>
              <a:rPr sz="2800" spc="-10" dirty="0">
                <a:latin typeface="Calibri"/>
                <a:cs typeface="Calibri"/>
              </a:rPr>
              <a:t>;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a.a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25" dirty="0">
                <a:latin typeface="Calibri"/>
                <a:cs typeface="Calibri"/>
              </a:rPr>
              <a:t>d</a:t>
            </a:r>
            <a:r>
              <a:rPr sz="2800" spc="-5" dirty="0">
                <a:latin typeface="Calibri"/>
                <a:cs typeface="Calibri"/>
              </a:rPr>
              <a:t>(</a:t>
            </a:r>
            <a:r>
              <a:rPr sz="2800" spc="-20" dirty="0">
                <a:latin typeface="Calibri"/>
                <a:cs typeface="Calibri"/>
              </a:rPr>
              <a:t>1</a:t>
            </a:r>
            <a:r>
              <a:rPr sz="2800" spc="-5" dirty="0">
                <a:latin typeface="Calibri"/>
                <a:cs typeface="Calibri"/>
              </a:rPr>
              <a:t>);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a.a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25" dirty="0">
                <a:latin typeface="Calibri"/>
                <a:cs typeface="Calibri"/>
              </a:rPr>
              <a:t>d</a:t>
            </a:r>
            <a:r>
              <a:rPr sz="2800" spc="-5" dirty="0">
                <a:latin typeface="Calibri"/>
                <a:cs typeface="Calibri"/>
              </a:rPr>
              <a:t>(</a:t>
            </a:r>
            <a:r>
              <a:rPr sz="2800" spc="-20" dirty="0">
                <a:latin typeface="Calibri"/>
                <a:cs typeface="Calibri"/>
              </a:rPr>
              <a:t>2</a:t>
            </a:r>
            <a:r>
              <a:rPr sz="2800" dirty="0">
                <a:latin typeface="Calibri"/>
                <a:cs typeface="Calibri"/>
              </a:rPr>
              <a:t>.</a:t>
            </a:r>
            <a:r>
              <a:rPr sz="2800" spc="-20" dirty="0">
                <a:latin typeface="Calibri"/>
                <a:cs typeface="Calibri"/>
              </a:rPr>
              <a:t>5</a:t>
            </a:r>
            <a:r>
              <a:rPr sz="2800" spc="-10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45" dirty="0">
                <a:latin typeface="Calibri"/>
                <a:cs typeface="Calibri"/>
              </a:rPr>
              <a:t>nt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40" dirty="0">
                <a:latin typeface="Calibri"/>
                <a:cs typeface="Calibri"/>
              </a:rPr>
              <a:t>g</a:t>
            </a:r>
            <a:r>
              <a:rPr sz="2800" spc="-15" dirty="0">
                <a:latin typeface="Calibri"/>
                <a:cs typeface="Calibri"/>
              </a:rPr>
              <a:t>er x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=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800" b="1" spc="-15" dirty="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2800" b="1" spc="-40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800" b="1" spc="-4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800" b="1" spc="-20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800" b="1" spc="-50" dirty="0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r>
              <a:rPr sz="2800" b="1" spc="-20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sz="2800" spc="-10" dirty="0">
                <a:latin typeface="Calibri"/>
                <a:cs typeface="Calibri"/>
              </a:rPr>
              <a:t>a.</a:t>
            </a:r>
            <a:r>
              <a:rPr sz="2800" b="1" spc="-50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800" b="1" spc="-4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(</a:t>
            </a:r>
            <a:r>
              <a:rPr sz="2800" spc="-20" dirty="0">
                <a:latin typeface="Calibri"/>
                <a:cs typeface="Calibri"/>
              </a:rPr>
              <a:t>2</a:t>
            </a:r>
            <a:r>
              <a:rPr sz="2800" spc="-5" dirty="0">
                <a:latin typeface="Calibri"/>
                <a:cs typeface="Calibri"/>
              </a:rPr>
              <a:t>);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84928" y="3794964"/>
            <a:ext cx="2174239" cy="12822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46585" y="3812151"/>
            <a:ext cx="2046393" cy="1218333"/>
          </a:xfrm>
          <a:custGeom>
            <a:avLst/>
            <a:gdLst/>
            <a:ahLst/>
            <a:cxnLst/>
            <a:rect l="l" t="t" r="r" b="b"/>
            <a:pathLst>
              <a:path w="1534795" h="1786889">
                <a:moveTo>
                  <a:pt x="191410" y="1594661"/>
                </a:moveTo>
                <a:lnTo>
                  <a:pt x="191410" y="95951"/>
                </a:lnTo>
                <a:lnTo>
                  <a:pt x="192512" y="81361"/>
                </a:lnTo>
                <a:lnTo>
                  <a:pt x="207742" y="42379"/>
                </a:lnTo>
                <a:lnTo>
                  <a:pt x="237462" y="13975"/>
                </a:lnTo>
                <a:lnTo>
                  <a:pt x="277304" y="520"/>
                </a:lnTo>
                <a:lnTo>
                  <a:pt x="1438957" y="0"/>
                </a:lnTo>
                <a:lnTo>
                  <a:pt x="1453541" y="1101"/>
                </a:lnTo>
                <a:lnTo>
                  <a:pt x="1492519" y="16333"/>
                </a:lnTo>
                <a:lnTo>
                  <a:pt x="1520927" y="46055"/>
                </a:lnTo>
                <a:lnTo>
                  <a:pt x="1534387" y="85895"/>
                </a:lnTo>
                <a:lnTo>
                  <a:pt x="1533524" y="102168"/>
                </a:lnTo>
                <a:lnTo>
                  <a:pt x="1520042" y="144350"/>
                </a:lnTo>
                <a:lnTo>
                  <a:pt x="1493154" y="174577"/>
                </a:lnTo>
                <a:lnTo>
                  <a:pt x="1456635" y="190273"/>
                </a:lnTo>
                <a:lnTo>
                  <a:pt x="1342975" y="191914"/>
                </a:lnTo>
                <a:lnTo>
                  <a:pt x="1342975" y="1690615"/>
                </a:lnTo>
                <a:lnTo>
                  <a:pt x="1333542" y="1732151"/>
                </a:lnTo>
                <a:lnTo>
                  <a:pt x="1308162" y="1764571"/>
                </a:lnTo>
                <a:lnTo>
                  <a:pt x="1271215" y="1783501"/>
                </a:lnTo>
                <a:lnTo>
                  <a:pt x="95429" y="1786579"/>
                </a:lnTo>
                <a:lnTo>
                  <a:pt x="80846" y="1785477"/>
                </a:lnTo>
                <a:lnTo>
                  <a:pt x="41870" y="1770242"/>
                </a:lnTo>
                <a:lnTo>
                  <a:pt x="13462" y="1740518"/>
                </a:lnTo>
                <a:lnTo>
                  <a:pt x="0" y="1700680"/>
                </a:lnTo>
                <a:lnTo>
                  <a:pt x="862" y="1684408"/>
                </a:lnTo>
                <a:lnTo>
                  <a:pt x="14344" y="1642226"/>
                </a:lnTo>
                <a:lnTo>
                  <a:pt x="41231" y="1611999"/>
                </a:lnTo>
                <a:lnTo>
                  <a:pt x="77750" y="1596302"/>
                </a:lnTo>
                <a:lnTo>
                  <a:pt x="91411" y="1594744"/>
                </a:lnTo>
                <a:lnTo>
                  <a:pt x="191410" y="1594661"/>
                </a:lnTo>
                <a:close/>
              </a:path>
            </a:pathLst>
          </a:custGeom>
          <a:ln w="9524">
            <a:solidFill>
              <a:srgbClr val="98B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66662" y="3812151"/>
            <a:ext cx="191347" cy="131185"/>
          </a:xfrm>
          <a:custGeom>
            <a:avLst/>
            <a:gdLst/>
            <a:ahLst/>
            <a:cxnLst/>
            <a:rect l="l" t="t" r="r" b="b"/>
            <a:pathLst>
              <a:path w="143510" h="192404">
                <a:moveTo>
                  <a:pt x="47302" y="0"/>
                </a:moveTo>
                <a:lnTo>
                  <a:pt x="88843" y="9430"/>
                </a:lnTo>
                <a:lnTo>
                  <a:pt x="121258" y="34808"/>
                </a:lnTo>
                <a:lnTo>
                  <a:pt x="140179" y="71761"/>
                </a:lnTo>
                <a:lnTo>
                  <a:pt x="142733" y="85895"/>
                </a:lnTo>
                <a:lnTo>
                  <a:pt x="141871" y="102168"/>
                </a:lnTo>
                <a:lnTo>
                  <a:pt x="128395" y="144350"/>
                </a:lnTo>
                <a:lnTo>
                  <a:pt x="101513" y="174577"/>
                </a:lnTo>
                <a:lnTo>
                  <a:pt x="64988" y="190273"/>
                </a:lnTo>
                <a:lnTo>
                  <a:pt x="51321" y="191831"/>
                </a:lnTo>
                <a:lnTo>
                  <a:pt x="35849" y="189890"/>
                </a:lnTo>
                <a:lnTo>
                  <a:pt x="22549" y="184360"/>
                </a:lnTo>
                <a:lnTo>
                  <a:pt x="11852" y="175813"/>
                </a:lnTo>
                <a:lnTo>
                  <a:pt x="4192" y="164821"/>
                </a:lnTo>
                <a:lnTo>
                  <a:pt x="0" y="151958"/>
                </a:lnTo>
                <a:lnTo>
                  <a:pt x="1516" y="135419"/>
                </a:lnTo>
                <a:lnTo>
                  <a:pt x="24281" y="102092"/>
                </a:lnTo>
                <a:lnTo>
                  <a:pt x="143284" y="95951"/>
                </a:lnTo>
              </a:path>
            </a:pathLst>
          </a:custGeom>
          <a:ln w="9524">
            <a:solidFill>
              <a:srgbClr val="98B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29733" y="3943002"/>
            <a:ext cx="1408007" cy="0"/>
          </a:xfrm>
          <a:custGeom>
            <a:avLst/>
            <a:gdLst/>
            <a:ahLst/>
            <a:cxnLst/>
            <a:rect l="l" t="t" r="r" b="b"/>
            <a:pathLst>
              <a:path w="1056004">
                <a:moveTo>
                  <a:pt x="1055613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98B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73824" y="4899420"/>
            <a:ext cx="128693" cy="65809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0" y="0"/>
                </a:moveTo>
                <a:lnTo>
                  <a:pt x="36994" y="17395"/>
                </a:lnTo>
                <a:lnTo>
                  <a:pt x="47743" y="42924"/>
                </a:lnTo>
                <a:lnTo>
                  <a:pt x="45929" y="58681"/>
                </a:lnTo>
                <a:lnTo>
                  <a:pt x="40578" y="72159"/>
                </a:lnTo>
                <a:lnTo>
                  <a:pt x="32248" y="82978"/>
                </a:lnTo>
                <a:lnTo>
                  <a:pt x="21497" y="90761"/>
                </a:lnTo>
                <a:lnTo>
                  <a:pt x="8882" y="95127"/>
                </a:lnTo>
                <a:lnTo>
                  <a:pt x="95981" y="95954"/>
                </a:lnTo>
              </a:path>
            </a:pathLst>
          </a:custGeom>
          <a:ln w="9524">
            <a:solidFill>
              <a:srgbClr val="98B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73824" y="4899420"/>
            <a:ext cx="128693" cy="131185"/>
          </a:xfrm>
          <a:custGeom>
            <a:avLst/>
            <a:gdLst/>
            <a:ahLst/>
            <a:cxnLst/>
            <a:rect l="l" t="t" r="r" b="b"/>
            <a:pathLst>
              <a:path w="96520" h="192404">
                <a:moveTo>
                  <a:pt x="0" y="191917"/>
                </a:moveTo>
                <a:lnTo>
                  <a:pt x="41538" y="182487"/>
                </a:lnTo>
                <a:lnTo>
                  <a:pt x="73961" y="157114"/>
                </a:lnTo>
                <a:lnTo>
                  <a:pt x="92898" y="120171"/>
                </a:lnTo>
                <a:lnTo>
                  <a:pt x="95457" y="106041"/>
                </a:lnTo>
                <a:lnTo>
                  <a:pt x="95981" y="0"/>
                </a:lnTo>
              </a:path>
            </a:pathLst>
          </a:custGeom>
          <a:ln w="9524">
            <a:solidFill>
              <a:srgbClr val="98B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542708" y="4099771"/>
            <a:ext cx="851747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b</a:t>
            </a:r>
            <a:r>
              <a:rPr sz="1800" spc="-10" dirty="0">
                <a:latin typeface="Calibri"/>
                <a:cs typeface="Calibri"/>
              </a:rPr>
              <a:t>je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b</a:t>
            </a:r>
            <a:r>
              <a:rPr sz="1800" spc="-10" dirty="0">
                <a:latin typeface="Calibri"/>
                <a:cs typeface="Calibri"/>
              </a:rPr>
              <a:t>je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b</a:t>
            </a:r>
            <a:r>
              <a:rPr sz="1800" spc="-10" dirty="0">
                <a:latin typeface="Calibri"/>
                <a:cs typeface="Calibri"/>
              </a:rPr>
              <a:t>je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b</a:t>
            </a:r>
            <a:r>
              <a:rPr sz="1800" spc="-10" dirty="0">
                <a:latin typeface="Calibri"/>
                <a:cs typeface="Calibri"/>
              </a:rPr>
              <a:t>je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95825" y="4346345"/>
            <a:ext cx="172635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a.add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bj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91992" y="4346345"/>
            <a:ext cx="151045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25" dirty="0">
                <a:latin typeface="Calibri"/>
                <a:cs typeface="Calibri"/>
              </a:rPr>
              <a:t>.</a:t>
            </a:r>
            <a:r>
              <a:rPr sz="1800" spc="-10" dirty="0">
                <a:latin typeface="Calibri"/>
                <a:cs typeface="Calibri"/>
              </a:rPr>
              <a:t>ge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nd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x)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546999" y="4421212"/>
            <a:ext cx="1638300" cy="0"/>
          </a:xfrm>
          <a:custGeom>
            <a:avLst/>
            <a:gdLst/>
            <a:ahLst/>
            <a:cxnLst/>
            <a:rect l="l" t="t" r="r" b="b"/>
            <a:pathLst>
              <a:path w="1228725">
                <a:moveTo>
                  <a:pt x="0" y="0"/>
                </a:moveTo>
                <a:lnTo>
                  <a:pt x="1228511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83414" y="4390899"/>
            <a:ext cx="101600" cy="60614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199" y="44458"/>
                </a:lnTo>
                <a:lnTo>
                  <a:pt x="0" y="88904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37219" y="4421212"/>
            <a:ext cx="1533313" cy="0"/>
          </a:xfrm>
          <a:custGeom>
            <a:avLst/>
            <a:gdLst/>
            <a:ahLst/>
            <a:cxnLst/>
            <a:rect l="l" t="t" r="r" b="b"/>
            <a:pathLst>
              <a:path w="1149985">
                <a:moveTo>
                  <a:pt x="0" y="0"/>
                </a:moveTo>
                <a:lnTo>
                  <a:pt x="1149614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68478" y="4390899"/>
            <a:ext cx="101600" cy="60614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199" y="44458"/>
                </a:lnTo>
                <a:lnTo>
                  <a:pt x="0" y="88904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399671" y="4218964"/>
            <a:ext cx="79332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0000FF"/>
                </a:solidFill>
                <a:latin typeface="Calibri"/>
                <a:cs typeface="Calibri"/>
              </a:rPr>
              <a:t>(t</a:t>
            </a:r>
            <a:r>
              <a:rPr sz="1800" b="1" spc="-15" dirty="0">
                <a:solidFill>
                  <a:srgbClr val="0000FF"/>
                </a:solidFill>
                <a:latin typeface="Calibri"/>
                <a:cs typeface="Calibri"/>
              </a:rPr>
              <a:t>y</a:t>
            </a:r>
            <a:r>
              <a:rPr sz="1800" b="1" spc="-5" dirty="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1800" b="1" spc="5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800" b="1" spc="-10" dirty="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91646" y="5081670"/>
            <a:ext cx="114384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800" b="1" spc="-5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800" b="1" spc="-45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800" b="1" spc="-5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800" b="1" spc="-15" dirty="0">
                <a:solidFill>
                  <a:srgbClr val="0000FF"/>
                </a:solidFill>
                <a:latin typeface="Calibri"/>
                <a:cs typeface="Calibri"/>
              </a:rPr>
              <a:t>y</a:t>
            </a:r>
            <a:r>
              <a:rPr sz="1800" b="1" spc="-20" dirty="0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1800" b="1" spc="-5" dirty="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1800" b="1" spc="-35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1800" b="1" spc="-10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661912" y="1579623"/>
            <a:ext cx="4787053" cy="1640898"/>
          </a:xfrm>
          <a:custGeom>
            <a:avLst/>
            <a:gdLst/>
            <a:ahLst/>
            <a:cxnLst/>
            <a:rect l="l" t="t" r="r" b="b"/>
            <a:pathLst>
              <a:path w="3590290" h="2406650">
                <a:moveTo>
                  <a:pt x="0" y="0"/>
                </a:moveTo>
                <a:lnTo>
                  <a:pt x="3589781" y="0"/>
                </a:lnTo>
                <a:lnTo>
                  <a:pt x="3589781" y="1955444"/>
                </a:lnTo>
                <a:lnTo>
                  <a:pt x="3333563" y="1960793"/>
                </a:lnTo>
                <a:lnTo>
                  <a:pt x="3101575" y="1975883"/>
                </a:lnTo>
                <a:lnTo>
                  <a:pt x="2891126" y="1999279"/>
                </a:lnTo>
                <a:lnTo>
                  <a:pt x="2699523" y="2029546"/>
                </a:lnTo>
                <a:lnTo>
                  <a:pt x="2524073" y="2065249"/>
                </a:lnTo>
                <a:lnTo>
                  <a:pt x="2362086" y="2104952"/>
                </a:lnTo>
                <a:lnTo>
                  <a:pt x="2210867" y="2147221"/>
                </a:lnTo>
                <a:lnTo>
                  <a:pt x="2067725" y="2190620"/>
                </a:lnTo>
                <a:lnTo>
                  <a:pt x="1929967" y="2233714"/>
                </a:lnTo>
                <a:lnTo>
                  <a:pt x="1794902" y="2275069"/>
                </a:lnTo>
                <a:lnTo>
                  <a:pt x="1659836" y="2313248"/>
                </a:lnTo>
                <a:lnTo>
                  <a:pt x="1522078" y="2346817"/>
                </a:lnTo>
                <a:lnTo>
                  <a:pt x="1378935" y="2374341"/>
                </a:lnTo>
                <a:lnTo>
                  <a:pt x="1227715" y="2394385"/>
                </a:lnTo>
                <a:lnTo>
                  <a:pt x="1065725" y="2405513"/>
                </a:lnTo>
                <a:lnTo>
                  <a:pt x="890273" y="2406290"/>
                </a:lnTo>
                <a:lnTo>
                  <a:pt x="698667" y="2395282"/>
                </a:lnTo>
                <a:lnTo>
                  <a:pt x="488214" y="2371053"/>
                </a:lnTo>
                <a:lnTo>
                  <a:pt x="256222" y="2332167"/>
                </a:lnTo>
                <a:lnTo>
                  <a:pt x="0" y="2277191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766904" y="1646095"/>
            <a:ext cx="4356947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3975" indent="-63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+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Khi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add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</a:t>
            </a:r>
            <a:r>
              <a:rPr sz="2000" spc="-5" dirty="0">
                <a:latin typeface="Calibri"/>
                <a:cs typeface="Calibri"/>
              </a:rPr>
              <a:t>ê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ố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ngu</a:t>
            </a:r>
            <a:r>
              <a:rPr sz="2000" spc="-20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ê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thủy thì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tự</a:t>
            </a:r>
            <a:r>
              <a:rPr sz="2000" spc="-5" dirty="0">
                <a:latin typeface="Calibri"/>
                <a:cs typeface="Calibri"/>
              </a:rPr>
              <a:t> đ</a:t>
            </a:r>
            <a:r>
              <a:rPr sz="2000" dirty="0">
                <a:latin typeface="Calibri"/>
                <a:cs typeface="Calibri"/>
              </a:rPr>
              <a:t>ộng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chu</a:t>
            </a:r>
            <a:r>
              <a:rPr sz="2000" spc="-20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ể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ang</a:t>
            </a:r>
            <a:r>
              <a:rPr sz="2000" spc="-5" dirty="0">
                <a:latin typeface="Calibri"/>
                <a:cs typeface="Calibri"/>
              </a:rPr>
              <a:t> đ</a:t>
            </a:r>
            <a:r>
              <a:rPr sz="2000" dirty="0">
                <a:latin typeface="Calibri"/>
                <a:cs typeface="Calibri"/>
              </a:rPr>
              <a:t>ối tư</a:t>
            </a:r>
            <a:r>
              <a:rPr sz="2000" spc="5" dirty="0">
                <a:latin typeface="Calibri"/>
                <a:cs typeface="Calibri"/>
              </a:rPr>
              <a:t>ợ</a:t>
            </a:r>
            <a:r>
              <a:rPr sz="2000" dirty="0">
                <a:latin typeface="Calibri"/>
                <a:cs typeface="Calibri"/>
              </a:rPr>
              <a:t>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iể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2000" b="1" spc="-55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pp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  <a:p>
            <a:pPr marL="13335" marR="508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+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Khi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uy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25" dirty="0">
                <a:latin typeface="Calibri"/>
                <a:cs typeface="Calibri"/>
              </a:rPr>
              <a:t>ấ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ác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phần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tử,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ần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é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2000" b="1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0000FF"/>
                </a:solidFill>
                <a:latin typeface="Calibri"/>
                <a:cs typeface="Calibri"/>
              </a:rPr>
              <a:t>v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ề</a:t>
            </a:r>
            <a:r>
              <a:rPr sz="2000" b="1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k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iểu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30" dirty="0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ốc</a:t>
            </a:r>
            <a:r>
              <a:rPr sz="2000" b="1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của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phần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tử</a:t>
            </a:r>
            <a:r>
              <a:rPr sz="2000" spc="-5" dirty="0">
                <a:latin typeface="Calibri"/>
                <a:cs typeface="Calibri"/>
              </a:rPr>
              <a:t> để </a:t>
            </a:r>
            <a:r>
              <a:rPr sz="2000" spc="-30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ử</a:t>
            </a:r>
            <a:r>
              <a:rPr sz="2000" spc="-5" dirty="0">
                <a:latin typeface="Calibri"/>
                <a:cs typeface="Calibri"/>
              </a:rPr>
              <a:t> lý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452316" y="2410895"/>
            <a:ext cx="2209800" cy="671080"/>
          </a:xfrm>
          <a:custGeom>
            <a:avLst/>
            <a:gdLst/>
            <a:ahLst/>
            <a:cxnLst/>
            <a:rect l="l" t="t" r="r" b="b"/>
            <a:pathLst>
              <a:path w="1657350" h="984250">
                <a:moveTo>
                  <a:pt x="1657197" y="0"/>
                </a:moveTo>
                <a:lnTo>
                  <a:pt x="0" y="984168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52316" y="3029342"/>
            <a:ext cx="117687" cy="52820"/>
          </a:xfrm>
          <a:custGeom>
            <a:avLst/>
            <a:gdLst/>
            <a:ahLst/>
            <a:cxnLst/>
            <a:rect l="l" t="t" r="r" b="b"/>
            <a:pathLst>
              <a:path w="88264" h="77470">
                <a:moveTo>
                  <a:pt x="42793" y="0"/>
                </a:moveTo>
                <a:lnTo>
                  <a:pt x="0" y="77114"/>
                </a:lnTo>
                <a:lnTo>
                  <a:pt x="88209" y="76413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Title 13"/>
          <p:cNvSpPr txBox="1">
            <a:spLocks/>
          </p:cNvSpPr>
          <p:nvPr/>
        </p:nvSpPr>
        <p:spPr bwMode="gray">
          <a:xfrm>
            <a:off x="1524000" y="609601"/>
            <a:ext cx="8026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8.2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&amp;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892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9131807" y="757222"/>
            <a:ext cx="757935" cy="538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228833" y="757221"/>
            <a:ext cx="755903" cy="5382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85793" y="1327691"/>
            <a:ext cx="3224783" cy="6099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36592" y="1353660"/>
            <a:ext cx="3048000" cy="519545"/>
          </a:xfrm>
          <a:custGeom>
            <a:avLst/>
            <a:gdLst/>
            <a:ahLst/>
            <a:cxnLst/>
            <a:rect l="l" t="t" r="r" b="b"/>
            <a:pathLst>
              <a:path w="2286000" h="762000">
                <a:moveTo>
                  <a:pt x="0" y="761999"/>
                </a:moveTo>
                <a:lnTo>
                  <a:pt x="2285999" y="761999"/>
                </a:lnTo>
                <a:lnTo>
                  <a:pt x="2285999" y="0"/>
                </a:lnTo>
                <a:lnTo>
                  <a:pt x="0" y="0"/>
                </a:lnTo>
                <a:lnTo>
                  <a:pt x="0" y="761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36592" y="1353660"/>
            <a:ext cx="3048000" cy="519545"/>
          </a:xfrm>
          <a:custGeom>
            <a:avLst/>
            <a:gdLst/>
            <a:ahLst/>
            <a:cxnLst/>
            <a:rect l="l" t="t" r="r" b="b"/>
            <a:pathLst>
              <a:path w="2286000" h="762000">
                <a:moveTo>
                  <a:pt x="0" y="761999"/>
                </a:moveTo>
                <a:lnTo>
                  <a:pt x="2285999" y="761999"/>
                </a:lnTo>
                <a:lnTo>
                  <a:pt x="2285999" y="0"/>
                </a:lnTo>
                <a:lnTo>
                  <a:pt x="0" y="0"/>
                </a:lnTo>
                <a:lnTo>
                  <a:pt x="0" y="761999"/>
                </a:lnTo>
                <a:close/>
              </a:path>
            </a:pathLst>
          </a:custGeom>
          <a:ln w="25399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624784" y="1532813"/>
            <a:ext cx="1269153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Ar</a:t>
            </a:r>
            <a:r>
              <a:rPr sz="2000" b="1" spc="-55" dirty="0">
                <a:latin typeface="Calibri"/>
                <a:cs typeface="Calibri"/>
              </a:rPr>
              <a:t>r</a:t>
            </a:r>
            <a:r>
              <a:rPr sz="2000" b="1" spc="-45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i</a:t>
            </a:r>
            <a:r>
              <a:rPr sz="2000" b="1" spc="-20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21793" y="2366773"/>
            <a:ext cx="5663183" cy="6099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30399" y="2912255"/>
            <a:ext cx="3121151" cy="10810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2592" y="2392751"/>
            <a:ext cx="5486400" cy="519545"/>
          </a:xfrm>
          <a:custGeom>
            <a:avLst/>
            <a:gdLst/>
            <a:ahLst/>
            <a:cxnLst/>
            <a:rect l="l" t="t" r="r" b="b"/>
            <a:pathLst>
              <a:path w="4114800" h="762000">
                <a:moveTo>
                  <a:pt x="0" y="761999"/>
                </a:moveTo>
                <a:lnTo>
                  <a:pt x="4114799" y="761999"/>
                </a:lnTo>
                <a:lnTo>
                  <a:pt x="4114799" y="0"/>
                </a:lnTo>
                <a:lnTo>
                  <a:pt x="0" y="0"/>
                </a:lnTo>
                <a:lnTo>
                  <a:pt x="0" y="761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2592" y="2392751"/>
            <a:ext cx="5486400" cy="519545"/>
          </a:xfrm>
          <a:custGeom>
            <a:avLst/>
            <a:gdLst/>
            <a:ahLst/>
            <a:cxnLst/>
            <a:rect l="l" t="t" r="r" b="b"/>
            <a:pathLst>
              <a:path w="4114800" h="762000">
                <a:moveTo>
                  <a:pt x="0" y="761999"/>
                </a:moveTo>
                <a:lnTo>
                  <a:pt x="4114799" y="761999"/>
                </a:lnTo>
                <a:lnTo>
                  <a:pt x="4114799" y="0"/>
                </a:lnTo>
                <a:lnTo>
                  <a:pt x="0" y="0"/>
                </a:lnTo>
                <a:lnTo>
                  <a:pt x="0" y="761999"/>
                </a:lnTo>
                <a:close/>
              </a:path>
            </a:pathLst>
          </a:custGeom>
          <a:ln w="25399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12993" y="2366773"/>
            <a:ext cx="5358383" cy="60994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95185" y="2912402"/>
            <a:ext cx="2871215" cy="1079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63792" y="2392751"/>
            <a:ext cx="5181600" cy="519545"/>
          </a:xfrm>
          <a:custGeom>
            <a:avLst/>
            <a:gdLst/>
            <a:ahLst/>
            <a:cxnLst/>
            <a:rect l="l" t="t" r="r" b="b"/>
            <a:pathLst>
              <a:path w="3886200" h="762000">
                <a:moveTo>
                  <a:pt x="0" y="761999"/>
                </a:moveTo>
                <a:lnTo>
                  <a:pt x="3886199" y="761999"/>
                </a:lnTo>
                <a:lnTo>
                  <a:pt x="3886199" y="0"/>
                </a:lnTo>
                <a:lnTo>
                  <a:pt x="0" y="0"/>
                </a:lnTo>
                <a:lnTo>
                  <a:pt x="0" y="761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63792" y="2392751"/>
            <a:ext cx="5181600" cy="519545"/>
          </a:xfrm>
          <a:custGeom>
            <a:avLst/>
            <a:gdLst/>
            <a:ahLst/>
            <a:cxnLst/>
            <a:rect l="l" t="t" r="r" b="b"/>
            <a:pathLst>
              <a:path w="3886200" h="762000">
                <a:moveTo>
                  <a:pt x="0" y="761999"/>
                </a:moveTo>
                <a:lnTo>
                  <a:pt x="3886199" y="761999"/>
                </a:lnTo>
                <a:lnTo>
                  <a:pt x="3886199" y="0"/>
                </a:lnTo>
                <a:lnTo>
                  <a:pt x="0" y="0"/>
                </a:lnTo>
                <a:lnTo>
                  <a:pt x="0" y="761999"/>
                </a:lnTo>
                <a:close/>
              </a:path>
            </a:pathLst>
          </a:custGeom>
          <a:ln w="25399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15792" y="1873206"/>
            <a:ext cx="2844800" cy="511319"/>
          </a:xfrm>
          <a:custGeom>
            <a:avLst/>
            <a:gdLst/>
            <a:ahLst/>
            <a:cxnLst/>
            <a:rect l="l" t="t" r="r" b="b"/>
            <a:pathLst>
              <a:path w="2133600" h="749935">
                <a:moveTo>
                  <a:pt x="2133599" y="0"/>
                </a:moveTo>
                <a:lnTo>
                  <a:pt x="2133599" y="380999"/>
                </a:lnTo>
                <a:lnTo>
                  <a:pt x="0" y="380999"/>
                </a:lnTo>
                <a:lnTo>
                  <a:pt x="0" y="749411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56531" y="2332212"/>
            <a:ext cx="118533" cy="51955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4" y="0"/>
                </a:moveTo>
                <a:lnTo>
                  <a:pt x="44445" y="76199"/>
                </a:lnTo>
                <a:lnTo>
                  <a:pt x="0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60592" y="1873206"/>
            <a:ext cx="2794000" cy="511319"/>
          </a:xfrm>
          <a:custGeom>
            <a:avLst/>
            <a:gdLst/>
            <a:ahLst/>
            <a:cxnLst/>
            <a:rect l="l" t="t" r="r" b="b"/>
            <a:pathLst>
              <a:path w="2095500" h="749935">
                <a:moveTo>
                  <a:pt x="0" y="0"/>
                </a:moveTo>
                <a:lnTo>
                  <a:pt x="0" y="380999"/>
                </a:lnTo>
                <a:lnTo>
                  <a:pt x="2095499" y="380999"/>
                </a:lnTo>
                <a:lnTo>
                  <a:pt x="2095499" y="749411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95298" y="2332212"/>
            <a:ext cx="118533" cy="51955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0" y="0"/>
                </a:moveTo>
                <a:lnTo>
                  <a:pt x="44470" y="76199"/>
                </a:lnTo>
                <a:lnTo>
                  <a:pt x="88910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1793" y="2886319"/>
            <a:ext cx="5663183" cy="22444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37566" y="2991266"/>
            <a:ext cx="802273" cy="168332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8801" y="2991266"/>
            <a:ext cx="113839" cy="16833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72592" y="2912296"/>
            <a:ext cx="5486400" cy="2153516"/>
          </a:xfrm>
          <a:custGeom>
            <a:avLst/>
            <a:gdLst/>
            <a:ahLst/>
            <a:cxnLst/>
            <a:rect l="l" t="t" r="r" b="b"/>
            <a:pathLst>
              <a:path w="4114800" h="3158490">
                <a:moveTo>
                  <a:pt x="4114799" y="0"/>
                </a:moveTo>
                <a:lnTo>
                  <a:pt x="0" y="0"/>
                </a:lnTo>
                <a:lnTo>
                  <a:pt x="0" y="2988813"/>
                </a:lnTo>
                <a:lnTo>
                  <a:pt x="293693" y="3060970"/>
                </a:lnTo>
                <a:lnTo>
                  <a:pt x="559612" y="3112008"/>
                </a:lnTo>
                <a:lnTo>
                  <a:pt x="800842" y="3143810"/>
                </a:lnTo>
                <a:lnTo>
                  <a:pt x="1020470" y="3158259"/>
                </a:lnTo>
                <a:lnTo>
                  <a:pt x="1221581" y="3157240"/>
                </a:lnTo>
                <a:lnTo>
                  <a:pt x="1407261" y="3142636"/>
                </a:lnTo>
                <a:lnTo>
                  <a:pt x="1580597" y="3116331"/>
                </a:lnTo>
                <a:lnTo>
                  <a:pt x="1744675" y="3080207"/>
                </a:lnTo>
                <a:lnTo>
                  <a:pt x="1902580" y="3036149"/>
                </a:lnTo>
                <a:lnTo>
                  <a:pt x="2057399" y="2986041"/>
                </a:lnTo>
                <a:lnTo>
                  <a:pt x="2534202" y="2818246"/>
                </a:lnTo>
                <a:lnTo>
                  <a:pt x="2707538" y="2762770"/>
                </a:lnTo>
                <a:lnTo>
                  <a:pt x="2893218" y="2710661"/>
                </a:lnTo>
                <a:lnTo>
                  <a:pt x="3094329" y="2663803"/>
                </a:lnTo>
                <a:lnTo>
                  <a:pt x="3313956" y="2624078"/>
                </a:lnTo>
                <a:lnTo>
                  <a:pt x="3555187" y="2593372"/>
                </a:lnTo>
                <a:lnTo>
                  <a:pt x="3821106" y="2573567"/>
                </a:lnTo>
                <a:lnTo>
                  <a:pt x="4114799" y="2566547"/>
                </a:lnTo>
                <a:lnTo>
                  <a:pt x="4114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2592" y="2912296"/>
            <a:ext cx="5486400" cy="2153516"/>
          </a:xfrm>
          <a:custGeom>
            <a:avLst/>
            <a:gdLst/>
            <a:ahLst/>
            <a:cxnLst/>
            <a:rect l="l" t="t" r="r" b="b"/>
            <a:pathLst>
              <a:path w="4114800" h="3158490">
                <a:moveTo>
                  <a:pt x="0" y="0"/>
                </a:moveTo>
                <a:lnTo>
                  <a:pt x="4114799" y="0"/>
                </a:lnTo>
                <a:lnTo>
                  <a:pt x="4114799" y="2566547"/>
                </a:lnTo>
                <a:lnTo>
                  <a:pt x="3821106" y="2573567"/>
                </a:lnTo>
                <a:lnTo>
                  <a:pt x="3555187" y="2593372"/>
                </a:lnTo>
                <a:lnTo>
                  <a:pt x="3313956" y="2624078"/>
                </a:lnTo>
                <a:lnTo>
                  <a:pt x="3094329" y="2663803"/>
                </a:lnTo>
                <a:lnTo>
                  <a:pt x="2893218" y="2710661"/>
                </a:lnTo>
                <a:lnTo>
                  <a:pt x="2707538" y="2762770"/>
                </a:lnTo>
                <a:lnTo>
                  <a:pt x="2534202" y="2818246"/>
                </a:lnTo>
                <a:lnTo>
                  <a:pt x="2370124" y="2875206"/>
                </a:lnTo>
                <a:lnTo>
                  <a:pt x="2212219" y="2931765"/>
                </a:lnTo>
                <a:lnTo>
                  <a:pt x="2057399" y="2986041"/>
                </a:lnTo>
                <a:lnTo>
                  <a:pt x="1902580" y="3036149"/>
                </a:lnTo>
                <a:lnTo>
                  <a:pt x="1744675" y="3080207"/>
                </a:lnTo>
                <a:lnTo>
                  <a:pt x="1580597" y="3116331"/>
                </a:lnTo>
                <a:lnTo>
                  <a:pt x="1407261" y="3142636"/>
                </a:lnTo>
                <a:lnTo>
                  <a:pt x="1221581" y="3157240"/>
                </a:lnTo>
                <a:lnTo>
                  <a:pt x="1020470" y="3158259"/>
                </a:lnTo>
                <a:lnTo>
                  <a:pt x="800842" y="3143810"/>
                </a:lnTo>
                <a:lnTo>
                  <a:pt x="559612" y="3112008"/>
                </a:lnTo>
                <a:lnTo>
                  <a:pt x="293693" y="3060970"/>
                </a:lnTo>
                <a:lnTo>
                  <a:pt x="0" y="2988813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77580" y="2467996"/>
            <a:ext cx="5185833" cy="27212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2035" marR="967740" indent="471805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Ar</a:t>
            </a:r>
            <a:r>
              <a:rPr sz="2000" b="1" spc="-55" dirty="0">
                <a:latin typeface="Calibri"/>
                <a:cs typeface="Calibri"/>
              </a:rPr>
              <a:t>r</a:t>
            </a:r>
            <a:r>
              <a:rPr sz="2000" b="1" spc="-45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i</a:t>
            </a:r>
            <a:r>
              <a:rPr sz="2000" b="1" spc="-20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Calibri"/>
                <a:cs typeface="Calibri"/>
              </a:rPr>
              <a:t>(K</a:t>
            </a:r>
            <a:r>
              <a:rPr sz="2000" b="1" dirty="0">
                <a:latin typeface="Calibri"/>
                <a:cs typeface="Calibri"/>
              </a:rPr>
              <a:t>hông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Calibri"/>
                <a:cs typeface="Calibri"/>
              </a:rPr>
              <a:t>đ</a:t>
            </a:r>
            <a:r>
              <a:rPr sz="2000" b="1" spc="-5" dirty="0">
                <a:latin typeface="Calibri"/>
                <a:cs typeface="Calibri"/>
              </a:rPr>
              <a:t>ị</a:t>
            </a:r>
            <a:r>
              <a:rPr sz="2000" b="1" dirty="0">
                <a:latin typeface="Calibri"/>
                <a:cs typeface="Calibri"/>
              </a:rPr>
              <a:t>nh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k</a:t>
            </a:r>
            <a:r>
              <a:rPr sz="2000" b="1" dirty="0">
                <a:latin typeface="Calibri"/>
                <a:cs typeface="Calibri"/>
              </a:rPr>
              <a:t>iểu)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600">
              <a:latin typeface="Times New Roman"/>
              <a:cs typeface="Times New Roman"/>
            </a:endParaRPr>
          </a:p>
          <a:p>
            <a:pPr marL="864235">
              <a:lnSpc>
                <a:spcPts val="1000"/>
              </a:lnSpc>
            </a:pPr>
            <a:endParaRPr sz="600">
              <a:latin typeface="Times New Roman"/>
              <a:cs typeface="Times New Roman"/>
            </a:endParaRPr>
          </a:p>
          <a:p>
            <a:pPr marL="12700" marR="35560" indent="-635">
              <a:lnSpc>
                <a:spcPct val="100000"/>
              </a:lnSpc>
              <a:spcBef>
                <a:spcPts val="325"/>
              </a:spcBef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40" dirty="0">
                <a:latin typeface="Calibri"/>
                <a:cs typeface="Calibri"/>
              </a:rPr>
              <a:t>ra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Li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ó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thể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chứa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ác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phần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tử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25" dirty="0">
                <a:latin typeface="Calibri"/>
                <a:cs typeface="Calibri"/>
              </a:rPr>
              <a:t>ất </a:t>
            </a:r>
            <a:r>
              <a:rPr sz="2000" spc="-65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ể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oại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dữ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liệ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ì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3335" marR="265430" indent="-63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+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Cá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phần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tử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ong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40" dirty="0">
                <a:latin typeface="Calibri"/>
                <a:cs typeface="Calibri"/>
              </a:rPr>
              <a:t>ra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Li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đ</a:t>
            </a:r>
            <a:r>
              <a:rPr sz="2000" dirty="0">
                <a:latin typeface="Calibri"/>
                <a:cs typeface="Calibri"/>
              </a:rPr>
              <a:t>ư</a:t>
            </a:r>
            <a:r>
              <a:rPr sz="2000" spc="5" dirty="0">
                <a:latin typeface="Calibri"/>
                <a:cs typeface="Calibri"/>
              </a:rPr>
              <a:t>ợ</a:t>
            </a:r>
            <a:r>
              <a:rPr sz="2000" dirty="0">
                <a:latin typeface="Calibri"/>
                <a:cs typeface="Calibri"/>
              </a:rPr>
              <a:t>c </a:t>
            </a:r>
            <a:r>
              <a:rPr sz="2000" spc="-5" dirty="0">
                <a:latin typeface="Calibri"/>
                <a:cs typeface="Calibri"/>
              </a:rPr>
              <a:t>đ</a:t>
            </a:r>
            <a:r>
              <a:rPr sz="2000" dirty="0">
                <a:latin typeface="Calibri"/>
                <a:cs typeface="Calibri"/>
              </a:rPr>
              <a:t>ối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ử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như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ột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ập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ác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đ</a:t>
            </a:r>
            <a:r>
              <a:rPr sz="2000" dirty="0">
                <a:latin typeface="Calibri"/>
                <a:cs typeface="Calibri"/>
              </a:rPr>
              <a:t>ối tư</a:t>
            </a:r>
            <a:r>
              <a:rPr sz="2000" spc="5" dirty="0">
                <a:latin typeface="Calibri"/>
                <a:cs typeface="Calibri"/>
              </a:rPr>
              <a:t>ợ</a:t>
            </a:r>
            <a:r>
              <a:rPr sz="2000" dirty="0">
                <a:latin typeface="Calibri"/>
                <a:cs typeface="Calibri"/>
              </a:rPr>
              <a:t>ng (k</a:t>
            </a:r>
            <a:r>
              <a:rPr sz="2000" spc="-5" dirty="0">
                <a:latin typeface="Calibri"/>
                <a:cs typeface="Calibri"/>
              </a:rPr>
              <a:t>iể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Object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13970" marR="5080" indent="-63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+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Khi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uy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25" dirty="0">
                <a:latin typeface="Calibri"/>
                <a:cs typeface="Calibri"/>
              </a:rPr>
              <a:t>ấ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ác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phần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tử,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ần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é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2000" b="1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0000FF"/>
                </a:solidFill>
                <a:latin typeface="Calibri"/>
                <a:cs typeface="Calibri"/>
              </a:rPr>
              <a:t>về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k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iểu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30" dirty="0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ốc</a:t>
            </a:r>
            <a:r>
              <a:rPr sz="2000" b="1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của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phần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tử</a:t>
            </a:r>
            <a:r>
              <a:rPr sz="2000" spc="-5" dirty="0">
                <a:latin typeface="Calibri"/>
                <a:cs typeface="Calibri"/>
              </a:rPr>
              <a:t> đ</a:t>
            </a:r>
            <a:r>
              <a:rPr sz="2000" dirty="0">
                <a:latin typeface="Calibri"/>
                <a:cs typeface="Calibri"/>
              </a:rPr>
              <a:t>ể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ử</a:t>
            </a:r>
            <a:r>
              <a:rPr sz="2000" spc="-5" dirty="0">
                <a:latin typeface="Calibri"/>
                <a:cs typeface="Calibri"/>
              </a:rPr>
              <a:t> lý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412993" y="2886319"/>
            <a:ext cx="5358383" cy="22444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49999" y="2887357"/>
            <a:ext cx="5307583" cy="189114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63792" y="2912296"/>
            <a:ext cx="5181600" cy="2153516"/>
          </a:xfrm>
          <a:custGeom>
            <a:avLst/>
            <a:gdLst/>
            <a:ahLst/>
            <a:cxnLst/>
            <a:rect l="l" t="t" r="r" b="b"/>
            <a:pathLst>
              <a:path w="3886200" h="3158490">
                <a:moveTo>
                  <a:pt x="3886199" y="0"/>
                </a:moveTo>
                <a:lnTo>
                  <a:pt x="0" y="0"/>
                </a:lnTo>
                <a:lnTo>
                  <a:pt x="0" y="2988813"/>
                </a:lnTo>
                <a:lnTo>
                  <a:pt x="277377" y="3060970"/>
                </a:lnTo>
                <a:lnTo>
                  <a:pt x="528523" y="3112008"/>
                </a:lnTo>
                <a:lnTo>
                  <a:pt x="756351" y="3143810"/>
                </a:lnTo>
                <a:lnTo>
                  <a:pt x="963777" y="3158259"/>
                </a:lnTo>
                <a:lnTo>
                  <a:pt x="1153715" y="3157240"/>
                </a:lnTo>
                <a:lnTo>
                  <a:pt x="1329080" y="3142636"/>
                </a:lnTo>
                <a:lnTo>
                  <a:pt x="1492786" y="3116331"/>
                </a:lnTo>
                <a:lnTo>
                  <a:pt x="1647748" y="3080207"/>
                </a:lnTo>
                <a:lnTo>
                  <a:pt x="1796881" y="3036149"/>
                </a:lnTo>
                <a:lnTo>
                  <a:pt x="1943099" y="2986041"/>
                </a:lnTo>
                <a:lnTo>
                  <a:pt x="2393413" y="2818246"/>
                </a:lnTo>
                <a:lnTo>
                  <a:pt x="2557119" y="2762770"/>
                </a:lnTo>
                <a:lnTo>
                  <a:pt x="2732484" y="2710661"/>
                </a:lnTo>
                <a:lnTo>
                  <a:pt x="2922422" y="2663803"/>
                </a:lnTo>
                <a:lnTo>
                  <a:pt x="3129848" y="2624078"/>
                </a:lnTo>
                <a:lnTo>
                  <a:pt x="3357676" y="2593372"/>
                </a:lnTo>
                <a:lnTo>
                  <a:pt x="3608822" y="2573567"/>
                </a:lnTo>
                <a:lnTo>
                  <a:pt x="3886199" y="2566547"/>
                </a:lnTo>
                <a:lnTo>
                  <a:pt x="38861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463792" y="2912296"/>
            <a:ext cx="5181600" cy="2153516"/>
          </a:xfrm>
          <a:custGeom>
            <a:avLst/>
            <a:gdLst/>
            <a:ahLst/>
            <a:cxnLst/>
            <a:rect l="l" t="t" r="r" b="b"/>
            <a:pathLst>
              <a:path w="3886200" h="3158490">
                <a:moveTo>
                  <a:pt x="0" y="0"/>
                </a:moveTo>
                <a:lnTo>
                  <a:pt x="3886199" y="0"/>
                </a:lnTo>
                <a:lnTo>
                  <a:pt x="3886199" y="2566547"/>
                </a:lnTo>
                <a:lnTo>
                  <a:pt x="3608822" y="2573567"/>
                </a:lnTo>
                <a:lnTo>
                  <a:pt x="3357676" y="2593372"/>
                </a:lnTo>
                <a:lnTo>
                  <a:pt x="3129848" y="2624078"/>
                </a:lnTo>
                <a:lnTo>
                  <a:pt x="2922422" y="2663803"/>
                </a:lnTo>
                <a:lnTo>
                  <a:pt x="2732484" y="2710661"/>
                </a:lnTo>
                <a:lnTo>
                  <a:pt x="2557119" y="2762770"/>
                </a:lnTo>
                <a:lnTo>
                  <a:pt x="2393413" y="2818246"/>
                </a:lnTo>
                <a:lnTo>
                  <a:pt x="2238451" y="2875206"/>
                </a:lnTo>
                <a:lnTo>
                  <a:pt x="2089318" y="2931765"/>
                </a:lnTo>
                <a:lnTo>
                  <a:pt x="1943099" y="2986041"/>
                </a:lnTo>
                <a:lnTo>
                  <a:pt x="1796881" y="3036149"/>
                </a:lnTo>
                <a:lnTo>
                  <a:pt x="1647748" y="3080207"/>
                </a:lnTo>
                <a:lnTo>
                  <a:pt x="1492786" y="3116331"/>
                </a:lnTo>
                <a:lnTo>
                  <a:pt x="1329080" y="3142636"/>
                </a:lnTo>
                <a:lnTo>
                  <a:pt x="1153715" y="3157240"/>
                </a:lnTo>
                <a:lnTo>
                  <a:pt x="963777" y="3158259"/>
                </a:lnTo>
                <a:lnTo>
                  <a:pt x="756351" y="3143810"/>
                </a:lnTo>
                <a:lnTo>
                  <a:pt x="528523" y="3112008"/>
                </a:lnTo>
                <a:lnTo>
                  <a:pt x="277377" y="3060970"/>
                </a:lnTo>
                <a:lnTo>
                  <a:pt x="0" y="2988813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568784" y="2467995"/>
            <a:ext cx="4721013" cy="24186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127125" marR="825500" indent="-10541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Ar</a:t>
            </a:r>
            <a:r>
              <a:rPr sz="2000" b="1" spc="-55" dirty="0">
                <a:latin typeface="Calibri"/>
                <a:cs typeface="Calibri"/>
              </a:rPr>
              <a:t>r</a:t>
            </a:r>
            <a:r>
              <a:rPr sz="2000" b="1" spc="-45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i</a:t>
            </a:r>
            <a:r>
              <a:rPr sz="2000" b="1" spc="-20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&lt;</a:t>
            </a:r>
            <a:r>
              <a:rPr sz="2000" b="1" spc="-60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p</a:t>
            </a:r>
            <a:r>
              <a:rPr sz="2000" b="1" spc="-5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&gt;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Calibri"/>
                <a:cs typeface="Calibri"/>
              </a:rPr>
              <a:t>(C</a:t>
            </a:r>
            <a:r>
              <a:rPr sz="2000" b="1" dirty="0">
                <a:latin typeface="Calibri"/>
                <a:cs typeface="Calibri"/>
              </a:rPr>
              <a:t>ó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Calibri"/>
                <a:cs typeface="Calibri"/>
              </a:rPr>
              <a:t>đ</a:t>
            </a:r>
            <a:r>
              <a:rPr sz="2000" b="1" spc="-5" dirty="0">
                <a:latin typeface="Calibri"/>
                <a:cs typeface="Calibri"/>
              </a:rPr>
              <a:t>ị</a:t>
            </a:r>
            <a:r>
              <a:rPr sz="2000" b="1" dirty="0">
                <a:latin typeface="Calibri"/>
                <a:cs typeface="Calibri"/>
              </a:rPr>
              <a:t>nh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k</a:t>
            </a:r>
            <a:r>
              <a:rPr sz="2000" b="1" dirty="0">
                <a:latin typeface="Calibri"/>
                <a:cs typeface="Calibri"/>
              </a:rPr>
              <a:t>iểu)</a:t>
            </a:r>
            <a:endParaRPr sz="20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100"/>
              </a:spcBef>
            </a:pPr>
            <a:r>
              <a:rPr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40" dirty="0">
                <a:latin typeface="Calibri"/>
                <a:cs typeface="Calibri"/>
              </a:rPr>
              <a:t>ra</a:t>
            </a:r>
            <a:r>
              <a:rPr dirty="0">
                <a:latin typeface="Calibri"/>
                <a:cs typeface="Calibri"/>
              </a:rPr>
              <a:t>y</a:t>
            </a:r>
            <a:r>
              <a:rPr spc="-5" dirty="0">
                <a:latin typeface="Calibri"/>
                <a:cs typeface="Calibri"/>
              </a:rPr>
              <a:t>Li</a:t>
            </a:r>
            <a:r>
              <a:rPr spc="-30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t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chỉ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chứa</a:t>
            </a:r>
            <a:r>
              <a:rPr spc="-10" dirty="0">
                <a:latin typeface="Calibri"/>
                <a:cs typeface="Calibri"/>
              </a:rPr>
              <a:t> c</a:t>
            </a:r>
            <a:r>
              <a:rPr dirty="0">
                <a:latin typeface="Calibri"/>
                <a:cs typeface="Calibri"/>
              </a:rPr>
              <a:t>ác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phần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tử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có</a:t>
            </a:r>
            <a:endParaRPr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k</a:t>
            </a:r>
            <a:r>
              <a:rPr spc="-5" dirty="0">
                <a:latin typeface="Calibri"/>
                <a:cs typeface="Calibri"/>
              </a:rPr>
              <a:t>iể</a:t>
            </a:r>
            <a:r>
              <a:rPr dirty="0">
                <a:latin typeface="Calibri"/>
                <a:cs typeface="Calibri"/>
              </a:rPr>
              <a:t>u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đ</a:t>
            </a:r>
            <a:r>
              <a:rPr dirty="0">
                <a:latin typeface="Calibri"/>
                <a:cs typeface="Calibri"/>
              </a:rPr>
              <a:t>ã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chỉ </a:t>
            </a:r>
            <a:r>
              <a:rPr spc="-5" dirty="0">
                <a:latin typeface="Calibri"/>
                <a:cs typeface="Calibri"/>
              </a:rPr>
              <a:t>đị</a:t>
            </a:r>
            <a:r>
              <a:rPr dirty="0">
                <a:latin typeface="Calibri"/>
                <a:cs typeface="Calibri"/>
              </a:rPr>
              <a:t>nh.</a:t>
            </a:r>
          </a:p>
          <a:p>
            <a:pPr marL="13335" marR="5080" indent="-635" algn="just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+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Khi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t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uy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30" dirty="0">
                <a:latin typeface="Calibri"/>
                <a:cs typeface="Calibri"/>
              </a:rPr>
              <a:t>x</a:t>
            </a:r>
            <a:r>
              <a:rPr dirty="0">
                <a:latin typeface="Calibri"/>
                <a:cs typeface="Calibri"/>
              </a:rPr>
              <a:t>u</a:t>
            </a:r>
            <a:r>
              <a:rPr spc="-25" dirty="0">
                <a:latin typeface="Calibri"/>
                <a:cs typeface="Calibri"/>
              </a:rPr>
              <a:t>ấ</a:t>
            </a:r>
            <a:r>
              <a:rPr dirty="0">
                <a:latin typeface="Calibri"/>
                <a:cs typeface="Calibri"/>
              </a:rPr>
              <a:t>t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ác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phần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tử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0000FF"/>
                </a:solidFill>
                <a:latin typeface="Calibri"/>
                <a:cs typeface="Calibri"/>
              </a:rPr>
              <a:t>k</a:t>
            </a:r>
            <a:r>
              <a:rPr b="1" dirty="0">
                <a:solidFill>
                  <a:srgbClr val="0000FF"/>
                </a:solidFill>
                <a:latin typeface="Calibri"/>
                <a:cs typeface="Calibri"/>
              </a:rPr>
              <a:t>hông</a:t>
            </a:r>
            <a:r>
              <a:rPr b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b="1" spc="-10" dirty="0">
                <a:solidFill>
                  <a:srgbClr val="0000FF"/>
                </a:solidFill>
                <a:latin typeface="Calibri"/>
                <a:cs typeface="Calibri"/>
              </a:rPr>
              <a:t>cầ</a:t>
            </a:r>
            <a:r>
              <a:rPr b="1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b="1" spc="-5" dirty="0">
                <a:solidFill>
                  <a:srgbClr val="0000FF"/>
                </a:solidFill>
                <a:latin typeface="Calibri"/>
                <a:cs typeface="Calibri"/>
              </a:rPr>
              <a:t> é</a:t>
            </a:r>
            <a:r>
              <a:rPr b="1" dirty="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b="1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pc="-30" dirty="0">
                <a:latin typeface="Calibri"/>
                <a:cs typeface="Calibri"/>
              </a:rPr>
              <a:t>v</a:t>
            </a:r>
            <a:r>
              <a:rPr dirty="0">
                <a:latin typeface="Calibri"/>
                <a:cs typeface="Calibri"/>
              </a:rPr>
              <a:t>ề k</a:t>
            </a:r>
            <a:r>
              <a:rPr spc="-5" dirty="0">
                <a:latin typeface="Calibri"/>
                <a:cs typeface="Calibri"/>
              </a:rPr>
              <a:t>iể</a:t>
            </a:r>
            <a:r>
              <a:rPr dirty="0">
                <a:latin typeface="Calibri"/>
                <a:cs typeface="Calibri"/>
              </a:rPr>
              <a:t>u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ốc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của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phần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tử</a:t>
            </a:r>
            <a:r>
              <a:rPr spc="-5" dirty="0">
                <a:latin typeface="Calibri"/>
                <a:cs typeface="Calibri"/>
              </a:rPr>
              <a:t> để </a:t>
            </a:r>
            <a:r>
              <a:rPr spc="-30" dirty="0">
                <a:latin typeface="Calibri"/>
                <a:cs typeface="Calibri"/>
              </a:rPr>
              <a:t>x</a:t>
            </a:r>
            <a:r>
              <a:rPr dirty="0">
                <a:latin typeface="Calibri"/>
                <a:cs typeface="Calibri"/>
              </a:rPr>
              <a:t>ử</a:t>
            </a:r>
            <a:r>
              <a:rPr spc="-5" dirty="0">
                <a:latin typeface="Calibri"/>
                <a:cs typeface="Calibri"/>
              </a:rPr>
              <a:t> lý</a:t>
            </a:r>
            <a:endParaRPr dirty="0">
              <a:latin typeface="Calibri"/>
              <a:cs typeface="Calibri"/>
            </a:endParaRPr>
          </a:p>
          <a:p>
            <a:pPr marL="15240" marR="213360" indent="-127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+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Ch</a:t>
            </a:r>
            <a:r>
              <a:rPr spc="-25" dirty="0">
                <a:latin typeface="Calibri"/>
                <a:cs typeface="Calibri"/>
              </a:rPr>
              <a:t>ặ</a:t>
            </a:r>
            <a:r>
              <a:rPr dirty="0">
                <a:latin typeface="Calibri"/>
                <a:cs typeface="Calibri"/>
              </a:rPr>
              <a:t>t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ch</a:t>
            </a:r>
            <a:r>
              <a:rPr spc="-5" dirty="0">
                <a:latin typeface="Calibri"/>
                <a:cs typeface="Calibri"/>
              </a:rPr>
              <a:t>ẽ</a:t>
            </a:r>
            <a:r>
              <a:rPr dirty="0">
                <a:latin typeface="Calibri"/>
                <a:cs typeface="Calibri"/>
              </a:rPr>
              <a:t>,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t</a:t>
            </a:r>
            <a:r>
              <a:rPr spc="-4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ánh</a:t>
            </a:r>
            <a:r>
              <a:rPr spc="-5" dirty="0">
                <a:latin typeface="Calibri"/>
                <a:cs typeface="Calibri"/>
              </a:rPr>
              <a:t> r</a:t>
            </a:r>
            <a:r>
              <a:rPr dirty="0">
                <a:latin typeface="Calibri"/>
                <a:cs typeface="Calibri"/>
              </a:rPr>
              <a:t>ũi </a:t>
            </a:r>
            <a:r>
              <a:rPr spc="-4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o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ập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</a:t>
            </a:r>
            <a:r>
              <a:rPr spc="-5" dirty="0">
                <a:latin typeface="Calibri"/>
                <a:cs typeface="Calibri"/>
              </a:rPr>
              <a:t>rì</a:t>
            </a:r>
            <a:r>
              <a:rPr dirty="0">
                <a:latin typeface="Calibri"/>
                <a:cs typeface="Calibri"/>
              </a:rPr>
              <a:t>nh nhầm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dữ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liệ</a:t>
            </a:r>
            <a:r>
              <a:rPr dirty="0">
                <a:latin typeface="Calibri"/>
                <a:cs typeface="Calibri"/>
              </a:rPr>
              <a:t>u</a:t>
            </a:r>
          </a:p>
          <a:p>
            <a:pPr marL="15240" algn="just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+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iệ</a:t>
            </a:r>
            <a:r>
              <a:rPr dirty="0">
                <a:latin typeface="Calibri"/>
                <a:cs typeface="Calibri"/>
              </a:rPr>
              <a:t>u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u</a:t>
            </a:r>
            <a:r>
              <a:rPr spc="-25" dirty="0">
                <a:latin typeface="Calibri"/>
                <a:cs typeface="Calibri"/>
              </a:rPr>
              <a:t>ấ</a:t>
            </a:r>
            <a:r>
              <a:rPr dirty="0">
                <a:latin typeface="Calibri"/>
                <a:cs typeface="Calibri"/>
              </a:rPr>
              <a:t>t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x</a:t>
            </a:r>
            <a:r>
              <a:rPr dirty="0">
                <a:latin typeface="Calibri"/>
                <a:cs typeface="Calibri"/>
              </a:rPr>
              <a:t>ử</a:t>
            </a:r>
            <a:r>
              <a:rPr spc="-5" dirty="0">
                <a:latin typeface="Calibri"/>
                <a:cs typeface="Calibri"/>
              </a:rPr>
              <a:t> l</a:t>
            </a:r>
            <a:r>
              <a:rPr dirty="0">
                <a:latin typeface="Calibri"/>
                <a:cs typeface="Calibri"/>
              </a:rPr>
              <a:t>ý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nhanh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h</a:t>
            </a:r>
            <a:r>
              <a:rPr spc="5" dirty="0">
                <a:latin typeface="Calibri"/>
                <a:cs typeface="Calibri"/>
              </a:rPr>
              <a:t>ơ</a:t>
            </a:r>
            <a:r>
              <a:rPr dirty="0">
                <a:latin typeface="Calibri"/>
                <a:cs typeface="Calibri"/>
              </a:rPr>
              <a:t>n</a:t>
            </a:r>
          </a:p>
        </p:txBody>
      </p:sp>
      <p:sp>
        <p:nvSpPr>
          <p:cNvPr id="39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array list</a:t>
            </a:r>
          </a:p>
        </p:txBody>
      </p:sp>
    </p:spTree>
    <p:extLst>
      <p:ext uri="{BB962C8B-B14F-4D97-AF65-F5344CB8AC3E}">
        <p14:creationId xmlns:p14="http://schemas.microsoft.com/office/powerpoint/2010/main" val="1296823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10216501" y="1028792"/>
            <a:ext cx="755903" cy="538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189831" y="1028792"/>
            <a:ext cx="755903" cy="538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6482" y="1625239"/>
            <a:ext cx="9066107" cy="1825769"/>
          </a:xfrm>
          <a:custGeom>
            <a:avLst/>
            <a:gdLst/>
            <a:ahLst/>
            <a:cxnLst/>
            <a:rect l="l" t="t" r="r" b="b"/>
            <a:pathLst>
              <a:path w="6799580" h="2677795">
                <a:moveTo>
                  <a:pt x="0" y="2677655"/>
                </a:moveTo>
                <a:lnTo>
                  <a:pt x="6799234" y="2677655"/>
                </a:lnTo>
                <a:lnTo>
                  <a:pt x="6799234" y="0"/>
                </a:lnTo>
                <a:lnTo>
                  <a:pt x="0" y="0"/>
                </a:lnTo>
                <a:lnTo>
                  <a:pt x="0" y="2677655"/>
                </a:lnTo>
                <a:close/>
              </a:path>
            </a:pathLst>
          </a:custGeom>
          <a:ln w="9524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61485" y="1692681"/>
            <a:ext cx="8759612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r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60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y</a:t>
            </a:r>
            <a:r>
              <a:rPr sz="2800" spc="-15" dirty="0">
                <a:latin typeface="Calibri"/>
                <a:cs typeface="Calibri"/>
              </a:rPr>
              <a:t>L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b="1" spc="-20" dirty="0">
                <a:solidFill>
                  <a:srgbClr val="0000FF"/>
                </a:solidFill>
                <a:latin typeface="Calibri"/>
                <a:cs typeface="Calibri"/>
              </a:rPr>
              <a:t>&lt;S</a:t>
            </a: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tr</a:t>
            </a:r>
            <a:r>
              <a:rPr sz="2800" b="1" spc="-20" dirty="0">
                <a:solidFill>
                  <a:srgbClr val="0000FF"/>
                </a:solidFill>
                <a:latin typeface="Calibri"/>
                <a:cs typeface="Calibri"/>
              </a:rPr>
              <a:t>in</a:t>
            </a:r>
            <a:r>
              <a:rPr sz="2800" b="1" spc="-25" dirty="0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r>
              <a:rPr sz="2800" b="1" spc="-15" dirty="0">
                <a:solidFill>
                  <a:srgbClr val="0000FF"/>
                </a:solidFill>
                <a:latin typeface="Calibri"/>
                <a:cs typeface="Calibri"/>
              </a:rPr>
              <a:t>&gt;</a:t>
            </a:r>
            <a:r>
              <a:rPr sz="2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=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30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w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r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60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y</a:t>
            </a:r>
            <a:r>
              <a:rPr sz="2800" spc="-15" dirty="0">
                <a:latin typeface="Calibri"/>
                <a:cs typeface="Calibri"/>
              </a:rPr>
              <a:t>L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b="1" spc="-20" dirty="0">
                <a:solidFill>
                  <a:srgbClr val="0000FF"/>
                </a:solidFill>
                <a:latin typeface="Calibri"/>
                <a:cs typeface="Calibri"/>
              </a:rPr>
              <a:t>&lt;S</a:t>
            </a: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tr</a:t>
            </a:r>
            <a:r>
              <a:rPr sz="2800" b="1" spc="-20" dirty="0">
                <a:solidFill>
                  <a:srgbClr val="0000FF"/>
                </a:solidFill>
                <a:latin typeface="Calibri"/>
                <a:cs typeface="Calibri"/>
              </a:rPr>
              <a:t>in</a:t>
            </a:r>
            <a:r>
              <a:rPr sz="2800" b="1" spc="-25" dirty="0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r>
              <a:rPr sz="2800" b="1" spc="-15" dirty="0">
                <a:solidFill>
                  <a:srgbClr val="0000FF"/>
                </a:solidFill>
                <a:latin typeface="Calibri"/>
                <a:cs typeface="Calibri"/>
              </a:rPr>
              <a:t>&gt;</a:t>
            </a:r>
            <a:r>
              <a:rPr sz="2800" spc="-5" dirty="0">
                <a:latin typeface="Calibri"/>
                <a:cs typeface="Calibri"/>
              </a:rPr>
              <a:t>();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0999" y="2078942"/>
            <a:ext cx="3586480" cy="13849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3335">
              <a:lnSpc>
                <a:spcPct val="100000"/>
              </a:lnSpc>
            </a:pPr>
            <a:r>
              <a:rPr spc="-10" dirty="0">
                <a:latin typeface="Calibri"/>
                <a:cs typeface="Calibri"/>
              </a:rPr>
              <a:t>a.a</a:t>
            </a:r>
            <a:r>
              <a:rPr spc="-20" dirty="0">
                <a:latin typeface="Calibri"/>
                <a:cs typeface="Calibri"/>
              </a:rPr>
              <a:t>d</a:t>
            </a:r>
            <a:r>
              <a:rPr spc="-25"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(</a:t>
            </a:r>
            <a:r>
              <a:rPr spc="-15" dirty="0">
                <a:latin typeface="Calibri"/>
                <a:cs typeface="Calibri"/>
              </a:rPr>
              <a:t>“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30" dirty="0">
                <a:latin typeface="Calibri"/>
                <a:cs typeface="Calibri"/>
              </a:rPr>
              <a:t>ư</a:t>
            </a:r>
            <a:r>
              <a:rPr spc="-20" dirty="0">
                <a:latin typeface="Calibri"/>
                <a:cs typeface="Calibri"/>
              </a:rPr>
              <a:t>ờn</a:t>
            </a:r>
            <a:r>
              <a:rPr spc="95" dirty="0">
                <a:latin typeface="Calibri"/>
                <a:cs typeface="Calibri"/>
              </a:rPr>
              <a:t>g</a:t>
            </a:r>
            <a:r>
              <a:rPr spc="-5" dirty="0">
                <a:latin typeface="Calibri"/>
                <a:cs typeface="Calibri"/>
              </a:rPr>
              <a:t>”);</a:t>
            </a:r>
            <a:endParaRPr lang="en-US">
              <a:latin typeface="Calibri"/>
              <a:cs typeface="Calibri"/>
            </a:endParaRPr>
          </a:p>
          <a:p>
            <a:pPr marL="13335">
              <a:lnSpc>
                <a:spcPct val="100000"/>
              </a:lnSpc>
            </a:pPr>
            <a:r>
              <a:rPr spc="-10" dirty="0">
                <a:latin typeface="Calibri"/>
                <a:cs typeface="Calibri"/>
              </a:rPr>
              <a:t>a.a</a:t>
            </a:r>
            <a:r>
              <a:rPr spc="-20" dirty="0">
                <a:latin typeface="Calibri"/>
                <a:cs typeface="Calibri"/>
              </a:rPr>
              <a:t>d</a:t>
            </a:r>
            <a:r>
              <a:rPr spc="-25"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(</a:t>
            </a:r>
            <a:r>
              <a:rPr spc="100" dirty="0">
                <a:latin typeface="Calibri"/>
                <a:cs typeface="Calibri"/>
              </a:rPr>
              <a:t>“</a:t>
            </a:r>
            <a:r>
              <a:rPr spc="-180" dirty="0">
                <a:latin typeface="Calibri"/>
                <a:cs typeface="Calibri"/>
              </a:rPr>
              <a:t>T</a:t>
            </a:r>
            <a:r>
              <a:rPr spc="-20" dirty="0">
                <a:latin typeface="Calibri"/>
                <a:cs typeface="Calibri"/>
              </a:rPr>
              <a:t>u</a:t>
            </a:r>
            <a:r>
              <a:rPr spc="-10" dirty="0">
                <a:latin typeface="Calibri"/>
                <a:cs typeface="Calibri"/>
              </a:rPr>
              <a:t>ấ</a:t>
            </a:r>
            <a:r>
              <a:rPr spc="-2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”);</a:t>
            </a:r>
            <a:endParaRPr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pc="-10" dirty="0">
                <a:latin typeface="Calibri"/>
                <a:cs typeface="Calibri"/>
              </a:rPr>
              <a:t>a.a</a:t>
            </a:r>
            <a:r>
              <a:rPr spc="-20" dirty="0">
                <a:latin typeface="Calibri"/>
                <a:cs typeface="Calibri"/>
              </a:rPr>
              <a:t>d</a:t>
            </a:r>
            <a:r>
              <a:rPr spc="-25"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(</a:t>
            </a:r>
            <a:r>
              <a:rPr spc="-15" dirty="0">
                <a:latin typeface="Calibri"/>
                <a:cs typeface="Calibri"/>
              </a:rPr>
              <a:t>“</a:t>
            </a:r>
            <a:r>
              <a:rPr spc="-25" dirty="0">
                <a:latin typeface="Calibri"/>
                <a:cs typeface="Calibri"/>
              </a:rPr>
              <a:t>P</a:t>
            </a:r>
            <a:r>
              <a:rPr spc="-20" dirty="0">
                <a:latin typeface="Calibri"/>
                <a:cs typeface="Calibri"/>
              </a:rPr>
              <a:t>h</a:t>
            </a:r>
            <a:r>
              <a:rPr spc="-30" dirty="0">
                <a:latin typeface="Calibri"/>
                <a:cs typeface="Calibri"/>
              </a:rPr>
              <a:t>ư</a:t>
            </a:r>
            <a:r>
              <a:rPr spc="-20" dirty="0">
                <a:latin typeface="Calibri"/>
                <a:cs typeface="Calibri"/>
              </a:rPr>
              <a:t>ơn</a:t>
            </a:r>
            <a:r>
              <a:rPr spc="90" dirty="0">
                <a:latin typeface="Calibri"/>
                <a:cs typeface="Calibri"/>
              </a:rPr>
              <a:t>g</a:t>
            </a:r>
            <a:r>
              <a:rPr spc="-5" dirty="0">
                <a:latin typeface="Calibri"/>
                <a:cs typeface="Calibri"/>
              </a:rPr>
              <a:t>”);</a:t>
            </a:r>
            <a:endParaRPr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pc="-10" dirty="0">
                <a:latin typeface="Calibri"/>
                <a:cs typeface="Calibri"/>
              </a:rPr>
              <a:t>a.a</a:t>
            </a:r>
            <a:r>
              <a:rPr spc="-20" dirty="0">
                <a:latin typeface="Calibri"/>
                <a:cs typeface="Calibri"/>
              </a:rPr>
              <a:t>d</a:t>
            </a:r>
            <a:r>
              <a:rPr spc="-25"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(</a:t>
            </a:r>
            <a:r>
              <a:rPr spc="-15" dirty="0">
                <a:latin typeface="Calibri"/>
                <a:cs typeface="Calibri"/>
              </a:rPr>
              <a:t>“</a:t>
            </a:r>
            <a:r>
              <a:rPr spc="-25" dirty="0">
                <a:latin typeface="Calibri"/>
                <a:cs typeface="Calibri"/>
              </a:rPr>
              <a:t>H</a:t>
            </a:r>
            <a:r>
              <a:rPr spc="-10" dirty="0">
                <a:latin typeface="Calibri"/>
                <a:cs typeface="Calibri"/>
              </a:rPr>
              <a:t>ạ</a:t>
            </a:r>
            <a:r>
              <a:rPr spc="-20" dirty="0">
                <a:latin typeface="Calibri"/>
                <a:cs typeface="Calibri"/>
              </a:rPr>
              <a:t>n</a:t>
            </a:r>
            <a:r>
              <a:rPr spc="-25" dirty="0">
                <a:latin typeface="Calibri"/>
                <a:cs typeface="Calibri"/>
              </a:rPr>
              <a:t>h</a:t>
            </a:r>
            <a:r>
              <a:rPr spc="-10" dirty="0">
                <a:latin typeface="Calibri"/>
                <a:cs typeface="Calibri"/>
              </a:rPr>
              <a:t>”)</a:t>
            </a:r>
            <a:endParaRPr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b="1" spc="-20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b="1" spc="-10" dirty="0">
                <a:solidFill>
                  <a:srgbClr val="0000FF"/>
                </a:solidFill>
                <a:latin typeface="Calibri"/>
                <a:cs typeface="Calibri"/>
              </a:rPr>
              <a:t>tr</a:t>
            </a:r>
            <a:r>
              <a:rPr b="1" spc="-20" dirty="0">
                <a:solidFill>
                  <a:srgbClr val="0000FF"/>
                </a:solidFill>
                <a:latin typeface="Calibri"/>
                <a:cs typeface="Calibri"/>
              </a:rPr>
              <a:t>in</a:t>
            </a:r>
            <a:r>
              <a:rPr b="1" spc="-15" dirty="0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r>
              <a:rPr b="1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b="1" spc="-15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b="1" spc="-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b="1" spc="-15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b="1" spc="-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b="1" spc="-1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b="1" spc="20" dirty="0">
                <a:solidFill>
                  <a:srgbClr val="0000FF"/>
                </a:solidFill>
                <a:latin typeface="Calibri"/>
                <a:cs typeface="Calibri"/>
              </a:rPr>
              <a:t>.</a:t>
            </a:r>
            <a:r>
              <a:rPr b="1" spc="-50" dirty="0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r>
              <a:rPr b="1" spc="-45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b="1" spc="-10" dirty="0">
                <a:solidFill>
                  <a:srgbClr val="0000FF"/>
                </a:solidFill>
                <a:latin typeface="Calibri"/>
                <a:cs typeface="Calibri"/>
              </a:rPr>
              <a:t>t(</a:t>
            </a:r>
            <a:r>
              <a:rPr b="1" spc="-20" dirty="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r>
              <a:rPr b="1" spc="-10" dirty="0">
                <a:solidFill>
                  <a:srgbClr val="0000FF"/>
                </a:solidFill>
                <a:latin typeface="Calibri"/>
                <a:cs typeface="Calibri"/>
              </a:rPr>
              <a:t>);</a:t>
            </a:r>
            <a:endParaRPr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379407" y="3599495"/>
            <a:ext cx="1919393" cy="1218333"/>
          </a:xfrm>
          <a:custGeom>
            <a:avLst/>
            <a:gdLst/>
            <a:ahLst/>
            <a:cxnLst/>
            <a:rect l="l" t="t" r="r" b="b"/>
            <a:pathLst>
              <a:path w="1439545" h="1786889">
                <a:moveTo>
                  <a:pt x="1343466" y="0"/>
                </a:moveTo>
                <a:lnTo>
                  <a:pt x="181826" y="522"/>
                </a:lnTo>
                <a:lnTo>
                  <a:pt x="141992" y="13986"/>
                </a:lnTo>
                <a:lnTo>
                  <a:pt x="112278" y="42398"/>
                </a:lnTo>
                <a:lnTo>
                  <a:pt x="97052" y="81385"/>
                </a:lnTo>
                <a:lnTo>
                  <a:pt x="95951" y="95975"/>
                </a:lnTo>
                <a:lnTo>
                  <a:pt x="95951" y="1594676"/>
                </a:lnTo>
                <a:lnTo>
                  <a:pt x="8841" y="1595497"/>
                </a:lnTo>
                <a:lnTo>
                  <a:pt x="40543" y="1618459"/>
                </a:lnTo>
                <a:lnTo>
                  <a:pt x="47714" y="1647689"/>
                </a:lnTo>
                <a:lnTo>
                  <a:pt x="44165" y="1661421"/>
                </a:lnTo>
                <a:lnTo>
                  <a:pt x="36971" y="1673231"/>
                </a:lnTo>
                <a:lnTo>
                  <a:pt x="26779" y="1682470"/>
                </a:lnTo>
                <a:lnTo>
                  <a:pt x="14239" y="1688489"/>
                </a:lnTo>
                <a:lnTo>
                  <a:pt x="0" y="1690640"/>
                </a:lnTo>
                <a:lnTo>
                  <a:pt x="95429" y="1700704"/>
                </a:lnTo>
                <a:lnTo>
                  <a:pt x="81967" y="1740544"/>
                </a:lnTo>
                <a:lnTo>
                  <a:pt x="53558" y="1770267"/>
                </a:lnTo>
                <a:lnTo>
                  <a:pt x="14583" y="1785501"/>
                </a:lnTo>
                <a:lnTo>
                  <a:pt x="0" y="1786603"/>
                </a:lnTo>
                <a:lnTo>
                  <a:pt x="1161625" y="1786081"/>
                </a:lnTo>
                <a:lnTo>
                  <a:pt x="1201456" y="1772621"/>
                </a:lnTo>
                <a:lnTo>
                  <a:pt x="1231178" y="1744212"/>
                </a:lnTo>
                <a:lnTo>
                  <a:pt x="1246413" y="1705228"/>
                </a:lnTo>
                <a:lnTo>
                  <a:pt x="1247515" y="1690640"/>
                </a:lnTo>
                <a:lnTo>
                  <a:pt x="1247515" y="191941"/>
                </a:lnTo>
                <a:lnTo>
                  <a:pt x="1347548" y="191856"/>
                </a:lnTo>
                <a:lnTo>
                  <a:pt x="1351375" y="191417"/>
                </a:lnTo>
                <a:lnTo>
                  <a:pt x="201999" y="191417"/>
                </a:lnTo>
                <a:lnTo>
                  <a:pt x="184883" y="189901"/>
                </a:lnTo>
                <a:lnTo>
                  <a:pt x="170501" y="185146"/>
                </a:lnTo>
                <a:lnTo>
                  <a:pt x="159033" y="177635"/>
                </a:lnTo>
                <a:lnTo>
                  <a:pt x="150661" y="167852"/>
                </a:lnTo>
                <a:lnTo>
                  <a:pt x="145566" y="156278"/>
                </a:lnTo>
                <a:lnTo>
                  <a:pt x="146523" y="138730"/>
                </a:lnTo>
                <a:lnTo>
                  <a:pt x="166737" y="103668"/>
                </a:lnTo>
                <a:lnTo>
                  <a:pt x="1438389" y="95975"/>
                </a:lnTo>
                <a:lnTo>
                  <a:pt x="1438923" y="85876"/>
                </a:lnTo>
                <a:lnTo>
                  <a:pt x="1425452" y="46045"/>
                </a:lnTo>
                <a:lnTo>
                  <a:pt x="1397038" y="16330"/>
                </a:lnTo>
                <a:lnTo>
                  <a:pt x="1358054" y="1101"/>
                </a:lnTo>
                <a:lnTo>
                  <a:pt x="1343466" y="0"/>
                </a:lnTo>
                <a:close/>
              </a:path>
              <a:path w="1439545" h="1786889">
                <a:moveTo>
                  <a:pt x="1438389" y="95975"/>
                </a:moveTo>
                <a:lnTo>
                  <a:pt x="287883" y="95975"/>
                </a:lnTo>
                <a:lnTo>
                  <a:pt x="286782" y="110561"/>
                </a:lnTo>
                <a:lnTo>
                  <a:pt x="283586" y="124458"/>
                </a:lnTo>
                <a:lnTo>
                  <a:pt x="263047" y="160400"/>
                </a:lnTo>
                <a:lnTo>
                  <a:pt x="229471" y="184315"/>
                </a:lnTo>
                <a:lnTo>
                  <a:pt x="201999" y="191417"/>
                </a:lnTo>
                <a:lnTo>
                  <a:pt x="1351375" y="191417"/>
                </a:lnTo>
                <a:lnTo>
                  <a:pt x="1397717" y="174575"/>
                </a:lnTo>
                <a:lnTo>
                  <a:pt x="1424591" y="144339"/>
                </a:lnTo>
                <a:lnTo>
                  <a:pt x="1438062" y="102151"/>
                </a:lnTo>
                <a:lnTo>
                  <a:pt x="1438389" y="95975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51544" y="3664933"/>
            <a:ext cx="512233" cy="1152525"/>
          </a:xfrm>
          <a:custGeom>
            <a:avLst/>
            <a:gdLst/>
            <a:ahLst/>
            <a:cxnLst/>
            <a:rect l="l" t="t" r="r" b="b"/>
            <a:pathLst>
              <a:path w="384175" h="1690370">
                <a:moveTo>
                  <a:pt x="383781" y="0"/>
                </a:moveTo>
                <a:lnTo>
                  <a:pt x="285884" y="37"/>
                </a:lnTo>
                <a:lnTo>
                  <a:pt x="246580" y="28072"/>
                </a:lnTo>
                <a:lnTo>
                  <a:pt x="241462" y="60304"/>
                </a:lnTo>
                <a:lnTo>
                  <a:pt x="246557" y="71880"/>
                </a:lnTo>
                <a:lnTo>
                  <a:pt x="254928" y="81663"/>
                </a:lnTo>
                <a:lnTo>
                  <a:pt x="266396" y="89173"/>
                </a:lnTo>
                <a:lnTo>
                  <a:pt x="280777" y="93926"/>
                </a:lnTo>
                <a:lnTo>
                  <a:pt x="297891" y="95442"/>
                </a:lnTo>
                <a:lnTo>
                  <a:pt x="312024" y="92882"/>
                </a:lnTo>
                <a:lnTo>
                  <a:pt x="348973" y="73948"/>
                </a:lnTo>
                <a:lnTo>
                  <a:pt x="374350" y="41530"/>
                </a:lnTo>
                <a:lnTo>
                  <a:pt x="383781" y="0"/>
                </a:lnTo>
                <a:close/>
              </a:path>
              <a:path w="384175" h="1690370">
                <a:moveTo>
                  <a:pt x="82743" y="1499597"/>
                </a:moveTo>
                <a:lnTo>
                  <a:pt x="44225" y="1513972"/>
                </a:lnTo>
                <a:lnTo>
                  <a:pt x="15619" y="1543110"/>
                </a:lnTo>
                <a:lnTo>
                  <a:pt x="1035" y="1583416"/>
                </a:lnTo>
                <a:lnTo>
                  <a:pt x="0" y="1598711"/>
                </a:lnTo>
                <a:lnTo>
                  <a:pt x="1562" y="1612373"/>
                </a:lnTo>
                <a:lnTo>
                  <a:pt x="17270" y="1648889"/>
                </a:lnTo>
                <a:lnTo>
                  <a:pt x="47504" y="1675768"/>
                </a:lnTo>
                <a:lnTo>
                  <a:pt x="89687" y="1689244"/>
                </a:lnTo>
                <a:lnTo>
                  <a:pt x="105958" y="1690106"/>
                </a:lnTo>
                <a:lnTo>
                  <a:pt x="120088" y="1687550"/>
                </a:lnTo>
                <a:lnTo>
                  <a:pt x="157035" y="1668621"/>
                </a:lnTo>
                <a:lnTo>
                  <a:pt x="182415" y="1636201"/>
                </a:lnTo>
                <a:lnTo>
                  <a:pt x="191848" y="1594664"/>
                </a:lnTo>
                <a:lnTo>
                  <a:pt x="102471" y="1594216"/>
                </a:lnTo>
                <a:lnTo>
                  <a:pt x="115748" y="1590333"/>
                </a:lnTo>
                <a:lnTo>
                  <a:pt x="127127" y="1582901"/>
                </a:lnTo>
                <a:lnTo>
                  <a:pt x="136000" y="1572451"/>
                </a:lnTo>
                <a:lnTo>
                  <a:pt x="141759" y="1559512"/>
                </a:lnTo>
                <a:lnTo>
                  <a:pt x="143798" y="1544616"/>
                </a:lnTo>
                <a:lnTo>
                  <a:pt x="141578" y="1532351"/>
                </a:lnTo>
                <a:lnTo>
                  <a:pt x="136064" y="1521397"/>
                </a:lnTo>
                <a:lnTo>
                  <a:pt x="127339" y="1512200"/>
                </a:lnTo>
                <a:lnTo>
                  <a:pt x="115488" y="1505204"/>
                </a:lnTo>
                <a:lnTo>
                  <a:pt x="100595" y="1500855"/>
                </a:lnTo>
                <a:lnTo>
                  <a:pt x="82743" y="1499597"/>
                </a:lnTo>
                <a:close/>
              </a:path>
            </a:pathLst>
          </a:custGeom>
          <a:solidFill>
            <a:srgbClr val="4068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52131" y="3599504"/>
            <a:ext cx="2046393" cy="1218333"/>
          </a:xfrm>
          <a:custGeom>
            <a:avLst/>
            <a:gdLst/>
            <a:ahLst/>
            <a:cxnLst/>
            <a:rect l="l" t="t" r="r" b="b"/>
            <a:pathLst>
              <a:path w="1534795" h="1786889">
                <a:moveTo>
                  <a:pt x="191408" y="1594664"/>
                </a:moveTo>
                <a:lnTo>
                  <a:pt x="191408" y="95963"/>
                </a:lnTo>
                <a:lnTo>
                  <a:pt x="192509" y="81375"/>
                </a:lnTo>
                <a:lnTo>
                  <a:pt x="207737" y="42392"/>
                </a:lnTo>
                <a:lnTo>
                  <a:pt x="237454" y="13982"/>
                </a:lnTo>
                <a:lnTo>
                  <a:pt x="277293" y="521"/>
                </a:lnTo>
                <a:lnTo>
                  <a:pt x="1438954" y="0"/>
                </a:lnTo>
                <a:lnTo>
                  <a:pt x="1453538" y="1102"/>
                </a:lnTo>
                <a:lnTo>
                  <a:pt x="1492513" y="16336"/>
                </a:lnTo>
                <a:lnTo>
                  <a:pt x="1520922" y="46060"/>
                </a:lnTo>
                <a:lnTo>
                  <a:pt x="1534384" y="85898"/>
                </a:lnTo>
                <a:lnTo>
                  <a:pt x="1533521" y="102170"/>
                </a:lnTo>
                <a:lnTo>
                  <a:pt x="1520041" y="144352"/>
                </a:lnTo>
                <a:lnTo>
                  <a:pt x="1493157" y="174583"/>
                </a:lnTo>
                <a:lnTo>
                  <a:pt x="1456641" y="190286"/>
                </a:lnTo>
                <a:lnTo>
                  <a:pt x="1342973" y="191929"/>
                </a:lnTo>
                <a:lnTo>
                  <a:pt x="1342973" y="1690628"/>
                </a:lnTo>
                <a:lnTo>
                  <a:pt x="1333540" y="1732164"/>
                </a:lnTo>
                <a:lnTo>
                  <a:pt x="1308160" y="1764584"/>
                </a:lnTo>
                <a:lnTo>
                  <a:pt x="1271212" y="1783513"/>
                </a:lnTo>
                <a:lnTo>
                  <a:pt x="95457" y="1786591"/>
                </a:lnTo>
                <a:lnTo>
                  <a:pt x="80868" y="1785489"/>
                </a:lnTo>
                <a:lnTo>
                  <a:pt x="41882" y="1770260"/>
                </a:lnTo>
                <a:lnTo>
                  <a:pt x="13468" y="1740545"/>
                </a:lnTo>
                <a:lnTo>
                  <a:pt x="0" y="1700715"/>
                </a:lnTo>
                <a:lnTo>
                  <a:pt x="861" y="1684443"/>
                </a:lnTo>
                <a:lnTo>
                  <a:pt x="14334" y="1642258"/>
                </a:lnTo>
                <a:lnTo>
                  <a:pt x="41212" y="1612024"/>
                </a:lnTo>
                <a:lnTo>
                  <a:pt x="77726" y="1596314"/>
                </a:lnTo>
                <a:lnTo>
                  <a:pt x="91387" y="1594749"/>
                </a:lnTo>
                <a:lnTo>
                  <a:pt x="191408" y="1594664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72207" y="3599504"/>
            <a:ext cx="191347" cy="131185"/>
          </a:xfrm>
          <a:custGeom>
            <a:avLst/>
            <a:gdLst/>
            <a:ahLst/>
            <a:cxnLst/>
            <a:rect l="l" t="t" r="r" b="b"/>
            <a:pathLst>
              <a:path w="143510" h="192404">
                <a:moveTo>
                  <a:pt x="47301" y="0"/>
                </a:moveTo>
                <a:lnTo>
                  <a:pt x="88839" y="9432"/>
                </a:lnTo>
                <a:lnTo>
                  <a:pt x="121253" y="34812"/>
                </a:lnTo>
                <a:lnTo>
                  <a:pt x="140176" y="71765"/>
                </a:lnTo>
                <a:lnTo>
                  <a:pt x="142731" y="85898"/>
                </a:lnTo>
                <a:lnTo>
                  <a:pt x="141869" y="102170"/>
                </a:lnTo>
                <a:lnTo>
                  <a:pt x="128395" y="144352"/>
                </a:lnTo>
                <a:lnTo>
                  <a:pt x="101517" y="174584"/>
                </a:lnTo>
                <a:lnTo>
                  <a:pt x="64996" y="190286"/>
                </a:lnTo>
                <a:lnTo>
                  <a:pt x="51330" y="191846"/>
                </a:lnTo>
                <a:lnTo>
                  <a:pt x="35855" y="189905"/>
                </a:lnTo>
                <a:lnTo>
                  <a:pt x="22553" y="184376"/>
                </a:lnTo>
                <a:lnTo>
                  <a:pt x="11855" y="175831"/>
                </a:lnTo>
                <a:lnTo>
                  <a:pt x="4194" y="164842"/>
                </a:lnTo>
                <a:lnTo>
                  <a:pt x="0" y="151981"/>
                </a:lnTo>
                <a:lnTo>
                  <a:pt x="1515" y="135439"/>
                </a:lnTo>
                <a:lnTo>
                  <a:pt x="24275" y="102108"/>
                </a:lnTo>
                <a:lnTo>
                  <a:pt x="143282" y="95963"/>
                </a:lnTo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35276" y="3730364"/>
            <a:ext cx="1408007" cy="0"/>
          </a:xfrm>
          <a:custGeom>
            <a:avLst/>
            <a:gdLst/>
            <a:ahLst/>
            <a:cxnLst/>
            <a:rect l="l" t="t" r="r" b="b"/>
            <a:pathLst>
              <a:path w="1056004">
                <a:moveTo>
                  <a:pt x="1055613" y="0"/>
                </a:moveTo>
                <a:lnTo>
                  <a:pt x="0" y="0"/>
                </a:lnTo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79406" y="4686774"/>
            <a:ext cx="128693" cy="65809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0" y="0"/>
                </a:moveTo>
                <a:lnTo>
                  <a:pt x="36971" y="17407"/>
                </a:lnTo>
                <a:lnTo>
                  <a:pt x="47714" y="42950"/>
                </a:lnTo>
                <a:lnTo>
                  <a:pt x="45897" y="58702"/>
                </a:lnTo>
                <a:lnTo>
                  <a:pt x="40543" y="72178"/>
                </a:lnTo>
                <a:lnTo>
                  <a:pt x="32209" y="82998"/>
                </a:lnTo>
                <a:lnTo>
                  <a:pt x="21456" y="90779"/>
                </a:lnTo>
                <a:lnTo>
                  <a:pt x="8842" y="95142"/>
                </a:lnTo>
                <a:lnTo>
                  <a:pt x="95951" y="95963"/>
                </a:lnTo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79406" y="4686775"/>
            <a:ext cx="128693" cy="131185"/>
          </a:xfrm>
          <a:custGeom>
            <a:avLst/>
            <a:gdLst/>
            <a:ahLst/>
            <a:cxnLst/>
            <a:rect l="l" t="t" r="r" b="b"/>
            <a:pathLst>
              <a:path w="96520" h="192404">
                <a:moveTo>
                  <a:pt x="0" y="191926"/>
                </a:moveTo>
                <a:lnTo>
                  <a:pt x="41524" y="182494"/>
                </a:lnTo>
                <a:lnTo>
                  <a:pt x="73942" y="157115"/>
                </a:lnTo>
                <a:lnTo>
                  <a:pt x="92873" y="120161"/>
                </a:lnTo>
                <a:lnTo>
                  <a:pt x="95429" y="106027"/>
                </a:lnTo>
                <a:lnTo>
                  <a:pt x="95951" y="0"/>
                </a:lnTo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897066" y="3696622"/>
            <a:ext cx="755227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tri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ng 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tri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ng 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tri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ng 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tri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19753" y="4133698"/>
            <a:ext cx="163068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a.add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tri</a:t>
            </a:r>
            <a:r>
              <a:rPr sz="1800" dirty="0">
                <a:latin typeface="Calibri"/>
                <a:cs typeface="Calibri"/>
              </a:rPr>
              <a:t>ng)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92928" y="4133698"/>
            <a:ext cx="151045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25" dirty="0">
                <a:latin typeface="Calibri"/>
                <a:cs typeface="Calibri"/>
              </a:rPr>
              <a:t>.</a:t>
            </a:r>
            <a:r>
              <a:rPr sz="1800" spc="-10" dirty="0">
                <a:latin typeface="Calibri"/>
                <a:cs typeface="Calibri"/>
              </a:rPr>
              <a:t>ge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nd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x)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774562" y="4208572"/>
            <a:ext cx="716280" cy="0"/>
          </a:xfrm>
          <a:custGeom>
            <a:avLst/>
            <a:gdLst/>
            <a:ahLst/>
            <a:cxnLst/>
            <a:rect l="l" t="t" r="r" b="b"/>
            <a:pathLst>
              <a:path w="537210">
                <a:moveTo>
                  <a:pt x="0" y="0"/>
                </a:moveTo>
                <a:lnTo>
                  <a:pt x="537027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88998" y="4178260"/>
            <a:ext cx="101600" cy="60614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199" y="44445"/>
                </a:lnTo>
                <a:lnTo>
                  <a:pt x="0" y="88904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42761" y="4208572"/>
            <a:ext cx="628227" cy="0"/>
          </a:xfrm>
          <a:custGeom>
            <a:avLst/>
            <a:gdLst/>
            <a:ahLst/>
            <a:cxnLst/>
            <a:rect l="l" t="t" r="r" b="b"/>
            <a:pathLst>
              <a:path w="471170">
                <a:moveTo>
                  <a:pt x="0" y="0"/>
                </a:moveTo>
                <a:lnTo>
                  <a:pt x="471098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69293" y="4178260"/>
            <a:ext cx="101600" cy="60614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199" y="44445"/>
                </a:lnTo>
                <a:lnTo>
                  <a:pt x="0" y="88904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29590" y="2040867"/>
            <a:ext cx="4888653" cy="923059"/>
          </a:xfrm>
          <a:custGeom>
            <a:avLst/>
            <a:gdLst/>
            <a:ahLst/>
            <a:cxnLst/>
            <a:rect l="l" t="t" r="r" b="b"/>
            <a:pathLst>
              <a:path w="3666490" h="1353820">
                <a:moveTo>
                  <a:pt x="0" y="0"/>
                </a:moveTo>
                <a:lnTo>
                  <a:pt x="3665981" y="0"/>
                </a:lnTo>
                <a:lnTo>
                  <a:pt x="3665981" y="1099931"/>
                </a:lnTo>
                <a:lnTo>
                  <a:pt x="3404324" y="1102940"/>
                </a:lnTo>
                <a:lnTo>
                  <a:pt x="3167412" y="1111428"/>
                </a:lnTo>
                <a:lnTo>
                  <a:pt x="2952496" y="1124588"/>
                </a:lnTo>
                <a:lnTo>
                  <a:pt x="2756825" y="1141613"/>
                </a:lnTo>
                <a:lnTo>
                  <a:pt x="2577652" y="1161695"/>
                </a:lnTo>
                <a:lnTo>
                  <a:pt x="2412225" y="1184028"/>
                </a:lnTo>
                <a:lnTo>
                  <a:pt x="2257797" y="1207804"/>
                </a:lnTo>
                <a:lnTo>
                  <a:pt x="2111616" y="1232215"/>
                </a:lnTo>
                <a:lnTo>
                  <a:pt x="1970934" y="1256456"/>
                </a:lnTo>
                <a:lnTo>
                  <a:pt x="1833002" y="1279718"/>
                </a:lnTo>
                <a:lnTo>
                  <a:pt x="1695069" y="1301193"/>
                </a:lnTo>
                <a:lnTo>
                  <a:pt x="1554387" y="1320076"/>
                </a:lnTo>
                <a:lnTo>
                  <a:pt x="1408205" y="1335559"/>
                </a:lnTo>
                <a:lnTo>
                  <a:pt x="1253775" y="1346834"/>
                </a:lnTo>
                <a:lnTo>
                  <a:pt x="1088346" y="1353094"/>
                </a:lnTo>
                <a:lnTo>
                  <a:pt x="909170" y="1353533"/>
                </a:lnTo>
                <a:lnTo>
                  <a:pt x="713497" y="1347342"/>
                </a:lnTo>
                <a:lnTo>
                  <a:pt x="498577" y="1333714"/>
                </a:lnTo>
                <a:lnTo>
                  <a:pt x="261661" y="1311843"/>
                </a:lnTo>
                <a:lnTo>
                  <a:pt x="0" y="1280921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97146" y="2508458"/>
            <a:ext cx="3032760" cy="620424"/>
          </a:xfrm>
          <a:custGeom>
            <a:avLst/>
            <a:gdLst/>
            <a:ahLst/>
            <a:cxnLst/>
            <a:rect l="l" t="t" r="r" b="b"/>
            <a:pathLst>
              <a:path w="2274570" h="909954">
                <a:moveTo>
                  <a:pt x="2274332" y="0"/>
                </a:moveTo>
                <a:lnTo>
                  <a:pt x="0" y="909706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97146" y="3081288"/>
            <a:ext cx="116840" cy="56284"/>
          </a:xfrm>
          <a:custGeom>
            <a:avLst/>
            <a:gdLst/>
            <a:ahLst/>
            <a:cxnLst/>
            <a:rect l="l" t="t" r="r" b="b"/>
            <a:pathLst>
              <a:path w="87630" h="82550">
                <a:moveTo>
                  <a:pt x="54245" y="0"/>
                </a:moveTo>
                <a:lnTo>
                  <a:pt x="0" y="69585"/>
                </a:lnTo>
                <a:lnTo>
                  <a:pt x="87261" y="82539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61485" y="4878424"/>
            <a:ext cx="10432627" cy="866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0530" algn="ctr">
              <a:lnSpc>
                <a:spcPct val="100000"/>
              </a:lnSpc>
            </a:pP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800" b="1" spc="-5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800" b="1" spc="-45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800" b="1" spc="-5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800" b="1" spc="-15" dirty="0">
                <a:solidFill>
                  <a:srgbClr val="0000FF"/>
                </a:solidFill>
                <a:latin typeface="Calibri"/>
                <a:cs typeface="Calibri"/>
              </a:rPr>
              <a:t>y</a:t>
            </a:r>
            <a:r>
              <a:rPr sz="1800" b="1" spc="-20" dirty="0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1800" b="1" spc="-5" dirty="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1800" b="1" spc="-35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1800" b="1" spc="-10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&lt;</a:t>
            </a:r>
            <a:r>
              <a:rPr sz="1800" b="1" spc="-10" dirty="0">
                <a:solidFill>
                  <a:srgbClr val="0000FF"/>
                </a:solidFill>
                <a:latin typeface="Calibri"/>
                <a:cs typeface="Calibri"/>
              </a:rPr>
              <a:t>St</a:t>
            </a:r>
            <a:r>
              <a:rPr sz="1800" b="1" spc="-5" dirty="0">
                <a:solidFill>
                  <a:srgbClr val="0000FF"/>
                </a:solidFill>
                <a:latin typeface="Calibri"/>
                <a:cs typeface="Calibri"/>
              </a:rPr>
              <a:t>ring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&gt;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i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00" b="1" i="1" spc="-5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1800" b="1" i="1" dirty="0">
                <a:solidFill>
                  <a:srgbClr val="FF0000"/>
                </a:solidFill>
                <a:latin typeface="Calibri"/>
                <a:cs typeface="Calibri"/>
              </a:rPr>
              <a:t>ú</a:t>
            </a:r>
            <a:r>
              <a:rPr sz="1800" b="1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i="1" spc="5" dirty="0">
                <a:solidFill>
                  <a:srgbClr val="FF0000"/>
                </a:solidFill>
                <a:latin typeface="Calibri"/>
                <a:cs typeface="Calibri"/>
              </a:rPr>
              <a:t>ý</a:t>
            </a:r>
            <a:r>
              <a:rPr sz="1800" b="1" i="1" spc="-5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1800" b="1" i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FF0000"/>
                </a:solidFill>
                <a:latin typeface="Calibri"/>
                <a:cs typeface="Calibri"/>
              </a:rPr>
              <a:t>&lt;</a:t>
            </a:r>
            <a:r>
              <a:rPr sz="1800" b="1" i="1" spc="-5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00" b="1" i="1" spc="5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800" b="1" i="1" spc="-1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800" b="1" i="1" dirty="0">
                <a:solidFill>
                  <a:srgbClr val="FF0000"/>
                </a:solidFill>
                <a:latin typeface="Calibri"/>
                <a:cs typeface="Calibri"/>
              </a:rPr>
              <a:t>e&gt;</a:t>
            </a:r>
            <a:r>
              <a:rPr sz="1800" b="1" i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FF0000"/>
                </a:solidFill>
                <a:latin typeface="Calibri"/>
                <a:cs typeface="Calibri"/>
              </a:rPr>
              <a:t>là</a:t>
            </a:r>
            <a:r>
              <a:rPr sz="1800" b="1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FF0000"/>
                </a:solidFill>
                <a:latin typeface="Calibri"/>
                <a:cs typeface="Calibri"/>
              </a:rPr>
              <a:t>kiểu</a:t>
            </a:r>
            <a:r>
              <a:rPr sz="1800" b="1" i="1" spc="-5" dirty="0">
                <a:solidFill>
                  <a:srgbClr val="FF0000"/>
                </a:solidFill>
                <a:latin typeface="Calibri"/>
                <a:cs typeface="Calibri"/>
              </a:rPr>
              <a:t> d</a:t>
            </a:r>
            <a:r>
              <a:rPr sz="1800" b="1" i="1" dirty="0">
                <a:solidFill>
                  <a:srgbClr val="FF0000"/>
                </a:solidFill>
                <a:latin typeface="Calibri"/>
                <a:cs typeface="Calibri"/>
              </a:rPr>
              <a:t>ữ</a:t>
            </a:r>
            <a:r>
              <a:rPr sz="1800" b="1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FF0000"/>
                </a:solidFill>
                <a:latin typeface="Calibri"/>
                <a:cs typeface="Calibri"/>
              </a:rPr>
              <a:t>liệu</a:t>
            </a:r>
            <a:r>
              <a:rPr sz="1800" b="1" i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i="1" spc="-10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1800" b="1" i="1" spc="-5" dirty="0">
                <a:solidFill>
                  <a:srgbClr val="FF0000"/>
                </a:solidFill>
                <a:latin typeface="Calibri"/>
                <a:cs typeface="Calibri"/>
              </a:rPr>
              <a:t>hôn</a:t>
            </a:r>
            <a:r>
              <a:rPr sz="1800" b="1" i="1" spc="-10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18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800" b="1" i="1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1800" b="1" i="1" spc="-5" dirty="0">
                <a:solidFill>
                  <a:srgbClr val="FF0000"/>
                </a:solidFill>
                <a:latin typeface="Calibri"/>
                <a:cs typeface="Calibri"/>
              </a:rPr>
              <a:t>ả</a:t>
            </a:r>
            <a:r>
              <a:rPr sz="1800" b="1" i="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800" b="1" i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FF0000"/>
                </a:solidFill>
                <a:latin typeface="Calibri"/>
                <a:cs typeface="Calibri"/>
              </a:rPr>
              <a:t>kiểu</a:t>
            </a:r>
            <a:r>
              <a:rPr sz="1800" b="1" i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800" b="1" i="1" spc="-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1800" b="1" i="1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1800" b="1" i="1" spc="5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800" b="1" i="1" dirty="0">
                <a:solidFill>
                  <a:srgbClr val="FF0000"/>
                </a:solidFill>
                <a:latin typeface="Calibri"/>
                <a:cs typeface="Calibri"/>
              </a:rPr>
              <a:t>ên</a:t>
            </a:r>
            <a:r>
              <a:rPr sz="1800" b="1" i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FF0000"/>
                </a:solidFill>
                <a:latin typeface="Calibri"/>
                <a:cs typeface="Calibri"/>
              </a:rPr>
              <a:t>thủy</a:t>
            </a:r>
            <a:r>
              <a:rPr sz="1800" b="1" i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i="1" spc="-10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1800" b="1" i="1" spc="-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800" b="1" i="1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1800" b="1" i="1" spc="-5" dirty="0">
                <a:solidFill>
                  <a:srgbClr val="FF0000"/>
                </a:solidFill>
                <a:latin typeface="Calibri"/>
                <a:cs typeface="Calibri"/>
              </a:rPr>
              <a:t>ả</a:t>
            </a:r>
            <a:r>
              <a:rPr sz="1800" b="1" i="1" dirty="0">
                <a:solidFill>
                  <a:srgbClr val="FF0000"/>
                </a:solidFill>
                <a:latin typeface="Calibri"/>
                <a:cs typeface="Calibri"/>
              </a:rPr>
              <a:t>i </a:t>
            </a:r>
            <a:r>
              <a:rPr sz="1800" b="1" i="1" spc="-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00" b="1" i="1" dirty="0">
                <a:solidFill>
                  <a:srgbClr val="FF0000"/>
                </a:solidFill>
                <a:latin typeface="Calibri"/>
                <a:cs typeface="Calibri"/>
              </a:rPr>
              <a:t>ử</a:t>
            </a:r>
            <a:r>
              <a:rPr sz="1800" b="1" i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800" b="1" i="1" dirty="0">
                <a:solidFill>
                  <a:srgbClr val="FF0000"/>
                </a:solidFill>
                <a:latin typeface="Calibri"/>
                <a:cs typeface="Calibri"/>
              </a:rPr>
              <a:t>ụng</a:t>
            </a:r>
            <a:r>
              <a:rPr sz="1800" b="1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FF0000"/>
                </a:solidFill>
                <a:latin typeface="Calibri"/>
                <a:cs typeface="Calibri"/>
              </a:rPr>
              <a:t>wr</a:t>
            </a:r>
            <a:r>
              <a:rPr sz="1800" b="1" i="1" spc="-15" dirty="0">
                <a:solidFill>
                  <a:srgbClr val="FF0000"/>
                </a:solidFill>
                <a:latin typeface="Calibri"/>
                <a:cs typeface="Calibri"/>
              </a:rPr>
              <a:t>app</a:t>
            </a:r>
            <a:r>
              <a:rPr sz="1800" b="1" i="1" spc="-1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b="1" i="1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00" b="1" i="1" spc="-10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834583" y="2127412"/>
            <a:ext cx="4662593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+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Khi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uy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25" dirty="0">
                <a:latin typeface="Calibri"/>
                <a:cs typeface="Calibri"/>
              </a:rPr>
              <a:t>ấ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ác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phần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tử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k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hông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cầ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 é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2000" b="1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ề k</a:t>
            </a:r>
            <a:r>
              <a:rPr sz="2000" spc="-5" dirty="0">
                <a:latin typeface="Calibri"/>
                <a:cs typeface="Calibri"/>
              </a:rPr>
              <a:t>iể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ốc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của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phần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tử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10060489" y="2434334"/>
            <a:ext cx="11176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đ</a:t>
            </a:r>
            <a:r>
              <a:rPr sz="2000" dirty="0">
                <a:latin typeface="Calibri"/>
                <a:cs typeface="Calibri"/>
              </a:rPr>
              <a:t>ể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ử</a:t>
            </a:r>
            <a:r>
              <a:rPr sz="2000" spc="-5" dirty="0">
                <a:latin typeface="Calibri"/>
                <a:cs typeface="Calibri"/>
              </a:rPr>
              <a:t> lý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 Array list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kiểu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568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272528" y="130925"/>
            <a:ext cx="755903" cy="538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07679" y="130925"/>
            <a:ext cx="755903" cy="538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14127" y="130925"/>
            <a:ext cx="751839" cy="538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165841" y="130925"/>
            <a:ext cx="755903" cy="538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93740"/>
              </p:ext>
            </p:extLst>
          </p:nvPr>
        </p:nvGraphicFramePr>
        <p:xfrm>
          <a:off x="570994" y="1790857"/>
          <a:ext cx="10972798" cy="38519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911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815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1598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13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Ư</a:t>
                      </a:r>
                      <a:r>
                        <a:rPr sz="13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Ơ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300" b="1" spc="1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13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ỨC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Ô</a:t>
                      </a:r>
                      <a:r>
                        <a:rPr sz="1300" b="1" spc="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-1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TẢ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1598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lean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dd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Ob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j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ec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t)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ê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ào</a:t>
                      </a: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cu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ối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1598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600" spc="-3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id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dd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(i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ind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x,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Ob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j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ec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m)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Chèn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thêm</a:t>
                      </a:r>
                      <a:r>
                        <a:rPr sz="16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phần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tử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ào</a:t>
                      </a: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ị trí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1598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lean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e(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j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ec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600" spc="-5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ó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phần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tử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1598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Ob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j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ec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(i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ind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x)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600" spc="-5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ó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à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nhận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phần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tử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ại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ị trí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1598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600" spc="-3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id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ar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600" spc="-5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ó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ạch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1590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Ob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j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ec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t(i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ind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x,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Ob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j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ec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m)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600" spc="-5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đổ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 phần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tử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ại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ị trí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1598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Ob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j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ec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t(i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ind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x)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600" spc="-15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ấ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phần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tử 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ại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ị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trí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1598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s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spc="-5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()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Số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phần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tử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1598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lean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nt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ain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bject)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Kiểm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ự 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ồ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ại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1598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lean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Em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()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Kiểm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ỗ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ng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14333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ind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f(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Ob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j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ec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m)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600" spc="4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ìm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ị trí</a:t>
                      </a:r>
                      <a:r>
                        <a:rPr sz="16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phần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tử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2.5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750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900160" y="1002187"/>
            <a:ext cx="755903" cy="538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125200" y="1002187"/>
            <a:ext cx="755903" cy="538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73947" y="1345560"/>
            <a:ext cx="10047393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600" spc="-5" dirty="0">
                <a:latin typeface="Segoe UI"/>
                <a:cs typeface="Segoe UI"/>
              </a:rPr>
              <a:t>D</a:t>
            </a:r>
            <a:r>
              <a:rPr sz="2600" dirty="0">
                <a:latin typeface="Segoe UI"/>
                <a:cs typeface="Segoe UI"/>
              </a:rPr>
              <a:t>uy</a:t>
            </a:r>
            <a:r>
              <a:rPr sz="2600" spc="-10" dirty="0">
                <a:latin typeface="Segoe UI"/>
                <a:cs typeface="Segoe UI"/>
              </a:rPr>
              <a:t>ệ</a:t>
            </a:r>
            <a:r>
              <a:rPr sz="2600" dirty="0">
                <a:latin typeface="Segoe UI"/>
                <a:cs typeface="Segoe UI"/>
              </a:rPr>
              <a:t>t </a:t>
            </a:r>
            <a:r>
              <a:rPr sz="2600" spc="5" dirty="0">
                <a:latin typeface="Segoe UI"/>
                <a:cs typeface="Segoe UI"/>
              </a:rPr>
              <a:t>t</a:t>
            </a:r>
            <a:r>
              <a:rPr sz="2600" dirty="0">
                <a:latin typeface="Segoe UI"/>
                <a:cs typeface="Segoe UI"/>
              </a:rPr>
              <a:t>h</a:t>
            </a:r>
            <a:r>
              <a:rPr sz="2600" spc="-10" dirty="0">
                <a:latin typeface="Segoe UI"/>
                <a:cs typeface="Segoe UI"/>
              </a:rPr>
              <a:t>e</a:t>
            </a:r>
            <a:r>
              <a:rPr sz="2600" dirty="0">
                <a:latin typeface="Segoe UI"/>
                <a:cs typeface="Segoe UI"/>
              </a:rPr>
              <a:t>o</a:t>
            </a:r>
            <a:r>
              <a:rPr sz="2600" spc="-10" dirty="0">
                <a:latin typeface="Segoe UI"/>
                <a:cs typeface="Segoe UI"/>
              </a:rPr>
              <a:t> </a:t>
            </a:r>
            <a:r>
              <a:rPr sz="2600" b="1" spc="-5" dirty="0">
                <a:latin typeface="Segoe UI"/>
                <a:cs typeface="Segoe UI"/>
              </a:rPr>
              <a:t>c</a:t>
            </a:r>
            <a:r>
              <a:rPr sz="2600" b="1" spc="5" dirty="0">
                <a:latin typeface="Segoe UI"/>
                <a:cs typeface="Segoe UI"/>
              </a:rPr>
              <a:t>h</a:t>
            </a:r>
            <a:r>
              <a:rPr sz="2600" b="1" dirty="0">
                <a:latin typeface="Segoe UI"/>
                <a:cs typeface="Segoe UI"/>
              </a:rPr>
              <a:t>ỉ</a:t>
            </a:r>
            <a:r>
              <a:rPr sz="2600" b="1" spc="-20" dirty="0">
                <a:latin typeface="Segoe UI"/>
                <a:cs typeface="Segoe UI"/>
              </a:rPr>
              <a:t> </a:t>
            </a:r>
            <a:r>
              <a:rPr sz="2600" b="1" spc="-10" dirty="0">
                <a:latin typeface="Segoe UI"/>
                <a:cs typeface="Segoe UI"/>
              </a:rPr>
              <a:t>s</a:t>
            </a:r>
            <a:r>
              <a:rPr sz="2600" b="1" dirty="0">
                <a:latin typeface="Segoe UI"/>
                <a:cs typeface="Segoe UI"/>
              </a:rPr>
              <a:t>ố</a:t>
            </a:r>
            <a:r>
              <a:rPr sz="2600" b="1" spc="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v</a:t>
            </a:r>
            <a:r>
              <a:rPr sz="2600" spc="5" dirty="0">
                <a:latin typeface="Segoe UI"/>
                <a:cs typeface="Segoe UI"/>
              </a:rPr>
              <a:t>ớ</a:t>
            </a:r>
            <a:r>
              <a:rPr sz="2600" dirty="0">
                <a:latin typeface="Segoe UI"/>
                <a:cs typeface="Segoe UI"/>
              </a:rPr>
              <a:t>i</a:t>
            </a:r>
            <a:r>
              <a:rPr sz="2600" spc="-2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f</a:t>
            </a:r>
            <a:r>
              <a:rPr sz="2600" spc="-5" dirty="0">
                <a:latin typeface="Segoe UI"/>
                <a:cs typeface="Segoe UI"/>
              </a:rPr>
              <a:t>o</a:t>
            </a:r>
            <a:r>
              <a:rPr sz="2600" dirty="0">
                <a:latin typeface="Segoe UI"/>
                <a:cs typeface="Segoe UI"/>
              </a:rPr>
              <a:t>r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egoe UI"/>
                <a:cs typeface="Segoe UI"/>
              </a:rPr>
              <a:t>h</a:t>
            </a:r>
            <a:r>
              <a:rPr sz="2600" spc="-5" dirty="0">
                <a:latin typeface="Segoe UI"/>
                <a:cs typeface="Segoe UI"/>
              </a:rPr>
              <a:t>o</a:t>
            </a:r>
            <a:r>
              <a:rPr sz="2600" spc="-10" dirty="0">
                <a:latin typeface="Segoe UI"/>
                <a:cs typeface="Segoe UI"/>
              </a:rPr>
              <a:t>ặ</a:t>
            </a:r>
            <a:r>
              <a:rPr sz="2600" dirty="0">
                <a:latin typeface="Segoe UI"/>
                <a:cs typeface="Segoe UI"/>
              </a:rPr>
              <a:t>c</a:t>
            </a:r>
            <a:r>
              <a:rPr sz="2600" spc="-1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sử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dụng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b="1" spc="-5" dirty="0">
                <a:latin typeface="Segoe UI"/>
                <a:cs typeface="Segoe UI"/>
              </a:rPr>
              <a:t>f</a:t>
            </a:r>
            <a:r>
              <a:rPr sz="2600" b="1" dirty="0">
                <a:latin typeface="Segoe UI"/>
                <a:cs typeface="Segoe UI"/>
              </a:rPr>
              <a:t>o</a:t>
            </a:r>
            <a:r>
              <a:rPr sz="2600" b="1" spc="-5" dirty="0">
                <a:latin typeface="Segoe UI"/>
                <a:cs typeface="Segoe UI"/>
              </a:rPr>
              <a:t>r</a:t>
            </a:r>
            <a:r>
              <a:rPr sz="2600" b="1" dirty="0">
                <a:latin typeface="Segoe UI"/>
                <a:cs typeface="Segoe UI"/>
              </a:rPr>
              <a:t>-</a:t>
            </a:r>
            <a:r>
              <a:rPr sz="2600" b="1" spc="-10" dirty="0">
                <a:latin typeface="Segoe UI"/>
                <a:cs typeface="Segoe UI"/>
              </a:rPr>
              <a:t>e</a:t>
            </a:r>
            <a:r>
              <a:rPr sz="2600" b="1" dirty="0">
                <a:latin typeface="Segoe UI"/>
                <a:cs typeface="Segoe UI"/>
              </a:rPr>
              <a:t>a</a:t>
            </a:r>
            <a:r>
              <a:rPr sz="2600" b="1" spc="-5" dirty="0">
                <a:latin typeface="Segoe UI"/>
                <a:cs typeface="Segoe UI"/>
              </a:rPr>
              <a:t>c</a:t>
            </a:r>
            <a:r>
              <a:rPr sz="2600" b="1" spc="5" dirty="0">
                <a:latin typeface="Segoe UI"/>
                <a:cs typeface="Segoe UI"/>
              </a:rPr>
              <a:t>h</a:t>
            </a:r>
            <a:r>
              <a:rPr sz="2600" dirty="0">
                <a:latin typeface="Segoe UI"/>
                <a:cs typeface="Segoe UI"/>
              </a:rPr>
              <a:t>.</a:t>
            </a:r>
          </a:p>
          <a:p>
            <a:pPr marL="356235">
              <a:lnSpc>
                <a:spcPct val="100000"/>
              </a:lnSpc>
            </a:pPr>
            <a:r>
              <a:rPr sz="2600" dirty="0">
                <a:latin typeface="Segoe UI"/>
                <a:cs typeface="Segoe UI"/>
              </a:rPr>
              <a:t>V</a:t>
            </a:r>
            <a:r>
              <a:rPr sz="2600" spc="5" dirty="0">
                <a:latin typeface="Segoe UI"/>
                <a:cs typeface="Segoe UI"/>
              </a:rPr>
              <a:t>ớ</a:t>
            </a:r>
            <a:r>
              <a:rPr sz="2600" dirty="0">
                <a:latin typeface="Segoe UI"/>
                <a:cs typeface="Segoe UI"/>
              </a:rPr>
              <a:t>i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A</a:t>
            </a:r>
            <a:r>
              <a:rPr sz="2600" spc="-10" dirty="0">
                <a:latin typeface="Segoe UI"/>
                <a:cs typeface="Segoe UI"/>
              </a:rPr>
              <a:t>rra</a:t>
            </a:r>
            <a:r>
              <a:rPr sz="2600" dirty="0">
                <a:latin typeface="Segoe UI"/>
                <a:cs typeface="Segoe UI"/>
              </a:rPr>
              <a:t>y</a:t>
            </a:r>
            <a:r>
              <a:rPr sz="2600" spc="-5" dirty="0">
                <a:latin typeface="Segoe UI"/>
                <a:cs typeface="Segoe UI"/>
              </a:rPr>
              <a:t>L</a:t>
            </a:r>
            <a:r>
              <a:rPr sz="2600" spc="5" dirty="0">
                <a:latin typeface="Segoe UI"/>
                <a:cs typeface="Segoe UI"/>
              </a:rPr>
              <a:t>i</a:t>
            </a:r>
            <a:r>
              <a:rPr sz="2600" dirty="0">
                <a:latin typeface="Segoe UI"/>
                <a:cs typeface="Segoe UI"/>
              </a:rPr>
              <a:t>st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f</a:t>
            </a:r>
            <a:r>
              <a:rPr sz="2600" spc="-5" dirty="0">
                <a:latin typeface="Segoe UI"/>
                <a:cs typeface="Segoe UI"/>
              </a:rPr>
              <a:t>or</a:t>
            </a:r>
            <a:r>
              <a:rPr sz="2600" dirty="0">
                <a:latin typeface="Segoe UI"/>
                <a:cs typeface="Segoe UI"/>
              </a:rPr>
              <a:t>-</a:t>
            </a:r>
            <a:r>
              <a:rPr sz="2600" spc="-10" dirty="0">
                <a:latin typeface="Segoe UI"/>
                <a:cs typeface="Segoe UI"/>
              </a:rPr>
              <a:t>ea</a:t>
            </a:r>
            <a:r>
              <a:rPr sz="2600" spc="-5" dirty="0">
                <a:latin typeface="Segoe UI"/>
                <a:cs typeface="Segoe UI"/>
              </a:rPr>
              <a:t>c</a:t>
            </a:r>
            <a:r>
              <a:rPr sz="2600" dirty="0">
                <a:latin typeface="Segoe UI"/>
                <a:cs typeface="Segoe UI"/>
              </a:rPr>
              <a:t>h</a:t>
            </a:r>
            <a:r>
              <a:rPr sz="2600" spc="5" dirty="0">
                <a:latin typeface="Segoe UI"/>
                <a:cs typeface="Segoe UI"/>
              </a:rPr>
              <a:t> t</a:t>
            </a:r>
            <a:r>
              <a:rPr sz="2600" dirty="0">
                <a:latin typeface="Segoe UI"/>
                <a:cs typeface="Segoe UI"/>
              </a:rPr>
              <a:t>h</a:t>
            </a:r>
            <a:r>
              <a:rPr sz="2600" spc="5" dirty="0">
                <a:latin typeface="Segoe UI"/>
                <a:cs typeface="Segoe UI"/>
              </a:rPr>
              <a:t>ườ</a:t>
            </a:r>
            <a:r>
              <a:rPr sz="2600" dirty="0">
                <a:latin typeface="Segoe UI"/>
                <a:cs typeface="Segoe UI"/>
              </a:rPr>
              <a:t>ng</a:t>
            </a:r>
            <a:r>
              <a:rPr sz="2600" spc="-5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đ</a:t>
            </a:r>
            <a:r>
              <a:rPr sz="2600" spc="5" dirty="0">
                <a:latin typeface="Segoe UI"/>
                <a:cs typeface="Segoe UI"/>
              </a:rPr>
              <a:t>ượ</a:t>
            </a:r>
            <a:r>
              <a:rPr sz="2600" dirty="0">
                <a:latin typeface="Segoe UI"/>
                <a:cs typeface="Segoe UI"/>
              </a:rPr>
              <a:t>c</a:t>
            </a:r>
            <a:r>
              <a:rPr sz="2600" spc="-3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sử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dụng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h</a:t>
            </a:r>
            <a:r>
              <a:rPr sz="2600" spc="5" dirty="0">
                <a:latin typeface="Segoe UI"/>
                <a:cs typeface="Segoe UI"/>
              </a:rPr>
              <a:t>ơ</a:t>
            </a:r>
            <a:r>
              <a:rPr sz="2600" dirty="0">
                <a:latin typeface="Segoe UI"/>
                <a:cs typeface="Segoe UI"/>
              </a:rPr>
              <a:t>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80159" y="2300783"/>
            <a:ext cx="10363200" cy="1723549"/>
          </a:xfrm>
          <a:prstGeom prst="rect">
            <a:avLst/>
          </a:prstGeom>
          <a:ln w="9524">
            <a:solidFill>
              <a:srgbClr val="4F81B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 marR="749300" indent="-635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r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60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y</a:t>
            </a:r>
            <a:r>
              <a:rPr sz="2800" spc="-15" dirty="0">
                <a:latin typeface="Calibri"/>
                <a:cs typeface="Calibri"/>
              </a:rPr>
              <a:t>L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b="1" spc="-20" dirty="0">
                <a:solidFill>
                  <a:srgbClr val="0000FF"/>
                </a:solidFill>
                <a:latin typeface="Calibri"/>
                <a:cs typeface="Calibri"/>
              </a:rPr>
              <a:t>&lt;I</a:t>
            </a:r>
            <a:r>
              <a:rPr sz="2800" b="1" spc="-40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800" b="1" spc="-4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800" b="1" spc="-20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800" b="1" spc="-50" dirty="0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r>
              <a:rPr sz="2800" b="1" spc="-20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800" b="1" spc="-15" dirty="0">
                <a:solidFill>
                  <a:srgbClr val="0000FF"/>
                </a:solidFill>
                <a:latin typeface="Calibri"/>
                <a:cs typeface="Calibri"/>
              </a:rPr>
              <a:t>r&gt;</a:t>
            </a:r>
            <a:r>
              <a:rPr sz="2800" b="1" spc="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=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30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w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r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60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y</a:t>
            </a:r>
            <a:r>
              <a:rPr sz="2800" spc="-15" dirty="0">
                <a:latin typeface="Calibri"/>
                <a:cs typeface="Calibri"/>
              </a:rPr>
              <a:t>L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b="1" spc="-20" dirty="0">
                <a:solidFill>
                  <a:srgbClr val="0000FF"/>
                </a:solidFill>
                <a:latin typeface="Calibri"/>
                <a:cs typeface="Calibri"/>
              </a:rPr>
              <a:t>&lt;I</a:t>
            </a:r>
            <a:r>
              <a:rPr sz="2800" b="1" spc="-40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800" b="1" spc="-4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800" b="1" spc="-20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800" b="1" spc="-50" dirty="0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r>
              <a:rPr sz="2800" b="1" spc="-20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800" b="1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2800" b="1" spc="-15" dirty="0">
                <a:solidFill>
                  <a:srgbClr val="0000FF"/>
                </a:solidFill>
                <a:latin typeface="Calibri"/>
                <a:cs typeface="Calibri"/>
              </a:rPr>
              <a:t>&gt;</a:t>
            </a:r>
            <a:r>
              <a:rPr sz="2800" spc="-5" dirty="0">
                <a:latin typeface="Calibri"/>
                <a:cs typeface="Calibri"/>
              </a:rPr>
              <a:t>();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a.a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25" dirty="0">
                <a:latin typeface="Calibri"/>
                <a:cs typeface="Calibri"/>
              </a:rPr>
              <a:t>d</a:t>
            </a:r>
            <a:r>
              <a:rPr sz="2800" spc="-5" dirty="0">
                <a:latin typeface="Calibri"/>
                <a:cs typeface="Calibri"/>
              </a:rPr>
              <a:t>(</a:t>
            </a:r>
            <a:r>
              <a:rPr sz="2800" spc="-20" dirty="0">
                <a:latin typeface="Calibri"/>
                <a:cs typeface="Calibri"/>
              </a:rPr>
              <a:t>5</a:t>
            </a:r>
            <a:r>
              <a:rPr sz="2800" spc="-5" dirty="0">
                <a:latin typeface="Calibri"/>
                <a:cs typeface="Calibri"/>
              </a:rPr>
              <a:t>);</a:t>
            </a:r>
            <a:endParaRPr sz="2800" dirty="0">
              <a:latin typeface="Calibri"/>
              <a:cs typeface="Calibri"/>
            </a:endParaRPr>
          </a:p>
          <a:p>
            <a:pPr marL="86995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a.a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25" dirty="0">
                <a:latin typeface="Calibri"/>
                <a:cs typeface="Calibri"/>
              </a:rPr>
              <a:t>d</a:t>
            </a:r>
            <a:r>
              <a:rPr sz="2800" spc="-5" dirty="0">
                <a:latin typeface="Calibri"/>
                <a:cs typeface="Calibri"/>
              </a:rPr>
              <a:t>(</a:t>
            </a:r>
            <a:r>
              <a:rPr sz="2800" spc="-20" dirty="0">
                <a:latin typeface="Calibri"/>
                <a:cs typeface="Calibri"/>
              </a:rPr>
              <a:t>9</a:t>
            </a:r>
            <a:r>
              <a:rPr sz="2800" spc="-5" dirty="0">
                <a:latin typeface="Calibri"/>
                <a:cs typeface="Calibri"/>
              </a:rPr>
              <a:t>);</a:t>
            </a:r>
            <a:endParaRPr sz="2800" dirty="0">
              <a:latin typeface="Calibri"/>
              <a:cs typeface="Calibri"/>
            </a:endParaRPr>
          </a:p>
          <a:p>
            <a:pPr marL="86995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a.a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25" dirty="0">
                <a:latin typeface="Calibri"/>
                <a:cs typeface="Calibri"/>
              </a:rPr>
              <a:t>d</a:t>
            </a:r>
            <a:r>
              <a:rPr sz="2800" spc="-5" dirty="0">
                <a:latin typeface="Calibri"/>
                <a:cs typeface="Calibri"/>
              </a:rPr>
              <a:t>(</a:t>
            </a:r>
            <a:r>
              <a:rPr sz="2800" spc="-20" dirty="0">
                <a:latin typeface="Calibri"/>
                <a:cs typeface="Calibri"/>
              </a:rPr>
              <a:t>4</a:t>
            </a:r>
            <a:r>
              <a:rPr sz="2800" spc="-5" dirty="0">
                <a:latin typeface="Calibri"/>
                <a:cs typeface="Calibri"/>
              </a:rPr>
              <a:t>);</a:t>
            </a:r>
            <a:endParaRPr sz="2800" dirty="0">
              <a:latin typeface="Calibri"/>
              <a:cs typeface="Calibri"/>
            </a:endParaRPr>
          </a:p>
          <a:p>
            <a:pPr marL="86995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a.a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25" dirty="0">
                <a:latin typeface="Calibri"/>
                <a:cs typeface="Calibri"/>
              </a:rPr>
              <a:t>d</a:t>
            </a:r>
            <a:r>
              <a:rPr sz="2800" spc="-5" dirty="0">
                <a:latin typeface="Calibri"/>
                <a:cs typeface="Calibri"/>
              </a:rPr>
              <a:t>(</a:t>
            </a:r>
            <a:r>
              <a:rPr sz="2800" spc="-20" dirty="0">
                <a:latin typeface="Calibri"/>
                <a:cs typeface="Calibri"/>
              </a:rPr>
              <a:t>8</a:t>
            </a:r>
            <a:r>
              <a:rPr sz="2800" spc="-10" dirty="0">
                <a:latin typeface="Calibri"/>
                <a:cs typeface="Calibri"/>
              </a:rPr>
              <a:t>)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80160" y="4049296"/>
            <a:ext cx="5008033" cy="1723549"/>
          </a:xfrm>
          <a:prstGeom prst="rect">
            <a:avLst/>
          </a:prstGeom>
          <a:ln w="9524">
            <a:solidFill>
              <a:srgbClr val="4F81B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ct val="100000"/>
              </a:lnSpc>
            </a:pPr>
            <a:r>
              <a:rPr sz="2800" spc="-75" dirty="0">
                <a:latin typeface="Calibri"/>
                <a:cs typeface="Calibri"/>
              </a:rPr>
              <a:t>f</a:t>
            </a:r>
            <a:r>
              <a:rPr sz="2800" spc="-15" dirty="0">
                <a:latin typeface="Calibri"/>
                <a:cs typeface="Calibri"/>
              </a:rPr>
              <a:t>or</a:t>
            </a:r>
            <a:r>
              <a:rPr sz="2800" spc="-5" dirty="0">
                <a:latin typeface="Calibri"/>
                <a:cs typeface="Calibri"/>
              </a:rPr>
              <a:t>(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4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i=0;i</a:t>
            </a:r>
            <a:r>
              <a:rPr sz="2800" spc="-15" dirty="0">
                <a:latin typeface="Calibri"/>
                <a:cs typeface="Calibri"/>
              </a:rPr>
              <a:t>&lt;</a:t>
            </a:r>
            <a:r>
              <a:rPr sz="2800" spc="-10" dirty="0">
                <a:latin typeface="Calibri"/>
                <a:cs typeface="Calibri"/>
              </a:rPr>
              <a:t>a.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2800" spc="-80" dirty="0">
                <a:solidFill>
                  <a:srgbClr val="0000FF"/>
                </a:solidFill>
                <a:latin typeface="Calibri"/>
                <a:cs typeface="Calibri"/>
              </a:rPr>
              <a:t>z</a:t>
            </a:r>
            <a:r>
              <a:rPr sz="2800" spc="-15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()</a:t>
            </a:r>
            <a:r>
              <a:rPr sz="2800" spc="-15" dirty="0">
                <a:latin typeface="Calibri"/>
                <a:cs typeface="Calibri"/>
              </a:rPr>
              <a:t>;i</a:t>
            </a:r>
            <a:r>
              <a:rPr sz="2800" dirty="0">
                <a:latin typeface="Calibri"/>
                <a:cs typeface="Calibri"/>
              </a:rPr>
              <a:t>+</a:t>
            </a:r>
            <a:r>
              <a:rPr sz="2800" spc="-20" dirty="0">
                <a:latin typeface="Calibri"/>
                <a:cs typeface="Calibri"/>
              </a:rPr>
              <a:t>+</a:t>
            </a:r>
            <a:r>
              <a:rPr sz="2800" spc="-5" dirty="0">
                <a:latin typeface="Calibri"/>
                <a:cs typeface="Calibri"/>
              </a:rPr>
              <a:t>)</a:t>
            </a:r>
            <a:r>
              <a:rPr sz="2800" dirty="0">
                <a:latin typeface="Calibri"/>
                <a:cs typeface="Calibri"/>
              </a:rPr>
              <a:t>{</a:t>
            </a:r>
            <a:endParaRPr sz="2800">
              <a:latin typeface="Calibri"/>
              <a:cs typeface="Calibri"/>
            </a:endParaRPr>
          </a:p>
          <a:p>
            <a:pPr marL="492125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45" dirty="0">
                <a:latin typeface="Calibri"/>
                <a:cs typeface="Calibri"/>
              </a:rPr>
              <a:t>nt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40" dirty="0">
                <a:latin typeface="Calibri"/>
                <a:cs typeface="Calibri"/>
              </a:rPr>
              <a:t>g</a:t>
            </a:r>
            <a:r>
              <a:rPr sz="2800" spc="-15" dirty="0">
                <a:latin typeface="Calibri"/>
                <a:cs typeface="Calibri"/>
              </a:rPr>
              <a:t>er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x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=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.</a:t>
            </a:r>
            <a:r>
              <a:rPr sz="2800" spc="-40" dirty="0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r>
              <a:rPr sz="2800" spc="-30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sz="2800" spc="-10" dirty="0">
                <a:latin typeface="Calibri"/>
                <a:cs typeface="Calibri"/>
              </a:rPr>
              <a:t>;</a:t>
            </a:r>
            <a:endParaRPr sz="2800">
              <a:latin typeface="Calibri"/>
              <a:cs typeface="Calibri"/>
            </a:endParaRPr>
          </a:p>
          <a:p>
            <a:pPr marL="491490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&lt;&lt;</a:t>
            </a:r>
            <a:r>
              <a:rPr sz="2800" spc="-40" dirty="0">
                <a:latin typeface="Calibri"/>
                <a:cs typeface="Calibri"/>
              </a:rPr>
              <a:t>x</a:t>
            </a:r>
            <a:r>
              <a:rPr sz="2800" spc="-20" dirty="0">
                <a:latin typeface="Calibri"/>
                <a:cs typeface="Calibri"/>
              </a:rPr>
              <a:t>ử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ý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x&gt;&gt;</a:t>
            </a:r>
            <a:endParaRPr sz="2800">
              <a:latin typeface="Calibri"/>
              <a:cs typeface="Calibri"/>
            </a:endParaRPr>
          </a:p>
          <a:p>
            <a:pPr marL="85725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66559" y="4049296"/>
            <a:ext cx="4876800" cy="1292662"/>
          </a:xfrm>
          <a:prstGeom prst="rect">
            <a:avLst/>
          </a:prstGeom>
          <a:ln w="9524">
            <a:solidFill>
              <a:srgbClr val="4F81B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ct val="100000"/>
              </a:lnSpc>
            </a:pPr>
            <a:r>
              <a:rPr sz="2800" spc="-75" dirty="0">
                <a:latin typeface="Calibri"/>
                <a:cs typeface="Calibri"/>
              </a:rPr>
              <a:t>f</a:t>
            </a:r>
            <a:r>
              <a:rPr sz="2800" spc="-15" dirty="0">
                <a:latin typeface="Calibri"/>
                <a:cs typeface="Calibri"/>
              </a:rPr>
              <a:t>or</a:t>
            </a:r>
            <a:r>
              <a:rPr sz="2800" spc="-5" dirty="0">
                <a:latin typeface="Calibri"/>
                <a:cs typeface="Calibri"/>
              </a:rPr>
              <a:t>(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45" dirty="0">
                <a:latin typeface="Calibri"/>
                <a:cs typeface="Calibri"/>
              </a:rPr>
              <a:t>nt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g</a:t>
            </a:r>
            <a:r>
              <a:rPr sz="2800" spc="-15" dirty="0">
                <a:latin typeface="Calibri"/>
                <a:cs typeface="Calibri"/>
              </a:rPr>
              <a:t>er </a:t>
            </a:r>
            <a:r>
              <a:rPr sz="2800" spc="-15" dirty="0">
                <a:solidFill>
                  <a:srgbClr val="0000FF"/>
                </a:solidFill>
                <a:latin typeface="Calibri"/>
                <a:cs typeface="Calibri"/>
              </a:rPr>
              <a:t>x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:</a:t>
            </a:r>
            <a:r>
              <a:rPr sz="28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){</a:t>
            </a:r>
            <a:endParaRPr sz="2800">
              <a:latin typeface="Calibri"/>
              <a:cs typeface="Calibri"/>
            </a:endParaRPr>
          </a:p>
          <a:p>
            <a:pPr marR="1024890" algn="ctr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&lt;&lt;</a:t>
            </a:r>
            <a:r>
              <a:rPr sz="2800" spc="-40" dirty="0">
                <a:latin typeface="Calibri"/>
                <a:cs typeface="Calibri"/>
              </a:rPr>
              <a:t>x</a:t>
            </a:r>
            <a:r>
              <a:rPr sz="2800" spc="-20" dirty="0">
                <a:latin typeface="Calibri"/>
                <a:cs typeface="Calibri"/>
              </a:rPr>
              <a:t>ử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ý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x&gt;&gt;</a:t>
            </a:r>
            <a:endParaRPr sz="2800">
              <a:latin typeface="Calibri"/>
              <a:cs typeface="Calibri"/>
            </a:endParaRPr>
          </a:p>
          <a:p>
            <a:pPr marL="86360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2.6 </a:t>
            </a:r>
            <a:r>
              <a:rPr lang="en-US" dirty="0" err="1"/>
              <a:t>Duyệt</a:t>
            </a:r>
            <a:r>
              <a:rPr lang="en-US" dirty="0"/>
              <a:t> array list</a:t>
            </a:r>
          </a:p>
        </p:txBody>
      </p:sp>
    </p:spTree>
    <p:extLst>
      <p:ext uri="{BB962C8B-B14F-4D97-AF65-F5344CB8AC3E}">
        <p14:creationId xmlns:p14="http://schemas.microsoft.com/office/powerpoint/2010/main" val="3357411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831329" y="678717"/>
            <a:ext cx="753871" cy="538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14435" y="1337054"/>
            <a:ext cx="10303933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</a:pPr>
            <a:r>
              <a:rPr sz="2800" spc="180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-20" dirty="0">
                <a:latin typeface="Segoe UI"/>
                <a:cs typeface="Segoe UI"/>
              </a:rPr>
              <a:t>Sử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25" dirty="0" err="1">
                <a:latin typeface="Segoe UI"/>
                <a:cs typeface="Segoe UI"/>
              </a:rPr>
              <a:t>d</a:t>
            </a:r>
            <a:r>
              <a:rPr sz="2800" spc="-20" dirty="0" err="1">
                <a:latin typeface="Segoe UI"/>
                <a:cs typeface="Segoe UI"/>
              </a:rPr>
              <a:t>ụng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b="1" spc="-15" dirty="0" err="1">
                <a:solidFill>
                  <a:srgbClr val="FF0000"/>
                </a:solidFill>
                <a:latin typeface="Segoe UI"/>
                <a:cs typeface="Segoe UI"/>
              </a:rPr>
              <a:t>Arr</a:t>
            </a:r>
            <a:r>
              <a:rPr sz="2800" b="1" spc="-20" dirty="0" err="1">
                <a:solidFill>
                  <a:srgbClr val="FF0000"/>
                </a:solidFill>
                <a:latin typeface="Segoe UI"/>
                <a:cs typeface="Segoe UI"/>
              </a:rPr>
              <a:t>a</a:t>
            </a:r>
            <a:r>
              <a:rPr sz="2800" b="1" spc="-25" dirty="0" err="1">
                <a:solidFill>
                  <a:srgbClr val="FF0000"/>
                </a:solidFill>
                <a:latin typeface="Segoe UI"/>
                <a:cs typeface="Segoe UI"/>
              </a:rPr>
              <a:t>y</a:t>
            </a:r>
            <a:r>
              <a:rPr sz="2800" b="1" spc="-20" dirty="0" err="1">
                <a:solidFill>
                  <a:srgbClr val="FF0000"/>
                </a:solidFill>
                <a:latin typeface="Segoe UI"/>
                <a:cs typeface="Segoe UI"/>
              </a:rPr>
              <a:t>Li</a:t>
            </a:r>
            <a:r>
              <a:rPr sz="2800" b="1" spc="-10" dirty="0" err="1">
                <a:solidFill>
                  <a:srgbClr val="FF0000"/>
                </a:solidFill>
                <a:latin typeface="Segoe UI"/>
                <a:cs typeface="Segoe UI"/>
              </a:rPr>
              <a:t>st</a:t>
            </a:r>
            <a:r>
              <a:rPr sz="2800" b="1" spc="-20" dirty="0">
                <a:solidFill>
                  <a:srgbClr val="FF0000"/>
                </a:solidFill>
                <a:latin typeface="Segoe UI"/>
                <a:cs typeface="Segoe UI"/>
              </a:rPr>
              <a:t>&lt;</a:t>
            </a:r>
            <a:r>
              <a:rPr lang="en-US" sz="2800" b="1" spc="-20" dirty="0">
                <a:solidFill>
                  <a:srgbClr val="FF0000"/>
                </a:solidFill>
                <a:latin typeface="Segoe UI"/>
                <a:cs typeface="Segoe UI"/>
              </a:rPr>
              <a:t>Student</a:t>
            </a:r>
            <a:r>
              <a:rPr sz="2800" b="1" spc="-20" dirty="0">
                <a:solidFill>
                  <a:srgbClr val="FF0000"/>
                </a:solidFill>
                <a:latin typeface="Segoe UI"/>
                <a:cs typeface="Segoe UI"/>
              </a:rPr>
              <a:t>&gt;</a:t>
            </a:r>
            <a:r>
              <a:rPr sz="2800" b="1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Segoe UI"/>
                <a:cs typeface="Segoe UI"/>
              </a:rPr>
              <a:t>đ</a:t>
            </a:r>
            <a:r>
              <a:rPr sz="2800" spc="-15" dirty="0">
                <a:latin typeface="Segoe UI"/>
                <a:cs typeface="Segoe UI"/>
              </a:rPr>
              <a:t>ể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n</a:t>
            </a:r>
            <a:r>
              <a:rPr sz="2800" spc="-10" dirty="0">
                <a:latin typeface="Segoe UI"/>
                <a:cs typeface="Segoe UI"/>
              </a:rPr>
              <a:t>ắ</a:t>
            </a:r>
            <a:r>
              <a:rPr sz="2800" spc="-25" dirty="0">
                <a:latin typeface="Segoe UI"/>
                <a:cs typeface="Segoe UI"/>
              </a:rPr>
              <a:t>m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g</a:t>
            </a:r>
            <a:r>
              <a:rPr sz="2800" spc="-20" dirty="0">
                <a:latin typeface="Segoe UI"/>
                <a:cs typeface="Segoe UI"/>
              </a:rPr>
              <a:t>iữ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d</a:t>
            </a:r>
            <a:r>
              <a:rPr sz="2800" spc="-10" dirty="0">
                <a:latin typeface="Segoe UI"/>
                <a:cs typeface="Segoe UI"/>
              </a:rPr>
              <a:t>a</a:t>
            </a:r>
            <a:r>
              <a:rPr sz="2800" spc="-20" dirty="0">
                <a:latin typeface="Segoe UI"/>
                <a:cs typeface="Segoe UI"/>
              </a:rPr>
              <a:t>nh</a:t>
            </a:r>
            <a:r>
              <a:rPr sz="2800" spc="-10" dirty="0">
                <a:latin typeface="Segoe UI"/>
                <a:cs typeface="Segoe UI"/>
              </a:rPr>
              <a:t> sá</a:t>
            </a:r>
            <a:r>
              <a:rPr sz="2800" spc="-15" dirty="0">
                <a:latin typeface="Segoe UI"/>
                <a:cs typeface="Segoe UI"/>
              </a:rPr>
              <a:t>ch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s</a:t>
            </a:r>
            <a:r>
              <a:rPr sz="2800" spc="-20" dirty="0">
                <a:latin typeface="Segoe UI"/>
                <a:cs typeface="Segoe UI"/>
              </a:rPr>
              <a:t>inh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v</a:t>
            </a:r>
            <a:r>
              <a:rPr sz="2800" spc="-20" dirty="0">
                <a:latin typeface="Segoe UI"/>
                <a:cs typeface="Segoe UI"/>
              </a:rPr>
              <a:t>iên</a:t>
            </a:r>
            <a:r>
              <a:rPr sz="2800" spc="-10" dirty="0">
                <a:latin typeface="Segoe UI"/>
                <a:cs typeface="Segoe UI"/>
              </a:rPr>
              <a:t>.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Segoe UI"/>
                <a:cs typeface="Segoe UI"/>
              </a:rPr>
              <a:t>Th</a:t>
            </a:r>
            <a:r>
              <a:rPr sz="2800" spc="-15" dirty="0">
                <a:latin typeface="Segoe UI"/>
                <a:cs typeface="Segoe UI"/>
              </a:rPr>
              <a:t>ô</a:t>
            </a:r>
            <a:r>
              <a:rPr sz="2800" spc="-20" dirty="0">
                <a:latin typeface="Segoe UI"/>
                <a:cs typeface="Segoe UI"/>
              </a:rPr>
              <a:t>ng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t</a:t>
            </a:r>
            <a:r>
              <a:rPr sz="2800" spc="-20" dirty="0">
                <a:latin typeface="Segoe UI"/>
                <a:cs typeface="Segoe UI"/>
              </a:rPr>
              <a:t>in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mỗ</a:t>
            </a:r>
            <a:r>
              <a:rPr sz="2800" spc="-10" dirty="0">
                <a:latin typeface="Segoe UI"/>
                <a:cs typeface="Segoe UI"/>
              </a:rPr>
              <a:t>i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s</a:t>
            </a:r>
            <a:r>
              <a:rPr sz="2800" spc="-20" dirty="0">
                <a:latin typeface="Segoe UI"/>
                <a:cs typeface="Segoe UI"/>
              </a:rPr>
              <a:t>inh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v</a:t>
            </a:r>
            <a:r>
              <a:rPr sz="2800" spc="-20" dirty="0">
                <a:latin typeface="Segoe UI"/>
                <a:cs typeface="Segoe UI"/>
              </a:rPr>
              <a:t>iên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g</a:t>
            </a:r>
            <a:r>
              <a:rPr sz="2800" spc="-15" dirty="0">
                <a:latin typeface="Segoe UI"/>
                <a:cs typeface="Segoe UI"/>
              </a:rPr>
              <a:t>ồ</a:t>
            </a:r>
            <a:r>
              <a:rPr sz="2800" spc="-25" dirty="0">
                <a:latin typeface="Segoe UI"/>
                <a:cs typeface="Segoe UI"/>
              </a:rPr>
              <a:t>m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họ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40" dirty="0">
                <a:latin typeface="Segoe UI"/>
                <a:cs typeface="Segoe UI"/>
              </a:rPr>
              <a:t>t</a:t>
            </a:r>
            <a:r>
              <a:rPr sz="2800" spc="-20" dirty="0">
                <a:latin typeface="Segoe UI"/>
                <a:cs typeface="Segoe UI"/>
              </a:rPr>
              <a:t>ên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60" dirty="0">
                <a:latin typeface="Segoe UI"/>
                <a:cs typeface="Segoe UI"/>
              </a:rPr>
              <a:t>v</a:t>
            </a:r>
            <a:r>
              <a:rPr sz="2800" spc="-15" dirty="0">
                <a:latin typeface="Segoe UI"/>
                <a:cs typeface="Segoe UI"/>
              </a:rPr>
              <a:t>à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Segoe UI"/>
                <a:cs typeface="Segoe UI"/>
              </a:rPr>
              <a:t>đ</a:t>
            </a:r>
            <a:r>
              <a:rPr sz="2800" spc="-20" dirty="0">
                <a:latin typeface="Segoe UI"/>
                <a:cs typeface="Segoe UI"/>
              </a:rPr>
              <a:t>iểm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trung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bình</a:t>
            </a:r>
            <a:r>
              <a:rPr sz="2800" spc="-10" dirty="0">
                <a:latin typeface="Segoe UI"/>
                <a:cs typeface="Segoe UI"/>
              </a:rPr>
              <a:t>.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Segoe UI"/>
                <a:cs typeface="Segoe UI"/>
              </a:rPr>
              <a:t>Vi</a:t>
            </a:r>
            <a:r>
              <a:rPr sz="2800" spc="-15" dirty="0">
                <a:latin typeface="Segoe UI"/>
                <a:cs typeface="Segoe UI"/>
              </a:rPr>
              <a:t>ết </a:t>
            </a:r>
            <a:r>
              <a:rPr sz="2800" spc="-20" dirty="0">
                <a:latin typeface="Segoe UI"/>
                <a:cs typeface="Segoe UI"/>
              </a:rPr>
              <a:t>chương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tr</a:t>
            </a:r>
            <a:r>
              <a:rPr sz="2800" spc="-20" dirty="0">
                <a:latin typeface="Segoe UI"/>
                <a:cs typeface="Segoe UI"/>
              </a:rPr>
              <a:t>ình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thực h</a:t>
            </a:r>
            <a:r>
              <a:rPr sz="2800" spc="-20" dirty="0">
                <a:latin typeface="Segoe UI"/>
                <a:cs typeface="Segoe UI"/>
              </a:rPr>
              <a:t>iện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v</a:t>
            </a:r>
            <a:r>
              <a:rPr sz="2800" spc="-20" dirty="0">
                <a:latin typeface="Segoe UI"/>
                <a:cs typeface="Segoe UI"/>
              </a:rPr>
              <a:t>i</a:t>
            </a:r>
            <a:r>
              <a:rPr sz="2800" spc="-15" dirty="0">
                <a:latin typeface="Segoe UI"/>
                <a:cs typeface="Segoe UI"/>
              </a:rPr>
              <a:t>ệc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q</a:t>
            </a:r>
            <a:r>
              <a:rPr sz="2800" spc="-20" dirty="0">
                <a:latin typeface="Segoe UI"/>
                <a:cs typeface="Segoe UI"/>
              </a:rPr>
              <a:t>u</a:t>
            </a:r>
            <a:r>
              <a:rPr sz="2800" spc="-10" dirty="0">
                <a:latin typeface="Segoe UI"/>
                <a:cs typeface="Segoe UI"/>
              </a:rPr>
              <a:t>ả</a:t>
            </a:r>
            <a:r>
              <a:rPr sz="2800" spc="-20" dirty="0">
                <a:latin typeface="Segoe UI"/>
                <a:cs typeface="Segoe UI"/>
              </a:rPr>
              <a:t>n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l</a:t>
            </a:r>
            <a:r>
              <a:rPr sz="2800" spc="-15" dirty="0">
                <a:latin typeface="Segoe UI"/>
                <a:cs typeface="Segoe UI"/>
              </a:rPr>
              <a:t>ý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Segoe UI"/>
                <a:cs typeface="Segoe UI"/>
              </a:rPr>
              <a:t>như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menu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s</a:t>
            </a:r>
            <a:r>
              <a:rPr sz="2800" spc="-10" dirty="0">
                <a:latin typeface="Segoe UI"/>
                <a:cs typeface="Segoe UI"/>
              </a:rPr>
              <a:t>a</a:t>
            </a:r>
            <a:r>
              <a:rPr sz="2800" spc="-20" dirty="0">
                <a:latin typeface="Segoe UI"/>
                <a:cs typeface="Segoe UI"/>
              </a:rPr>
              <a:t>u</a:t>
            </a:r>
            <a:r>
              <a:rPr sz="2800" spc="-10" dirty="0">
                <a:latin typeface="Segoe UI"/>
                <a:cs typeface="Segoe UI"/>
              </a:rPr>
              <a:t>:</a:t>
            </a:r>
            <a:endParaRPr sz="2800" dirty="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24188" y="2545342"/>
            <a:ext cx="8487833" cy="304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Clr>
                <a:srgbClr val="FF5A33"/>
              </a:buClr>
              <a:buFont typeface="Segoe UI"/>
              <a:buAutoNum type="arabicPeriod"/>
              <a:tabLst>
                <a:tab pos="469900" algn="l"/>
              </a:tabLst>
            </a:pPr>
            <a:r>
              <a:rPr sz="2400" dirty="0">
                <a:latin typeface="Segoe UI"/>
                <a:cs typeface="Segoe UI"/>
              </a:rPr>
              <a:t>N</a:t>
            </a:r>
            <a:r>
              <a:rPr sz="2400" spc="-20" dirty="0">
                <a:latin typeface="Segoe UI"/>
                <a:cs typeface="Segoe UI"/>
              </a:rPr>
              <a:t>h</a:t>
            </a:r>
            <a:r>
              <a:rPr sz="2400" spc="-15" dirty="0">
                <a:latin typeface="Segoe UI"/>
                <a:cs typeface="Segoe UI"/>
              </a:rPr>
              <a:t>ậ</a:t>
            </a:r>
            <a:r>
              <a:rPr sz="2400" dirty="0">
                <a:latin typeface="Segoe UI"/>
                <a:cs typeface="Segoe UI"/>
              </a:rPr>
              <a:t>p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da</a:t>
            </a:r>
            <a:r>
              <a:rPr sz="2400" spc="-20" dirty="0">
                <a:latin typeface="Segoe UI"/>
                <a:cs typeface="Segoe UI"/>
              </a:rPr>
              <a:t>n</a:t>
            </a:r>
            <a:r>
              <a:rPr sz="2400" dirty="0">
                <a:latin typeface="Segoe UI"/>
                <a:cs typeface="Segoe UI"/>
              </a:rPr>
              <a:t>h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sá</a:t>
            </a:r>
            <a:r>
              <a:rPr sz="2400" spc="-20" dirty="0">
                <a:latin typeface="Segoe UI"/>
                <a:cs typeface="Segoe UI"/>
              </a:rPr>
              <a:t>c</a:t>
            </a:r>
            <a:r>
              <a:rPr sz="2400" dirty="0">
                <a:latin typeface="Segoe UI"/>
                <a:cs typeface="Segoe UI"/>
              </a:rPr>
              <a:t>h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</a:t>
            </a:r>
            <a:r>
              <a:rPr sz="2400" spc="-5" dirty="0">
                <a:latin typeface="Segoe UI"/>
                <a:cs typeface="Segoe UI"/>
              </a:rPr>
              <a:t>in</a:t>
            </a:r>
            <a:r>
              <a:rPr sz="2400" dirty="0">
                <a:latin typeface="Segoe UI"/>
                <a:cs typeface="Segoe UI"/>
              </a:rPr>
              <a:t>h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</a:t>
            </a:r>
            <a:r>
              <a:rPr sz="2400" spc="-5" dirty="0">
                <a:latin typeface="Segoe UI"/>
                <a:cs typeface="Segoe UI"/>
              </a:rPr>
              <a:t>i</a:t>
            </a:r>
            <a:r>
              <a:rPr sz="2400" dirty="0">
                <a:latin typeface="Segoe UI"/>
                <a:cs typeface="Segoe UI"/>
              </a:rPr>
              <a:t>ên</a:t>
            </a:r>
          </a:p>
          <a:p>
            <a:pPr marL="469900" indent="-457200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Segoe UI"/>
              <a:buAutoNum type="arabicPeriod"/>
              <a:tabLst>
                <a:tab pos="469900" algn="l"/>
              </a:tabLst>
            </a:pPr>
            <a:r>
              <a:rPr sz="2400" dirty="0">
                <a:latin typeface="Segoe UI"/>
                <a:cs typeface="Segoe UI"/>
              </a:rPr>
              <a:t>X</a:t>
            </a:r>
            <a:r>
              <a:rPr sz="2400" spc="-20" dirty="0">
                <a:latin typeface="Segoe UI"/>
                <a:cs typeface="Segoe UI"/>
              </a:rPr>
              <a:t>u</a:t>
            </a:r>
            <a:r>
              <a:rPr sz="2400" spc="-15" dirty="0">
                <a:latin typeface="Segoe UI"/>
                <a:cs typeface="Segoe UI"/>
              </a:rPr>
              <a:t>ấ</a:t>
            </a:r>
            <a:r>
              <a:rPr sz="2400" dirty="0">
                <a:latin typeface="Segoe UI"/>
                <a:cs typeface="Segoe UI"/>
              </a:rPr>
              <a:t>t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da</a:t>
            </a:r>
            <a:r>
              <a:rPr sz="2400" spc="-20" dirty="0">
                <a:latin typeface="Segoe UI"/>
                <a:cs typeface="Segoe UI"/>
              </a:rPr>
              <a:t>n</a:t>
            </a:r>
            <a:r>
              <a:rPr sz="2400" dirty="0">
                <a:latin typeface="Segoe UI"/>
                <a:cs typeface="Segoe UI"/>
              </a:rPr>
              <a:t>h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sá</a:t>
            </a:r>
            <a:r>
              <a:rPr sz="2400" spc="-20" dirty="0">
                <a:latin typeface="Segoe UI"/>
                <a:cs typeface="Segoe UI"/>
              </a:rPr>
              <a:t>c</a:t>
            </a:r>
            <a:r>
              <a:rPr sz="2400" dirty="0">
                <a:latin typeface="Segoe UI"/>
                <a:cs typeface="Segoe UI"/>
              </a:rPr>
              <a:t>h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</a:t>
            </a:r>
            <a:r>
              <a:rPr sz="2400" spc="-5" dirty="0">
                <a:latin typeface="Segoe UI"/>
                <a:cs typeface="Segoe UI"/>
              </a:rPr>
              <a:t>in</a:t>
            </a:r>
            <a:r>
              <a:rPr sz="2400" dirty="0">
                <a:latin typeface="Segoe UI"/>
                <a:cs typeface="Segoe UI"/>
              </a:rPr>
              <a:t>h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</a:t>
            </a:r>
            <a:r>
              <a:rPr sz="2400" spc="-5" dirty="0">
                <a:latin typeface="Segoe UI"/>
                <a:cs typeface="Segoe UI"/>
              </a:rPr>
              <a:t>i</a:t>
            </a:r>
            <a:r>
              <a:rPr sz="2400" dirty="0">
                <a:latin typeface="Segoe UI"/>
                <a:cs typeface="Segoe UI"/>
              </a:rPr>
              <a:t>ên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đã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nh</a:t>
            </a:r>
            <a:r>
              <a:rPr sz="2400" spc="-15" dirty="0">
                <a:latin typeface="Segoe UI"/>
                <a:cs typeface="Segoe UI"/>
              </a:rPr>
              <a:t>ậ</a:t>
            </a:r>
            <a:r>
              <a:rPr sz="2400" dirty="0">
                <a:latin typeface="Segoe UI"/>
                <a:cs typeface="Segoe UI"/>
              </a:rPr>
              <a:t>p</a:t>
            </a:r>
          </a:p>
          <a:p>
            <a:pPr marL="469900" indent="-457200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Segoe UI"/>
              <a:buAutoNum type="arabicPeriod"/>
              <a:tabLst>
                <a:tab pos="469900" algn="l"/>
              </a:tabLst>
            </a:pPr>
            <a:r>
              <a:rPr sz="2400" dirty="0">
                <a:latin typeface="Segoe UI"/>
                <a:cs typeface="Segoe UI"/>
              </a:rPr>
              <a:t>X</a:t>
            </a:r>
            <a:r>
              <a:rPr sz="2400" spc="-20" dirty="0">
                <a:latin typeface="Segoe UI"/>
                <a:cs typeface="Segoe UI"/>
              </a:rPr>
              <a:t>u</a:t>
            </a:r>
            <a:r>
              <a:rPr sz="2400" spc="-15" dirty="0">
                <a:latin typeface="Segoe UI"/>
                <a:cs typeface="Segoe UI"/>
              </a:rPr>
              <a:t>ấ</a:t>
            </a:r>
            <a:r>
              <a:rPr sz="2400" dirty="0">
                <a:latin typeface="Segoe UI"/>
                <a:cs typeface="Segoe UI"/>
              </a:rPr>
              <a:t>t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da</a:t>
            </a:r>
            <a:r>
              <a:rPr sz="2400" spc="-20" dirty="0">
                <a:latin typeface="Segoe UI"/>
                <a:cs typeface="Segoe UI"/>
              </a:rPr>
              <a:t>n</a:t>
            </a:r>
            <a:r>
              <a:rPr sz="2400" dirty="0">
                <a:latin typeface="Segoe UI"/>
                <a:cs typeface="Segoe UI"/>
              </a:rPr>
              <a:t>h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sá</a:t>
            </a:r>
            <a:r>
              <a:rPr sz="2400" spc="-20" dirty="0">
                <a:latin typeface="Segoe UI"/>
                <a:cs typeface="Segoe UI"/>
              </a:rPr>
              <a:t>c</a:t>
            </a:r>
            <a:r>
              <a:rPr sz="2400" dirty="0">
                <a:latin typeface="Segoe UI"/>
                <a:cs typeface="Segoe UI"/>
              </a:rPr>
              <a:t>h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</a:t>
            </a:r>
            <a:r>
              <a:rPr sz="2400" spc="-5" dirty="0">
                <a:latin typeface="Segoe UI"/>
                <a:cs typeface="Segoe UI"/>
              </a:rPr>
              <a:t>in</a:t>
            </a:r>
            <a:r>
              <a:rPr sz="2400" dirty="0">
                <a:latin typeface="Segoe UI"/>
                <a:cs typeface="Segoe UI"/>
              </a:rPr>
              <a:t>h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</a:t>
            </a:r>
            <a:r>
              <a:rPr sz="2400" spc="-5" dirty="0">
                <a:latin typeface="Segoe UI"/>
                <a:cs typeface="Segoe UI"/>
              </a:rPr>
              <a:t>i</a:t>
            </a:r>
            <a:r>
              <a:rPr sz="2400" dirty="0">
                <a:latin typeface="Segoe UI"/>
                <a:cs typeface="Segoe UI"/>
              </a:rPr>
              <a:t>ên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</a:t>
            </a:r>
            <a:r>
              <a:rPr sz="2400" spc="-5" dirty="0">
                <a:latin typeface="Segoe UI"/>
                <a:cs typeface="Segoe UI"/>
              </a:rPr>
              <a:t>h</a:t>
            </a:r>
            <a:r>
              <a:rPr sz="2400" dirty="0">
                <a:latin typeface="Segoe UI"/>
                <a:cs typeface="Segoe UI"/>
              </a:rPr>
              <a:t>eo </a:t>
            </a:r>
            <a:r>
              <a:rPr sz="2400" spc="-5" dirty="0">
                <a:latin typeface="Segoe UI"/>
                <a:cs typeface="Segoe UI"/>
              </a:rPr>
              <a:t>k</a:t>
            </a:r>
            <a:r>
              <a:rPr sz="2400" spc="-20" dirty="0">
                <a:latin typeface="Segoe UI"/>
                <a:cs typeface="Segoe UI"/>
              </a:rPr>
              <a:t>ho</a:t>
            </a:r>
            <a:r>
              <a:rPr sz="2400" spc="-15" dirty="0">
                <a:latin typeface="Segoe UI"/>
                <a:cs typeface="Segoe UI"/>
              </a:rPr>
              <a:t>ả</a:t>
            </a:r>
            <a:r>
              <a:rPr sz="2400" spc="-5" dirty="0">
                <a:latin typeface="Segoe UI"/>
                <a:cs typeface="Segoe UI"/>
              </a:rPr>
              <a:t>n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</a:t>
            </a:r>
            <a:r>
              <a:rPr sz="2400" spc="-5" dirty="0">
                <a:latin typeface="Segoe UI"/>
                <a:cs typeface="Segoe UI"/>
              </a:rPr>
              <a:t>i</a:t>
            </a:r>
            <a:r>
              <a:rPr sz="2400" dirty="0">
                <a:latin typeface="Segoe UI"/>
                <a:cs typeface="Segoe UI"/>
              </a:rPr>
              <a:t>ểm</a:t>
            </a:r>
          </a:p>
          <a:p>
            <a:pPr marL="469900" indent="-457200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Segoe UI"/>
              <a:buAutoNum type="arabicPeriod"/>
              <a:tabLst>
                <a:tab pos="469900" algn="l"/>
              </a:tabLst>
            </a:pPr>
            <a:r>
              <a:rPr sz="2400" dirty="0">
                <a:latin typeface="Segoe UI"/>
                <a:cs typeface="Segoe UI"/>
              </a:rPr>
              <a:t>T</a:t>
            </a:r>
            <a:r>
              <a:rPr sz="2400" spc="-5" dirty="0">
                <a:latin typeface="Segoe UI"/>
                <a:cs typeface="Segoe UI"/>
              </a:rPr>
              <a:t>ì</a:t>
            </a:r>
            <a:r>
              <a:rPr sz="2400" dirty="0">
                <a:latin typeface="Segoe UI"/>
                <a:cs typeface="Segoe UI"/>
              </a:rPr>
              <a:t>m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</a:t>
            </a:r>
            <a:r>
              <a:rPr sz="2400" spc="-5" dirty="0">
                <a:latin typeface="Segoe UI"/>
                <a:cs typeface="Segoe UI"/>
              </a:rPr>
              <a:t>in</a:t>
            </a:r>
            <a:r>
              <a:rPr sz="2400" dirty="0">
                <a:latin typeface="Segoe UI"/>
                <a:cs typeface="Segoe UI"/>
              </a:rPr>
              <a:t>h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</a:t>
            </a:r>
            <a:r>
              <a:rPr sz="2400" spc="-5" dirty="0">
                <a:latin typeface="Segoe UI"/>
                <a:cs typeface="Segoe UI"/>
              </a:rPr>
              <a:t>i</a:t>
            </a:r>
            <a:r>
              <a:rPr sz="2400" dirty="0">
                <a:latin typeface="Segoe UI"/>
                <a:cs typeface="Segoe UI"/>
              </a:rPr>
              <a:t>ên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</a:t>
            </a:r>
            <a:r>
              <a:rPr sz="2400" spc="-5" dirty="0">
                <a:latin typeface="Segoe UI"/>
                <a:cs typeface="Segoe UI"/>
              </a:rPr>
              <a:t>h</a:t>
            </a:r>
            <a:r>
              <a:rPr sz="2400" dirty="0">
                <a:latin typeface="Segoe UI"/>
                <a:cs typeface="Segoe UI"/>
              </a:rPr>
              <a:t>eo </a:t>
            </a:r>
            <a:r>
              <a:rPr sz="2400" spc="-5" dirty="0">
                <a:latin typeface="Segoe UI"/>
                <a:cs typeface="Segoe UI"/>
              </a:rPr>
              <a:t>h</a:t>
            </a:r>
            <a:r>
              <a:rPr sz="2400" dirty="0">
                <a:latin typeface="Segoe UI"/>
                <a:cs typeface="Segoe UI"/>
              </a:rPr>
              <a:t>ọ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t</a:t>
            </a:r>
            <a:r>
              <a:rPr sz="2400" dirty="0">
                <a:latin typeface="Segoe UI"/>
                <a:cs typeface="Segoe UI"/>
              </a:rPr>
              <a:t>ên</a:t>
            </a:r>
          </a:p>
          <a:p>
            <a:pPr marL="469900" indent="-457200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Segoe UI"/>
              <a:buAutoNum type="arabicPeriod"/>
              <a:tabLst>
                <a:tab pos="469900" algn="l"/>
              </a:tabLst>
            </a:pPr>
            <a:r>
              <a:rPr sz="2400" dirty="0">
                <a:latin typeface="Segoe UI"/>
                <a:cs typeface="Segoe UI"/>
              </a:rPr>
              <a:t>T</a:t>
            </a:r>
            <a:r>
              <a:rPr sz="2400" spc="-5" dirty="0">
                <a:latin typeface="Segoe UI"/>
                <a:cs typeface="Segoe UI"/>
              </a:rPr>
              <a:t>ì</a:t>
            </a:r>
            <a:r>
              <a:rPr sz="2400" dirty="0">
                <a:latin typeface="Segoe UI"/>
                <a:cs typeface="Segoe UI"/>
              </a:rPr>
              <a:t>m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65" dirty="0">
                <a:latin typeface="Segoe UI"/>
                <a:cs typeface="Segoe UI"/>
              </a:rPr>
              <a:t>v</a:t>
            </a:r>
            <a:r>
              <a:rPr sz="2400" spc="-15" dirty="0">
                <a:latin typeface="Segoe UI"/>
                <a:cs typeface="Segoe UI"/>
              </a:rPr>
              <a:t>à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egoe UI"/>
                <a:cs typeface="Segoe UI"/>
              </a:rPr>
              <a:t>sử</a:t>
            </a:r>
            <a:r>
              <a:rPr sz="2400" spc="-15" dirty="0">
                <a:latin typeface="Segoe UI"/>
                <a:cs typeface="Segoe UI"/>
              </a:rPr>
              <a:t>a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</a:t>
            </a:r>
            <a:r>
              <a:rPr sz="2400" spc="-5" dirty="0">
                <a:latin typeface="Segoe UI"/>
                <a:cs typeface="Segoe UI"/>
              </a:rPr>
              <a:t>in</a:t>
            </a:r>
            <a:r>
              <a:rPr sz="2400" dirty="0">
                <a:latin typeface="Segoe UI"/>
                <a:cs typeface="Segoe UI"/>
              </a:rPr>
              <a:t>h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</a:t>
            </a:r>
            <a:r>
              <a:rPr sz="2400" spc="-5" dirty="0">
                <a:latin typeface="Segoe UI"/>
                <a:cs typeface="Segoe UI"/>
              </a:rPr>
              <a:t>i</a:t>
            </a:r>
            <a:r>
              <a:rPr sz="2400" dirty="0">
                <a:latin typeface="Segoe UI"/>
                <a:cs typeface="Segoe UI"/>
              </a:rPr>
              <a:t>ên t</a:t>
            </a:r>
            <a:r>
              <a:rPr sz="2400" spc="-5" dirty="0">
                <a:latin typeface="Segoe UI"/>
                <a:cs typeface="Segoe UI"/>
              </a:rPr>
              <a:t>h</a:t>
            </a:r>
            <a:r>
              <a:rPr sz="2400" dirty="0">
                <a:latin typeface="Segoe UI"/>
                <a:cs typeface="Segoe UI"/>
              </a:rPr>
              <a:t>eo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</a:t>
            </a:r>
            <a:r>
              <a:rPr sz="2400" dirty="0">
                <a:latin typeface="Segoe UI"/>
                <a:cs typeface="Segoe UI"/>
              </a:rPr>
              <a:t>ọ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t</a:t>
            </a:r>
            <a:r>
              <a:rPr sz="2400" dirty="0">
                <a:latin typeface="Segoe UI"/>
                <a:cs typeface="Segoe UI"/>
              </a:rPr>
              <a:t>ên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10" dirty="0">
                <a:solidFill>
                  <a:srgbClr val="FF5A33"/>
                </a:solidFill>
                <a:latin typeface="Segoe UI"/>
                <a:cs typeface="Segoe UI"/>
              </a:rPr>
              <a:t>6.</a:t>
            </a:r>
            <a:endParaRPr sz="24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10" dirty="0">
                <a:solidFill>
                  <a:srgbClr val="FF5A33"/>
                </a:solidFill>
                <a:latin typeface="Segoe UI"/>
                <a:cs typeface="Segoe UI"/>
              </a:rPr>
              <a:t>7.</a:t>
            </a:r>
            <a:endParaRPr sz="2400" dirty="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06197" y="4734133"/>
            <a:ext cx="4143587" cy="404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2400" dirty="0">
                <a:latin typeface="Segoe UI"/>
                <a:cs typeface="Segoe UI"/>
              </a:rPr>
              <a:t>T</a:t>
            </a:r>
            <a:r>
              <a:rPr sz="2400" spc="-5" dirty="0">
                <a:latin typeface="Segoe UI"/>
                <a:cs typeface="Segoe UI"/>
              </a:rPr>
              <a:t>ì</a:t>
            </a:r>
            <a:r>
              <a:rPr sz="2400" dirty="0">
                <a:latin typeface="Segoe UI"/>
                <a:cs typeface="Segoe UI"/>
              </a:rPr>
              <a:t>m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65" dirty="0">
                <a:latin typeface="Segoe UI"/>
                <a:cs typeface="Segoe UI"/>
              </a:rPr>
              <a:t>v</a:t>
            </a:r>
            <a:r>
              <a:rPr sz="2400" spc="-15" dirty="0">
                <a:latin typeface="Segoe UI"/>
                <a:cs typeface="Segoe UI"/>
              </a:rPr>
              <a:t>à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Segoe UI"/>
                <a:cs typeface="Segoe UI"/>
              </a:rPr>
              <a:t>x</a:t>
            </a:r>
            <a:r>
              <a:rPr sz="2400" spc="-55" dirty="0">
                <a:latin typeface="Segoe UI"/>
                <a:cs typeface="Segoe UI"/>
              </a:rPr>
              <a:t>ó</a:t>
            </a:r>
            <a:r>
              <a:rPr sz="2400" spc="-15" dirty="0">
                <a:latin typeface="Segoe UI"/>
                <a:cs typeface="Segoe UI"/>
              </a:rPr>
              <a:t>a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</a:t>
            </a:r>
            <a:r>
              <a:rPr sz="2400" spc="-5" dirty="0">
                <a:latin typeface="Segoe UI"/>
                <a:cs typeface="Segoe UI"/>
              </a:rPr>
              <a:t>h</a:t>
            </a:r>
            <a:r>
              <a:rPr sz="2400" dirty="0">
                <a:latin typeface="Segoe UI"/>
                <a:cs typeface="Segoe UI"/>
              </a:rPr>
              <a:t>eo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 err="1">
                <a:latin typeface="Segoe UI"/>
                <a:cs typeface="Segoe UI"/>
              </a:rPr>
              <a:t>h</a:t>
            </a:r>
            <a:r>
              <a:rPr sz="2400" dirty="0" err="1">
                <a:latin typeface="Segoe UI"/>
                <a:cs typeface="Segoe UI"/>
              </a:rPr>
              <a:t>ọ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25" dirty="0" err="1">
                <a:latin typeface="Segoe UI"/>
                <a:cs typeface="Segoe UI"/>
              </a:rPr>
              <a:t>t</a:t>
            </a:r>
            <a:r>
              <a:rPr sz="2400" dirty="0" err="1">
                <a:latin typeface="Segoe UI"/>
                <a:cs typeface="Segoe UI"/>
              </a:rPr>
              <a:t>ên</a:t>
            </a:r>
            <a:endParaRPr sz="2400" dirty="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16801" y="4061583"/>
            <a:ext cx="4003887" cy="1231106"/>
          </a:xfrm>
          <a:prstGeom prst="rect">
            <a:avLst/>
          </a:prstGeom>
          <a:solidFill>
            <a:srgbClr val="FFFF00"/>
          </a:solidFill>
          <a:ln w="25399">
            <a:solidFill>
              <a:srgbClr val="F7964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5305" marR="393065" indent="-4572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pub</a:t>
            </a:r>
            <a:r>
              <a:rPr sz="2000" spc="-5" dirty="0">
                <a:latin typeface="Calibri"/>
                <a:cs typeface="Calibri"/>
              </a:rPr>
              <a:t>li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lang="en-US" sz="2000" b="1" spc="-20" dirty="0">
                <a:solidFill>
                  <a:srgbClr val="FF0000"/>
                </a:solidFill>
                <a:latin typeface="Segoe UI"/>
                <a:cs typeface="Segoe UI"/>
              </a:rPr>
              <a:t>Student</a:t>
            </a:r>
            <a:r>
              <a:rPr sz="2000" dirty="0">
                <a:latin typeface="Calibri"/>
                <a:cs typeface="Calibri"/>
              </a:rPr>
              <a:t>{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pub</a:t>
            </a:r>
            <a:r>
              <a:rPr sz="2000" spc="-5" dirty="0">
                <a:latin typeface="Calibri"/>
                <a:cs typeface="Calibri"/>
              </a:rPr>
              <a:t>li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St</a:t>
            </a:r>
            <a:r>
              <a:rPr sz="2000" spc="-5" dirty="0">
                <a:latin typeface="Calibri"/>
                <a:cs typeface="Calibri"/>
              </a:rPr>
              <a:t>ri</a:t>
            </a:r>
            <a:r>
              <a:rPr sz="2000" dirty="0">
                <a:latin typeface="Calibri"/>
                <a:cs typeface="Calibri"/>
              </a:rPr>
              <a:t>ng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ho</a:t>
            </a:r>
            <a:r>
              <a:rPr sz="2000" spc="-18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n;</a:t>
            </a:r>
          </a:p>
          <a:p>
            <a:pPr marL="53530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pub</a:t>
            </a:r>
            <a:r>
              <a:rPr sz="2000" spc="-5" dirty="0">
                <a:latin typeface="Calibri"/>
                <a:cs typeface="Calibri"/>
              </a:rPr>
              <a:t>li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ub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ie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B;</a:t>
            </a:r>
          </a:p>
          <a:p>
            <a:pPr marL="7810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}</a:t>
            </a:r>
          </a:p>
        </p:txBody>
      </p:sp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040" y="4928032"/>
            <a:ext cx="1519434" cy="1567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object 13"/>
          <p:cNvSpPr txBox="1"/>
          <p:nvPr/>
        </p:nvSpPr>
        <p:spPr>
          <a:xfrm>
            <a:off x="1806196" y="5197978"/>
            <a:ext cx="4143587" cy="404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lang="en-US" sz="2400" dirty="0" err="1">
                <a:latin typeface="Segoe UI"/>
                <a:cs typeface="Segoe UI"/>
              </a:rPr>
              <a:t>Kết</a:t>
            </a:r>
            <a:r>
              <a:rPr lang="en-US" sz="2400" dirty="0">
                <a:latin typeface="Segoe UI"/>
                <a:cs typeface="Segoe UI"/>
              </a:rPr>
              <a:t> </a:t>
            </a:r>
            <a:r>
              <a:rPr lang="en-US" sz="2400" dirty="0" err="1">
                <a:latin typeface="Segoe UI"/>
                <a:cs typeface="Segoe UI"/>
              </a:rPr>
              <a:t>thúc</a:t>
            </a:r>
            <a:endParaRPr sz="2400" dirty="0">
              <a:latin typeface="Segoe UI"/>
              <a:cs typeface="Segoe UI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176670" y="614453"/>
            <a:ext cx="8026400" cy="487363"/>
          </a:xfrm>
        </p:spPr>
        <p:txBody>
          <a:bodyPr/>
          <a:lstStyle/>
          <a:p>
            <a:r>
              <a:rPr lang="en-US" dirty="0"/>
              <a:t>2.7 Demo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array list</a:t>
            </a:r>
          </a:p>
        </p:txBody>
      </p:sp>
    </p:spTree>
    <p:extLst>
      <p:ext uri="{BB962C8B-B14F-4D97-AF65-F5344CB8AC3E}">
        <p14:creationId xmlns:p14="http://schemas.microsoft.com/office/powerpoint/2010/main" val="899299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212831" y="192023"/>
            <a:ext cx="757935" cy="789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65841" y="192023"/>
            <a:ext cx="755903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609600" y="1676400"/>
            <a:ext cx="11023600" cy="2600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spcBef>
                <a:spcPts val="590"/>
              </a:spcBef>
            </a:pPr>
            <a:r>
              <a:rPr lang="en-US" dirty="0">
                <a:latin typeface="Segoe UI"/>
                <a:cs typeface="Segoe UI"/>
              </a:rPr>
              <a:t>1.H</a:t>
            </a:r>
            <a:r>
              <a:rPr lang="vi-VN" spc="-15" dirty="0">
                <a:latin typeface="Segoe UI"/>
                <a:cs typeface="Segoe UI"/>
              </a:rPr>
              <a:t>à</a:t>
            </a:r>
            <a:r>
              <a:rPr lang="vi-VN" dirty="0">
                <a:latin typeface="Segoe UI"/>
                <a:cs typeface="Segoe UI"/>
              </a:rPr>
              <a:t>m</a:t>
            </a:r>
            <a:r>
              <a:rPr lang="vi-VN" spc="10" dirty="0">
                <a:latin typeface="Segoe UI"/>
                <a:cs typeface="Segoe UI"/>
              </a:rPr>
              <a:t> </a:t>
            </a:r>
            <a:r>
              <a:rPr lang="vi-VN" spc="-15" dirty="0">
                <a:latin typeface="Segoe UI"/>
                <a:cs typeface="Segoe UI"/>
              </a:rPr>
              <a:t>tạo</a:t>
            </a:r>
            <a:endParaRPr lang="vi-VN" dirty="0">
              <a:latin typeface="Segoe UI"/>
              <a:cs typeface="Segoe UI"/>
            </a:endParaRPr>
          </a:p>
          <a:p>
            <a:pPr marL="469900">
              <a:spcBef>
                <a:spcPts val="575"/>
              </a:spcBef>
            </a:pPr>
            <a:r>
              <a:rPr lang="en-US" dirty="0">
                <a:latin typeface="Segoe UI"/>
                <a:cs typeface="Segoe UI"/>
              </a:rPr>
              <a:t>2.</a:t>
            </a:r>
            <a:r>
              <a:rPr lang="vi-VN" dirty="0">
                <a:latin typeface="Segoe UI"/>
                <a:cs typeface="Segoe UI"/>
              </a:rPr>
              <a:t>P</a:t>
            </a:r>
            <a:r>
              <a:rPr lang="vi-VN" spc="-20" dirty="0">
                <a:latin typeface="Segoe UI"/>
                <a:cs typeface="Segoe UI"/>
              </a:rPr>
              <a:t>h</a:t>
            </a:r>
            <a:r>
              <a:rPr lang="vi-VN" spc="-15" dirty="0">
                <a:latin typeface="Segoe UI"/>
                <a:cs typeface="Segoe UI"/>
              </a:rPr>
              <a:t>â</a:t>
            </a:r>
            <a:r>
              <a:rPr lang="vi-VN" dirty="0">
                <a:latin typeface="Segoe UI"/>
                <a:cs typeface="Segoe UI"/>
              </a:rPr>
              <a:t>n</a:t>
            </a:r>
            <a:r>
              <a:rPr lang="vi-VN" spc="20" dirty="0">
                <a:latin typeface="Segoe UI"/>
                <a:cs typeface="Segoe UI"/>
              </a:rPr>
              <a:t> </a:t>
            </a:r>
            <a:r>
              <a:rPr lang="vi-VN" dirty="0">
                <a:latin typeface="Segoe UI"/>
                <a:cs typeface="Segoe UI"/>
              </a:rPr>
              <a:t>b</a:t>
            </a:r>
            <a:r>
              <a:rPr lang="vi-VN" spc="-5" dirty="0">
                <a:latin typeface="Segoe UI"/>
                <a:cs typeface="Segoe UI"/>
              </a:rPr>
              <a:t>i</a:t>
            </a:r>
            <a:r>
              <a:rPr lang="vi-VN" dirty="0">
                <a:latin typeface="Segoe UI"/>
                <a:cs typeface="Segoe UI"/>
              </a:rPr>
              <a:t>ệt t</a:t>
            </a:r>
            <a:r>
              <a:rPr lang="vi-VN" spc="-5" dirty="0">
                <a:latin typeface="Segoe UI"/>
                <a:cs typeface="Segoe UI"/>
              </a:rPr>
              <a:t>h</a:t>
            </a:r>
            <a:r>
              <a:rPr lang="vi-VN" spc="-20" dirty="0">
                <a:latin typeface="Segoe UI"/>
                <a:cs typeface="Segoe UI"/>
              </a:rPr>
              <a:t>am</a:t>
            </a:r>
            <a:r>
              <a:rPr lang="vi-VN" dirty="0">
                <a:latin typeface="Segoe UI"/>
                <a:cs typeface="Segoe UI"/>
              </a:rPr>
              <a:t> b</a:t>
            </a:r>
            <a:r>
              <a:rPr lang="vi-VN" spc="-5" dirty="0">
                <a:latin typeface="Segoe UI"/>
                <a:cs typeface="Segoe UI"/>
              </a:rPr>
              <a:t>i</a:t>
            </a:r>
            <a:r>
              <a:rPr lang="vi-VN" dirty="0">
                <a:latin typeface="Segoe UI"/>
                <a:cs typeface="Segoe UI"/>
              </a:rPr>
              <a:t>ến</a:t>
            </a:r>
            <a:r>
              <a:rPr lang="vi-VN" spc="10" dirty="0">
                <a:latin typeface="Segoe UI"/>
                <a:cs typeface="Segoe UI"/>
              </a:rPr>
              <a:t> </a:t>
            </a:r>
            <a:r>
              <a:rPr lang="vi-VN" spc="-65" dirty="0">
                <a:latin typeface="Segoe UI"/>
                <a:cs typeface="Segoe UI"/>
              </a:rPr>
              <a:t>v</a:t>
            </a:r>
            <a:r>
              <a:rPr lang="vi-VN" spc="-15" dirty="0">
                <a:latin typeface="Segoe UI"/>
                <a:cs typeface="Segoe UI"/>
              </a:rPr>
              <a:t>à</a:t>
            </a:r>
            <a:r>
              <a:rPr lang="vi-VN" spc="60" dirty="0">
                <a:latin typeface="Times New Roman"/>
                <a:cs typeface="Times New Roman"/>
              </a:rPr>
              <a:t> </a:t>
            </a:r>
            <a:r>
              <a:rPr lang="vi-VN" dirty="0">
                <a:latin typeface="Segoe UI"/>
                <a:cs typeface="Segoe UI"/>
              </a:rPr>
              <a:t>t</a:t>
            </a:r>
            <a:r>
              <a:rPr lang="vi-VN" spc="-5" dirty="0">
                <a:latin typeface="Segoe UI"/>
                <a:cs typeface="Segoe UI"/>
              </a:rPr>
              <a:t>h</a:t>
            </a:r>
            <a:r>
              <a:rPr lang="vi-VN" spc="-20" dirty="0">
                <a:latin typeface="Segoe UI"/>
                <a:cs typeface="Segoe UI"/>
              </a:rPr>
              <a:t>am</a:t>
            </a:r>
            <a:r>
              <a:rPr lang="vi-VN" spc="10" dirty="0">
                <a:latin typeface="Segoe UI"/>
                <a:cs typeface="Segoe UI"/>
              </a:rPr>
              <a:t> </a:t>
            </a:r>
            <a:r>
              <a:rPr lang="vi-VN" dirty="0">
                <a:latin typeface="Segoe UI"/>
                <a:cs typeface="Segoe UI"/>
              </a:rPr>
              <a:t>trị</a:t>
            </a:r>
          </a:p>
          <a:p>
            <a:pPr marL="469900">
              <a:spcBef>
                <a:spcPts val="575"/>
              </a:spcBef>
            </a:pPr>
            <a:r>
              <a:rPr lang="en-US" spc="-5" dirty="0">
                <a:latin typeface="Segoe UI"/>
                <a:cs typeface="Segoe UI"/>
              </a:rPr>
              <a:t>3.T</a:t>
            </a:r>
            <a:r>
              <a:rPr lang="vi-VN" spc="-5" dirty="0">
                <a:latin typeface="Segoe UI"/>
                <a:cs typeface="Segoe UI"/>
              </a:rPr>
              <a:t>h</a:t>
            </a:r>
            <a:r>
              <a:rPr lang="vi-VN" spc="-20" dirty="0">
                <a:latin typeface="Segoe UI"/>
                <a:cs typeface="Segoe UI"/>
              </a:rPr>
              <a:t>am</a:t>
            </a:r>
            <a:r>
              <a:rPr lang="vi-VN" dirty="0">
                <a:latin typeface="Segoe UI"/>
                <a:cs typeface="Segoe UI"/>
              </a:rPr>
              <a:t> số</a:t>
            </a:r>
            <a:r>
              <a:rPr lang="vi-VN" spc="10" dirty="0">
                <a:latin typeface="Segoe UI"/>
                <a:cs typeface="Segoe UI"/>
              </a:rPr>
              <a:t> </a:t>
            </a:r>
            <a:r>
              <a:rPr lang="vi-VN" dirty="0">
                <a:latin typeface="Segoe UI"/>
                <a:cs typeface="Segoe UI"/>
              </a:rPr>
              <a:t>b</a:t>
            </a:r>
            <a:r>
              <a:rPr lang="vi-VN" spc="-5" dirty="0">
                <a:latin typeface="Segoe UI"/>
                <a:cs typeface="Segoe UI"/>
              </a:rPr>
              <a:t>i</a:t>
            </a:r>
            <a:r>
              <a:rPr lang="vi-VN" dirty="0">
                <a:latin typeface="Segoe UI"/>
                <a:cs typeface="Segoe UI"/>
              </a:rPr>
              <a:t>ến đ</a:t>
            </a:r>
            <a:r>
              <a:rPr lang="vi-VN" spc="-5" dirty="0">
                <a:latin typeface="Segoe UI"/>
                <a:cs typeface="Segoe UI"/>
              </a:rPr>
              <a:t>ổi</a:t>
            </a:r>
            <a:endParaRPr lang="vi-VN" dirty="0">
              <a:latin typeface="Segoe UI"/>
              <a:cs typeface="Segoe UI"/>
            </a:endParaRPr>
          </a:p>
          <a:p>
            <a:pPr marL="469900">
              <a:spcBef>
                <a:spcPts val="575"/>
              </a:spcBef>
            </a:pPr>
            <a:r>
              <a:rPr lang="en-US" dirty="0">
                <a:latin typeface="Segoe UI"/>
                <a:cs typeface="Segoe UI"/>
              </a:rPr>
              <a:t>4.</a:t>
            </a:r>
            <a:r>
              <a:rPr lang="vi-VN" dirty="0">
                <a:latin typeface="Segoe UI"/>
                <a:cs typeface="Segoe UI"/>
              </a:rPr>
              <a:t>B</a:t>
            </a:r>
            <a:r>
              <a:rPr lang="vi-VN" spc="-5" dirty="0">
                <a:latin typeface="Segoe UI"/>
                <a:cs typeface="Segoe UI"/>
              </a:rPr>
              <a:t>i</a:t>
            </a:r>
            <a:r>
              <a:rPr lang="vi-VN" dirty="0">
                <a:latin typeface="Segoe UI"/>
                <a:cs typeface="Segoe UI"/>
              </a:rPr>
              <a:t>ết </a:t>
            </a:r>
            <a:r>
              <a:rPr lang="vi-VN" spc="-20" dirty="0">
                <a:latin typeface="Segoe UI"/>
                <a:cs typeface="Segoe UI"/>
              </a:rPr>
              <a:t>c</a:t>
            </a:r>
            <a:r>
              <a:rPr lang="vi-VN" spc="-15" dirty="0">
                <a:latin typeface="Segoe UI"/>
                <a:cs typeface="Segoe UI"/>
              </a:rPr>
              <a:t>á</a:t>
            </a:r>
            <a:r>
              <a:rPr lang="vi-VN" spc="-5" dirty="0">
                <a:latin typeface="Segoe UI"/>
                <a:cs typeface="Segoe UI"/>
              </a:rPr>
              <a:t>c</a:t>
            </a:r>
            <a:r>
              <a:rPr lang="vi-VN" dirty="0">
                <a:latin typeface="Segoe UI"/>
                <a:cs typeface="Segoe UI"/>
              </a:rPr>
              <a:t>h</a:t>
            </a:r>
            <a:r>
              <a:rPr lang="vi-VN" spc="20" dirty="0">
                <a:latin typeface="Segoe UI"/>
                <a:cs typeface="Segoe UI"/>
              </a:rPr>
              <a:t> </a:t>
            </a:r>
            <a:r>
              <a:rPr lang="vi-VN" dirty="0">
                <a:latin typeface="Segoe UI"/>
                <a:cs typeface="Segoe UI"/>
              </a:rPr>
              <a:t>sử</a:t>
            </a:r>
            <a:r>
              <a:rPr lang="vi-VN" spc="-5" dirty="0">
                <a:latin typeface="Segoe UI"/>
                <a:cs typeface="Segoe UI"/>
              </a:rPr>
              <a:t> </a:t>
            </a:r>
            <a:r>
              <a:rPr lang="vi-VN" dirty="0">
                <a:latin typeface="Segoe UI"/>
                <a:cs typeface="Segoe UI"/>
              </a:rPr>
              <a:t>d</a:t>
            </a:r>
            <a:r>
              <a:rPr lang="vi-VN" spc="-5" dirty="0">
                <a:latin typeface="Segoe UI"/>
                <a:cs typeface="Segoe UI"/>
              </a:rPr>
              <a:t>ụn</a:t>
            </a:r>
            <a:r>
              <a:rPr lang="vi-VN" dirty="0">
                <a:latin typeface="Segoe UI"/>
                <a:cs typeface="Segoe UI"/>
              </a:rPr>
              <a:t>g</a:t>
            </a:r>
            <a:r>
              <a:rPr lang="vi-VN" spc="15" dirty="0">
                <a:latin typeface="Segoe UI"/>
                <a:cs typeface="Segoe UI"/>
              </a:rPr>
              <a:t> </a:t>
            </a:r>
            <a:r>
              <a:rPr lang="vi-VN" spc="-10" dirty="0">
                <a:latin typeface="Segoe UI"/>
                <a:cs typeface="Segoe UI"/>
              </a:rPr>
              <a:t>stat</a:t>
            </a:r>
            <a:r>
              <a:rPr lang="vi-VN" spc="-15" dirty="0">
                <a:latin typeface="Segoe UI"/>
                <a:cs typeface="Segoe UI"/>
              </a:rPr>
              <a:t>i</a:t>
            </a:r>
            <a:r>
              <a:rPr lang="vi-VN" spc="-5" dirty="0">
                <a:latin typeface="Segoe UI"/>
                <a:cs typeface="Segoe UI"/>
              </a:rPr>
              <a:t>c</a:t>
            </a:r>
            <a:r>
              <a:rPr lang="vi-VN" dirty="0">
                <a:latin typeface="Segoe UI"/>
                <a:cs typeface="Segoe UI"/>
              </a:rPr>
              <a:t>,</a:t>
            </a:r>
            <a:r>
              <a:rPr lang="vi-VN" spc="5" dirty="0">
                <a:latin typeface="Segoe UI"/>
                <a:cs typeface="Segoe UI"/>
              </a:rPr>
              <a:t> </a:t>
            </a:r>
            <a:r>
              <a:rPr lang="vi-VN" dirty="0">
                <a:latin typeface="Segoe UI"/>
                <a:cs typeface="Segoe UI"/>
              </a:rPr>
              <a:t>f</a:t>
            </a:r>
            <a:r>
              <a:rPr lang="vi-VN" spc="-5" dirty="0">
                <a:latin typeface="Segoe UI"/>
                <a:cs typeface="Segoe UI"/>
              </a:rPr>
              <a:t>in</a:t>
            </a:r>
            <a:r>
              <a:rPr lang="vi-VN" spc="-10" dirty="0">
                <a:latin typeface="Segoe UI"/>
                <a:cs typeface="Segoe UI"/>
              </a:rPr>
              <a:t>al</a:t>
            </a:r>
            <a:endParaRPr lang="vi-VN" dirty="0">
              <a:latin typeface="Segoe UI"/>
              <a:cs typeface="Segoe UI"/>
            </a:endParaRPr>
          </a:p>
          <a:p>
            <a:pPr marL="469900">
              <a:spcBef>
                <a:spcPts val="575"/>
              </a:spcBef>
            </a:pPr>
            <a:r>
              <a:rPr lang="en-US" dirty="0">
                <a:latin typeface="Segoe UI"/>
                <a:cs typeface="Segoe UI"/>
              </a:rPr>
              <a:t>5.</a:t>
            </a:r>
            <a:r>
              <a:rPr lang="vi-VN" dirty="0">
                <a:latin typeface="Segoe UI"/>
                <a:cs typeface="Segoe UI"/>
              </a:rPr>
              <a:t>H</a:t>
            </a:r>
            <a:r>
              <a:rPr lang="vi-VN" spc="-5" dirty="0">
                <a:latin typeface="Segoe UI"/>
                <a:cs typeface="Segoe UI"/>
              </a:rPr>
              <a:t>i</a:t>
            </a:r>
            <a:r>
              <a:rPr lang="vi-VN" dirty="0">
                <a:latin typeface="Segoe UI"/>
                <a:cs typeface="Segoe UI"/>
              </a:rPr>
              <a:t>ểu</a:t>
            </a:r>
            <a:r>
              <a:rPr lang="vi-VN" spc="10" dirty="0">
                <a:latin typeface="Segoe UI"/>
                <a:cs typeface="Segoe UI"/>
              </a:rPr>
              <a:t> </a:t>
            </a:r>
            <a:r>
              <a:rPr lang="vi-VN" dirty="0">
                <a:latin typeface="Segoe UI"/>
                <a:cs typeface="Segoe UI"/>
              </a:rPr>
              <a:t>t</a:t>
            </a:r>
            <a:r>
              <a:rPr lang="vi-VN" spc="-20" dirty="0">
                <a:latin typeface="Segoe UI"/>
                <a:cs typeface="Segoe UI"/>
              </a:rPr>
              <a:t>hu</a:t>
            </a:r>
            <a:r>
              <a:rPr lang="vi-VN" spc="-15" dirty="0">
                <a:latin typeface="Segoe UI"/>
                <a:cs typeface="Segoe UI"/>
              </a:rPr>
              <a:t>ậ</a:t>
            </a:r>
            <a:r>
              <a:rPr lang="vi-VN" dirty="0">
                <a:latin typeface="Segoe UI"/>
                <a:cs typeface="Segoe UI"/>
              </a:rPr>
              <a:t>t</a:t>
            </a:r>
            <a:r>
              <a:rPr lang="vi-VN" spc="5" dirty="0">
                <a:latin typeface="Segoe UI"/>
                <a:cs typeface="Segoe UI"/>
              </a:rPr>
              <a:t> </a:t>
            </a:r>
            <a:r>
              <a:rPr lang="vi-VN" spc="-25" dirty="0">
                <a:latin typeface="Segoe UI"/>
                <a:cs typeface="Segoe UI"/>
              </a:rPr>
              <a:t>t</a:t>
            </a:r>
            <a:r>
              <a:rPr lang="vi-VN" spc="-55" dirty="0">
                <a:latin typeface="Segoe UI"/>
                <a:cs typeface="Segoe UI"/>
              </a:rPr>
              <a:t>o</a:t>
            </a:r>
            <a:r>
              <a:rPr lang="vi-VN" spc="-15" dirty="0">
                <a:latin typeface="Segoe UI"/>
                <a:cs typeface="Segoe UI"/>
              </a:rPr>
              <a:t>á</a:t>
            </a:r>
            <a:r>
              <a:rPr lang="vi-VN" dirty="0">
                <a:latin typeface="Segoe UI"/>
                <a:cs typeface="Segoe UI"/>
              </a:rPr>
              <a:t>n</a:t>
            </a:r>
            <a:r>
              <a:rPr lang="vi-VN" spc="20" dirty="0">
                <a:latin typeface="Segoe UI"/>
                <a:cs typeface="Segoe UI"/>
              </a:rPr>
              <a:t> </a:t>
            </a:r>
            <a:r>
              <a:rPr lang="vi-VN" dirty="0">
                <a:latin typeface="Segoe UI"/>
                <a:cs typeface="Segoe UI"/>
              </a:rPr>
              <a:t>đệ</a:t>
            </a:r>
            <a:r>
              <a:rPr lang="vi-VN" spc="-5" dirty="0">
                <a:latin typeface="Segoe UI"/>
                <a:cs typeface="Segoe UI"/>
              </a:rPr>
              <a:t> </a:t>
            </a:r>
            <a:r>
              <a:rPr lang="vi-VN" dirty="0">
                <a:latin typeface="Segoe UI"/>
                <a:cs typeface="Segoe UI"/>
              </a:rPr>
              <a:t>q</a:t>
            </a:r>
            <a:r>
              <a:rPr lang="vi-VN" spc="-5" dirty="0">
                <a:latin typeface="Segoe UI"/>
                <a:cs typeface="Segoe UI"/>
              </a:rPr>
              <a:t>ui</a:t>
            </a:r>
            <a:endParaRPr lang="en-US" spc="-5" dirty="0">
              <a:latin typeface="Segoe UI"/>
              <a:cs typeface="Segoe UI"/>
            </a:endParaRPr>
          </a:p>
          <a:p>
            <a:pPr marL="469900">
              <a:spcBef>
                <a:spcPts val="575"/>
              </a:spcBef>
            </a:pPr>
            <a:r>
              <a:rPr lang="en-US" spc="-5" dirty="0">
                <a:latin typeface="Segoe UI"/>
                <a:cs typeface="Segoe UI"/>
              </a:rPr>
              <a:t>6.ArrayList &amp; collection</a:t>
            </a:r>
            <a:endParaRPr lang="vi-VN" dirty="0">
              <a:latin typeface="Segoe UI"/>
              <a:cs typeface="Segoe UI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098" y="1823940"/>
            <a:ext cx="2786743" cy="3659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</p:spTree>
    <p:extLst>
      <p:ext uri="{BB962C8B-B14F-4D97-AF65-F5344CB8AC3E}">
        <p14:creationId xmlns:p14="http://schemas.microsoft.com/office/powerpoint/2010/main" val="10853647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732" y="151760"/>
            <a:ext cx="2032000" cy="314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571500"/>
            <a:ext cx="109728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3809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88418" y="1664395"/>
            <a:ext cx="3499855" cy="30115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216895" y="130925"/>
            <a:ext cx="757935" cy="5382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165841" y="130925"/>
            <a:ext cx="755903" cy="5382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15856" y="1075136"/>
            <a:ext cx="10760287" cy="49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180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-15" dirty="0">
                <a:latin typeface="Segoe UI"/>
                <a:cs typeface="Segoe UI"/>
              </a:rPr>
              <a:t>T</a:t>
            </a:r>
            <a:r>
              <a:rPr sz="2800" spc="-20" dirty="0">
                <a:latin typeface="Segoe UI"/>
                <a:cs typeface="Segoe UI"/>
              </a:rPr>
              <a:t>ì</a:t>
            </a:r>
            <a:r>
              <a:rPr sz="2800" spc="-25" dirty="0">
                <a:latin typeface="Segoe UI"/>
                <a:cs typeface="Segoe UI"/>
              </a:rPr>
              <a:t>m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hiểu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s</a:t>
            </a:r>
            <a:r>
              <a:rPr sz="2800" spc="-10" dirty="0">
                <a:latin typeface="Segoe UI"/>
                <a:cs typeface="Segoe UI"/>
              </a:rPr>
              <a:t>â</a:t>
            </a:r>
            <a:r>
              <a:rPr sz="2800" spc="-20" dirty="0">
                <a:latin typeface="Segoe UI"/>
                <a:cs typeface="Segoe UI"/>
              </a:rPr>
              <a:t>u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v</a:t>
            </a:r>
            <a:r>
              <a:rPr sz="2800" spc="-15" dirty="0">
                <a:latin typeface="Segoe UI"/>
                <a:cs typeface="Segoe UI"/>
              </a:rPr>
              <a:t>ề</a:t>
            </a:r>
            <a:r>
              <a:rPr sz="2800" spc="-2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constru</a:t>
            </a:r>
            <a:r>
              <a:rPr sz="2800" spc="-10" dirty="0">
                <a:latin typeface="Segoe UI"/>
                <a:cs typeface="Segoe UI"/>
              </a:rPr>
              <a:t>c</a:t>
            </a:r>
            <a:r>
              <a:rPr sz="2800" spc="-40" dirty="0">
                <a:latin typeface="Segoe UI"/>
                <a:cs typeface="Segoe UI"/>
              </a:rPr>
              <a:t>t</a:t>
            </a:r>
            <a:r>
              <a:rPr sz="2800" spc="-10" dirty="0">
                <a:latin typeface="Segoe UI"/>
                <a:cs typeface="Segoe UI"/>
              </a:rPr>
              <a:t>or</a:t>
            </a:r>
            <a:endParaRPr sz="28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180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-30" dirty="0">
                <a:latin typeface="Segoe UI"/>
                <a:cs typeface="Segoe UI"/>
              </a:rPr>
              <a:t>P</a:t>
            </a:r>
            <a:r>
              <a:rPr sz="2800" spc="-20" dirty="0">
                <a:latin typeface="Segoe UI"/>
                <a:cs typeface="Segoe UI"/>
              </a:rPr>
              <a:t>h</a:t>
            </a:r>
            <a:r>
              <a:rPr sz="2800" spc="-10" dirty="0">
                <a:latin typeface="Segoe UI"/>
                <a:cs typeface="Segoe UI"/>
              </a:rPr>
              <a:t>â</a:t>
            </a:r>
            <a:r>
              <a:rPr sz="2800" spc="-20" dirty="0">
                <a:latin typeface="Segoe UI"/>
                <a:cs typeface="Segoe UI"/>
              </a:rPr>
              <a:t>n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l</a:t>
            </a:r>
            <a:r>
              <a:rPr sz="2800" spc="-15" dirty="0">
                <a:latin typeface="Segoe UI"/>
                <a:cs typeface="Segoe UI"/>
              </a:rPr>
              <a:t>oạ</a:t>
            </a:r>
            <a:r>
              <a:rPr sz="2800" spc="-10" dirty="0">
                <a:latin typeface="Segoe UI"/>
                <a:cs typeface="Segoe UI"/>
              </a:rPr>
              <a:t>i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th</a:t>
            </a:r>
            <a:r>
              <a:rPr sz="2800" spc="-10" dirty="0">
                <a:latin typeface="Segoe UI"/>
                <a:cs typeface="Segoe UI"/>
              </a:rPr>
              <a:t>a</a:t>
            </a:r>
            <a:r>
              <a:rPr sz="2800" spc="-25" dirty="0">
                <a:latin typeface="Segoe UI"/>
                <a:cs typeface="Segoe UI"/>
              </a:rPr>
              <a:t>m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số</a:t>
            </a:r>
            <a:endParaRPr sz="2800" dirty="0">
              <a:latin typeface="Segoe UI"/>
              <a:cs typeface="Segoe UI"/>
            </a:endParaRPr>
          </a:p>
          <a:p>
            <a:pPr marL="13335">
              <a:lnSpc>
                <a:spcPct val="100000"/>
              </a:lnSpc>
              <a:spcBef>
                <a:spcPts val="670"/>
              </a:spcBef>
            </a:pPr>
            <a:r>
              <a:rPr sz="2800" spc="180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-20" dirty="0">
                <a:latin typeface="Segoe UI"/>
                <a:cs typeface="Segoe UI"/>
              </a:rPr>
              <a:t>Th</a:t>
            </a:r>
            <a:r>
              <a:rPr sz="2800" spc="-10" dirty="0">
                <a:latin typeface="Segoe UI"/>
                <a:cs typeface="Segoe UI"/>
              </a:rPr>
              <a:t>a</a:t>
            </a:r>
            <a:r>
              <a:rPr sz="2800" spc="-25" dirty="0">
                <a:latin typeface="Segoe UI"/>
                <a:cs typeface="Segoe UI"/>
              </a:rPr>
              <a:t>m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số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biến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đ</a:t>
            </a:r>
            <a:r>
              <a:rPr sz="2800" spc="-15" dirty="0">
                <a:latin typeface="Segoe UI"/>
                <a:cs typeface="Segoe UI"/>
              </a:rPr>
              <a:t>ổ</a:t>
            </a:r>
            <a:r>
              <a:rPr sz="2800" spc="-10" dirty="0">
                <a:latin typeface="Segoe UI"/>
                <a:cs typeface="Segoe UI"/>
              </a:rPr>
              <a:t>i</a:t>
            </a:r>
            <a:endParaRPr sz="28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180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-20" dirty="0">
                <a:latin typeface="Segoe UI"/>
                <a:cs typeface="Segoe UI"/>
              </a:rPr>
              <a:t>Sử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d</a:t>
            </a:r>
            <a:r>
              <a:rPr sz="2800" spc="-20" dirty="0">
                <a:latin typeface="Segoe UI"/>
                <a:cs typeface="Segoe UI"/>
              </a:rPr>
              <a:t>ụng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st</a:t>
            </a:r>
            <a:r>
              <a:rPr sz="2800" spc="-10" dirty="0">
                <a:latin typeface="Segoe UI"/>
                <a:cs typeface="Segoe UI"/>
              </a:rPr>
              <a:t>at</a:t>
            </a:r>
            <a:r>
              <a:rPr sz="2800" spc="-20" dirty="0">
                <a:latin typeface="Segoe UI"/>
                <a:cs typeface="Segoe UI"/>
              </a:rPr>
              <a:t>i</a:t>
            </a:r>
            <a:r>
              <a:rPr sz="2800" spc="-15" dirty="0">
                <a:latin typeface="Segoe UI"/>
                <a:cs typeface="Segoe UI"/>
              </a:rPr>
              <a:t>c</a:t>
            </a:r>
            <a:endParaRPr sz="2800" dirty="0">
              <a:latin typeface="Segoe UI"/>
              <a:cs typeface="Segoe UI"/>
            </a:endParaRPr>
          </a:p>
          <a:p>
            <a:pPr marL="13335">
              <a:lnSpc>
                <a:spcPct val="100000"/>
              </a:lnSpc>
              <a:spcBef>
                <a:spcPts val="670"/>
              </a:spcBef>
            </a:pPr>
            <a:r>
              <a:rPr sz="2800" spc="180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-25" dirty="0">
                <a:latin typeface="Segoe UI"/>
                <a:cs typeface="Segoe UI"/>
              </a:rPr>
              <a:t>Đ</a:t>
            </a:r>
            <a:r>
              <a:rPr sz="2800" spc="-20" dirty="0">
                <a:latin typeface="Segoe UI"/>
                <a:cs typeface="Segoe UI"/>
              </a:rPr>
              <a:t>ịnh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n</a:t>
            </a:r>
            <a:r>
              <a:rPr sz="2800" spc="-25" dirty="0">
                <a:latin typeface="Segoe UI"/>
                <a:cs typeface="Segoe UI"/>
              </a:rPr>
              <a:t>g</a:t>
            </a:r>
            <a:r>
              <a:rPr sz="2800" spc="-20" dirty="0">
                <a:latin typeface="Segoe UI"/>
                <a:cs typeface="Segoe UI"/>
              </a:rPr>
              <a:t>hĩ</a:t>
            </a:r>
            <a:r>
              <a:rPr sz="2800" spc="-15" dirty="0">
                <a:latin typeface="Segoe UI"/>
                <a:cs typeface="Segoe UI"/>
              </a:rPr>
              <a:t>a</a:t>
            </a:r>
            <a:r>
              <a:rPr sz="2800" spc="2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h</a:t>
            </a:r>
            <a:r>
              <a:rPr sz="2800" spc="-10" dirty="0">
                <a:latin typeface="Segoe UI"/>
                <a:cs typeface="Segoe UI"/>
              </a:rPr>
              <a:t>ằ</a:t>
            </a:r>
            <a:r>
              <a:rPr sz="2800" spc="-20" dirty="0">
                <a:latin typeface="Segoe UI"/>
                <a:cs typeface="Segoe UI"/>
              </a:rPr>
              <a:t>ng</a:t>
            </a:r>
            <a:endParaRPr sz="2800" dirty="0">
              <a:latin typeface="Segoe UI"/>
              <a:cs typeface="Segoe UI"/>
            </a:endParaRPr>
          </a:p>
          <a:p>
            <a:pPr marL="13335">
              <a:lnSpc>
                <a:spcPct val="100000"/>
              </a:lnSpc>
              <a:spcBef>
                <a:spcPts val="670"/>
              </a:spcBef>
            </a:pPr>
            <a:r>
              <a:rPr sz="2800" spc="180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-20" dirty="0">
                <a:latin typeface="Segoe UI"/>
                <a:cs typeface="Segoe UI"/>
              </a:rPr>
              <a:t>Lớp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n</a:t>
            </a:r>
            <a:r>
              <a:rPr sz="2800" spc="-15" dirty="0">
                <a:latin typeface="Segoe UI"/>
                <a:cs typeface="Segoe UI"/>
              </a:rPr>
              <a:t>ộ</a:t>
            </a:r>
            <a:r>
              <a:rPr sz="2800" spc="-10" dirty="0">
                <a:latin typeface="Segoe UI"/>
                <a:cs typeface="Segoe UI"/>
              </a:rPr>
              <a:t>i</a:t>
            </a:r>
            <a:endParaRPr sz="2800" dirty="0">
              <a:latin typeface="Segoe UI"/>
              <a:cs typeface="Segoe UI"/>
            </a:endParaRPr>
          </a:p>
          <a:p>
            <a:pPr marL="13970">
              <a:lnSpc>
                <a:spcPct val="100000"/>
              </a:lnSpc>
              <a:spcBef>
                <a:spcPts val="670"/>
              </a:spcBef>
            </a:pPr>
            <a:r>
              <a:rPr sz="2800" spc="180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-25" dirty="0" err="1">
                <a:latin typeface="Segoe UI"/>
                <a:cs typeface="Segoe UI"/>
              </a:rPr>
              <a:t>Đ</a:t>
            </a:r>
            <a:r>
              <a:rPr sz="2800" spc="-15" dirty="0" err="1">
                <a:latin typeface="Segoe UI"/>
                <a:cs typeface="Segoe UI"/>
              </a:rPr>
              <a:t>ệ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25" dirty="0" err="1">
                <a:latin typeface="Segoe UI"/>
                <a:cs typeface="Segoe UI"/>
              </a:rPr>
              <a:t>q</a:t>
            </a:r>
            <a:r>
              <a:rPr sz="2800" spc="-15" dirty="0" err="1">
                <a:latin typeface="Segoe UI"/>
                <a:cs typeface="Segoe UI"/>
              </a:rPr>
              <a:t>uy</a:t>
            </a:r>
            <a:endParaRPr lang="en-US" sz="2800" spc="-15" dirty="0">
              <a:latin typeface="Segoe UI"/>
              <a:cs typeface="Segoe UI"/>
            </a:endParaRPr>
          </a:p>
          <a:p>
            <a:pPr marL="13970">
              <a:spcBef>
                <a:spcPts val="670"/>
              </a:spcBef>
            </a:pPr>
            <a:r>
              <a:rPr lang="en-US" sz="2800" spc="180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lang="en-US" sz="2800" spc="-25" dirty="0">
                <a:latin typeface="Segoe UI"/>
                <a:cs typeface="Segoe UI"/>
              </a:rPr>
              <a:t>Array List &amp; collection</a:t>
            </a:r>
            <a:endParaRPr lang="en-US" sz="2800" spc="-15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endParaRPr sz="2800" dirty="0">
              <a:latin typeface="Segoe UI"/>
              <a:cs typeface="Segoe UI"/>
            </a:endParaRPr>
          </a:p>
        </p:txBody>
      </p:sp>
      <p:sp>
        <p:nvSpPr>
          <p:cNvPr id="19" name="Title 16"/>
          <p:cNvSpPr txBox="1">
            <a:spLocks/>
          </p:cNvSpPr>
          <p:nvPr/>
        </p:nvSpPr>
        <p:spPr>
          <a:xfrm>
            <a:off x="1176670" y="614453"/>
            <a:ext cx="8026400" cy="487363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2.8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662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014463" y="130926"/>
            <a:ext cx="757935" cy="538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30160" y="130926"/>
            <a:ext cx="753871" cy="538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15377" y="130925"/>
            <a:ext cx="755903" cy="5382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165841" y="130925"/>
            <a:ext cx="755903" cy="5382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14587" y="1894645"/>
            <a:ext cx="10662920" cy="3485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685" marR="47625" indent="-514984">
              <a:lnSpc>
                <a:spcPts val="2500"/>
              </a:lnSpc>
              <a:buClr>
                <a:srgbClr val="FF5A33"/>
              </a:buClr>
              <a:buFont typeface="Segoe UI"/>
              <a:buAutoNum type="arabicParenR"/>
              <a:tabLst>
                <a:tab pos="528320" algn="l"/>
              </a:tabLst>
            </a:pPr>
            <a:r>
              <a:rPr sz="2600" spc="-5" dirty="0">
                <a:latin typeface="Segoe UI"/>
                <a:cs typeface="Segoe UI"/>
              </a:rPr>
              <a:t>N</a:t>
            </a:r>
            <a:r>
              <a:rPr sz="2600" spc="-10" dirty="0">
                <a:latin typeface="Segoe UI"/>
                <a:cs typeface="Segoe UI"/>
              </a:rPr>
              <a:t>ế</a:t>
            </a:r>
            <a:r>
              <a:rPr sz="2600" dirty="0">
                <a:latin typeface="Segoe UI"/>
                <a:cs typeface="Segoe UI"/>
              </a:rPr>
              <a:t>u</a:t>
            </a:r>
            <a:r>
              <a:rPr sz="2600" spc="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m</a:t>
            </a:r>
            <a:r>
              <a:rPr sz="2600" spc="-5" dirty="0">
                <a:latin typeface="Segoe UI"/>
                <a:cs typeface="Segoe UI"/>
              </a:rPr>
              <a:t>ộ</a:t>
            </a:r>
            <a:r>
              <a:rPr sz="2600" dirty="0">
                <a:latin typeface="Segoe UI"/>
                <a:cs typeface="Segoe UI"/>
              </a:rPr>
              <a:t>t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lớ</a:t>
            </a:r>
            <a:r>
              <a:rPr sz="2600" dirty="0">
                <a:latin typeface="Segoe UI"/>
                <a:cs typeface="Segoe UI"/>
              </a:rPr>
              <a:t>p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kh</a:t>
            </a:r>
            <a:r>
              <a:rPr sz="2600" spc="-5" dirty="0">
                <a:latin typeface="Segoe UI"/>
                <a:cs typeface="Segoe UI"/>
              </a:rPr>
              <a:t>ô</a:t>
            </a:r>
            <a:r>
              <a:rPr sz="2600" dirty="0">
                <a:latin typeface="Segoe UI"/>
                <a:cs typeface="Segoe UI"/>
              </a:rPr>
              <a:t>ng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đ</a:t>
            </a:r>
            <a:r>
              <a:rPr sz="2600" spc="5" dirty="0">
                <a:latin typeface="Segoe UI"/>
                <a:cs typeface="Segoe UI"/>
              </a:rPr>
              <a:t>ị</a:t>
            </a:r>
            <a:r>
              <a:rPr sz="2600" dirty="0">
                <a:latin typeface="Segoe UI"/>
                <a:cs typeface="Segoe UI"/>
              </a:rPr>
              <a:t>nh</a:t>
            </a:r>
            <a:r>
              <a:rPr sz="2600" spc="-3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ngh</a:t>
            </a:r>
            <a:r>
              <a:rPr sz="2600" spc="5" dirty="0">
                <a:latin typeface="Segoe UI"/>
                <a:cs typeface="Segoe UI"/>
              </a:rPr>
              <a:t>ĩ</a:t>
            </a:r>
            <a:r>
              <a:rPr sz="2600" dirty="0">
                <a:latin typeface="Segoe UI"/>
                <a:cs typeface="Segoe UI"/>
              </a:rPr>
              <a:t>a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co</a:t>
            </a:r>
            <a:r>
              <a:rPr sz="2600" dirty="0">
                <a:latin typeface="Segoe UI"/>
                <a:cs typeface="Segoe UI"/>
              </a:rPr>
              <a:t>ns</a:t>
            </a:r>
            <a:r>
              <a:rPr sz="2600" spc="5" dirty="0">
                <a:latin typeface="Segoe UI"/>
                <a:cs typeface="Segoe UI"/>
              </a:rPr>
              <a:t>t</a:t>
            </a:r>
            <a:r>
              <a:rPr sz="2600" spc="-10" dirty="0">
                <a:latin typeface="Segoe UI"/>
                <a:cs typeface="Segoe UI"/>
              </a:rPr>
              <a:t>r</a:t>
            </a:r>
            <a:r>
              <a:rPr sz="2600" dirty="0">
                <a:latin typeface="Segoe UI"/>
                <a:cs typeface="Segoe UI"/>
              </a:rPr>
              <a:t>u</a:t>
            </a:r>
            <a:r>
              <a:rPr sz="2600" spc="-5" dirty="0">
                <a:latin typeface="Segoe UI"/>
                <a:cs typeface="Segoe UI"/>
              </a:rPr>
              <a:t>c</a:t>
            </a:r>
            <a:r>
              <a:rPr sz="2600" spc="-20" dirty="0">
                <a:latin typeface="Segoe UI"/>
                <a:cs typeface="Segoe UI"/>
              </a:rPr>
              <a:t>t</a:t>
            </a:r>
            <a:r>
              <a:rPr sz="2600" spc="-5" dirty="0">
                <a:latin typeface="Segoe UI"/>
                <a:cs typeface="Segoe UI"/>
              </a:rPr>
              <a:t>o</a:t>
            </a:r>
            <a:r>
              <a:rPr sz="2600" dirty="0">
                <a:latin typeface="Segoe UI"/>
                <a:cs typeface="Segoe UI"/>
              </a:rPr>
              <a:t>r</a:t>
            </a:r>
            <a:r>
              <a:rPr sz="2600" spc="-40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t</a:t>
            </a:r>
            <a:r>
              <a:rPr sz="2600" dirty="0">
                <a:latin typeface="Segoe UI"/>
                <a:cs typeface="Segoe UI"/>
              </a:rPr>
              <a:t>hì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spc="-45" dirty="0">
                <a:latin typeface="Segoe UI"/>
                <a:cs typeface="Segoe UI"/>
              </a:rPr>
              <a:t>J</a:t>
            </a:r>
            <a:r>
              <a:rPr sz="2600" spc="-10" dirty="0">
                <a:latin typeface="Segoe UI"/>
                <a:cs typeface="Segoe UI"/>
              </a:rPr>
              <a:t>a</a:t>
            </a:r>
            <a:r>
              <a:rPr sz="2600" spc="-50" dirty="0">
                <a:latin typeface="Segoe UI"/>
                <a:cs typeface="Segoe UI"/>
              </a:rPr>
              <a:t>v</a:t>
            </a:r>
            <a:r>
              <a:rPr sz="2600" dirty="0">
                <a:latin typeface="Segoe UI"/>
                <a:cs typeface="Segoe UI"/>
              </a:rPr>
              <a:t>a </a:t>
            </a:r>
            <a:r>
              <a:rPr sz="2600" spc="5" dirty="0">
                <a:latin typeface="Segoe UI"/>
                <a:cs typeface="Segoe UI"/>
              </a:rPr>
              <a:t>t</a:t>
            </a:r>
            <a:r>
              <a:rPr sz="2600" dirty="0">
                <a:latin typeface="Segoe UI"/>
                <a:cs typeface="Segoe UI"/>
              </a:rPr>
              <a:t>ự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đ</a:t>
            </a:r>
            <a:r>
              <a:rPr sz="2600" spc="-5" dirty="0">
                <a:latin typeface="Segoe UI"/>
                <a:cs typeface="Segoe UI"/>
              </a:rPr>
              <a:t>ộ</a:t>
            </a:r>
            <a:r>
              <a:rPr sz="2600" dirty="0">
                <a:latin typeface="Segoe UI"/>
                <a:cs typeface="Segoe UI"/>
              </a:rPr>
              <a:t>ng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c</a:t>
            </a:r>
            <a:r>
              <a:rPr sz="2600" dirty="0">
                <a:latin typeface="Segoe UI"/>
                <a:cs typeface="Segoe UI"/>
              </a:rPr>
              <a:t>ung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c</a:t>
            </a:r>
            <a:r>
              <a:rPr sz="2600" spc="-10" dirty="0">
                <a:latin typeface="Segoe UI"/>
                <a:cs typeface="Segoe UI"/>
              </a:rPr>
              <a:t>ấ</a:t>
            </a:r>
            <a:r>
              <a:rPr sz="2600" dirty="0">
                <a:latin typeface="Segoe UI"/>
                <a:cs typeface="Segoe UI"/>
              </a:rPr>
              <a:t>p </a:t>
            </a:r>
            <a:r>
              <a:rPr sz="2600" b="1" spc="-5" dirty="0">
                <a:latin typeface="Segoe UI"/>
                <a:cs typeface="Segoe UI"/>
              </a:rPr>
              <a:t>c</a:t>
            </a:r>
            <a:r>
              <a:rPr sz="2600" b="1" dirty="0">
                <a:latin typeface="Segoe UI"/>
                <a:cs typeface="Segoe UI"/>
              </a:rPr>
              <a:t>o</a:t>
            </a:r>
            <a:r>
              <a:rPr sz="2600" b="1" spc="-5" dirty="0">
                <a:latin typeface="Segoe UI"/>
                <a:cs typeface="Segoe UI"/>
              </a:rPr>
              <a:t>ns</a:t>
            </a:r>
            <a:r>
              <a:rPr sz="2600" b="1" spc="-10" dirty="0">
                <a:latin typeface="Segoe UI"/>
                <a:cs typeface="Segoe UI"/>
              </a:rPr>
              <a:t>t</a:t>
            </a:r>
            <a:r>
              <a:rPr sz="2600" b="1" spc="5" dirty="0">
                <a:latin typeface="Segoe UI"/>
                <a:cs typeface="Segoe UI"/>
              </a:rPr>
              <a:t>r</a:t>
            </a:r>
            <a:r>
              <a:rPr sz="2600" b="1" spc="-5" dirty="0">
                <a:latin typeface="Segoe UI"/>
                <a:cs typeface="Segoe UI"/>
              </a:rPr>
              <a:t>uc</a:t>
            </a:r>
            <a:r>
              <a:rPr sz="2600" b="1" spc="-20" dirty="0">
                <a:latin typeface="Segoe UI"/>
                <a:cs typeface="Segoe UI"/>
              </a:rPr>
              <a:t>t</a:t>
            </a:r>
            <a:r>
              <a:rPr sz="2600" b="1" dirty="0">
                <a:latin typeface="Segoe UI"/>
                <a:cs typeface="Segoe UI"/>
              </a:rPr>
              <a:t>or</a:t>
            </a:r>
            <a:r>
              <a:rPr sz="2600" b="1" spc="7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Segoe UI"/>
                <a:cs typeface="Segoe UI"/>
              </a:rPr>
              <a:t>mặc</a:t>
            </a:r>
            <a:r>
              <a:rPr sz="2600" b="1" spc="-15" dirty="0">
                <a:latin typeface="Segoe UI"/>
                <a:cs typeface="Segoe UI"/>
              </a:rPr>
              <a:t> </a:t>
            </a:r>
            <a:r>
              <a:rPr sz="2600" b="1" spc="-5" dirty="0">
                <a:latin typeface="Segoe UI"/>
                <a:cs typeface="Segoe UI"/>
              </a:rPr>
              <a:t>đ</a:t>
            </a:r>
            <a:r>
              <a:rPr sz="2600" b="1" spc="5" dirty="0">
                <a:latin typeface="Segoe UI"/>
                <a:cs typeface="Segoe UI"/>
              </a:rPr>
              <a:t>ị</a:t>
            </a:r>
            <a:r>
              <a:rPr sz="2600" b="1" spc="-5" dirty="0">
                <a:latin typeface="Segoe UI"/>
                <a:cs typeface="Segoe UI"/>
              </a:rPr>
              <a:t>n</a:t>
            </a:r>
            <a:r>
              <a:rPr sz="2600" b="1" dirty="0">
                <a:latin typeface="Segoe UI"/>
                <a:cs typeface="Segoe UI"/>
              </a:rPr>
              <a:t>h</a:t>
            </a:r>
            <a:r>
              <a:rPr sz="2600" b="1" spc="-10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(</a:t>
            </a:r>
            <a:r>
              <a:rPr sz="2600" dirty="0">
                <a:latin typeface="Segoe UI"/>
                <a:cs typeface="Segoe UI"/>
              </a:rPr>
              <a:t>kh</a:t>
            </a:r>
            <a:r>
              <a:rPr sz="2600" spc="-5" dirty="0">
                <a:latin typeface="Segoe UI"/>
                <a:cs typeface="Segoe UI"/>
              </a:rPr>
              <a:t>ô</a:t>
            </a:r>
            <a:r>
              <a:rPr sz="2600" dirty="0">
                <a:latin typeface="Segoe UI"/>
                <a:cs typeface="Segoe UI"/>
              </a:rPr>
              <a:t>ng </a:t>
            </a:r>
            <a:r>
              <a:rPr sz="2600" spc="5" dirty="0">
                <a:latin typeface="Segoe UI"/>
                <a:cs typeface="Segoe UI"/>
              </a:rPr>
              <a:t>t</a:t>
            </a:r>
            <a:r>
              <a:rPr sz="2600" dirty="0">
                <a:latin typeface="Segoe UI"/>
                <a:cs typeface="Segoe UI"/>
              </a:rPr>
              <a:t>h</a:t>
            </a:r>
            <a:r>
              <a:rPr sz="2600" spc="-10" dirty="0">
                <a:latin typeface="Segoe UI"/>
                <a:cs typeface="Segoe UI"/>
              </a:rPr>
              <a:t>a</a:t>
            </a:r>
            <a:r>
              <a:rPr sz="2600" dirty="0">
                <a:latin typeface="Segoe UI"/>
                <a:cs typeface="Segoe UI"/>
              </a:rPr>
              <a:t>m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s</a:t>
            </a:r>
            <a:r>
              <a:rPr sz="2600" spc="-5" dirty="0">
                <a:latin typeface="Segoe UI"/>
                <a:cs typeface="Segoe UI"/>
              </a:rPr>
              <a:t>ố</a:t>
            </a:r>
            <a:r>
              <a:rPr sz="2600" dirty="0">
                <a:latin typeface="Segoe UI"/>
                <a:cs typeface="Segoe UI"/>
              </a:rPr>
              <a:t>)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egoe UI"/>
                <a:cs typeface="Segoe UI"/>
              </a:rPr>
              <a:t>c</a:t>
            </a:r>
            <a:r>
              <a:rPr sz="2600" dirty="0">
                <a:latin typeface="Segoe UI"/>
                <a:cs typeface="Segoe UI"/>
              </a:rPr>
              <a:t>ho</a:t>
            </a:r>
            <a:r>
              <a:rPr sz="2600" spc="-10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lớp</a:t>
            </a:r>
            <a:r>
              <a:rPr sz="2600" dirty="0">
                <a:latin typeface="Segoe UI"/>
                <a:cs typeface="Segoe UI"/>
              </a:rPr>
              <a:t>.</a:t>
            </a:r>
          </a:p>
          <a:p>
            <a:pPr marL="528320" marR="197485" indent="-514984">
              <a:lnSpc>
                <a:spcPts val="2500"/>
              </a:lnSpc>
              <a:spcBef>
                <a:spcPts val="620"/>
              </a:spcBef>
              <a:buClr>
                <a:srgbClr val="FF5A33"/>
              </a:buClr>
              <a:buFont typeface="Segoe UI"/>
              <a:buAutoNum type="arabicParenR"/>
              <a:tabLst>
                <a:tab pos="528955" algn="l"/>
              </a:tabLst>
            </a:pPr>
            <a:r>
              <a:rPr sz="2600" spc="-225" dirty="0">
                <a:latin typeface="Segoe UI"/>
                <a:cs typeface="Segoe UI"/>
              </a:rPr>
              <a:t>T</a:t>
            </a:r>
            <a:r>
              <a:rPr sz="2600" spc="-45" dirty="0">
                <a:latin typeface="Segoe UI"/>
                <a:cs typeface="Segoe UI"/>
              </a:rPr>
              <a:t>r</a:t>
            </a:r>
            <a:r>
              <a:rPr sz="2600" spc="-5" dirty="0">
                <a:latin typeface="Segoe UI"/>
                <a:cs typeface="Segoe UI"/>
              </a:rPr>
              <a:t>o</a:t>
            </a:r>
            <a:r>
              <a:rPr sz="2600" dirty="0">
                <a:latin typeface="Segoe UI"/>
                <a:cs typeface="Segoe UI"/>
              </a:rPr>
              <a:t>ng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m</a:t>
            </a:r>
            <a:r>
              <a:rPr sz="2600" spc="-5" dirty="0">
                <a:latin typeface="Segoe UI"/>
                <a:cs typeface="Segoe UI"/>
              </a:rPr>
              <a:t>ộ</a:t>
            </a:r>
            <a:r>
              <a:rPr sz="2600" dirty="0">
                <a:latin typeface="Segoe UI"/>
                <a:cs typeface="Segoe UI"/>
              </a:rPr>
              <a:t>t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co</a:t>
            </a:r>
            <a:r>
              <a:rPr sz="2600" dirty="0">
                <a:latin typeface="Segoe UI"/>
                <a:cs typeface="Segoe UI"/>
              </a:rPr>
              <a:t>ns</a:t>
            </a:r>
            <a:r>
              <a:rPr sz="2600" spc="5" dirty="0">
                <a:latin typeface="Segoe UI"/>
                <a:cs typeface="Segoe UI"/>
              </a:rPr>
              <a:t>t</a:t>
            </a:r>
            <a:r>
              <a:rPr sz="2600" spc="-10" dirty="0">
                <a:latin typeface="Segoe UI"/>
                <a:cs typeface="Segoe UI"/>
              </a:rPr>
              <a:t>r</a:t>
            </a:r>
            <a:r>
              <a:rPr sz="2600" dirty="0">
                <a:latin typeface="Segoe UI"/>
                <a:cs typeface="Segoe UI"/>
              </a:rPr>
              <a:t>u</a:t>
            </a:r>
            <a:r>
              <a:rPr sz="2600" spc="-5" dirty="0">
                <a:latin typeface="Segoe UI"/>
                <a:cs typeface="Segoe UI"/>
              </a:rPr>
              <a:t>c</a:t>
            </a:r>
            <a:r>
              <a:rPr sz="2600" spc="-20" dirty="0">
                <a:latin typeface="Segoe UI"/>
                <a:cs typeface="Segoe UI"/>
              </a:rPr>
              <a:t>t</a:t>
            </a:r>
            <a:r>
              <a:rPr sz="2600" spc="-5" dirty="0">
                <a:latin typeface="Segoe UI"/>
                <a:cs typeface="Segoe UI"/>
              </a:rPr>
              <a:t>o</a:t>
            </a:r>
            <a:r>
              <a:rPr sz="2600" dirty="0">
                <a:latin typeface="Segoe UI"/>
                <a:cs typeface="Segoe UI"/>
              </a:rPr>
              <a:t>r</a:t>
            </a:r>
            <a:r>
              <a:rPr sz="2600" spc="-4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mu</a:t>
            </a:r>
            <a:r>
              <a:rPr sz="2600" spc="-5" dirty="0">
                <a:latin typeface="Segoe UI"/>
                <a:cs typeface="Segoe UI"/>
              </a:rPr>
              <a:t>ố</a:t>
            </a:r>
            <a:r>
              <a:rPr sz="2600" dirty="0">
                <a:latin typeface="Segoe UI"/>
                <a:cs typeface="Segoe UI"/>
              </a:rPr>
              <a:t>n</a:t>
            </a:r>
            <a:r>
              <a:rPr sz="2600" spc="-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g</a:t>
            </a:r>
            <a:r>
              <a:rPr sz="2600" spc="-5" dirty="0">
                <a:latin typeface="Segoe UI"/>
                <a:cs typeface="Segoe UI"/>
              </a:rPr>
              <a:t>ọ</a:t>
            </a:r>
            <a:r>
              <a:rPr sz="2600" dirty="0">
                <a:latin typeface="Segoe UI"/>
                <a:cs typeface="Segoe UI"/>
              </a:rPr>
              <a:t>i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co</a:t>
            </a:r>
            <a:r>
              <a:rPr sz="2600" dirty="0">
                <a:latin typeface="Segoe UI"/>
                <a:cs typeface="Segoe UI"/>
              </a:rPr>
              <a:t>ns</a:t>
            </a:r>
            <a:r>
              <a:rPr sz="2600" spc="5" dirty="0">
                <a:latin typeface="Segoe UI"/>
                <a:cs typeface="Segoe UI"/>
              </a:rPr>
              <a:t>t</a:t>
            </a:r>
            <a:r>
              <a:rPr sz="2600" spc="-10" dirty="0">
                <a:latin typeface="Segoe UI"/>
                <a:cs typeface="Segoe UI"/>
              </a:rPr>
              <a:t>r</a:t>
            </a:r>
            <a:r>
              <a:rPr sz="2600" dirty="0">
                <a:latin typeface="Segoe UI"/>
                <a:cs typeface="Segoe UI"/>
              </a:rPr>
              <a:t>u</a:t>
            </a:r>
            <a:r>
              <a:rPr sz="2600" spc="-5" dirty="0">
                <a:latin typeface="Segoe UI"/>
                <a:cs typeface="Segoe UI"/>
              </a:rPr>
              <a:t>c</a:t>
            </a:r>
            <a:r>
              <a:rPr sz="2600" spc="-20" dirty="0">
                <a:latin typeface="Segoe UI"/>
                <a:cs typeface="Segoe UI"/>
              </a:rPr>
              <a:t>t</a:t>
            </a:r>
            <a:r>
              <a:rPr sz="2600" spc="-5" dirty="0">
                <a:latin typeface="Segoe UI"/>
                <a:cs typeface="Segoe UI"/>
              </a:rPr>
              <a:t>o</a:t>
            </a:r>
            <a:r>
              <a:rPr sz="2600" dirty="0">
                <a:latin typeface="Segoe UI"/>
                <a:cs typeface="Segoe UI"/>
              </a:rPr>
              <a:t>r</a:t>
            </a:r>
            <a:r>
              <a:rPr sz="2600" spc="-4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kh</a:t>
            </a:r>
            <a:r>
              <a:rPr sz="2600" spc="-10" dirty="0">
                <a:latin typeface="Segoe UI"/>
                <a:cs typeface="Segoe UI"/>
              </a:rPr>
              <a:t>á</a:t>
            </a:r>
            <a:r>
              <a:rPr sz="2600" dirty="0">
                <a:latin typeface="Segoe UI"/>
                <a:cs typeface="Segoe UI"/>
              </a:rPr>
              <a:t>c </a:t>
            </a:r>
            <a:r>
              <a:rPr sz="2600" spc="-5" dirty="0">
                <a:latin typeface="Segoe UI"/>
                <a:cs typeface="Segoe UI"/>
              </a:rPr>
              <a:t>c</a:t>
            </a:r>
            <a:r>
              <a:rPr sz="2600" dirty="0">
                <a:latin typeface="Segoe UI"/>
                <a:cs typeface="Segoe UI"/>
              </a:rPr>
              <a:t>ùng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lớ</a:t>
            </a:r>
            <a:r>
              <a:rPr sz="2600" dirty="0">
                <a:latin typeface="Segoe UI"/>
                <a:cs typeface="Segoe UI"/>
              </a:rPr>
              <a:t>p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t</a:t>
            </a:r>
            <a:r>
              <a:rPr sz="2600" dirty="0">
                <a:latin typeface="Segoe UI"/>
                <a:cs typeface="Segoe UI"/>
              </a:rPr>
              <a:t>hì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sử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dụng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b="1" spc="-10" dirty="0">
                <a:latin typeface="Segoe UI"/>
                <a:cs typeface="Segoe UI"/>
              </a:rPr>
              <a:t>t</a:t>
            </a:r>
            <a:r>
              <a:rPr sz="2600" b="1" spc="5" dirty="0">
                <a:latin typeface="Segoe UI"/>
                <a:cs typeface="Segoe UI"/>
              </a:rPr>
              <a:t>hi</a:t>
            </a:r>
            <a:r>
              <a:rPr sz="2600" b="1" spc="-10" dirty="0">
                <a:latin typeface="Segoe UI"/>
                <a:cs typeface="Segoe UI"/>
              </a:rPr>
              <a:t>s</a:t>
            </a:r>
            <a:r>
              <a:rPr sz="2600" b="1" spc="-5" dirty="0">
                <a:latin typeface="Segoe UI"/>
                <a:cs typeface="Segoe UI"/>
              </a:rPr>
              <a:t>(</a:t>
            </a:r>
            <a:r>
              <a:rPr sz="2600" b="1" spc="-10" dirty="0">
                <a:latin typeface="Segoe UI"/>
                <a:cs typeface="Segoe UI"/>
              </a:rPr>
              <a:t>t</a:t>
            </a:r>
            <a:r>
              <a:rPr sz="2600" b="1" spc="5" dirty="0">
                <a:latin typeface="Segoe UI"/>
                <a:cs typeface="Segoe UI"/>
              </a:rPr>
              <a:t>h</a:t>
            </a:r>
            <a:r>
              <a:rPr sz="2600" b="1" dirty="0">
                <a:latin typeface="Segoe UI"/>
                <a:cs typeface="Segoe UI"/>
              </a:rPr>
              <a:t>am</a:t>
            </a:r>
            <a:r>
              <a:rPr sz="2600" b="1" spc="-20" dirty="0">
                <a:latin typeface="Segoe UI"/>
                <a:cs typeface="Segoe UI"/>
              </a:rPr>
              <a:t> </a:t>
            </a:r>
            <a:r>
              <a:rPr sz="2600" b="1" spc="-10" dirty="0">
                <a:latin typeface="Segoe UI"/>
                <a:cs typeface="Segoe UI"/>
              </a:rPr>
              <a:t>s</a:t>
            </a:r>
            <a:r>
              <a:rPr sz="2600" b="1" spc="5" dirty="0">
                <a:latin typeface="Segoe UI"/>
                <a:cs typeface="Segoe UI"/>
              </a:rPr>
              <a:t>ố</a:t>
            </a:r>
            <a:r>
              <a:rPr sz="2600" b="1" spc="-5" dirty="0">
                <a:latin typeface="Segoe UI"/>
                <a:cs typeface="Segoe UI"/>
              </a:rPr>
              <a:t>)</a:t>
            </a:r>
            <a:r>
              <a:rPr sz="2600" dirty="0">
                <a:latin typeface="Segoe UI"/>
                <a:cs typeface="Segoe UI"/>
              </a:rPr>
              <a:t>,</a:t>
            </a:r>
            <a:r>
              <a:rPr sz="2600" spc="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mu</a:t>
            </a:r>
            <a:r>
              <a:rPr sz="2600" spc="-5" dirty="0">
                <a:latin typeface="Segoe UI"/>
                <a:cs typeface="Segoe UI"/>
              </a:rPr>
              <a:t>ố</a:t>
            </a:r>
            <a:r>
              <a:rPr sz="2600" dirty="0">
                <a:latin typeface="Segoe UI"/>
                <a:cs typeface="Segoe UI"/>
              </a:rPr>
              <a:t>n</a:t>
            </a:r>
            <a:r>
              <a:rPr sz="2600" spc="-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g</a:t>
            </a:r>
            <a:r>
              <a:rPr sz="2600" spc="-5" dirty="0">
                <a:latin typeface="Segoe UI"/>
                <a:cs typeface="Segoe UI"/>
              </a:rPr>
              <a:t>ọi co</a:t>
            </a:r>
            <a:r>
              <a:rPr sz="2600" dirty="0">
                <a:latin typeface="Segoe UI"/>
                <a:cs typeface="Segoe UI"/>
              </a:rPr>
              <a:t>ns</a:t>
            </a:r>
            <a:r>
              <a:rPr sz="2600" spc="5" dirty="0">
                <a:latin typeface="Segoe UI"/>
                <a:cs typeface="Segoe UI"/>
              </a:rPr>
              <a:t>t</a:t>
            </a:r>
            <a:r>
              <a:rPr sz="2600" spc="-10" dirty="0">
                <a:latin typeface="Segoe UI"/>
                <a:cs typeface="Segoe UI"/>
              </a:rPr>
              <a:t>r</a:t>
            </a:r>
            <a:r>
              <a:rPr sz="2600" dirty="0">
                <a:latin typeface="Segoe UI"/>
                <a:cs typeface="Segoe UI"/>
              </a:rPr>
              <a:t>u</a:t>
            </a:r>
            <a:r>
              <a:rPr sz="2600" spc="-5" dirty="0">
                <a:latin typeface="Segoe UI"/>
                <a:cs typeface="Segoe UI"/>
              </a:rPr>
              <a:t>c</a:t>
            </a:r>
            <a:r>
              <a:rPr sz="2600" spc="-20" dirty="0">
                <a:latin typeface="Segoe UI"/>
                <a:cs typeface="Segoe UI"/>
              </a:rPr>
              <a:t>t</a:t>
            </a:r>
            <a:r>
              <a:rPr sz="2600" spc="-5" dirty="0">
                <a:latin typeface="Segoe UI"/>
                <a:cs typeface="Segoe UI"/>
              </a:rPr>
              <a:t>o</a:t>
            </a:r>
            <a:r>
              <a:rPr sz="2600" dirty="0">
                <a:latin typeface="Segoe UI"/>
                <a:cs typeface="Segoe UI"/>
              </a:rPr>
              <a:t>r</a:t>
            </a:r>
            <a:r>
              <a:rPr sz="2600" spc="-40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c</a:t>
            </a:r>
            <a:r>
              <a:rPr sz="2600" dirty="0">
                <a:latin typeface="Segoe UI"/>
                <a:cs typeface="Segoe UI"/>
              </a:rPr>
              <a:t>ủa </a:t>
            </a:r>
            <a:r>
              <a:rPr sz="2600" spc="5" dirty="0">
                <a:latin typeface="Segoe UI"/>
                <a:cs typeface="Segoe UI"/>
              </a:rPr>
              <a:t>lớ</a:t>
            </a:r>
            <a:r>
              <a:rPr sz="2600" dirty="0">
                <a:latin typeface="Segoe UI"/>
                <a:cs typeface="Segoe UI"/>
              </a:rPr>
              <a:t>p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c</a:t>
            </a:r>
            <a:r>
              <a:rPr sz="2600" dirty="0">
                <a:latin typeface="Segoe UI"/>
                <a:cs typeface="Segoe UI"/>
              </a:rPr>
              <a:t>ha</a:t>
            </a:r>
            <a:r>
              <a:rPr sz="2600" spc="-10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t</a:t>
            </a:r>
            <a:r>
              <a:rPr sz="2600" dirty="0">
                <a:latin typeface="Segoe UI"/>
                <a:cs typeface="Segoe UI"/>
              </a:rPr>
              <a:t>hì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sử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dụng</a:t>
            </a:r>
            <a:r>
              <a:rPr sz="2600" spc="-30" dirty="0">
                <a:latin typeface="Segoe UI"/>
                <a:cs typeface="Segoe UI"/>
              </a:rPr>
              <a:t> </a:t>
            </a:r>
            <a:r>
              <a:rPr sz="2600" b="1" spc="-10" dirty="0">
                <a:latin typeface="Segoe UI"/>
                <a:cs typeface="Segoe UI"/>
              </a:rPr>
              <a:t>s</a:t>
            </a:r>
            <a:r>
              <a:rPr sz="2600" b="1" spc="-5" dirty="0">
                <a:latin typeface="Segoe UI"/>
                <a:cs typeface="Segoe UI"/>
              </a:rPr>
              <a:t>u</a:t>
            </a:r>
            <a:r>
              <a:rPr sz="2600" b="1" spc="5" dirty="0">
                <a:latin typeface="Segoe UI"/>
                <a:cs typeface="Segoe UI"/>
              </a:rPr>
              <a:t>p</a:t>
            </a:r>
            <a:r>
              <a:rPr sz="2600" b="1" spc="-10" dirty="0">
                <a:latin typeface="Segoe UI"/>
                <a:cs typeface="Segoe UI"/>
              </a:rPr>
              <a:t>er</a:t>
            </a:r>
            <a:r>
              <a:rPr sz="2600" b="1" dirty="0">
                <a:latin typeface="Segoe UI"/>
                <a:cs typeface="Segoe UI"/>
              </a:rPr>
              <a:t>(</a:t>
            </a:r>
            <a:r>
              <a:rPr sz="2600" b="1" spc="-10" dirty="0">
                <a:latin typeface="Segoe UI"/>
                <a:cs typeface="Segoe UI"/>
              </a:rPr>
              <a:t>t</a:t>
            </a:r>
            <a:r>
              <a:rPr sz="2600" b="1" spc="5" dirty="0">
                <a:latin typeface="Segoe UI"/>
                <a:cs typeface="Segoe UI"/>
              </a:rPr>
              <a:t>h</a:t>
            </a:r>
            <a:r>
              <a:rPr sz="2600" b="1" dirty="0">
                <a:latin typeface="Segoe UI"/>
                <a:cs typeface="Segoe UI"/>
              </a:rPr>
              <a:t>am </a:t>
            </a:r>
            <a:r>
              <a:rPr sz="2600" b="1" spc="-10" dirty="0">
                <a:latin typeface="Segoe UI"/>
                <a:cs typeface="Segoe UI"/>
              </a:rPr>
              <a:t>s</a:t>
            </a:r>
            <a:r>
              <a:rPr sz="2600" b="1" spc="5" dirty="0">
                <a:latin typeface="Segoe UI"/>
                <a:cs typeface="Segoe UI"/>
              </a:rPr>
              <a:t>ố</a:t>
            </a:r>
            <a:r>
              <a:rPr sz="2600" b="1" dirty="0">
                <a:latin typeface="Segoe UI"/>
                <a:cs typeface="Segoe UI"/>
              </a:rPr>
              <a:t>)</a:t>
            </a:r>
            <a:endParaRPr sz="2600" dirty="0">
              <a:latin typeface="Segoe UI"/>
              <a:cs typeface="Segoe UI"/>
            </a:endParaRPr>
          </a:p>
          <a:p>
            <a:pPr marL="529590" marR="138430" indent="-515620">
              <a:lnSpc>
                <a:spcPts val="2500"/>
              </a:lnSpc>
              <a:spcBef>
                <a:spcPts val="620"/>
              </a:spcBef>
              <a:buClr>
                <a:srgbClr val="FF5A33"/>
              </a:buClr>
              <a:buFont typeface="Segoe UI"/>
              <a:buAutoNum type="arabicParenR"/>
              <a:tabLst>
                <a:tab pos="529590" algn="l"/>
              </a:tabLst>
            </a:pPr>
            <a:r>
              <a:rPr sz="2600" spc="-5" dirty="0">
                <a:latin typeface="Segoe UI"/>
                <a:cs typeface="Segoe UI"/>
              </a:rPr>
              <a:t>N</a:t>
            </a:r>
            <a:r>
              <a:rPr sz="2600" spc="-10" dirty="0">
                <a:latin typeface="Segoe UI"/>
                <a:cs typeface="Segoe UI"/>
              </a:rPr>
              <a:t>ế</a:t>
            </a:r>
            <a:r>
              <a:rPr sz="2600" dirty="0">
                <a:latin typeface="Segoe UI"/>
                <a:cs typeface="Segoe UI"/>
              </a:rPr>
              <a:t>u</a:t>
            </a:r>
            <a:r>
              <a:rPr sz="2600" spc="5" dirty="0">
                <a:latin typeface="Segoe UI"/>
                <a:cs typeface="Segoe UI"/>
              </a:rPr>
              <a:t> t</a:t>
            </a:r>
            <a:r>
              <a:rPr sz="2600" spc="-45" dirty="0">
                <a:latin typeface="Segoe UI"/>
                <a:cs typeface="Segoe UI"/>
              </a:rPr>
              <a:t>r</a:t>
            </a:r>
            <a:r>
              <a:rPr sz="2600" spc="-5" dirty="0">
                <a:latin typeface="Segoe UI"/>
                <a:cs typeface="Segoe UI"/>
              </a:rPr>
              <a:t>o</a:t>
            </a:r>
            <a:r>
              <a:rPr sz="2600" dirty="0">
                <a:latin typeface="Segoe UI"/>
                <a:cs typeface="Segoe UI"/>
              </a:rPr>
              <a:t>ng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co</a:t>
            </a:r>
            <a:r>
              <a:rPr sz="2600" dirty="0">
                <a:latin typeface="Segoe UI"/>
                <a:cs typeface="Segoe UI"/>
              </a:rPr>
              <a:t>ns</a:t>
            </a:r>
            <a:r>
              <a:rPr sz="2600" spc="5" dirty="0">
                <a:latin typeface="Segoe UI"/>
                <a:cs typeface="Segoe UI"/>
              </a:rPr>
              <a:t>t</a:t>
            </a:r>
            <a:r>
              <a:rPr sz="2600" spc="-10" dirty="0">
                <a:latin typeface="Segoe UI"/>
                <a:cs typeface="Segoe UI"/>
              </a:rPr>
              <a:t>r</a:t>
            </a:r>
            <a:r>
              <a:rPr sz="2600" dirty="0">
                <a:latin typeface="Segoe UI"/>
                <a:cs typeface="Segoe UI"/>
              </a:rPr>
              <a:t>u</a:t>
            </a:r>
            <a:r>
              <a:rPr sz="2600" spc="-5" dirty="0">
                <a:latin typeface="Segoe UI"/>
                <a:cs typeface="Segoe UI"/>
              </a:rPr>
              <a:t>c</a:t>
            </a:r>
            <a:r>
              <a:rPr sz="2600" spc="-20" dirty="0">
                <a:latin typeface="Segoe UI"/>
                <a:cs typeface="Segoe UI"/>
              </a:rPr>
              <a:t>t</a:t>
            </a:r>
            <a:r>
              <a:rPr sz="2600" spc="-5" dirty="0">
                <a:latin typeface="Segoe UI"/>
                <a:cs typeface="Segoe UI"/>
              </a:rPr>
              <a:t>o</a:t>
            </a:r>
            <a:r>
              <a:rPr sz="2600" dirty="0">
                <a:latin typeface="Segoe UI"/>
                <a:cs typeface="Segoe UI"/>
              </a:rPr>
              <a:t>r</a:t>
            </a:r>
            <a:r>
              <a:rPr sz="2600" spc="-4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kh</a:t>
            </a:r>
            <a:r>
              <a:rPr sz="2600" spc="-5" dirty="0">
                <a:latin typeface="Segoe UI"/>
                <a:cs typeface="Segoe UI"/>
              </a:rPr>
              <a:t>ô</a:t>
            </a:r>
            <a:r>
              <a:rPr sz="2600" dirty="0">
                <a:latin typeface="Segoe UI"/>
                <a:cs typeface="Segoe UI"/>
              </a:rPr>
              <a:t>ng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g</a:t>
            </a:r>
            <a:r>
              <a:rPr sz="2600" spc="-5" dirty="0">
                <a:latin typeface="Segoe UI"/>
                <a:cs typeface="Segoe UI"/>
              </a:rPr>
              <a:t>ọ</a:t>
            </a:r>
            <a:r>
              <a:rPr sz="2600" dirty="0">
                <a:latin typeface="Segoe UI"/>
                <a:cs typeface="Segoe UI"/>
              </a:rPr>
              <a:t>i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co</a:t>
            </a:r>
            <a:r>
              <a:rPr sz="2600" dirty="0">
                <a:latin typeface="Segoe UI"/>
                <a:cs typeface="Segoe UI"/>
              </a:rPr>
              <a:t>ns</a:t>
            </a:r>
            <a:r>
              <a:rPr sz="2600" spc="5" dirty="0">
                <a:latin typeface="Segoe UI"/>
                <a:cs typeface="Segoe UI"/>
              </a:rPr>
              <a:t>t</a:t>
            </a:r>
            <a:r>
              <a:rPr sz="2600" spc="-10" dirty="0">
                <a:latin typeface="Segoe UI"/>
                <a:cs typeface="Segoe UI"/>
              </a:rPr>
              <a:t>r</a:t>
            </a:r>
            <a:r>
              <a:rPr sz="2600" dirty="0">
                <a:latin typeface="Segoe UI"/>
                <a:cs typeface="Segoe UI"/>
              </a:rPr>
              <a:t>u</a:t>
            </a:r>
            <a:r>
              <a:rPr sz="2600" spc="-5" dirty="0">
                <a:latin typeface="Segoe UI"/>
                <a:cs typeface="Segoe UI"/>
              </a:rPr>
              <a:t>c</a:t>
            </a:r>
            <a:r>
              <a:rPr sz="2600" spc="-20" dirty="0">
                <a:latin typeface="Segoe UI"/>
                <a:cs typeface="Segoe UI"/>
              </a:rPr>
              <a:t>t</a:t>
            </a:r>
            <a:r>
              <a:rPr sz="2600" spc="-5" dirty="0">
                <a:latin typeface="Segoe UI"/>
                <a:cs typeface="Segoe UI"/>
              </a:rPr>
              <a:t>o</a:t>
            </a:r>
            <a:r>
              <a:rPr sz="2600" dirty="0">
                <a:latin typeface="Segoe UI"/>
                <a:cs typeface="Segoe UI"/>
              </a:rPr>
              <a:t>r</a:t>
            </a:r>
            <a:r>
              <a:rPr sz="2600" spc="-4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kh</a:t>
            </a:r>
            <a:r>
              <a:rPr sz="2600" spc="-10" dirty="0">
                <a:latin typeface="Segoe UI"/>
                <a:cs typeface="Segoe UI"/>
              </a:rPr>
              <a:t>á</a:t>
            </a:r>
            <a:r>
              <a:rPr sz="2600" dirty="0">
                <a:latin typeface="Segoe UI"/>
                <a:cs typeface="Segoe UI"/>
              </a:rPr>
              <a:t>c </a:t>
            </a:r>
            <a:r>
              <a:rPr sz="2600" spc="5" dirty="0">
                <a:latin typeface="Segoe UI"/>
                <a:cs typeface="Segoe UI"/>
              </a:rPr>
              <a:t>t</a:t>
            </a:r>
            <a:r>
              <a:rPr sz="2600" dirty="0">
                <a:latin typeface="Segoe UI"/>
                <a:cs typeface="Segoe UI"/>
              </a:rPr>
              <a:t>hì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nó</a:t>
            </a:r>
            <a:r>
              <a:rPr sz="2600" spc="5" dirty="0">
                <a:latin typeface="Segoe UI"/>
                <a:cs typeface="Segoe UI"/>
              </a:rPr>
              <a:t> t</a:t>
            </a:r>
            <a:r>
              <a:rPr sz="2600" dirty="0">
                <a:latin typeface="Segoe UI"/>
                <a:cs typeface="Segoe UI"/>
              </a:rPr>
              <a:t>ự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g</a:t>
            </a:r>
            <a:r>
              <a:rPr sz="2600" spc="-5" dirty="0">
                <a:latin typeface="Segoe UI"/>
                <a:cs typeface="Segoe UI"/>
              </a:rPr>
              <a:t>ọ</a:t>
            </a:r>
            <a:r>
              <a:rPr sz="2600" dirty="0">
                <a:latin typeface="Segoe UI"/>
                <a:cs typeface="Segoe UI"/>
              </a:rPr>
              <a:t>i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co</a:t>
            </a:r>
            <a:r>
              <a:rPr sz="2600" dirty="0">
                <a:latin typeface="Segoe UI"/>
                <a:cs typeface="Segoe UI"/>
              </a:rPr>
              <a:t>ns</a:t>
            </a:r>
            <a:r>
              <a:rPr sz="2600" spc="5" dirty="0">
                <a:latin typeface="Segoe UI"/>
                <a:cs typeface="Segoe UI"/>
              </a:rPr>
              <a:t>t</a:t>
            </a:r>
            <a:r>
              <a:rPr sz="2600" spc="-10" dirty="0">
                <a:latin typeface="Segoe UI"/>
                <a:cs typeface="Segoe UI"/>
              </a:rPr>
              <a:t>r</a:t>
            </a:r>
            <a:r>
              <a:rPr sz="2600" dirty="0">
                <a:latin typeface="Segoe UI"/>
                <a:cs typeface="Segoe UI"/>
              </a:rPr>
              <a:t>u</a:t>
            </a:r>
            <a:r>
              <a:rPr sz="2600" spc="-5" dirty="0">
                <a:latin typeface="Segoe UI"/>
                <a:cs typeface="Segoe UI"/>
              </a:rPr>
              <a:t>c</a:t>
            </a:r>
            <a:r>
              <a:rPr sz="2600" spc="-20" dirty="0">
                <a:latin typeface="Segoe UI"/>
                <a:cs typeface="Segoe UI"/>
              </a:rPr>
              <a:t>t</a:t>
            </a:r>
            <a:r>
              <a:rPr sz="2600" spc="-5" dirty="0">
                <a:latin typeface="Segoe UI"/>
                <a:cs typeface="Segoe UI"/>
              </a:rPr>
              <a:t>o</a:t>
            </a:r>
            <a:r>
              <a:rPr sz="2600" dirty="0">
                <a:latin typeface="Segoe UI"/>
                <a:cs typeface="Segoe UI"/>
              </a:rPr>
              <a:t>r</a:t>
            </a:r>
            <a:r>
              <a:rPr sz="2600" spc="-4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kh</a:t>
            </a:r>
            <a:r>
              <a:rPr sz="2600" spc="-5" dirty="0">
                <a:latin typeface="Segoe UI"/>
                <a:cs typeface="Segoe UI"/>
              </a:rPr>
              <a:t>ô</a:t>
            </a:r>
            <a:r>
              <a:rPr sz="2600" dirty="0">
                <a:latin typeface="Segoe UI"/>
                <a:cs typeface="Segoe UI"/>
              </a:rPr>
              <a:t>ng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t</a:t>
            </a:r>
            <a:r>
              <a:rPr sz="2600" dirty="0">
                <a:latin typeface="Segoe UI"/>
                <a:cs typeface="Segoe UI"/>
              </a:rPr>
              <a:t>h</a:t>
            </a:r>
            <a:r>
              <a:rPr sz="2600" spc="-10" dirty="0">
                <a:latin typeface="Segoe UI"/>
                <a:cs typeface="Segoe UI"/>
              </a:rPr>
              <a:t>a</a:t>
            </a:r>
            <a:r>
              <a:rPr sz="2600" dirty="0">
                <a:latin typeface="Segoe UI"/>
                <a:cs typeface="Segoe UI"/>
              </a:rPr>
              <a:t>m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số</a:t>
            </a:r>
            <a:r>
              <a:rPr sz="2600" spc="-10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c</a:t>
            </a:r>
            <a:r>
              <a:rPr sz="2600" dirty="0">
                <a:latin typeface="Segoe UI"/>
                <a:cs typeface="Segoe UI"/>
              </a:rPr>
              <a:t>ủa</a:t>
            </a:r>
            <a:r>
              <a:rPr sz="2600" spc="-10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lớp </a:t>
            </a:r>
            <a:r>
              <a:rPr sz="2600" spc="-5" dirty="0">
                <a:latin typeface="Segoe UI"/>
                <a:cs typeface="Segoe UI"/>
              </a:rPr>
              <a:t>c</a:t>
            </a:r>
            <a:r>
              <a:rPr sz="2600" dirty="0">
                <a:latin typeface="Segoe UI"/>
                <a:cs typeface="Segoe UI"/>
              </a:rPr>
              <a:t>ha </a:t>
            </a:r>
            <a:r>
              <a:rPr sz="2600" b="1" spc="-10" dirty="0">
                <a:latin typeface="Segoe UI"/>
                <a:cs typeface="Segoe UI"/>
              </a:rPr>
              <a:t>s</a:t>
            </a:r>
            <a:r>
              <a:rPr sz="2600" b="1" spc="-5" dirty="0">
                <a:latin typeface="Segoe UI"/>
                <a:cs typeface="Segoe UI"/>
              </a:rPr>
              <a:t>u</a:t>
            </a:r>
            <a:r>
              <a:rPr sz="2600" b="1" spc="5" dirty="0">
                <a:latin typeface="Segoe UI"/>
                <a:cs typeface="Segoe UI"/>
              </a:rPr>
              <a:t>p</a:t>
            </a:r>
            <a:r>
              <a:rPr sz="2600" b="1" spc="-10" dirty="0">
                <a:latin typeface="Segoe UI"/>
                <a:cs typeface="Segoe UI"/>
              </a:rPr>
              <a:t>er</a:t>
            </a:r>
            <a:r>
              <a:rPr sz="2600" b="1" dirty="0">
                <a:latin typeface="Segoe UI"/>
                <a:cs typeface="Segoe UI"/>
              </a:rPr>
              <a:t>()</a:t>
            </a:r>
            <a:endParaRPr sz="2600" dirty="0">
              <a:latin typeface="Segoe UI"/>
              <a:cs typeface="Segoe UI"/>
            </a:endParaRPr>
          </a:p>
          <a:p>
            <a:pPr marL="530225" marR="5080" indent="-515620">
              <a:lnSpc>
                <a:spcPts val="2500"/>
              </a:lnSpc>
              <a:spcBef>
                <a:spcPts val="620"/>
              </a:spcBef>
              <a:buClr>
                <a:srgbClr val="FF5A33"/>
              </a:buClr>
              <a:buFont typeface="Segoe UI"/>
              <a:buAutoNum type="arabicParenR"/>
              <a:tabLst>
                <a:tab pos="530860" algn="l"/>
              </a:tabLst>
            </a:pPr>
            <a:r>
              <a:rPr sz="2600" spc="-5" dirty="0">
                <a:latin typeface="Segoe UI"/>
                <a:cs typeface="Segoe UI"/>
              </a:rPr>
              <a:t>L</a:t>
            </a:r>
            <a:r>
              <a:rPr sz="2600" spc="5" dirty="0">
                <a:latin typeface="Segoe UI"/>
                <a:cs typeface="Segoe UI"/>
              </a:rPr>
              <a:t>ờ</a:t>
            </a:r>
            <a:r>
              <a:rPr sz="2600" dirty="0">
                <a:latin typeface="Segoe UI"/>
                <a:cs typeface="Segoe UI"/>
              </a:rPr>
              <a:t>i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g</a:t>
            </a:r>
            <a:r>
              <a:rPr sz="2600" spc="-5" dirty="0">
                <a:latin typeface="Segoe UI"/>
                <a:cs typeface="Segoe UI"/>
              </a:rPr>
              <a:t>ọ</a:t>
            </a:r>
            <a:r>
              <a:rPr sz="2600" dirty="0">
                <a:latin typeface="Segoe UI"/>
                <a:cs typeface="Segoe UI"/>
              </a:rPr>
              <a:t>i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co</a:t>
            </a:r>
            <a:r>
              <a:rPr sz="2600" dirty="0">
                <a:latin typeface="Segoe UI"/>
                <a:cs typeface="Segoe UI"/>
              </a:rPr>
              <a:t>ns</a:t>
            </a:r>
            <a:r>
              <a:rPr sz="2600" spc="5" dirty="0">
                <a:latin typeface="Segoe UI"/>
                <a:cs typeface="Segoe UI"/>
              </a:rPr>
              <a:t>t</a:t>
            </a:r>
            <a:r>
              <a:rPr sz="2600" spc="-10" dirty="0">
                <a:latin typeface="Segoe UI"/>
                <a:cs typeface="Segoe UI"/>
              </a:rPr>
              <a:t>r</a:t>
            </a:r>
            <a:r>
              <a:rPr sz="2600" dirty="0">
                <a:latin typeface="Segoe UI"/>
                <a:cs typeface="Segoe UI"/>
              </a:rPr>
              <a:t>u</a:t>
            </a:r>
            <a:r>
              <a:rPr sz="2600" spc="-5" dirty="0">
                <a:latin typeface="Segoe UI"/>
                <a:cs typeface="Segoe UI"/>
              </a:rPr>
              <a:t>c</a:t>
            </a:r>
            <a:r>
              <a:rPr sz="2600" spc="-20" dirty="0">
                <a:latin typeface="Segoe UI"/>
                <a:cs typeface="Segoe UI"/>
              </a:rPr>
              <a:t>t</a:t>
            </a:r>
            <a:r>
              <a:rPr sz="2600" spc="-5" dirty="0">
                <a:latin typeface="Segoe UI"/>
                <a:cs typeface="Segoe UI"/>
              </a:rPr>
              <a:t>o</a:t>
            </a:r>
            <a:r>
              <a:rPr sz="2600" dirty="0">
                <a:latin typeface="Segoe UI"/>
                <a:cs typeface="Segoe UI"/>
              </a:rPr>
              <a:t>r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spc="-10" dirty="0">
                <a:latin typeface="Segoe UI"/>
                <a:cs typeface="Segoe UI"/>
              </a:rPr>
              <a:t>(</a:t>
            </a:r>
            <a:r>
              <a:rPr sz="2600" dirty="0">
                <a:latin typeface="Segoe UI"/>
                <a:cs typeface="Segoe UI"/>
              </a:rPr>
              <a:t>su</a:t>
            </a:r>
            <a:r>
              <a:rPr sz="2600" spc="5" dirty="0">
                <a:latin typeface="Segoe UI"/>
                <a:cs typeface="Segoe UI"/>
              </a:rPr>
              <a:t>p</a:t>
            </a:r>
            <a:r>
              <a:rPr sz="2600" spc="-10" dirty="0">
                <a:latin typeface="Segoe UI"/>
                <a:cs typeface="Segoe UI"/>
              </a:rPr>
              <a:t>er(</a:t>
            </a:r>
            <a:r>
              <a:rPr sz="2600" dirty="0">
                <a:latin typeface="Segoe UI"/>
                <a:cs typeface="Segoe UI"/>
              </a:rPr>
              <a:t>)</a:t>
            </a:r>
            <a:r>
              <a:rPr sz="2600" spc="-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h</a:t>
            </a:r>
            <a:r>
              <a:rPr sz="2600" spc="-5" dirty="0">
                <a:latin typeface="Segoe UI"/>
                <a:cs typeface="Segoe UI"/>
              </a:rPr>
              <a:t>o</a:t>
            </a:r>
            <a:r>
              <a:rPr sz="2600" spc="-10" dirty="0">
                <a:latin typeface="Segoe UI"/>
                <a:cs typeface="Segoe UI"/>
              </a:rPr>
              <a:t>ặ</a:t>
            </a:r>
            <a:r>
              <a:rPr sz="2600" dirty="0">
                <a:latin typeface="Segoe UI"/>
                <a:cs typeface="Segoe UI"/>
              </a:rPr>
              <a:t>c</a:t>
            </a:r>
            <a:r>
              <a:rPr sz="2600" spc="5" dirty="0">
                <a:latin typeface="Segoe UI"/>
                <a:cs typeface="Segoe UI"/>
              </a:rPr>
              <a:t> t</a:t>
            </a:r>
            <a:r>
              <a:rPr sz="2600" dirty="0">
                <a:latin typeface="Segoe UI"/>
                <a:cs typeface="Segoe UI"/>
              </a:rPr>
              <a:t>h</a:t>
            </a:r>
            <a:r>
              <a:rPr sz="2600" spc="5" dirty="0">
                <a:latin typeface="Segoe UI"/>
                <a:cs typeface="Segoe UI"/>
              </a:rPr>
              <a:t>i</a:t>
            </a:r>
            <a:r>
              <a:rPr sz="2600" dirty="0">
                <a:latin typeface="Segoe UI"/>
                <a:cs typeface="Segoe UI"/>
              </a:rPr>
              <a:t>s</a:t>
            </a:r>
            <a:r>
              <a:rPr sz="2600" spc="-10" dirty="0">
                <a:latin typeface="Segoe UI"/>
                <a:cs typeface="Segoe UI"/>
              </a:rPr>
              <a:t>()</a:t>
            </a:r>
            <a:r>
              <a:rPr sz="2600" dirty="0">
                <a:latin typeface="Segoe UI"/>
                <a:cs typeface="Segoe UI"/>
              </a:rPr>
              <a:t>)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kh</a:t>
            </a:r>
            <a:r>
              <a:rPr sz="2600" spc="-10" dirty="0">
                <a:latin typeface="Segoe UI"/>
                <a:cs typeface="Segoe UI"/>
              </a:rPr>
              <a:t>á</a:t>
            </a:r>
            <a:r>
              <a:rPr sz="2600" dirty="0">
                <a:latin typeface="Segoe UI"/>
                <a:cs typeface="Segoe UI"/>
              </a:rPr>
              <a:t>c</a:t>
            </a:r>
            <a:r>
              <a:rPr sz="2600" spc="-10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p</a:t>
            </a:r>
            <a:r>
              <a:rPr sz="2600" dirty="0">
                <a:latin typeface="Segoe UI"/>
                <a:cs typeface="Segoe UI"/>
              </a:rPr>
              <a:t>h</a:t>
            </a:r>
            <a:r>
              <a:rPr sz="2600" spc="-10" dirty="0">
                <a:latin typeface="Segoe UI"/>
                <a:cs typeface="Segoe UI"/>
              </a:rPr>
              <a:t>ả</a:t>
            </a:r>
            <a:r>
              <a:rPr sz="2600" dirty="0">
                <a:latin typeface="Segoe UI"/>
                <a:cs typeface="Segoe UI"/>
              </a:rPr>
              <a:t>i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là l</a:t>
            </a:r>
            <a:r>
              <a:rPr sz="2600" spc="-10" dirty="0">
                <a:latin typeface="Segoe UI"/>
                <a:cs typeface="Segoe UI"/>
              </a:rPr>
              <a:t>ệ</a:t>
            </a:r>
            <a:r>
              <a:rPr sz="2600" dirty="0">
                <a:latin typeface="Segoe UI"/>
                <a:cs typeface="Segoe UI"/>
              </a:rPr>
              <a:t>nh</a:t>
            </a:r>
            <a:r>
              <a:rPr sz="2600" spc="-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đ</a:t>
            </a:r>
            <a:r>
              <a:rPr sz="2600" spc="-10" dirty="0">
                <a:latin typeface="Segoe UI"/>
                <a:cs typeface="Segoe UI"/>
              </a:rPr>
              <a:t>ầ</a:t>
            </a:r>
            <a:r>
              <a:rPr sz="2600" dirty="0">
                <a:latin typeface="Segoe UI"/>
                <a:cs typeface="Segoe UI"/>
              </a:rPr>
              <a:t>u</a:t>
            </a:r>
            <a:r>
              <a:rPr sz="2600" spc="-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ti</a:t>
            </a:r>
            <a:r>
              <a:rPr sz="2600" spc="-10" dirty="0">
                <a:latin typeface="Segoe UI"/>
                <a:cs typeface="Segoe UI"/>
              </a:rPr>
              <a:t>ê</a:t>
            </a:r>
            <a:r>
              <a:rPr sz="2600" dirty="0">
                <a:latin typeface="Segoe UI"/>
                <a:cs typeface="Segoe UI"/>
              </a:rPr>
              <a:t>n</a:t>
            </a:r>
          </a:p>
          <a:p>
            <a:pPr marL="530860" marR="160655" indent="-515620" algn="just">
              <a:lnSpc>
                <a:spcPts val="2500"/>
              </a:lnSpc>
              <a:spcBef>
                <a:spcPts val="620"/>
              </a:spcBef>
              <a:buClr>
                <a:srgbClr val="FF5A33"/>
              </a:buClr>
              <a:buFont typeface="Segoe UI"/>
              <a:buAutoNum type="arabicParenR"/>
              <a:tabLst>
                <a:tab pos="531495" algn="l"/>
              </a:tabLst>
            </a:pPr>
            <a:r>
              <a:rPr sz="2600" dirty="0">
                <a:latin typeface="Segoe UI"/>
                <a:cs typeface="Segoe UI"/>
              </a:rPr>
              <a:t>Khi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đã</a:t>
            </a:r>
            <a:r>
              <a:rPr sz="2600" spc="-1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đ</a:t>
            </a:r>
            <a:r>
              <a:rPr sz="2600" spc="5" dirty="0">
                <a:latin typeface="Segoe UI"/>
                <a:cs typeface="Segoe UI"/>
              </a:rPr>
              <a:t>ị</a:t>
            </a:r>
            <a:r>
              <a:rPr sz="2600" dirty="0">
                <a:latin typeface="Segoe UI"/>
                <a:cs typeface="Segoe UI"/>
              </a:rPr>
              <a:t>nh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ngh</a:t>
            </a:r>
            <a:r>
              <a:rPr sz="2600" spc="5" dirty="0">
                <a:latin typeface="Segoe UI"/>
                <a:cs typeface="Segoe UI"/>
              </a:rPr>
              <a:t>ĩ</a:t>
            </a:r>
            <a:r>
              <a:rPr sz="2600" dirty="0">
                <a:latin typeface="Segoe UI"/>
                <a:cs typeface="Segoe UI"/>
              </a:rPr>
              <a:t>a</a:t>
            </a:r>
            <a:r>
              <a:rPr sz="2600" spc="-35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c</a:t>
            </a:r>
            <a:r>
              <a:rPr sz="2600" spc="-10" dirty="0">
                <a:latin typeface="Segoe UI"/>
                <a:cs typeface="Segoe UI"/>
              </a:rPr>
              <a:t>á</a:t>
            </a:r>
            <a:r>
              <a:rPr sz="2600" dirty="0">
                <a:latin typeface="Segoe UI"/>
                <a:cs typeface="Segoe UI"/>
              </a:rPr>
              <a:t>c</a:t>
            </a:r>
            <a:r>
              <a:rPr sz="2600" spc="5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co</a:t>
            </a:r>
            <a:r>
              <a:rPr sz="2600" dirty="0">
                <a:latin typeface="Segoe UI"/>
                <a:cs typeface="Segoe UI"/>
              </a:rPr>
              <a:t>ns</a:t>
            </a:r>
            <a:r>
              <a:rPr sz="2600" spc="5" dirty="0">
                <a:latin typeface="Segoe UI"/>
                <a:cs typeface="Segoe UI"/>
              </a:rPr>
              <a:t>t</a:t>
            </a:r>
            <a:r>
              <a:rPr sz="2600" spc="-10" dirty="0">
                <a:latin typeface="Segoe UI"/>
                <a:cs typeface="Segoe UI"/>
              </a:rPr>
              <a:t>r</a:t>
            </a:r>
            <a:r>
              <a:rPr sz="2600" dirty="0">
                <a:latin typeface="Segoe UI"/>
                <a:cs typeface="Segoe UI"/>
              </a:rPr>
              <a:t>u</a:t>
            </a:r>
            <a:r>
              <a:rPr sz="2600" spc="-5" dirty="0">
                <a:latin typeface="Segoe UI"/>
                <a:cs typeface="Segoe UI"/>
              </a:rPr>
              <a:t>c</a:t>
            </a:r>
            <a:r>
              <a:rPr sz="2600" spc="-20" dirty="0">
                <a:latin typeface="Segoe UI"/>
                <a:cs typeface="Segoe UI"/>
              </a:rPr>
              <a:t>t</a:t>
            </a:r>
            <a:r>
              <a:rPr sz="2600" spc="-5" dirty="0">
                <a:latin typeface="Segoe UI"/>
                <a:cs typeface="Segoe UI"/>
              </a:rPr>
              <a:t>o</a:t>
            </a:r>
            <a:r>
              <a:rPr sz="2600" dirty="0">
                <a:latin typeface="Segoe UI"/>
                <a:cs typeface="Segoe UI"/>
              </a:rPr>
              <a:t>r</a:t>
            </a:r>
            <a:r>
              <a:rPr sz="2600" spc="-40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c</a:t>
            </a:r>
            <a:r>
              <a:rPr sz="2600" dirty="0">
                <a:latin typeface="Segoe UI"/>
                <a:cs typeface="Segoe UI"/>
              </a:rPr>
              <a:t>ho m</a:t>
            </a:r>
            <a:r>
              <a:rPr sz="2600" spc="-5" dirty="0">
                <a:latin typeface="Segoe UI"/>
                <a:cs typeface="Segoe UI"/>
              </a:rPr>
              <a:t>ộ</a:t>
            </a:r>
            <a:r>
              <a:rPr sz="2600" dirty="0">
                <a:latin typeface="Segoe UI"/>
                <a:cs typeface="Segoe UI"/>
              </a:rPr>
              <a:t>t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lớ</a:t>
            </a:r>
            <a:r>
              <a:rPr sz="2600" dirty="0">
                <a:latin typeface="Segoe UI"/>
                <a:cs typeface="Segoe UI"/>
              </a:rPr>
              <a:t>p</a:t>
            </a:r>
            <a:r>
              <a:rPr sz="2600" spc="-40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t</a:t>
            </a:r>
            <a:r>
              <a:rPr sz="2600" dirty="0">
                <a:latin typeface="Segoe UI"/>
                <a:cs typeface="Segoe UI"/>
              </a:rPr>
              <a:t>hì </a:t>
            </a:r>
            <a:r>
              <a:rPr sz="2600" spc="-5" dirty="0">
                <a:latin typeface="Segoe UI"/>
                <a:cs typeface="Segoe UI"/>
              </a:rPr>
              <a:t>c</a:t>
            </a:r>
            <a:r>
              <a:rPr sz="2600" dirty="0">
                <a:latin typeface="Segoe UI"/>
                <a:cs typeface="Segoe UI"/>
              </a:rPr>
              <a:t>hỉ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đ</a:t>
            </a:r>
            <a:r>
              <a:rPr sz="2600" spc="5" dirty="0">
                <a:latin typeface="Segoe UI"/>
                <a:cs typeface="Segoe UI"/>
              </a:rPr>
              <a:t>ượ</a:t>
            </a:r>
            <a:r>
              <a:rPr sz="2600" dirty="0">
                <a:latin typeface="Segoe UI"/>
                <a:cs typeface="Segoe UI"/>
              </a:rPr>
              <a:t>c</a:t>
            </a:r>
            <a:r>
              <a:rPr sz="2600" spc="-3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p</a:t>
            </a:r>
            <a:r>
              <a:rPr sz="2600" dirty="0">
                <a:latin typeface="Segoe UI"/>
                <a:cs typeface="Segoe UI"/>
              </a:rPr>
              <a:t>h</a:t>
            </a:r>
            <a:r>
              <a:rPr sz="2600" spc="-10" dirty="0">
                <a:latin typeface="Segoe UI"/>
                <a:cs typeface="Segoe UI"/>
              </a:rPr>
              <a:t>é</a:t>
            </a:r>
            <a:r>
              <a:rPr sz="2600" dirty="0">
                <a:latin typeface="Segoe UI"/>
                <a:cs typeface="Segoe UI"/>
              </a:rPr>
              <a:t>p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sử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dụng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c</a:t>
            </a:r>
            <a:r>
              <a:rPr sz="2600" spc="-10" dirty="0">
                <a:latin typeface="Segoe UI"/>
                <a:cs typeface="Segoe UI"/>
              </a:rPr>
              <a:t>á</a:t>
            </a:r>
            <a:r>
              <a:rPr sz="2600" dirty="0">
                <a:latin typeface="Segoe UI"/>
                <a:cs typeface="Segoe UI"/>
              </a:rPr>
              <a:t>c</a:t>
            </a:r>
            <a:r>
              <a:rPr sz="2600" spc="-10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co</a:t>
            </a:r>
            <a:r>
              <a:rPr sz="2600" dirty="0">
                <a:latin typeface="Segoe UI"/>
                <a:cs typeface="Segoe UI"/>
              </a:rPr>
              <a:t>ns</a:t>
            </a:r>
            <a:r>
              <a:rPr sz="2600" spc="5" dirty="0">
                <a:latin typeface="Segoe UI"/>
                <a:cs typeface="Segoe UI"/>
              </a:rPr>
              <a:t>t</a:t>
            </a:r>
            <a:r>
              <a:rPr sz="2600" spc="-10" dirty="0">
                <a:latin typeface="Segoe UI"/>
                <a:cs typeface="Segoe UI"/>
              </a:rPr>
              <a:t>r</a:t>
            </a:r>
            <a:r>
              <a:rPr sz="2600" dirty="0">
                <a:latin typeface="Segoe UI"/>
                <a:cs typeface="Segoe UI"/>
              </a:rPr>
              <a:t>u</a:t>
            </a:r>
            <a:r>
              <a:rPr sz="2600" spc="-5" dirty="0">
                <a:latin typeface="Segoe UI"/>
                <a:cs typeface="Segoe UI"/>
              </a:rPr>
              <a:t>c</a:t>
            </a:r>
            <a:r>
              <a:rPr sz="2600" spc="-20" dirty="0">
                <a:latin typeface="Segoe UI"/>
                <a:cs typeface="Segoe UI"/>
              </a:rPr>
              <a:t>t</a:t>
            </a:r>
            <a:r>
              <a:rPr sz="2600" spc="-5" dirty="0">
                <a:latin typeface="Segoe UI"/>
                <a:cs typeface="Segoe UI"/>
              </a:rPr>
              <a:t>o</a:t>
            </a:r>
            <a:r>
              <a:rPr sz="2600" dirty="0">
                <a:latin typeface="Segoe UI"/>
                <a:cs typeface="Segoe UI"/>
              </a:rPr>
              <a:t>r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n</a:t>
            </a:r>
            <a:r>
              <a:rPr sz="2600" spc="-5" dirty="0">
                <a:latin typeface="Segoe UI"/>
                <a:cs typeface="Segoe UI"/>
              </a:rPr>
              <a:t>à</a:t>
            </a:r>
            <a:r>
              <a:rPr sz="2600" dirty="0">
                <a:latin typeface="Segoe UI"/>
                <a:cs typeface="Segoe UI"/>
              </a:rPr>
              <a:t>y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egoe UI"/>
                <a:cs typeface="Segoe UI"/>
              </a:rPr>
              <a:t>để</a:t>
            </a:r>
            <a:r>
              <a:rPr sz="2600" spc="-10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t</a:t>
            </a:r>
            <a:r>
              <a:rPr sz="2600" spc="-10" dirty="0">
                <a:latin typeface="Segoe UI"/>
                <a:cs typeface="Segoe UI"/>
              </a:rPr>
              <a:t>ạo </a:t>
            </a:r>
            <a:r>
              <a:rPr sz="2600" dirty="0">
                <a:latin typeface="Segoe UI"/>
                <a:cs typeface="Segoe UI"/>
              </a:rPr>
              <a:t>đ</a:t>
            </a:r>
            <a:r>
              <a:rPr sz="2600" spc="-5" dirty="0">
                <a:latin typeface="Segoe UI"/>
                <a:cs typeface="Segoe UI"/>
              </a:rPr>
              <a:t>ố</a:t>
            </a:r>
            <a:r>
              <a:rPr sz="2600" dirty="0">
                <a:latin typeface="Segoe UI"/>
                <a:cs typeface="Segoe UI"/>
              </a:rPr>
              <a:t>i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tượ</a:t>
            </a:r>
            <a:r>
              <a:rPr sz="2600" dirty="0">
                <a:latin typeface="Segoe UI"/>
                <a:cs typeface="Segoe UI"/>
              </a:rPr>
              <a:t>ng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Construction</a:t>
            </a:r>
          </a:p>
        </p:txBody>
      </p:sp>
    </p:spTree>
    <p:extLst>
      <p:ext uri="{BB962C8B-B14F-4D97-AF65-F5344CB8AC3E}">
        <p14:creationId xmlns:p14="http://schemas.microsoft.com/office/powerpoint/2010/main" val="261864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732" y="151760"/>
            <a:ext cx="2032000" cy="314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571500"/>
            <a:ext cx="109728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3809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87409" y="130925"/>
            <a:ext cx="755903" cy="5382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65841" y="130925"/>
            <a:ext cx="755903" cy="5382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84492" y="2637431"/>
            <a:ext cx="118533" cy="51955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0" y="76199"/>
                </a:moveTo>
                <a:lnTo>
                  <a:pt x="44470" y="0"/>
                </a:lnTo>
                <a:lnTo>
                  <a:pt x="88910" y="76199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431312"/>
              </p:ext>
            </p:extLst>
          </p:nvPr>
        </p:nvGraphicFramePr>
        <p:xfrm>
          <a:off x="2822193" y="1555389"/>
          <a:ext cx="7630442" cy="2891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2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52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070222">
                <a:tc gridSpan="2">
                  <a:txBody>
                    <a:bodyPr/>
                    <a:lstStyle/>
                    <a:p>
                      <a:pPr marL="546735" marR="1770380" indent="-460375">
                        <a:lnSpc>
                          <a:spcPct val="100000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publi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2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7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200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200" spc="-3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{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 </a:t>
                      </a:r>
                      <a:endParaRPr lang="en-US" sz="2200" dirty="0" smtClean="0">
                        <a:latin typeface="Times New Roman"/>
                        <a:cs typeface="Times New Roman"/>
                      </a:endParaRPr>
                    </a:p>
                    <a:p>
                      <a:pPr marL="546735" marR="1770380" lvl="0" indent="-460375">
                        <a:lnSpc>
                          <a:spcPct val="100000"/>
                        </a:lnSpc>
                        <a:buNone/>
                      </a:pPr>
                      <a:r>
                        <a:rPr lang="en-US" sz="2200" spc="-5" dirty="0">
                          <a:latin typeface="Calibri"/>
                          <a:cs typeface="Calibri"/>
                        </a:rPr>
                        <a:t>   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publi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7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200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200" spc="-3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200" spc="1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2200" spc="-5" dirty="0" err="1">
                          <a:latin typeface="Calibri"/>
                          <a:cs typeface="Calibri"/>
                        </a:rPr>
                        <a:t>i</a:t>
                      </a:r>
                      <a:r>
                        <a:rPr sz="2200" spc="-30" dirty="0" err="1">
                          <a:latin typeface="Calibri"/>
                          <a:cs typeface="Calibri"/>
                        </a:rPr>
                        <a:t>n</a:t>
                      </a:r>
                      <a:r>
                        <a:rPr sz="2200" dirty="0" err="1">
                          <a:latin typeface="Calibri"/>
                          <a:cs typeface="Calibri"/>
                        </a:rPr>
                        <a:t>t</a:t>
                      </a:r>
                      <a:r>
                        <a:rPr sz="22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lang="en-US" sz="2200" spc="-5" dirty="0">
                          <a:latin typeface="Calibri"/>
                          <a:cs typeface="Calibri"/>
                        </a:rPr>
                        <a:t>)</a:t>
                      </a:r>
                      <a:r>
                        <a:rPr lang="en-US" sz="2200" dirty="0">
                          <a:latin typeface="Calibri"/>
                          <a:cs typeface="Calibri"/>
                        </a:rPr>
                        <a:t>{</a:t>
                      </a:r>
                      <a:endParaRPr lang="en-US" dirty="0"/>
                    </a:p>
                    <a:p>
                      <a:pPr marL="546735" marR="1770380" lvl="0" indent="-460375">
                        <a:lnSpc>
                          <a:spcPct val="100000"/>
                        </a:lnSpc>
                        <a:buNone/>
                      </a:pPr>
                      <a:r>
                        <a:rPr lang="en-US" sz="2200" dirty="0">
                          <a:latin typeface="Calibri"/>
                          <a:cs typeface="Calibri"/>
                        </a:rPr>
                        <a:t>    }</a:t>
                      </a:r>
                      <a:endParaRPr dirty="0"/>
                    </a:p>
                    <a:p>
                      <a:pPr marL="86360">
                        <a:lnSpc>
                          <a:spcPts val="3840"/>
                        </a:lnSpc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}</a:t>
                      </a:r>
                    </a:p>
                  </a:txBody>
                  <a:tcPr marL="0" marR="0" marT="0" marB="0">
                    <a:lnL w="9524">
                      <a:solidFill>
                        <a:srgbClr val="4F81BD"/>
                      </a:solidFill>
                      <a:prstDash val="solid"/>
                    </a:lnL>
                    <a:lnR w="9524">
                      <a:solidFill>
                        <a:srgbClr val="4F81BD"/>
                      </a:solidFill>
                      <a:prstDash val="solid"/>
                    </a:lnR>
                    <a:lnT w="9524">
                      <a:solidFill>
                        <a:srgbClr val="4F81BD"/>
                      </a:solidFill>
                      <a:prstDash val="solid"/>
                    </a:lnT>
                    <a:lnB w="9524">
                      <a:solidFill>
                        <a:srgbClr val="4F81B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5220">
                <a:tc>
                  <a:txBody>
                    <a:bodyPr/>
                    <a:lstStyle/>
                    <a:p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4A7EBB"/>
                      </a:solidFill>
                      <a:prstDash val="solid"/>
                    </a:lnR>
                    <a:lnT w="9524">
                      <a:solidFill>
                        <a:srgbClr val="4F81BD"/>
                      </a:solidFill>
                      <a:prstDash val="solid"/>
                    </a:lnT>
                    <a:lnB w="9524">
                      <a:solidFill>
                        <a:srgbClr val="4F81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4A7EBB"/>
                      </a:solidFill>
                      <a:prstDash val="solid"/>
                    </a:lnL>
                    <a:lnT w="9524">
                      <a:solidFill>
                        <a:srgbClr val="4F81BD"/>
                      </a:solidFill>
                      <a:prstDash val="solid"/>
                    </a:lnT>
                    <a:lnB w="9524">
                      <a:solidFill>
                        <a:srgbClr val="4F81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34467">
                <a:tc gridSpan="2">
                  <a:txBody>
                    <a:bodyPr/>
                    <a:lstStyle/>
                    <a:p>
                      <a:pPr marL="86360">
                        <a:lnSpc>
                          <a:spcPts val="3840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publi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2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Chil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2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200" spc="1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200" spc="-4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2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7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200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200" spc="-3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{</a:t>
                      </a:r>
                    </a:p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}</a:t>
                      </a:r>
                    </a:p>
                  </a:txBody>
                  <a:tcPr marL="0" marR="0" marT="0" marB="0">
                    <a:lnL w="9524">
                      <a:solidFill>
                        <a:srgbClr val="4F81BD"/>
                      </a:solidFill>
                      <a:prstDash val="solid"/>
                    </a:lnL>
                    <a:lnR w="9524">
                      <a:solidFill>
                        <a:srgbClr val="4F81BD"/>
                      </a:solidFill>
                      <a:prstDash val="solid"/>
                    </a:lnR>
                    <a:lnT w="9524">
                      <a:solidFill>
                        <a:srgbClr val="4F81BD"/>
                      </a:solidFill>
                      <a:prstDash val="solid"/>
                    </a:lnT>
                    <a:lnB w="9524">
                      <a:solidFill>
                        <a:srgbClr val="4F81B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2" name="Title 13"/>
          <p:cNvSpPr txBox="1">
            <a:spLocks/>
          </p:cNvSpPr>
          <p:nvPr/>
        </p:nvSpPr>
        <p:spPr>
          <a:xfrm>
            <a:off x="1524000" y="609601"/>
            <a:ext cx="8026400" cy="487363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1.2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308" y="4463512"/>
            <a:ext cx="7204571" cy="2155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1766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9991343" y="827159"/>
            <a:ext cx="751839" cy="538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165841" y="827159"/>
            <a:ext cx="755903" cy="538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14435" y="1485497"/>
            <a:ext cx="10563012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</a:pPr>
            <a:r>
              <a:rPr sz="2800" spc="180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-25" dirty="0">
                <a:latin typeface="Segoe UI"/>
                <a:cs typeface="Segoe UI"/>
              </a:rPr>
              <a:t>K</a:t>
            </a:r>
            <a:r>
              <a:rPr sz="2800" spc="-15" dirty="0">
                <a:latin typeface="Segoe UI"/>
                <a:cs typeface="Segoe UI"/>
              </a:rPr>
              <a:t>hi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truyền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th</a:t>
            </a:r>
            <a:r>
              <a:rPr sz="2800" spc="-10" dirty="0">
                <a:latin typeface="Segoe UI"/>
                <a:cs typeface="Segoe UI"/>
              </a:rPr>
              <a:t>a</a:t>
            </a:r>
            <a:r>
              <a:rPr sz="2800" spc="-25" dirty="0">
                <a:latin typeface="Segoe UI"/>
                <a:cs typeface="Segoe UI"/>
              </a:rPr>
              <a:t>m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số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60" dirty="0">
                <a:latin typeface="Segoe UI"/>
                <a:cs typeface="Segoe UI"/>
              </a:rPr>
              <a:t>v</a:t>
            </a:r>
            <a:r>
              <a:rPr sz="2800" spc="-10" dirty="0">
                <a:latin typeface="Segoe UI"/>
                <a:cs typeface="Segoe UI"/>
              </a:rPr>
              <a:t>à</a:t>
            </a:r>
            <a:r>
              <a:rPr sz="2800" spc="-20" dirty="0">
                <a:latin typeface="Segoe UI"/>
                <a:cs typeface="Segoe UI"/>
              </a:rPr>
              <a:t>o mộ</a:t>
            </a:r>
            <a:r>
              <a:rPr sz="2800" spc="-10" dirty="0">
                <a:latin typeface="Segoe UI"/>
                <a:cs typeface="Segoe UI"/>
              </a:rPr>
              <a:t>t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phư</a:t>
            </a:r>
            <a:r>
              <a:rPr sz="2800" spc="-25" dirty="0">
                <a:latin typeface="Segoe UI"/>
                <a:cs typeface="Segoe UI"/>
              </a:rPr>
              <a:t>ơ</a:t>
            </a:r>
            <a:r>
              <a:rPr sz="2800" spc="-20" dirty="0">
                <a:latin typeface="Segoe UI"/>
                <a:cs typeface="Segoe UI"/>
              </a:rPr>
              <a:t>ng</a:t>
            </a:r>
            <a:r>
              <a:rPr sz="2800" spc="3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thứ</a:t>
            </a:r>
            <a:r>
              <a:rPr sz="2800" spc="-10" dirty="0">
                <a:latin typeface="Segoe UI"/>
                <a:cs typeface="Segoe UI"/>
              </a:rPr>
              <a:t>c, </a:t>
            </a:r>
            <a:r>
              <a:rPr sz="2800" spc="-20" dirty="0">
                <a:latin typeface="Segoe UI"/>
                <a:cs typeface="Segoe UI"/>
              </a:rPr>
              <a:t>nếu</a:t>
            </a:r>
            <a:r>
              <a:rPr sz="2800" spc="-15" dirty="0">
                <a:latin typeface="Segoe UI"/>
                <a:cs typeface="Segoe UI"/>
              </a:rPr>
              <a:t> phư</a:t>
            </a:r>
            <a:r>
              <a:rPr sz="2800" spc="-25" dirty="0">
                <a:latin typeface="Segoe UI"/>
                <a:cs typeface="Segoe UI"/>
              </a:rPr>
              <a:t>ơ</a:t>
            </a:r>
            <a:r>
              <a:rPr sz="2800" spc="-20" dirty="0">
                <a:latin typeface="Segoe UI"/>
                <a:cs typeface="Segoe UI"/>
              </a:rPr>
              <a:t>ng</a:t>
            </a:r>
            <a:r>
              <a:rPr sz="2800" spc="2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thức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có</a:t>
            </a:r>
            <a:r>
              <a:rPr sz="2800" spc="-20" dirty="0">
                <a:latin typeface="Segoe UI"/>
                <a:cs typeface="Segoe UI"/>
              </a:rPr>
              <a:t> l</a:t>
            </a:r>
            <a:r>
              <a:rPr sz="2800" spc="-10" dirty="0">
                <a:latin typeface="Segoe UI"/>
                <a:cs typeface="Segoe UI"/>
              </a:rPr>
              <a:t>à</a:t>
            </a:r>
            <a:r>
              <a:rPr sz="2800" spc="-25" dirty="0">
                <a:latin typeface="Segoe UI"/>
                <a:cs typeface="Segoe UI"/>
              </a:rPr>
              <a:t>m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th</a:t>
            </a:r>
            <a:r>
              <a:rPr sz="2800" spc="-10" dirty="0">
                <a:latin typeface="Segoe UI"/>
                <a:cs typeface="Segoe UI"/>
              </a:rPr>
              <a:t>a</a:t>
            </a:r>
            <a:r>
              <a:rPr sz="2800" spc="-15" dirty="0">
                <a:latin typeface="Segoe UI"/>
                <a:cs typeface="Segoe UI"/>
              </a:rPr>
              <a:t>y </a:t>
            </a:r>
            <a:r>
              <a:rPr sz="2800" spc="-25" dirty="0">
                <a:latin typeface="Segoe UI"/>
                <a:cs typeface="Segoe UI"/>
              </a:rPr>
              <a:t>đ</a:t>
            </a:r>
            <a:r>
              <a:rPr sz="2800" spc="-15" dirty="0">
                <a:latin typeface="Segoe UI"/>
                <a:cs typeface="Segoe UI"/>
              </a:rPr>
              <a:t>ổ</a:t>
            </a:r>
            <a:r>
              <a:rPr sz="2800" spc="-10" dirty="0">
                <a:latin typeface="Segoe UI"/>
                <a:cs typeface="Segoe UI"/>
              </a:rPr>
              <a:t>i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g</a:t>
            </a:r>
            <a:r>
              <a:rPr sz="2800" spc="-20" dirty="0">
                <a:latin typeface="Segoe UI"/>
                <a:cs typeface="Segoe UI"/>
              </a:rPr>
              <a:t>i</a:t>
            </a:r>
            <a:r>
              <a:rPr sz="2800" spc="-15" dirty="0">
                <a:latin typeface="Segoe UI"/>
                <a:cs typeface="Segoe UI"/>
              </a:rPr>
              <a:t>á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trị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của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th</a:t>
            </a:r>
            <a:r>
              <a:rPr sz="2800" spc="-10" dirty="0">
                <a:latin typeface="Segoe UI"/>
                <a:cs typeface="Segoe UI"/>
              </a:rPr>
              <a:t>a</a:t>
            </a:r>
            <a:r>
              <a:rPr sz="2800" spc="-25" dirty="0">
                <a:latin typeface="Segoe UI"/>
                <a:cs typeface="Segoe UI"/>
              </a:rPr>
              <a:t>m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số</a:t>
            </a:r>
            <a:r>
              <a:rPr sz="2800" spc="-10" dirty="0">
                <a:latin typeface="Segoe UI"/>
                <a:cs typeface="Segoe UI"/>
              </a:rPr>
              <a:t> thì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g</a:t>
            </a:r>
            <a:r>
              <a:rPr sz="2800" spc="-20" dirty="0">
                <a:latin typeface="Segoe UI"/>
                <a:cs typeface="Segoe UI"/>
              </a:rPr>
              <a:t>i</a:t>
            </a:r>
            <a:r>
              <a:rPr sz="2800" spc="-15" dirty="0">
                <a:latin typeface="Segoe UI"/>
                <a:cs typeface="Segoe UI"/>
              </a:rPr>
              <a:t>á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trị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của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th</a:t>
            </a:r>
            <a:r>
              <a:rPr sz="2800" spc="-10" dirty="0">
                <a:latin typeface="Segoe UI"/>
                <a:cs typeface="Segoe UI"/>
              </a:rPr>
              <a:t>a</a:t>
            </a:r>
            <a:r>
              <a:rPr sz="2800" spc="-25" dirty="0">
                <a:latin typeface="Segoe UI"/>
                <a:cs typeface="Segoe UI"/>
              </a:rPr>
              <a:t>m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số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s</a:t>
            </a:r>
            <a:r>
              <a:rPr sz="2800" spc="-10" dirty="0">
                <a:latin typeface="Segoe UI"/>
                <a:cs typeface="Segoe UI"/>
              </a:rPr>
              <a:t>a</a:t>
            </a:r>
            <a:r>
              <a:rPr sz="2800" spc="-20" dirty="0">
                <a:latin typeface="Segoe UI"/>
                <a:cs typeface="Segoe UI"/>
              </a:rPr>
              <a:t>u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khi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g</a:t>
            </a:r>
            <a:r>
              <a:rPr sz="2800" spc="-15" dirty="0">
                <a:latin typeface="Segoe UI"/>
                <a:cs typeface="Segoe UI"/>
              </a:rPr>
              <a:t>ọ</a:t>
            </a:r>
            <a:r>
              <a:rPr sz="2800" spc="-10" dirty="0">
                <a:latin typeface="Segoe UI"/>
                <a:cs typeface="Segoe UI"/>
              </a:rPr>
              <a:t>i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phương</a:t>
            </a:r>
            <a:r>
              <a:rPr sz="2800" spc="2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thức có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bị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th</a:t>
            </a:r>
            <a:r>
              <a:rPr sz="2800" spc="-10" dirty="0">
                <a:latin typeface="Segoe UI"/>
                <a:cs typeface="Segoe UI"/>
              </a:rPr>
              <a:t>a</a:t>
            </a:r>
            <a:r>
              <a:rPr sz="2800" spc="-15" dirty="0">
                <a:latin typeface="Segoe UI"/>
                <a:cs typeface="Segoe UI"/>
              </a:rPr>
              <a:t>y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đ</a:t>
            </a:r>
            <a:r>
              <a:rPr sz="2800" spc="-15" dirty="0">
                <a:latin typeface="Segoe UI"/>
                <a:cs typeface="Segoe UI"/>
              </a:rPr>
              <a:t>ổ</a:t>
            </a:r>
            <a:r>
              <a:rPr sz="2800" spc="-10" dirty="0">
                <a:latin typeface="Segoe UI"/>
                <a:cs typeface="Segoe UI"/>
              </a:rPr>
              <a:t>i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h</a:t>
            </a:r>
            <a:r>
              <a:rPr sz="2800" spc="-10" dirty="0">
                <a:latin typeface="Segoe UI"/>
                <a:cs typeface="Segoe UI"/>
              </a:rPr>
              <a:t>a</a:t>
            </a:r>
            <a:r>
              <a:rPr sz="2800" spc="-15" dirty="0">
                <a:latin typeface="Segoe UI"/>
                <a:cs typeface="Segoe UI"/>
              </a:rPr>
              <a:t>y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khô</a:t>
            </a:r>
            <a:r>
              <a:rPr sz="2800" spc="-20" dirty="0">
                <a:latin typeface="Segoe UI"/>
                <a:cs typeface="Segoe UI"/>
              </a:rPr>
              <a:t>n</a:t>
            </a:r>
            <a:r>
              <a:rPr sz="2800" spc="-25" dirty="0">
                <a:latin typeface="Segoe UI"/>
                <a:cs typeface="Segoe UI"/>
              </a:rPr>
              <a:t>g</a:t>
            </a:r>
            <a:r>
              <a:rPr sz="2800" spc="-15" dirty="0">
                <a:latin typeface="Segoe UI"/>
                <a:cs typeface="Segoe UI"/>
              </a:rPr>
              <a:t>?</a:t>
            </a:r>
            <a:endParaRPr sz="2800" dirty="0">
              <a:latin typeface="Segoe UI"/>
              <a:cs typeface="Segoe U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65600" y="2904302"/>
            <a:ext cx="3251200" cy="779318"/>
          </a:xfrm>
          <a:custGeom>
            <a:avLst/>
            <a:gdLst/>
            <a:ahLst/>
            <a:cxnLst/>
            <a:rect l="l" t="t" r="r" b="b"/>
            <a:pathLst>
              <a:path w="2438400" h="1143000">
                <a:moveTo>
                  <a:pt x="0" y="1142999"/>
                </a:moveTo>
                <a:lnTo>
                  <a:pt x="2438399" y="1142999"/>
                </a:lnTo>
                <a:lnTo>
                  <a:pt x="2438399" y="0"/>
                </a:lnTo>
                <a:lnTo>
                  <a:pt x="0" y="0"/>
                </a:lnTo>
                <a:lnTo>
                  <a:pt x="0" y="1142999"/>
                </a:lnTo>
                <a:close/>
              </a:path>
            </a:pathLst>
          </a:custGeom>
          <a:ln w="25399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270590" y="2949674"/>
            <a:ext cx="2231813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1630">
              <a:lnSpc>
                <a:spcPct val="100000"/>
              </a:lnSpc>
            </a:pP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id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m(i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x){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x+=</a:t>
            </a:r>
            <a:r>
              <a:rPr sz="2400" spc="-5" dirty="0">
                <a:latin typeface="Calibri"/>
                <a:cs typeface="Calibri"/>
              </a:rPr>
              <a:t>5</a:t>
            </a:r>
            <a:r>
              <a:rPr sz="2400" spc="-10" dirty="0">
                <a:latin typeface="Calibri"/>
                <a:cs typeface="Calibri"/>
              </a:rPr>
              <a:t>;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}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053885" y="3197603"/>
            <a:ext cx="1932513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15" dirty="0" err="1" smtClean="0">
                <a:latin typeface="Calibri"/>
                <a:cs typeface="Calibri"/>
              </a:rPr>
              <a:t>Int</a:t>
            </a:r>
            <a:r>
              <a:rPr lang="en-US" sz="2400" spc="-15" dirty="0" smtClean="0">
                <a:latin typeface="Calibri"/>
                <a:cs typeface="Calibri"/>
              </a:rPr>
              <a:t>  </a:t>
            </a:r>
            <a:r>
              <a:rPr sz="2400" spc="-15" dirty="0" smtClean="0">
                <a:latin typeface="Calibri"/>
                <a:cs typeface="Calibri"/>
              </a:rPr>
              <a:t>x=3</a:t>
            </a:r>
            <a:endParaRPr lang="en-US" sz="2400" spc="-15" dirty="0" smtClean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400" spc="-15" dirty="0" smtClean="0">
                <a:latin typeface="Calibri"/>
                <a:cs typeface="Calibri"/>
              </a:rPr>
              <a:t>m(x);</a:t>
            </a:r>
          </a:p>
          <a:p>
            <a:pPr marL="12700">
              <a:lnSpc>
                <a:spcPct val="100000"/>
              </a:lnSpc>
            </a:pPr>
            <a:r>
              <a:rPr lang="en-US" sz="2400" spc="-15" dirty="0" smtClean="0">
                <a:latin typeface="Calibri"/>
                <a:cs typeface="Calibri"/>
              </a:rPr>
              <a:t>Print(x);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34594" y="3197603"/>
            <a:ext cx="60367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x=?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416801" y="3293961"/>
            <a:ext cx="796713" cy="0"/>
          </a:xfrm>
          <a:custGeom>
            <a:avLst/>
            <a:gdLst/>
            <a:ahLst/>
            <a:cxnLst/>
            <a:rect l="l" t="t" r="r" b="b"/>
            <a:pathLst>
              <a:path w="597535">
                <a:moveTo>
                  <a:pt x="0" y="0"/>
                </a:moveTo>
                <a:lnTo>
                  <a:pt x="597042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11256" y="3263640"/>
            <a:ext cx="101600" cy="61047"/>
          </a:xfrm>
          <a:custGeom>
            <a:avLst/>
            <a:gdLst/>
            <a:ahLst/>
            <a:cxnLst/>
            <a:rect l="l" t="t" r="r" b="b"/>
            <a:pathLst>
              <a:path w="76200" h="89535">
                <a:moveTo>
                  <a:pt x="0" y="0"/>
                </a:moveTo>
                <a:lnTo>
                  <a:pt x="76199" y="44470"/>
                </a:lnTo>
                <a:lnTo>
                  <a:pt x="0" y="88916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48945" y="3293961"/>
            <a:ext cx="900007" cy="0"/>
          </a:xfrm>
          <a:custGeom>
            <a:avLst/>
            <a:gdLst/>
            <a:ahLst/>
            <a:cxnLst/>
            <a:rect l="l" t="t" r="r" b="b"/>
            <a:pathLst>
              <a:path w="675005">
                <a:moveTo>
                  <a:pt x="0" y="0"/>
                </a:moveTo>
                <a:lnTo>
                  <a:pt x="674903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47235" y="3263661"/>
            <a:ext cx="102447" cy="60614"/>
          </a:xfrm>
          <a:custGeom>
            <a:avLst/>
            <a:gdLst/>
            <a:ahLst/>
            <a:cxnLst/>
            <a:rect l="l" t="t" r="r" b="b"/>
            <a:pathLst>
              <a:path w="76835" h="88900">
                <a:moveTo>
                  <a:pt x="0" y="88897"/>
                </a:moveTo>
                <a:lnTo>
                  <a:pt x="76215" y="44439"/>
                </a:lnTo>
                <a:lnTo>
                  <a:pt x="0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65600" y="3865461"/>
            <a:ext cx="3251200" cy="779318"/>
          </a:xfrm>
          <a:custGeom>
            <a:avLst/>
            <a:gdLst/>
            <a:ahLst/>
            <a:cxnLst/>
            <a:rect l="l" t="t" r="r" b="b"/>
            <a:pathLst>
              <a:path w="2438400" h="1143000">
                <a:moveTo>
                  <a:pt x="0" y="1142999"/>
                </a:moveTo>
                <a:lnTo>
                  <a:pt x="2438399" y="1142999"/>
                </a:lnTo>
                <a:lnTo>
                  <a:pt x="2438399" y="0"/>
                </a:lnTo>
                <a:lnTo>
                  <a:pt x="0" y="0"/>
                </a:lnTo>
                <a:lnTo>
                  <a:pt x="0" y="1142999"/>
                </a:lnTo>
                <a:close/>
              </a:path>
            </a:pathLst>
          </a:custGeom>
          <a:ln w="25399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270590" y="3910834"/>
            <a:ext cx="2480733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1630">
              <a:lnSpc>
                <a:spcPct val="100000"/>
              </a:lnSpc>
            </a:pP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id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m(i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[</a:t>
            </a:r>
            <a:r>
              <a:rPr sz="2400" spc="-10" dirty="0">
                <a:latin typeface="Calibri"/>
                <a:cs typeface="Calibri"/>
              </a:rPr>
              <a:t>]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x){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15" dirty="0">
                <a:latin typeface="Calibri"/>
                <a:cs typeface="Calibri"/>
              </a:rPr>
              <a:t>[0]+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5;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}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053885" y="4834164"/>
            <a:ext cx="110828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X</a:t>
            </a:r>
            <a:r>
              <a:rPr sz="2400" spc="-15" dirty="0">
                <a:latin typeface="Calibri"/>
                <a:cs typeface="Calibri"/>
              </a:rPr>
              <a:t>[0]=3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34593" y="4158763"/>
            <a:ext cx="109050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X</a:t>
            </a:r>
            <a:r>
              <a:rPr sz="2400" spc="-15" dirty="0">
                <a:latin typeface="Calibri"/>
                <a:cs typeface="Calibri"/>
              </a:rPr>
              <a:t>[0]=</a:t>
            </a:r>
            <a:r>
              <a:rPr sz="2400" dirty="0">
                <a:latin typeface="Calibri"/>
                <a:cs typeface="Calibri"/>
              </a:rPr>
              <a:t>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416801" y="4255120"/>
            <a:ext cx="796713" cy="0"/>
          </a:xfrm>
          <a:custGeom>
            <a:avLst/>
            <a:gdLst/>
            <a:ahLst/>
            <a:cxnLst/>
            <a:rect l="l" t="t" r="r" b="b"/>
            <a:pathLst>
              <a:path w="597535">
                <a:moveTo>
                  <a:pt x="0" y="0"/>
                </a:moveTo>
                <a:lnTo>
                  <a:pt x="597042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1256" y="4224807"/>
            <a:ext cx="101600" cy="60614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199" y="44458"/>
                </a:lnTo>
                <a:lnTo>
                  <a:pt x="0" y="88904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04763" y="4255120"/>
            <a:ext cx="844127" cy="0"/>
          </a:xfrm>
          <a:custGeom>
            <a:avLst/>
            <a:gdLst/>
            <a:ahLst/>
            <a:cxnLst/>
            <a:rect l="l" t="t" r="r" b="b"/>
            <a:pathLst>
              <a:path w="633094">
                <a:moveTo>
                  <a:pt x="0" y="0"/>
                </a:moveTo>
                <a:lnTo>
                  <a:pt x="633069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47235" y="4224816"/>
            <a:ext cx="102447" cy="60614"/>
          </a:xfrm>
          <a:custGeom>
            <a:avLst/>
            <a:gdLst/>
            <a:ahLst/>
            <a:cxnLst/>
            <a:rect l="l" t="t" r="r" b="b"/>
            <a:pathLst>
              <a:path w="76835" h="88900">
                <a:moveTo>
                  <a:pt x="0" y="88904"/>
                </a:moveTo>
                <a:lnTo>
                  <a:pt x="76215" y="44445"/>
                </a:lnTo>
                <a:lnTo>
                  <a:pt x="0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862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888225" y="1247947"/>
            <a:ext cx="757935" cy="538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79839" y="1247948"/>
            <a:ext cx="757935" cy="538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55937" y="1247947"/>
            <a:ext cx="755903" cy="5382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787889" y="1247947"/>
            <a:ext cx="755903" cy="5382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52849" y="2130136"/>
            <a:ext cx="2513583" cy="5579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03648" y="2156113"/>
            <a:ext cx="2336800" cy="467591"/>
          </a:xfrm>
          <a:custGeom>
            <a:avLst/>
            <a:gdLst/>
            <a:ahLst/>
            <a:cxnLst/>
            <a:rect l="l" t="t" r="r" b="b"/>
            <a:pathLst>
              <a:path w="1752600" h="685800">
                <a:moveTo>
                  <a:pt x="0" y="685799"/>
                </a:moveTo>
                <a:lnTo>
                  <a:pt x="1752599" y="685799"/>
                </a:lnTo>
                <a:lnTo>
                  <a:pt x="1752599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03648" y="2156113"/>
            <a:ext cx="2336800" cy="467591"/>
          </a:xfrm>
          <a:custGeom>
            <a:avLst/>
            <a:gdLst/>
            <a:ahLst/>
            <a:cxnLst/>
            <a:rect l="l" t="t" r="r" b="b"/>
            <a:pathLst>
              <a:path w="1752600" h="685800">
                <a:moveTo>
                  <a:pt x="0" y="685799"/>
                </a:moveTo>
                <a:lnTo>
                  <a:pt x="1752599" y="685799"/>
                </a:lnTo>
                <a:lnTo>
                  <a:pt x="1752599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429712" y="2316303"/>
            <a:ext cx="108373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am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số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09649" y="3428997"/>
            <a:ext cx="2513583" cy="5579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60448" y="3454977"/>
            <a:ext cx="2336800" cy="467591"/>
          </a:xfrm>
          <a:custGeom>
            <a:avLst/>
            <a:gdLst/>
            <a:ahLst/>
            <a:cxnLst/>
            <a:rect l="l" t="t" r="r" b="b"/>
            <a:pathLst>
              <a:path w="1752600" h="685800">
                <a:moveTo>
                  <a:pt x="0" y="685799"/>
                </a:moveTo>
                <a:lnTo>
                  <a:pt x="1752599" y="685799"/>
                </a:lnTo>
                <a:lnTo>
                  <a:pt x="1752599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60448" y="3454977"/>
            <a:ext cx="2336800" cy="467591"/>
          </a:xfrm>
          <a:custGeom>
            <a:avLst/>
            <a:gdLst/>
            <a:ahLst/>
            <a:cxnLst/>
            <a:rect l="l" t="t" r="r" b="b"/>
            <a:pathLst>
              <a:path w="1752600" h="685800">
                <a:moveTo>
                  <a:pt x="0" y="685799"/>
                </a:moveTo>
                <a:lnTo>
                  <a:pt x="1752599" y="685799"/>
                </a:lnTo>
                <a:lnTo>
                  <a:pt x="1752599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556427" y="3615168"/>
            <a:ext cx="134450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am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ến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597649" y="3428997"/>
            <a:ext cx="2513583" cy="5579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48448" y="3454977"/>
            <a:ext cx="2336800" cy="467591"/>
          </a:xfrm>
          <a:custGeom>
            <a:avLst/>
            <a:gdLst/>
            <a:ahLst/>
            <a:cxnLst/>
            <a:rect l="l" t="t" r="r" b="b"/>
            <a:pathLst>
              <a:path w="1752600" h="685800">
                <a:moveTo>
                  <a:pt x="0" y="685799"/>
                </a:moveTo>
                <a:lnTo>
                  <a:pt x="1752599" y="685799"/>
                </a:lnTo>
                <a:lnTo>
                  <a:pt x="1752599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48448" y="3454977"/>
            <a:ext cx="2336800" cy="467591"/>
          </a:xfrm>
          <a:custGeom>
            <a:avLst/>
            <a:gdLst/>
            <a:ahLst/>
            <a:cxnLst/>
            <a:rect l="l" t="t" r="r" b="b"/>
            <a:pathLst>
              <a:path w="1752600" h="685800">
                <a:moveTo>
                  <a:pt x="0" y="685799"/>
                </a:moveTo>
                <a:lnTo>
                  <a:pt x="1752599" y="685799"/>
                </a:lnTo>
                <a:lnTo>
                  <a:pt x="1752599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276512" y="3615168"/>
            <a:ext cx="107865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am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trị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009649" y="3896588"/>
            <a:ext cx="2513583" cy="8697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60448" y="3922568"/>
            <a:ext cx="2336800" cy="779318"/>
          </a:xfrm>
          <a:custGeom>
            <a:avLst/>
            <a:gdLst/>
            <a:ahLst/>
            <a:cxnLst/>
            <a:rect l="l" t="t" r="r" b="b"/>
            <a:pathLst>
              <a:path w="1752600" h="1143000">
                <a:moveTo>
                  <a:pt x="1752599" y="0"/>
                </a:moveTo>
                <a:lnTo>
                  <a:pt x="0" y="0"/>
                </a:lnTo>
                <a:lnTo>
                  <a:pt x="0" y="1142999"/>
                </a:lnTo>
                <a:lnTo>
                  <a:pt x="1562099" y="1142999"/>
                </a:lnTo>
                <a:lnTo>
                  <a:pt x="1752599" y="952499"/>
                </a:lnTo>
                <a:lnTo>
                  <a:pt x="17525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43248" y="4571999"/>
            <a:ext cx="254000" cy="129886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190499" y="0"/>
                </a:moveTo>
                <a:lnTo>
                  <a:pt x="38099" y="38099"/>
                </a:lnTo>
                <a:lnTo>
                  <a:pt x="0" y="190499"/>
                </a:lnTo>
                <a:lnTo>
                  <a:pt x="190499" y="0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60448" y="3922568"/>
            <a:ext cx="2336800" cy="779318"/>
          </a:xfrm>
          <a:custGeom>
            <a:avLst/>
            <a:gdLst/>
            <a:ahLst/>
            <a:cxnLst/>
            <a:rect l="l" t="t" r="r" b="b"/>
            <a:pathLst>
              <a:path w="1752600" h="1143000">
                <a:moveTo>
                  <a:pt x="1562099" y="1142999"/>
                </a:moveTo>
                <a:lnTo>
                  <a:pt x="1600199" y="990599"/>
                </a:lnTo>
                <a:lnTo>
                  <a:pt x="1752599" y="952499"/>
                </a:lnTo>
                <a:lnTo>
                  <a:pt x="1562099" y="1142999"/>
                </a:lnTo>
                <a:lnTo>
                  <a:pt x="0" y="1142999"/>
                </a:lnTo>
                <a:lnTo>
                  <a:pt x="0" y="0"/>
                </a:lnTo>
                <a:lnTo>
                  <a:pt x="1752599" y="0"/>
                </a:lnTo>
                <a:lnTo>
                  <a:pt x="1752599" y="952499"/>
                </a:lnTo>
              </a:path>
            </a:pathLst>
          </a:custGeom>
          <a:ln w="25399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603504" y="3918606"/>
            <a:ext cx="1138767" cy="8309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 marR="5080" algn="ctr"/>
            <a:r>
              <a:rPr sz="1800" spc="-5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ảng </a:t>
            </a:r>
            <a:endParaRPr lang="en-US" dirty="0">
              <a:latin typeface="Calibri"/>
              <a:cs typeface="Calibri"/>
            </a:endParaRPr>
          </a:p>
          <a:p>
            <a:pPr marL="12700" marR="5080"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Cl</a:t>
            </a:r>
            <a:r>
              <a:rPr sz="1800" dirty="0">
                <a:latin typeface="Calibri"/>
                <a:cs typeface="Calibri"/>
              </a:rPr>
              <a:t>ass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r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597649" y="3896588"/>
            <a:ext cx="2513583" cy="8697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904171" y="3995303"/>
            <a:ext cx="278180" cy="58707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93585" y="3995301"/>
            <a:ext cx="54625" cy="5870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648448" y="3922568"/>
            <a:ext cx="2336800" cy="779318"/>
          </a:xfrm>
          <a:custGeom>
            <a:avLst/>
            <a:gdLst/>
            <a:ahLst/>
            <a:cxnLst/>
            <a:rect l="l" t="t" r="r" b="b"/>
            <a:pathLst>
              <a:path w="1752600" h="1143000">
                <a:moveTo>
                  <a:pt x="1752599" y="0"/>
                </a:moveTo>
                <a:lnTo>
                  <a:pt x="0" y="0"/>
                </a:lnTo>
                <a:lnTo>
                  <a:pt x="0" y="1142999"/>
                </a:lnTo>
                <a:lnTo>
                  <a:pt x="1562099" y="1142999"/>
                </a:lnTo>
                <a:lnTo>
                  <a:pt x="1752599" y="952499"/>
                </a:lnTo>
                <a:lnTo>
                  <a:pt x="17525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731248" y="4571999"/>
            <a:ext cx="254000" cy="129886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190499" y="0"/>
                </a:moveTo>
                <a:lnTo>
                  <a:pt x="38099" y="38099"/>
                </a:lnTo>
                <a:lnTo>
                  <a:pt x="0" y="190499"/>
                </a:lnTo>
                <a:lnTo>
                  <a:pt x="190499" y="0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48448" y="3922568"/>
            <a:ext cx="2336800" cy="779318"/>
          </a:xfrm>
          <a:custGeom>
            <a:avLst/>
            <a:gdLst/>
            <a:ahLst/>
            <a:cxnLst/>
            <a:rect l="l" t="t" r="r" b="b"/>
            <a:pathLst>
              <a:path w="1752600" h="1143000">
                <a:moveTo>
                  <a:pt x="1562099" y="1142999"/>
                </a:moveTo>
                <a:lnTo>
                  <a:pt x="1600199" y="990599"/>
                </a:lnTo>
                <a:lnTo>
                  <a:pt x="1752599" y="952499"/>
                </a:lnTo>
                <a:lnTo>
                  <a:pt x="1562099" y="1142999"/>
                </a:lnTo>
                <a:lnTo>
                  <a:pt x="0" y="1142999"/>
                </a:lnTo>
                <a:lnTo>
                  <a:pt x="0" y="0"/>
                </a:lnTo>
                <a:lnTo>
                  <a:pt x="1752599" y="0"/>
                </a:lnTo>
                <a:lnTo>
                  <a:pt x="1752599" y="952499"/>
                </a:lnTo>
              </a:path>
            </a:pathLst>
          </a:custGeom>
          <a:ln w="25399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792896" y="4080161"/>
            <a:ext cx="2045547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á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ki</a:t>
            </a:r>
            <a:r>
              <a:rPr sz="1800" dirty="0">
                <a:latin typeface="Calibri"/>
                <a:cs typeface="Calibri"/>
              </a:rPr>
              <a:t>ểu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35" dirty="0">
                <a:latin typeface="Calibri"/>
                <a:cs typeface="Calibri"/>
              </a:rPr>
              <a:t>y</a:t>
            </a:r>
            <a:r>
              <a:rPr sz="1800" spc="-10" dirty="0">
                <a:latin typeface="Calibri"/>
                <a:cs typeface="Calibri"/>
              </a:rPr>
              <a:t>ê</a:t>
            </a:r>
            <a:r>
              <a:rPr sz="1800" dirty="0">
                <a:latin typeface="Calibri"/>
                <a:cs typeface="Calibri"/>
              </a:rPr>
              <a:t>n</a:t>
            </a: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hủy</a:t>
            </a:r>
          </a:p>
        </p:txBody>
      </p:sp>
      <p:sp>
        <p:nvSpPr>
          <p:cNvPr id="36" name="object 36"/>
          <p:cNvSpPr/>
          <p:nvPr/>
        </p:nvSpPr>
        <p:spPr>
          <a:xfrm>
            <a:off x="3228848" y="2623704"/>
            <a:ext cx="2743200" cy="823047"/>
          </a:xfrm>
          <a:custGeom>
            <a:avLst/>
            <a:gdLst/>
            <a:ahLst/>
            <a:cxnLst/>
            <a:rect l="l" t="t" r="r" b="b"/>
            <a:pathLst>
              <a:path w="2057400" h="1207135">
                <a:moveTo>
                  <a:pt x="2057399" y="0"/>
                </a:moveTo>
                <a:lnTo>
                  <a:pt x="2057399" y="609599"/>
                </a:lnTo>
                <a:lnTo>
                  <a:pt x="0" y="609599"/>
                </a:lnTo>
                <a:lnTo>
                  <a:pt x="0" y="1206611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69587" y="3394439"/>
            <a:ext cx="118533" cy="51955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4" y="0"/>
                </a:moveTo>
                <a:lnTo>
                  <a:pt x="44445" y="76199"/>
                </a:lnTo>
                <a:lnTo>
                  <a:pt x="0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72048" y="2623704"/>
            <a:ext cx="2844800" cy="823047"/>
          </a:xfrm>
          <a:custGeom>
            <a:avLst/>
            <a:gdLst/>
            <a:ahLst/>
            <a:cxnLst/>
            <a:rect l="l" t="t" r="r" b="b"/>
            <a:pathLst>
              <a:path w="2133600" h="1207135">
                <a:moveTo>
                  <a:pt x="0" y="0"/>
                </a:moveTo>
                <a:lnTo>
                  <a:pt x="0" y="609599"/>
                </a:lnTo>
                <a:lnTo>
                  <a:pt x="2133599" y="609599"/>
                </a:lnTo>
                <a:lnTo>
                  <a:pt x="2133599" y="1206611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757554" y="3394439"/>
            <a:ext cx="118533" cy="51955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0" y="0"/>
                </a:moveTo>
                <a:lnTo>
                  <a:pt x="44470" y="76199"/>
                </a:lnTo>
                <a:lnTo>
                  <a:pt x="88910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Titl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27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321807" y="130925"/>
            <a:ext cx="755903" cy="538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95871" y="130925"/>
            <a:ext cx="755903" cy="538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27823" y="130926"/>
            <a:ext cx="753871" cy="538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72705" y="130925"/>
            <a:ext cx="755903" cy="538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989311" y="130926"/>
            <a:ext cx="753871" cy="538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165841" y="130925"/>
            <a:ext cx="755903" cy="538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xfrm>
            <a:off x="565910" y="1303283"/>
            <a:ext cx="11023600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</a:pPr>
            <a:r>
              <a:rPr spc="180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pc="-25" dirty="0">
                <a:latin typeface="Segoe UI"/>
                <a:cs typeface="Segoe UI"/>
              </a:rPr>
              <a:t>K</a:t>
            </a:r>
            <a:r>
              <a:rPr spc="-15" dirty="0">
                <a:latin typeface="Segoe UI"/>
                <a:cs typeface="Segoe UI"/>
              </a:rPr>
              <a:t>hi</a:t>
            </a:r>
            <a:r>
              <a:rPr spc="-5" dirty="0">
                <a:latin typeface="Segoe UI"/>
                <a:cs typeface="Segoe UI"/>
              </a:rPr>
              <a:t> </a:t>
            </a:r>
            <a:r>
              <a:rPr spc="-20" dirty="0">
                <a:latin typeface="Segoe UI"/>
                <a:cs typeface="Segoe UI"/>
              </a:rPr>
              <a:t>phương</a:t>
            </a:r>
            <a:r>
              <a:rPr spc="35" dirty="0">
                <a:latin typeface="Segoe UI"/>
                <a:cs typeface="Segoe UI"/>
              </a:rPr>
              <a:t> </a:t>
            </a:r>
            <a:r>
              <a:rPr spc="-15" dirty="0">
                <a:latin typeface="Segoe UI"/>
                <a:cs typeface="Segoe UI"/>
              </a:rPr>
              <a:t>thức</a:t>
            </a:r>
            <a:r>
              <a:rPr dirty="0">
                <a:latin typeface="Segoe UI"/>
                <a:cs typeface="Segoe UI"/>
              </a:rPr>
              <a:t> </a:t>
            </a:r>
            <a:r>
              <a:rPr spc="-20" dirty="0">
                <a:latin typeface="Segoe UI"/>
                <a:cs typeface="Segoe UI"/>
              </a:rPr>
              <a:t>l</a:t>
            </a:r>
            <a:r>
              <a:rPr spc="-10" dirty="0">
                <a:latin typeface="Segoe UI"/>
                <a:cs typeface="Segoe UI"/>
              </a:rPr>
              <a:t>à</a:t>
            </a:r>
            <a:r>
              <a:rPr spc="-25" dirty="0">
                <a:latin typeface="Segoe UI"/>
                <a:cs typeface="Segoe UI"/>
              </a:rPr>
              <a:t>m</a:t>
            </a:r>
            <a:r>
              <a:rPr spc="-10" dirty="0">
                <a:latin typeface="Segoe UI"/>
                <a:cs typeface="Segoe UI"/>
              </a:rPr>
              <a:t> </a:t>
            </a:r>
            <a:r>
              <a:rPr spc="-15" dirty="0">
                <a:latin typeface="Segoe UI"/>
                <a:cs typeface="Segoe UI"/>
              </a:rPr>
              <a:t>th</a:t>
            </a:r>
            <a:r>
              <a:rPr spc="-10" dirty="0">
                <a:latin typeface="Segoe UI"/>
                <a:cs typeface="Segoe UI"/>
              </a:rPr>
              <a:t>a</a:t>
            </a:r>
            <a:r>
              <a:rPr spc="-15" dirty="0">
                <a:latin typeface="Segoe UI"/>
                <a:cs typeface="Segoe UI"/>
              </a:rPr>
              <a:t>y </a:t>
            </a:r>
            <a:r>
              <a:rPr spc="-25" dirty="0">
                <a:latin typeface="Segoe UI"/>
                <a:cs typeface="Segoe UI"/>
              </a:rPr>
              <a:t>đ</a:t>
            </a:r>
            <a:r>
              <a:rPr spc="-15" dirty="0">
                <a:latin typeface="Segoe UI"/>
                <a:cs typeface="Segoe UI"/>
              </a:rPr>
              <a:t>ổ</a:t>
            </a:r>
            <a:r>
              <a:rPr spc="-10" dirty="0">
                <a:latin typeface="Segoe UI"/>
                <a:cs typeface="Segoe UI"/>
              </a:rPr>
              <a:t>i</a:t>
            </a:r>
            <a:r>
              <a:rPr spc="-5" dirty="0">
                <a:latin typeface="Segoe UI"/>
                <a:cs typeface="Segoe UI"/>
              </a:rPr>
              <a:t> </a:t>
            </a:r>
            <a:r>
              <a:rPr spc="-25" dirty="0">
                <a:latin typeface="Segoe UI"/>
                <a:cs typeface="Segoe UI"/>
              </a:rPr>
              <a:t>g</a:t>
            </a:r>
            <a:r>
              <a:rPr spc="-20" dirty="0">
                <a:latin typeface="Segoe UI"/>
                <a:cs typeface="Segoe UI"/>
              </a:rPr>
              <a:t>i</a:t>
            </a:r>
            <a:r>
              <a:rPr spc="-15" dirty="0">
                <a:latin typeface="Segoe UI"/>
                <a:cs typeface="Segoe UI"/>
              </a:rPr>
              <a:t>á</a:t>
            </a:r>
            <a:r>
              <a:rPr spc="5" dirty="0">
                <a:latin typeface="Segoe UI"/>
                <a:cs typeface="Segoe UI"/>
              </a:rPr>
              <a:t> </a:t>
            </a:r>
            <a:r>
              <a:rPr spc="-10" dirty="0">
                <a:latin typeface="Segoe UI"/>
                <a:cs typeface="Segoe UI"/>
              </a:rPr>
              <a:t>trị</a:t>
            </a:r>
            <a:r>
              <a:rPr spc="-5" dirty="0">
                <a:latin typeface="Segoe UI"/>
                <a:cs typeface="Segoe UI"/>
              </a:rPr>
              <a:t> </a:t>
            </a:r>
            <a:r>
              <a:rPr spc="-15" dirty="0">
                <a:latin typeface="Segoe UI"/>
                <a:cs typeface="Segoe UI"/>
              </a:rPr>
              <a:t>của</a:t>
            </a:r>
            <a:r>
              <a:rPr spc="-5" dirty="0">
                <a:latin typeface="Segoe UI"/>
                <a:cs typeface="Segoe UI"/>
              </a:rPr>
              <a:t> </a:t>
            </a:r>
            <a:r>
              <a:rPr spc="-15" dirty="0">
                <a:latin typeface="Segoe UI"/>
                <a:cs typeface="Segoe UI"/>
              </a:rPr>
              <a:t>th</a:t>
            </a:r>
            <a:r>
              <a:rPr spc="-10" dirty="0">
                <a:latin typeface="Segoe UI"/>
                <a:cs typeface="Segoe UI"/>
              </a:rPr>
              <a:t>a</a:t>
            </a:r>
            <a:r>
              <a:rPr spc="-25" dirty="0">
                <a:latin typeface="Segoe UI"/>
                <a:cs typeface="Segoe UI"/>
              </a:rPr>
              <a:t>m</a:t>
            </a:r>
            <a:r>
              <a:rPr spc="5" dirty="0">
                <a:latin typeface="Segoe UI"/>
                <a:cs typeface="Segoe UI"/>
              </a:rPr>
              <a:t> </a:t>
            </a:r>
            <a:r>
              <a:rPr spc="-15" dirty="0">
                <a:latin typeface="Segoe UI"/>
                <a:cs typeface="Segoe UI"/>
              </a:rPr>
              <a:t>số</a:t>
            </a:r>
            <a:r>
              <a:rPr spc="-10" dirty="0">
                <a:latin typeface="Segoe UI"/>
                <a:cs typeface="Segoe UI"/>
              </a:rPr>
              <a:t> thì</a:t>
            </a:r>
          </a:p>
          <a:p>
            <a:pPr marL="756285" marR="292735" indent="-287020">
              <a:lnSpc>
                <a:spcPct val="100000"/>
              </a:lnSpc>
              <a:spcBef>
                <a:spcPts val="590"/>
              </a:spcBef>
            </a:pPr>
            <a:r>
              <a:rPr sz="2400" spc="114" dirty="0">
                <a:solidFill>
                  <a:srgbClr val="FF5A33"/>
                </a:solidFill>
                <a:latin typeface="Wingdings"/>
                <a:cs typeface="Wingdings"/>
              </a:rPr>
              <a:t></a:t>
            </a:r>
            <a:r>
              <a:rPr sz="2400" dirty="0">
                <a:latin typeface="Segoe UI"/>
                <a:cs typeface="Segoe UI"/>
              </a:rPr>
              <a:t>Nếu </a:t>
            </a:r>
            <a:r>
              <a:rPr sz="2400" spc="-15" dirty="0">
                <a:latin typeface="Segoe UI"/>
                <a:cs typeface="Segoe UI"/>
              </a:rPr>
              <a:t>là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</a:t>
            </a:r>
            <a:r>
              <a:rPr sz="2400" spc="-5" dirty="0">
                <a:latin typeface="Segoe UI"/>
                <a:cs typeface="Segoe UI"/>
              </a:rPr>
              <a:t>h</a:t>
            </a:r>
            <a:r>
              <a:rPr sz="2400" spc="-20" dirty="0">
                <a:latin typeface="Segoe UI"/>
                <a:cs typeface="Segoe UI"/>
              </a:rPr>
              <a:t>am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</a:t>
            </a:r>
            <a:r>
              <a:rPr sz="2400" spc="-5" dirty="0">
                <a:latin typeface="Segoe UI"/>
                <a:cs typeface="Segoe UI"/>
              </a:rPr>
              <a:t>ị</a:t>
            </a:r>
            <a:r>
              <a:rPr sz="2400" spc="-10" dirty="0">
                <a:latin typeface="Segoe UI"/>
                <a:cs typeface="Segoe UI"/>
              </a:rPr>
              <a:t>: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-15" dirty="0">
                <a:latin typeface="Segoe UI"/>
                <a:cs typeface="Segoe UI"/>
              </a:rPr>
              <a:t>iá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trị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củ</a:t>
            </a:r>
            <a:r>
              <a:rPr sz="2400" spc="-15" dirty="0">
                <a:latin typeface="Segoe UI"/>
                <a:cs typeface="Segoe UI"/>
              </a:rPr>
              <a:t>a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</a:t>
            </a:r>
            <a:r>
              <a:rPr sz="2400" spc="-5" dirty="0">
                <a:latin typeface="Segoe UI"/>
                <a:cs typeface="Segoe UI"/>
              </a:rPr>
              <a:t>h</a:t>
            </a:r>
            <a:r>
              <a:rPr sz="2400" spc="-20" dirty="0">
                <a:latin typeface="Segoe UI"/>
                <a:cs typeface="Segoe UI"/>
              </a:rPr>
              <a:t>am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số sẽ</a:t>
            </a:r>
            <a:r>
              <a:rPr sz="2400" spc="-5" dirty="0">
                <a:latin typeface="Segoe UI"/>
                <a:cs typeface="Segoe UI"/>
              </a:rPr>
              <a:t> khôn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bị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</a:t>
            </a:r>
            <a:r>
              <a:rPr sz="2400" spc="-5" dirty="0">
                <a:latin typeface="Segoe UI"/>
                <a:cs typeface="Segoe UI"/>
              </a:rPr>
              <a:t>h</a:t>
            </a:r>
            <a:r>
              <a:rPr sz="2400" spc="-15" dirty="0">
                <a:latin typeface="Segoe UI"/>
                <a:cs typeface="Segoe UI"/>
              </a:rPr>
              <a:t>ay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</a:t>
            </a:r>
            <a:r>
              <a:rPr sz="2400" spc="-5" dirty="0">
                <a:latin typeface="Segoe UI"/>
                <a:cs typeface="Segoe UI"/>
              </a:rPr>
              <a:t>ổi</a:t>
            </a:r>
            <a:endParaRPr sz="2400" dirty="0">
              <a:latin typeface="Segoe UI"/>
              <a:cs typeface="Segoe UI"/>
            </a:endParaRPr>
          </a:p>
          <a:p>
            <a:pPr marL="756285" marR="414655" indent="-287020">
              <a:lnSpc>
                <a:spcPct val="100000"/>
              </a:lnSpc>
              <a:spcBef>
                <a:spcPts val="575"/>
              </a:spcBef>
            </a:pPr>
            <a:r>
              <a:rPr sz="2400" spc="114" dirty="0">
                <a:solidFill>
                  <a:srgbClr val="FF5A33"/>
                </a:solidFill>
                <a:latin typeface="Wingdings"/>
                <a:cs typeface="Wingdings"/>
              </a:rPr>
              <a:t></a:t>
            </a:r>
            <a:r>
              <a:rPr sz="2400" dirty="0">
                <a:latin typeface="Segoe UI"/>
                <a:cs typeface="Segoe UI"/>
              </a:rPr>
              <a:t>Nếu </a:t>
            </a:r>
            <a:r>
              <a:rPr sz="2400" spc="-15" dirty="0">
                <a:latin typeface="Segoe UI"/>
                <a:cs typeface="Segoe UI"/>
              </a:rPr>
              <a:t>là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</a:t>
            </a:r>
            <a:r>
              <a:rPr sz="2400" spc="-5" dirty="0">
                <a:latin typeface="Segoe UI"/>
                <a:cs typeface="Segoe UI"/>
              </a:rPr>
              <a:t>h</a:t>
            </a:r>
            <a:r>
              <a:rPr sz="2400" spc="-20" dirty="0">
                <a:latin typeface="Segoe UI"/>
                <a:cs typeface="Segoe UI"/>
              </a:rPr>
              <a:t>am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</a:t>
            </a:r>
            <a:r>
              <a:rPr sz="2400" spc="-5" dirty="0">
                <a:latin typeface="Segoe UI"/>
                <a:cs typeface="Segoe UI"/>
              </a:rPr>
              <a:t>i</a:t>
            </a:r>
            <a:r>
              <a:rPr sz="2400" dirty="0">
                <a:latin typeface="Segoe UI"/>
                <a:cs typeface="Segoe UI"/>
              </a:rPr>
              <a:t>ế</a:t>
            </a:r>
            <a:r>
              <a:rPr sz="2400" spc="-5" dirty="0">
                <a:latin typeface="Segoe UI"/>
                <a:cs typeface="Segoe UI"/>
              </a:rPr>
              <a:t>n</a:t>
            </a:r>
            <a:r>
              <a:rPr sz="2400" spc="-10" dirty="0">
                <a:latin typeface="Segoe UI"/>
                <a:cs typeface="Segoe UI"/>
              </a:rPr>
              <a:t>: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-15" dirty="0">
                <a:latin typeface="Segoe UI"/>
                <a:cs typeface="Segoe UI"/>
              </a:rPr>
              <a:t>iá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trị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củ</a:t>
            </a:r>
            <a:r>
              <a:rPr sz="2400" spc="-15" dirty="0">
                <a:latin typeface="Segoe UI"/>
                <a:cs typeface="Segoe UI"/>
              </a:rPr>
              <a:t>a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</a:t>
            </a:r>
            <a:r>
              <a:rPr sz="2400" spc="-5" dirty="0">
                <a:latin typeface="Segoe UI"/>
                <a:cs typeface="Segoe UI"/>
              </a:rPr>
              <a:t>h</a:t>
            </a:r>
            <a:r>
              <a:rPr sz="2400" spc="-20" dirty="0">
                <a:latin typeface="Segoe UI"/>
                <a:cs typeface="Segoe UI"/>
              </a:rPr>
              <a:t>am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số sẽ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bị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</a:t>
            </a:r>
            <a:r>
              <a:rPr sz="2400" spc="-5" dirty="0">
                <a:latin typeface="Segoe UI"/>
                <a:cs typeface="Segoe UI"/>
              </a:rPr>
              <a:t>h</a:t>
            </a:r>
            <a:r>
              <a:rPr sz="2400" spc="-15" dirty="0">
                <a:latin typeface="Segoe UI"/>
                <a:cs typeface="Segoe UI"/>
              </a:rPr>
              <a:t>ay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</a:t>
            </a:r>
            <a:r>
              <a:rPr sz="2400" spc="-5" dirty="0">
                <a:latin typeface="Segoe UI"/>
                <a:cs typeface="Segoe UI"/>
              </a:rPr>
              <a:t>ổi </a:t>
            </a:r>
            <a:r>
              <a:rPr sz="2400" dirty="0">
                <a:latin typeface="Segoe UI"/>
                <a:cs typeface="Segoe UI"/>
              </a:rPr>
              <a:t>t</a:t>
            </a:r>
            <a:r>
              <a:rPr sz="2400" spc="-5" dirty="0">
                <a:latin typeface="Segoe UI"/>
                <a:cs typeface="Segoe UI"/>
              </a:rPr>
              <a:t>h</a:t>
            </a:r>
            <a:r>
              <a:rPr sz="2400" dirty="0">
                <a:latin typeface="Segoe UI"/>
                <a:cs typeface="Segoe UI"/>
              </a:rPr>
              <a:t>eo</a:t>
            </a:r>
          </a:p>
        </p:txBody>
      </p:sp>
      <p:sp>
        <p:nvSpPr>
          <p:cNvPr id="17" name="object 17"/>
          <p:cNvSpPr/>
          <p:nvPr/>
        </p:nvSpPr>
        <p:spPr>
          <a:xfrm>
            <a:off x="4114801" y="2493818"/>
            <a:ext cx="3427983" cy="8697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11169" y="2456410"/>
            <a:ext cx="2917951" cy="10079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65600" y="2519796"/>
            <a:ext cx="3251200" cy="779318"/>
          </a:xfrm>
          <a:custGeom>
            <a:avLst/>
            <a:gdLst/>
            <a:ahLst/>
            <a:cxnLst/>
            <a:rect l="l" t="t" r="r" b="b"/>
            <a:pathLst>
              <a:path w="2438400" h="1143000">
                <a:moveTo>
                  <a:pt x="0" y="1142999"/>
                </a:moveTo>
                <a:lnTo>
                  <a:pt x="2438399" y="1142999"/>
                </a:lnTo>
                <a:lnTo>
                  <a:pt x="2438399" y="0"/>
                </a:lnTo>
                <a:lnTo>
                  <a:pt x="0" y="0"/>
                </a:lnTo>
                <a:lnTo>
                  <a:pt x="0" y="1142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65600" y="2519796"/>
            <a:ext cx="3251200" cy="779318"/>
          </a:xfrm>
          <a:custGeom>
            <a:avLst/>
            <a:gdLst/>
            <a:ahLst/>
            <a:cxnLst/>
            <a:rect l="l" t="t" r="r" b="b"/>
            <a:pathLst>
              <a:path w="2438400" h="1143000">
                <a:moveTo>
                  <a:pt x="0" y="1142999"/>
                </a:moveTo>
                <a:lnTo>
                  <a:pt x="2438399" y="1142999"/>
                </a:lnTo>
                <a:lnTo>
                  <a:pt x="2438399" y="0"/>
                </a:lnTo>
                <a:lnTo>
                  <a:pt x="0" y="0"/>
                </a:lnTo>
                <a:lnTo>
                  <a:pt x="0" y="1142999"/>
                </a:lnTo>
                <a:close/>
              </a:path>
            </a:pathLst>
          </a:custGeom>
          <a:ln w="25399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270590" y="2565167"/>
            <a:ext cx="2231813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1630">
              <a:lnSpc>
                <a:spcPct val="100000"/>
              </a:lnSpc>
            </a:pP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id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m(i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x){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x+=</a:t>
            </a:r>
            <a:r>
              <a:rPr sz="2400" spc="-5" dirty="0">
                <a:latin typeface="Calibri"/>
                <a:cs typeface="Calibri"/>
              </a:rPr>
              <a:t>5</a:t>
            </a:r>
            <a:r>
              <a:rPr sz="2400" spc="-10" dirty="0">
                <a:latin typeface="Calibri"/>
                <a:cs typeface="Calibri"/>
              </a:rPr>
              <a:t>;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}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365791" y="2813096"/>
            <a:ext cx="62060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x=3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34594" y="2813096"/>
            <a:ext cx="62060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x=3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416801" y="2909455"/>
            <a:ext cx="796713" cy="0"/>
          </a:xfrm>
          <a:custGeom>
            <a:avLst/>
            <a:gdLst/>
            <a:ahLst/>
            <a:cxnLst/>
            <a:rect l="l" t="t" r="r" b="b"/>
            <a:pathLst>
              <a:path w="597535">
                <a:moveTo>
                  <a:pt x="0" y="0"/>
                </a:moveTo>
                <a:lnTo>
                  <a:pt x="597042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11256" y="2879141"/>
            <a:ext cx="101600" cy="60614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199" y="44458"/>
                </a:lnTo>
                <a:lnTo>
                  <a:pt x="0" y="88904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48945" y="2909455"/>
            <a:ext cx="900007" cy="0"/>
          </a:xfrm>
          <a:custGeom>
            <a:avLst/>
            <a:gdLst/>
            <a:ahLst/>
            <a:cxnLst/>
            <a:rect l="l" t="t" r="r" b="b"/>
            <a:pathLst>
              <a:path w="675005">
                <a:moveTo>
                  <a:pt x="0" y="0"/>
                </a:moveTo>
                <a:lnTo>
                  <a:pt x="674903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47235" y="2879150"/>
            <a:ext cx="102447" cy="60614"/>
          </a:xfrm>
          <a:custGeom>
            <a:avLst/>
            <a:gdLst/>
            <a:ahLst/>
            <a:cxnLst/>
            <a:rect l="l" t="t" r="r" b="b"/>
            <a:pathLst>
              <a:path w="76835" h="88900">
                <a:moveTo>
                  <a:pt x="0" y="88904"/>
                </a:moveTo>
                <a:lnTo>
                  <a:pt x="76215" y="44445"/>
                </a:lnTo>
                <a:lnTo>
                  <a:pt x="0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14801" y="3454977"/>
            <a:ext cx="3427983" cy="8697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11169" y="3417569"/>
            <a:ext cx="3167887" cy="10079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65600" y="3480955"/>
            <a:ext cx="3251200" cy="779318"/>
          </a:xfrm>
          <a:custGeom>
            <a:avLst/>
            <a:gdLst/>
            <a:ahLst/>
            <a:cxnLst/>
            <a:rect l="l" t="t" r="r" b="b"/>
            <a:pathLst>
              <a:path w="2438400" h="1143000">
                <a:moveTo>
                  <a:pt x="0" y="1142999"/>
                </a:moveTo>
                <a:lnTo>
                  <a:pt x="2438399" y="1142999"/>
                </a:lnTo>
                <a:lnTo>
                  <a:pt x="2438399" y="0"/>
                </a:lnTo>
                <a:lnTo>
                  <a:pt x="0" y="0"/>
                </a:lnTo>
                <a:lnTo>
                  <a:pt x="0" y="1142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65600" y="3480955"/>
            <a:ext cx="3251200" cy="779318"/>
          </a:xfrm>
          <a:custGeom>
            <a:avLst/>
            <a:gdLst/>
            <a:ahLst/>
            <a:cxnLst/>
            <a:rect l="l" t="t" r="r" b="b"/>
            <a:pathLst>
              <a:path w="2438400" h="1143000">
                <a:moveTo>
                  <a:pt x="0" y="1142999"/>
                </a:moveTo>
                <a:lnTo>
                  <a:pt x="2438399" y="1142999"/>
                </a:lnTo>
                <a:lnTo>
                  <a:pt x="2438399" y="0"/>
                </a:lnTo>
                <a:lnTo>
                  <a:pt x="0" y="0"/>
                </a:lnTo>
                <a:lnTo>
                  <a:pt x="0" y="1142999"/>
                </a:lnTo>
                <a:close/>
              </a:path>
            </a:pathLst>
          </a:custGeom>
          <a:ln w="25399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270590" y="3526327"/>
            <a:ext cx="2480733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1630">
              <a:lnSpc>
                <a:spcPct val="100000"/>
              </a:lnSpc>
            </a:pP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id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m(i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[</a:t>
            </a:r>
            <a:r>
              <a:rPr sz="2400" spc="-10" dirty="0">
                <a:latin typeface="Calibri"/>
                <a:cs typeface="Calibri"/>
              </a:rPr>
              <a:t>]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x){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15" dirty="0">
                <a:latin typeface="Calibri"/>
                <a:cs typeface="Calibri"/>
              </a:rPr>
              <a:t>[0]+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5;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35389" y="3774257"/>
            <a:ext cx="110828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X</a:t>
            </a:r>
            <a:r>
              <a:rPr sz="2400" spc="-15" dirty="0">
                <a:latin typeface="Calibri"/>
                <a:cs typeface="Calibri"/>
              </a:rPr>
              <a:t>[0]=3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334594" y="3774257"/>
            <a:ext cx="110828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X</a:t>
            </a:r>
            <a:r>
              <a:rPr sz="2400" spc="-15" dirty="0">
                <a:latin typeface="Calibri"/>
                <a:cs typeface="Calibri"/>
              </a:rPr>
              <a:t>[0]=8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416801" y="3870614"/>
            <a:ext cx="796713" cy="0"/>
          </a:xfrm>
          <a:custGeom>
            <a:avLst/>
            <a:gdLst/>
            <a:ahLst/>
            <a:cxnLst/>
            <a:rect l="l" t="t" r="r" b="b"/>
            <a:pathLst>
              <a:path w="597535">
                <a:moveTo>
                  <a:pt x="0" y="0"/>
                </a:moveTo>
                <a:lnTo>
                  <a:pt x="597042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111256" y="3840300"/>
            <a:ext cx="101600" cy="60614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199" y="44458"/>
                </a:lnTo>
                <a:lnTo>
                  <a:pt x="0" y="88904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04763" y="3870614"/>
            <a:ext cx="844127" cy="0"/>
          </a:xfrm>
          <a:custGeom>
            <a:avLst/>
            <a:gdLst/>
            <a:ahLst/>
            <a:cxnLst/>
            <a:rect l="l" t="t" r="r" b="b"/>
            <a:pathLst>
              <a:path w="633094">
                <a:moveTo>
                  <a:pt x="0" y="0"/>
                </a:moveTo>
                <a:lnTo>
                  <a:pt x="633069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47235" y="3840309"/>
            <a:ext cx="102447" cy="60614"/>
          </a:xfrm>
          <a:custGeom>
            <a:avLst/>
            <a:gdLst/>
            <a:ahLst/>
            <a:cxnLst/>
            <a:rect l="l" t="t" r="r" b="b"/>
            <a:pathLst>
              <a:path w="76835" h="88900">
                <a:moveTo>
                  <a:pt x="0" y="88904"/>
                </a:moveTo>
                <a:lnTo>
                  <a:pt x="76215" y="44445"/>
                </a:lnTo>
                <a:lnTo>
                  <a:pt x="0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731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610" y="2840810"/>
            <a:ext cx="21050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7129588"/>
      </p:ext>
    </p:extLst>
  </p:cSld>
  <p:clrMapOvr>
    <a:masterClrMapping/>
  </p:clrMapOvr>
</p:sld>
</file>

<file path=ppt/theme/theme1.xml><?xml version="1.0" encoding="utf-8"?>
<a:theme xmlns:a="http://schemas.openxmlformats.org/drawingml/2006/main" name="cdb2004213l">
  <a:themeElements>
    <a:clrScheme name="Office Theme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FSE_Template1" id="{D60A9529-804D-8741-A1C7-2203399C0C7C}" vid="{8444D873-0411-E844-BE10-AFA0413C53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1803</Words>
  <Application>Microsoft Office PowerPoint</Application>
  <PresentationFormat>Widescreen</PresentationFormat>
  <Paragraphs>279</Paragraphs>
  <Slides>30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Segoe UI</vt:lpstr>
      <vt:lpstr>Times New Roman</vt:lpstr>
      <vt:lpstr>Wingdings</vt:lpstr>
      <vt:lpstr>cdb2004213l</vt:lpstr>
      <vt:lpstr>Unit 6 : OOP Nâng cao &amp; ArrayList class </vt:lpstr>
      <vt:lpstr>Mục tiêu bài học</vt:lpstr>
      <vt:lpstr>Nội dung</vt:lpstr>
      <vt:lpstr>1.1 Construction</vt:lpstr>
      <vt:lpstr>PowerPoint Presentation</vt:lpstr>
      <vt:lpstr>2.1 Tham biến và tham trị</vt:lpstr>
      <vt:lpstr>2.2 Phân loại tham số</vt:lpstr>
      <vt:lpstr>2.3 Truyền tham số cho phương thức</vt:lpstr>
      <vt:lpstr>2.4 Demo</vt:lpstr>
      <vt:lpstr>3.1 Tham số biến đổi</vt:lpstr>
      <vt:lpstr>3.2 Truyền tham số biến đổi</vt:lpstr>
      <vt:lpstr>PowerPoint Presentation</vt:lpstr>
      <vt:lpstr>STATIC</vt:lpstr>
      <vt:lpstr>4.2 Static</vt:lpstr>
      <vt:lpstr>4.3 Discussion</vt:lpstr>
      <vt:lpstr>PowerPoint Presentation</vt:lpstr>
      <vt:lpstr>5.1 Hằng - Final</vt:lpstr>
      <vt:lpstr>5.2 Chọn đoạn mã đúng</vt:lpstr>
      <vt:lpstr>PowerPoint Presentation</vt:lpstr>
      <vt:lpstr>6.3 Lớp nội</vt:lpstr>
      <vt:lpstr>7.1 Đệ quy</vt:lpstr>
      <vt:lpstr>PowerPoint Presentation</vt:lpstr>
      <vt:lpstr>8.1 Array list</vt:lpstr>
      <vt:lpstr>ARRAYLIST</vt:lpstr>
      <vt:lpstr>2.3 Các loại array list</vt:lpstr>
      <vt:lpstr>2.4 Array list có định kiểu</vt:lpstr>
      <vt:lpstr>2.5 các phương thức thường dùng</vt:lpstr>
      <vt:lpstr>2.6 Duyệt array list</vt:lpstr>
      <vt:lpstr>2.7 Demo các chức năng của array list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LP#0 – Living in Digital World</dc:title>
  <dc:creator>Smile!</dc:creator>
  <cp:lastModifiedBy>Tran Minh Thang</cp:lastModifiedBy>
  <cp:revision>195</cp:revision>
  <dcterms:modified xsi:type="dcterms:W3CDTF">2018-06-22T03:37:56Z</dcterms:modified>
</cp:coreProperties>
</file>