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21" r:id="rId3"/>
    <p:sldId id="322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 Overview" id="{2C83C1E5-1C14-437F-B9E4-E90665544DC3}">
          <p14:sldIdLst>
            <p14:sldId id="256"/>
            <p14:sldId id="321"/>
            <p14:sldId id="322"/>
          </p14:sldIdLst>
        </p14:section>
        <p14:section name="1 Try Catch" id="{5A36515D-D03F-4FB5-95E6-B56A6DFCEC82}">
          <p14:sldIdLst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</p14:sldIdLst>
        </p14:section>
        <p14:section name="2 Final" id="{72587974-CE66-4657-8CC1-B2BCC1CFC04E}">
          <p14:sldIdLst>
            <p14:sldId id="385"/>
            <p14:sldId id="386"/>
            <p14:sldId id="387"/>
            <p14:sldId id="388"/>
          </p14:sldIdLst>
        </p14:section>
        <p14:section name="3 Throw" id="{444A06F3-E61F-4E77-B305-D8F5EF973536}">
          <p14:sldIdLst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71179" autoAdjust="0"/>
  </p:normalViewPr>
  <p:slideViewPr>
    <p:cSldViewPr snapToGrid="0">
      <p:cViewPr varScale="1">
        <p:scale>
          <a:sx n="59" d="100"/>
          <a:sy n="59" d="100"/>
        </p:scale>
        <p:origin x="11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 Le Thanh" userId="S::thanhcl@fasttrack.edu.vn::29178028-ee21-4ae3-9819-74d33cbb41d3" providerId="AD" clId="Web-{2B1A297D-1DB9-484A-8C1B-95B9D04721FA}"/>
    <pc:docChg chg="modSld">
      <pc:chgData name="Cao Le Thanh" userId="S::thanhcl@fasttrack.edu.vn::29178028-ee21-4ae3-9819-74d33cbb41d3" providerId="AD" clId="Web-{2B1A297D-1DB9-484A-8C1B-95B9D04721FA}" dt="2018-06-20T09:14:51.513" v="3" actId="20577"/>
      <pc:docMkLst>
        <pc:docMk/>
      </pc:docMkLst>
      <pc:sldChg chg="modSp">
        <pc:chgData name="Cao Le Thanh" userId="S::thanhcl@fasttrack.edu.vn::29178028-ee21-4ae3-9819-74d33cbb41d3" providerId="AD" clId="Web-{2B1A297D-1DB9-484A-8C1B-95B9D04721FA}" dt="2018-06-20T09:14:51.497" v="2" actId="20577"/>
        <pc:sldMkLst>
          <pc:docMk/>
          <pc:sldMk cId="4048898473" sldId="374"/>
        </pc:sldMkLst>
        <pc:spChg chg="mod">
          <ac:chgData name="Cao Le Thanh" userId="S::thanhcl@fasttrack.edu.vn::29178028-ee21-4ae3-9819-74d33cbb41d3" providerId="AD" clId="Web-{2B1A297D-1DB9-484A-8C1B-95B9D04721FA}" dt="2018-06-20T09:14:51.497" v="2" actId="20577"/>
          <ac:spMkLst>
            <pc:docMk/>
            <pc:sldMk cId="4048898473" sldId="374"/>
            <ac:spMk id="9" creationId="{00000000-0000-0000-0000-000000000000}"/>
          </ac:spMkLst>
        </pc:spChg>
      </pc:sldChg>
    </pc:docChg>
  </pc:docChgLst>
  <pc:docChgLst>
    <pc:chgData name="Cao Le Thanh" userId="29178028-ee21-4ae3-9819-74d33cbb41d3" providerId="ADAL" clId="{B344F899-6CDE-7546-9FA2-BD1BED42224B}"/>
    <pc:docChg chg="undo custSel modSld">
      <pc:chgData name="Cao Le Thanh" userId="29178028-ee21-4ae3-9819-74d33cbb41d3" providerId="ADAL" clId="{B344F899-6CDE-7546-9FA2-BD1BED42224B}" dt="2018-06-21T03:17:35.607" v="388" actId="1076"/>
      <pc:docMkLst>
        <pc:docMk/>
      </pc:docMkLst>
      <pc:sldChg chg="modSp">
        <pc:chgData name="Cao Le Thanh" userId="29178028-ee21-4ae3-9819-74d33cbb41d3" providerId="ADAL" clId="{B344F899-6CDE-7546-9FA2-BD1BED42224B}" dt="2018-06-20T09:22:35.841" v="8" actId="20577"/>
        <pc:sldMkLst>
          <pc:docMk/>
          <pc:sldMk cId="2340797808" sldId="375"/>
        </pc:sldMkLst>
        <pc:spChg chg="mod">
          <ac:chgData name="Cao Le Thanh" userId="29178028-ee21-4ae3-9819-74d33cbb41d3" providerId="ADAL" clId="{B344F899-6CDE-7546-9FA2-BD1BED42224B}" dt="2018-06-20T09:22:35.841" v="8" actId="20577"/>
          <ac:spMkLst>
            <pc:docMk/>
            <pc:sldMk cId="2340797808" sldId="375"/>
            <ac:spMk id="8" creationId="{00000000-0000-0000-0000-000000000000}"/>
          </ac:spMkLst>
        </pc:spChg>
      </pc:sldChg>
      <pc:sldChg chg="modSp">
        <pc:chgData name="Cao Le Thanh" userId="29178028-ee21-4ae3-9819-74d33cbb41d3" providerId="ADAL" clId="{B344F899-6CDE-7546-9FA2-BD1BED42224B}" dt="2018-06-20T09:23:14.879" v="21" actId="1036"/>
        <pc:sldMkLst>
          <pc:docMk/>
          <pc:sldMk cId="3863028617" sldId="376"/>
        </pc:sldMkLst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2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3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4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5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6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7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8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9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10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11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12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13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14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15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16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17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18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19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20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21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22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23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24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25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26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27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28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29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30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31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32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33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34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14.879" v="21" actId="1036"/>
          <ac:spMkLst>
            <pc:docMk/>
            <pc:sldMk cId="3863028617" sldId="376"/>
            <ac:spMk id="35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2:59.611" v="10" actId="179"/>
          <ac:spMkLst>
            <pc:docMk/>
            <pc:sldMk cId="3863028617" sldId="376"/>
            <ac:spMk id="36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05.521" v="14" actId="1035"/>
          <ac:spMkLst>
            <pc:docMk/>
            <pc:sldMk cId="3863028617" sldId="376"/>
            <ac:spMk id="37" creationId="{00000000-0000-0000-0000-000000000000}"/>
          </ac:spMkLst>
        </pc:spChg>
      </pc:sldChg>
      <pc:sldChg chg="modSp">
        <pc:chgData name="Cao Le Thanh" userId="29178028-ee21-4ae3-9819-74d33cbb41d3" providerId="ADAL" clId="{B344F899-6CDE-7546-9FA2-BD1BED42224B}" dt="2018-06-20T09:23:28.944" v="26" actId="1036"/>
        <pc:sldMkLst>
          <pc:docMk/>
          <pc:sldMk cId="2164546" sldId="377"/>
        </pc:sldMkLst>
        <pc:spChg chg="mod">
          <ac:chgData name="Cao Le Thanh" userId="29178028-ee21-4ae3-9819-74d33cbb41d3" providerId="ADAL" clId="{B344F899-6CDE-7546-9FA2-BD1BED42224B}" dt="2018-06-20T09:23:28.944" v="26" actId="1036"/>
          <ac:spMkLst>
            <pc:docMk/>
            <pc:sldMk cId="2164546" sldId="377"/>
            <ac:spMk id="2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28.944" v="26" actId="1036"/>
          <ac:spMkLst>
            <pc:docMk/>
            <pc:sldMk cId="2164546" sldId="377"/>
            <ac:spMk id="3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28.944" v="26" actId="1036"/>
          <ac:spMkLst>
            <pc:docMk/>
            <pc:sldMk cId="2164546" sldId="377"/>
            <ac:spMk id="4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28.944" v="26" actId="1036"/>
          <ac:spMkLst>
            <pc:docMk/>
            <pc:sldMk cId="2164546" sldId="377"/>
            <ac:spMk id="5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28.944" v="26" actId="1036"/>
          <ac:spMkLst>
            <pc:docMk/>
            <pc:sldMk cId="2164546" sldId="377"/>
            <ac:spMk id="6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28.944" v="26" actId="1036"/>
          <ac:spMkLst>
            <pc:docMk/>
            <pc:sldMk cId="2164546" sldId="377"/>
            <ac:spMk id="7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28.944" v="26" actId="1036"/>
          <ac:spMkLst>
            <pc:docMk/>
            <pc:sldMk cId="2164546" sldId="377"/>
            <ac:spMk id="8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28.944" v="26" actId="1036"/>
          <ac:spMkLst>
            <pc:docMk/>
            <pc:sldMk cId="2164546" sldId="377"/>
            <ac:spMk id="9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28.944" v="26" actId="1036"/>
          <ac:spMkLst>
            <pc:docMk/>
            <pc:sldMk cId="2164546" sldId="377"/>
            <ac:spMk id="10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3:24.016" v="22" actId="179"/>
          <ac:spMkLst>
            <pc:docMk/>
            <pc:sldMk cId="2164546" sldId="377"/>
            <ac:spMk id="11" creationId="{00000000-0000-0000-0000-000000000000}"/>
          </ac:spMkLst>
        </pc:spChg>
      </pc:sldChg>
      <pc:sldChg chg="modSp">
        <pc:chgData name="Cao Le Thanh" userId="29178028-ee21-4ae3-9819-74d33cbb41d3" providerId="ADAL" clId="{B344F899-6CDE-7546-9FA2-BD1BED42224B}" dt="2018-06-20T09:24:11.679" v="48" actId="1036"/>
        <pc:sldMkLst>
          <pc:docMk/>
          <pc:sldMk cId="48560587" sldId="378"/>
        </pc:sldMkLst>
        <pc:spChg chg="mod">
          <ac:chgData name="Cao Le Thanh" userId="29178028-ee21-4ae3-9819-74d33cbb41d3" providerId="ADAL" clId="{B344F899-6CDE-7546-9FA2-BD1BED42224B}" dt="2018-06-20T09:24:11.679" v="48" actId="1036"/>
          <ac:spMkLst>
            <pc:docMk/>
            <pc:sldMk cId="48560587" sldId="378"/>
            <ac:spMk id="2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4:04.442" v="28" actId="207"/>
          <ac:spMkLst>
            <pc:docMk/>
            <pc:sldMk cId="48560587" sldId="378"/>
            <ac:spMk id="3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4:11.679" v="48" actId="1036"/>
          <ac:spMkLst>
            <pc:docMk/>
            <pc:sldMk cId="48560587" sldId="378"/>
            <ac:spMk id="4" creationId="{00000000-0000-0000-0000-000000000000}"/>
          </ac:spMkLst>
        </pc:spChg>
      </pc:sldChg>
      <pc:sldChg chg="modSp">
        <pc:chgData name="Cao Le Thanh" userId="29178028-ee21-4ae3-9819-74d33cbb41d3" providerId="ADAL" clId="{B344F899-6CDE-7546-9FA2-BD1BED42224B}" dt="2018-06-21T03:02:24.269" v="343" actId="1037"/>
        <pc:sldMkLst>
          <pc:docMk/>
          <pc:sldMk cId="1935366234" sldId="379"/>
        </pc:sldMkLst>
        <pc:spChg chg="mod">
          <ac:chgData name="Cao Le Thanh" userId="29178028-ee21-4ae3-9819-74d33cbb41d3" providerId="ADAL" clId="{B344F899-6CDE-7546-9FA2-BD1BED42224B}" dt="2018-06-20T09:24:57.251" v="67" actId="1035"/>
          <ac:spMkLst>
            <pc:docMk/>
            <pc:sldMk cId="1935366234" sldId="379"/>
            <ac:spMk id="2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1T03:01:58.417" v="309" actId="20577"/>
          <ac:spMkLst>
            <pc:docMk/>
            <pc:sldMk cId="1935366234" sldId="379"/>
            <ac:spMk id="3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1T03:02:11.785" v="310" actId="1076"/>
          <ac:spMkLst>
            <pc:docMk/>
            <pc:sldMk cId="1935366234" sldId="379"/>
            <ac:spMk id="4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1T03:02:18.451" v="326" actId="1037"/>
          <ac:spMkLst>
            <pc:docMk/>
            <pc:sldMk cId="1935366234" sldId="379"/>
            <ac:spMk id="5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1T03:02:24.269" v="343" actId="1037"/>
          <ac:spMkLst>
            <pc:docMk/>
            <pc:sldMk cId="1935366234" sldId="379"/>
            <ac:spMk id="6" creationId="{00000000-0000-0000-0000-000000000000}"/>
          </ac:spMkLst>
        </pc:spChg>
      </pc:sldChg>
      <pc:sldChg chg="modSp">
        <pc:chgData name="Cao Le Thanh" userId="29178028-ee21-4ae3-9819-74d33cbb41d3" providerId="ADAL" clId="{B344F899-6CDE-7546-9FA2-BD1BED42224B}" dt="2018-06-20T09:26:08.144" v="72" actId="207"/>
        <pc:sldMkLst>
          <pc:docMk/>
          <pc:sldMk cId="1085266914" sldId="380"/>
        </pc:sldMkLst>
        <pc:spChg chg="mod">
          <ac:chgData name="Cao Le Thanh" userId="29178028-ee21-4ae3-9819-74d33cbb41d3" providerId="ADAL" clId="{B344F899-6CDE-7546-9FA2-BD1BED42224B}" dt="2018-06-20T09:26:08.144" v="72" actId="207"/>
          <ac:spMkLst>
            <pc:docMk/>
            <pc:sldMk cId="1085266914" sldId="380"/>
            <ac:spMk id="5" creationId="{00000000-0000-0000-0000-000000000000}"/>
          </ac:spMkLst>
        </pc:spChg>
      </pc:sldChg>
      <pc:sldChg chg="modSp">
        <pc:chgData name="Cao Le Thanh" userId="29178028-ee21-4ae3-9819-74d33cbb41d3" providerId="ADAL" clId="{B344F899-6CDE-7546-9FA2-BD1BED42224B}" dt="2018-06-20T09:26:00.952" v="70" actId="207"/>
        <pc:sldMkLst>
          <pc:docMk/>
          <pc:sldMk cId="2179658432" sldId="381"/>
        </pc:sldMkLst>
        <pc:spChg chg="mod">
          <ac:chgData name="Cao Le Thanh" userId="29178028-ee21-4ae3-9819-74d33cbb41d3" providerId="ADAL" clId="{B344F899-6CDE-7546-9FA2-BD1BED42224B}" dt="2018-06-20T09:26:00.952" v="70" actId="207"/>
          <ac:spMkLst>
            <pc:docMk/>
            <pc:sldMk cId="2179658432" sldId="381"/>
            <ac:spMk id="3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5:52.624" v="68" actId="14100"/>
          <ac:spMkLst>
            <pc:docMk/>
            <pc:sldMk cId="2179658432" sldId="381"/>
            <ac:spMk id="5" creationId="{00000000-0000-0000-0000-000000000000}"/>
          </ac:spMkLst>
        </pc:spChg>
      </pc:sldChg>
      <pc:sldChg chg="addSp delSp modSp">
        <pc:chgData name="Cao Le Thanh" userId="29178028-ee21-4ae3-9819-74d33cbb41d3" providerId="ADAL" clId="{B344F899-6CDE-7546-9FA2-BD1BED42224B}" dt="2018-06-20T09:27:06.521" v="130" actId="1038"/>
        <pc:sldMkLst>
          <pc:docMk/>
          <pc:sldMk cId="3026897455" sldId="382"/>
        </pc:sldMkLst>
        <pc:spChg chg="mod">
          <ac:chgData name="Cao Le Thanh" userId="29178028-ee21-4ae3-9819-74d33cbb41d3" providerId="ADAL" clId="{B344F899-6CDE-7546-9FA2-BD1BED42224B}" dt="2018-06-20T09:27:06.521" v="130" actId="1038"/>
          <ac:spMkLst>
            <pc:docMk/>
            <pc:sldMk cId="3026897455" sldId="382"/>
            <ac:spMk id="2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6:47.778" v="77" actId="1076"/>
          <ac:spMkLst>
            <pc:docMk/>
            <pc:sldMk cId="3026897455" sldId="382"/>
            <ac:spMk id="3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7:06.521" v="130" actId="1038"/>
          <ac:spMkLst>
            <pc:docMk/>
            <pc:sldMk cId="3026897455" sldId="382"/>
            <ac:spMk id="4" creationId="{00000000-0000-0000-0000-000000000000}"/>
          </ac:spMkLst>
        </pc:spChg>
        <pc:spChg chg="add del mod">
          <ac:chgData name="Cao Le Thanh" userId="29178028-ee21-4ae3-9819-74d33cbb41d3" providerId="ADAL" clId="{B344F899-6CDE-7546-9FA2-BD1BED42224B}" dt="2018-06-20T09:26:22.539" v="73"/>
          <ac:spMkLst>
            <pc:docMk/>
            <pc:sldMk cId="3026897455" sldId="382"/>
            <ac:spMk id="6" creationId="{D4477EC3-2711-CE42-AEE3-6BCC613FAE4B}"/>
          </ac:spMkLst>
        </pc:spChg>
        <pc:spChg chg="add del mod">
          <ac:chgData name="Cao Le Thanh" userId="29178028-ee21-4ae3-9819-74d33cbb41d3" providerId="ADAL" clId="{B344F899-6CDE-7546-9FA2-BD1BED42224B}" dt="2018-06-20T09:26:31.791" v="74"/>
          <ac:spMkLst>
            <pc:docMk/>
            <pc:sldMk cId="3026897455" sldId="382"/>
            <ac:spMk id="7" creationId="{1F8FCC6E-20A6-854E-9D61-E151A1EA6911}"/>
          </ac:spMkLst>
        </pc:spChg>
        <pc:spChg chg="add del mod">
          <ac:chgData name="Cao Le Thanh" userId="29178028-ee21-4ae3-9819-74d33cbb41d3" providerId="ADAL" clId="{B344F899-6CDE-7546-9FA2-BD1BED42224B}" dt="2018-06-20T09:26:31.791" v="74"/>
          <ac:spMkLst>
            <pc:docMk/>
            <pc:sldMk cId="3026897455" sldId="382"/>
            <ac:spMk id="8" creationId="{4BFAD914-4E35-5143-B5E5-A10EC4991663}"/>
          </ac:spMkLst>
        </pc:spChg>
        <pc:spChg chg="add del mod">
          <ac:chgData name="Cao Le Thanh" userId="29178028-ee21-4ae3-9819-74d33cbb41d3" providerId="ADAL" clId="{B344F899-6CDE-7546-9FA2-BD1BED42224B}" dt="2018-06-20T09:26:39.475" v="75" actId="478"/>
          <ac:spMkLst>
            <pc:docMk/>
            <pc:sldMk cId="3026897455" sldId="382"/>
            <ac:spMk id="9" creationId="{855F706B-5859-504B-BC65-DF5D0B194364}"/>
          </ac:spMkLst>
        </pc:spChg>
        <pc:spChg chg="add del mod">
          <ac:chgData name="Cao Le Thanh" userId="29178028-ee21-4ae3-9819-74d33cbb41d3" providerId="ADAL" clId="{B344F899-6CDE-7546-9FA2-BD1BED42224B}" dt="2018-06-20T09:26:50.336" v="78" actId="478"/>
          <ac:spMkLst>
            <pc:docMk/>
            <pc:sldMk cId="3026897455" sldId="382"/>
            <ac:spMk id="10" creationId="{67A69446-59A4-4440-8649-E6FDFD673177}"/>
          </ac:spMkLst>
        </pc:spChg>
      </pc:sldChg>
      <pc:sldChg chg="modSp">
        <pc:chgData name="Cao Le Thanh" userId="29178028-ee21-4ae3-9819-74d33cbb41d3" providerId="ADAL" clId="{B344F899-6CDE-7546-9FA2-BD1BED42224B}" dt="2018-06-20T09:28:19.432" v="140" actId="179"/>
        <pc:sldMkLst>
          <pc:docMk/>
          <pc:sldMk cId="3003090937" sldId="383"/>
        </pc:sldMkLst>
        <pc:spChg chg="mod">
          <ac:chgData name="Cao Le Thanh" userId="29178028-ee21-4ae3-9819-74d33cbb41d3" providerId="ADAL" clId="{B344F899-6CDE-7546-9FA2-BD1BED42224B}" dt="2018-06-20T09:27:17.249" v="132" actId="14100"/>
          <ac:spMkLst>
            <pc:docMk/>
            <pc:sldMk cId="3003090937" sldId="383"/>
            <ac:spMk id="3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8:19.432" v="140" actId="179"/>
          <ac:spMkLst>
            <pc:docMk/>
            <pc:sldMk cId="3003090937" sldId="383"/>
            <ac:spMk id="4" creationId="{00000000-0000-0000-0000-000000000000}"/>
          </ac:spMkLst>
        </pc:spChg>
      </pc:sldChg>
      <pc:sldChg chg="addSp delSp modSp">
        <pc:chgData name="Cao Le Thanh" userId="29178028-ee21-4ae3-9819-74d33cbb41d3" providerId="ADAL" clId="{B344F899-6CDE-7546-9FA2-BD1BED42224B}" dt="2018-06-20T09:27:57.595" v="139" actId="14100"/>
        <pc:sldMkLst>
          <pc:docMk/>
          <pc:sldMk cId="3422692329" sldId="384"/>
        </pc:sldMkLst>
        <pc:spChg chg="mod">
          <ac:chgData name="Cao Le Thanh" userId="29178028-ee21-4ae3-9819-74d33cbb41d3" providerId="ADAL" clId="{B344F899-6CDE-7546-9FA2-BD1BED42224B}" dt="2018-06-20T09:27:49.562" v="138" actId="1076"/>
          <ac:spMkLst>
            <pc:docMk/>
            <pc:sldMk cId="3422692329" sldId="384"/>
            <ac:spMk id="2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7:57.595" v="139" actId="14100"/>
          <ac:spMkLst>
            <pc:docMk/>
            <pc:sldMk cId="3422692329" sldId="384"/>
            <ac:spMk id="3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27:44.741" v="137" actId="207"/>
          <ac:spMkLst>
            <pc:docMk/>
            <pc:sldMk cId="3422692329" sldId="384"/>
            <ac:spMk id="4" creationId="{00000000-0000-0000-0000-000000000000}"/>
          </ac:spMkLst>
        </pc:spChg>
        <pc:spChg chg="add del mod">
          <ac:chgData name="Cao Le Thanh" userId="29178028-ee21-4ae3-9819-74d33cbb41d3" providerId="ADAL" clId="{B344F899-6CDE-7546-9FA2-BD1BED42224B}" dt="2018-06-20T09:27:39.791" v="135" actId="478"/>
          <ac:spMkLst>
            <pc:docMk/>
            <pc:sldMk cId="3422692329" sldId="384"/>
            <ac:spMk id="6" creationId="{98CBC2E1-D9B6-E84B-AAFA-29D23D442A40}"/>
          </ac:spMkLst>
        </pc:spChg>
        <pc:spChg chg="add del mod">
          <ac:chgData name="Cao Le Thanh" userId="29178028-ee21-4ae3-9819-74d33cbb41d3" providerId="ADAL" clId="{B344F899-6CDE-7546-9FA2-BD1BED42224B}" dt="2018-06-20T09:27:37.511" v="134" actId="478"/>
          <ac:spMkLst>
            <pc:docMk/>
            <pc:sldMk cId="3422692329" sldId="384"/>
            <ac:spMk id="7" creationId="{CFB31F05-2FD5-9D41-8BD9-29115E07DA43}"/>
          </ac:spMkLst>
        </pc:spChg>
      </pc:sldChg>
      <pc:sldChg chg="modSp">
        <pc:chgData name="Cao Le Thanh" userId="29178028-ee21-4ae3-9819-74d33cbb41d3" providerId="ADAL" clId="{B344F899-6CDE-7546-9FA2-BD1BED42224B}" dt="2018-06-21T03:03:08.620" v="344" actId="20577"/>
        <pc:sldMkLst>
          <pc:docMk/>
          <pc:sldMk cId="839817202" sldId="385"/>
        </pc:sldMkLst>
        <pc:spChg chg="mod">
          <ac:chgData name="Cao Le Thanh" userId="29178028-ee21-4ae3-9819-74d33cbb41d3" providerId="ADAL" clId="{B344F899-6CDE-7546-9FA2-BD1BED42224B}" dt="2018-06-20T09:28:34.950" v="143" actId="207"/>
          <ac:spMkLst>
            <pc:docMk/>
            <pc:sldMk cId="839817202" sldId="385"/>
            <ac:spMk id="3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1T03:03:08.620" v="344" actId="20577"/>
          <ac:spMkLst>
            <pc:docMk/>
            <pc:sldMk cId="839817202" sldId="385"/>
            <ac:spMk id="7" creationId="{00000000-0000-0000-0000-000000000000}"/>
          </ac:spMkLst>
        </pc:spChg>
      </pc:sldChg>
      <pc:sldChg chg="delSp modSp">
        <pc:chgData name="Cao Le Thanh" userId="29178028-ee21-4ae3-9819-74d33cbb41d3" providerId="ADAL" clId="{B344F899-6CDE-7546-9FA2-BD1BED42224B}" dt="2018-06-21T03:05:13.656" v="380" actId="207"/>
        <pc:sldMkLst>
          <pc:docMk/>
          <pc:sldMk cId="1378362578" sldId="386"/>
        </pc:sldMkLst>
        <pc:spChg chg="mod">
          <ac:chgData name="Cao Le Thanh" userId="29178028-ee21-4ae3-9819-74d33cbb41d3" providerId="ADAL" clId="{B344F899-6CDE-7546-9FA2-BD1BED42224B}" dt="2018-06-21T03:03:25.474" v="345" actId="179"/>
          <ac:spMkLst>
            <pc:docMk/>
            <pc:sldMk cId="1378362578" sldId="386"/>
            <ac:spMk id="2" creationId="{00000000-0000-0000-0000-000000000000}"/>
          </ac:spMkLst>
        </pc:spChg>
        <pc:spChg chg="del mod">
          <ac:chgData name="Cao Le Thanh" userId="29178028-ee21-4ae3-9819-74d33cbb41d3" providerId="ADAL" clId="{B344F899-6CDE-7546-9FA2-BD1BED42224B}" dt="2018-06-21T03:03:43.261" v="350" actId="478"/>
          <ac:spMkLst>
            <pc:docMk/>
            <pc:sldMk cId="1378362578" sldId="386"/>
            <ac:spMk id="3" creationId="{00000000-0000-0000-0000-000000000000}"/>
          </ac:spMkLst>
        </pc:spChg>
        <pc:spChg chg="del mod">
          <ac:chgData name="Cao Le Thanh" userId="29178028-ee21-4ae3-9819-74d33cbb41d3" providerId="ADAL" clId="{B344F899-6CDE-7546-9FA2-BD1BED42224B}" dt="2018-06-21T03:03:35.791" v="347" actId="478"/>
          <ac:spMkLst>
            <pc:docMk/>
            <pc:sldMk cId="1378362578" sldId="386"/>
            <ac:spMk id="4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1T03:05:13.656" v="380" actId="207"/>
          <ac:spMkLst>
            <pc:docMk/>
            <pc:sldMk cId="1378362578" sldId="386"/>
            <ac:spMk id="5" creationId="{00000000-0000-0000-0000-000000000000}"/>
          </ac:spMkLst>
        </pc:spChg>
      </pc:sldChg>
      <pc:sldChg chg="modSp">
        <pc:chgData name="Cao Le Thanh" userId="29178028-ee21-4ae3-9819-74d33cbb41d3" providerId="ADAL" clId="{B344F899-6CDE-7546-9FA2-BD1BED42224B}" dt="2018-06-21T03:04:07.692" v="352" actId="179"/>
        <pc:sldMkLst>
          <pc:docMk/>
          <pc:sldMk cId="3989857028" sldId="387"/>
        </pc:sldMkLst>
        <pc:spChg chg="mod">
          <ac:chgData name="Cao Le Thanh" userId="29178028-ee21-4ae3-9819-74d33cbb41d3" providerId="ADAL" clId="{B344F899-6CDE-7546-9FA2-BD1BED42224B}" dt="2018-06-20T09:31:50.133" v="268" actId="207"/>
          <ac:spMkLst>
            <pc:docMk/>
            <pc:sldMk cId="3989857028" sldId="387"/>
            <ac:spMk id="3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30:21.381" v="244" actId="1076"/>
          <ac:spMkLst>
            <pc:docMk/>
            <pc:sldMk cId="3989857028" sldId="387"/>
            <ac:spMk id="4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32:11.612" v="281" actId="1037"/>
          <ac:spMkLst>
            <pc:docMk/>
            <pc:sldMk cId="3989857028" sldId="387"/>
            <ac:spMk id="5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30:02.023" v="242" actId="1037"/>
          <ac:spMkLst>
            <pc:docMk/>
            <pc:sldMk cId="3989857028" sldId="387"/>
            <ac:spMk id="6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1T03:04:07.692" v="352" actId="179"/>
          <ac:spMkLst>
            <pc:docMk/>
            <pc:sldMk cId="3989857028" sldId="387"/>
            <ac:spMk id="7" creationId="{00000000-0000-0000-0000-000000000000}"/>
          </ac:spMkLst>
        </pc:spChg>
      </pc:sldChg>
      <pc:sldChg chg="delSp modSp">
        <pc:chgData name="Cao Le Thanh" userId="29178028-ee21-4ae3-9819-74d33cbb41d3" providerId="ADAL" clId="{B344F899-6CDE-7546-9FA2-BD1BED42224B}" dt="2018-06-21T03:16:54.388" v="387" actId="404"/>
        <pc:sldMkLst>
          <pc:docMk/>
          <pc:sldMk cId="2297141447" sldId="388"/>
        </pc:sldMkLst>
        <pc:spChg chg="del mod">
          <ac:chgData name="Cao Le Thanh" userId="29178028-ee21-4ae3-9819-74d33cbb41d3" providerId="ADAL" clId="{B344F899-6CDE-7546-9FA2-BD1BED42224B}" dt="2018-06-21T03:16:43.553" v="381" actId="478"/>
          <ac:spMkLst>
            <pc:docMk/>
            <pc:sldMk cId="2297141447" sldId="388"/>
            <ac:spMk id="2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31:11.399" v="245" actId="179"/>
          <ac:spMkLst>
            <pc:docMk/>
            <pc:sldMk cId="2297141447" sldId="388"/>
            <ac:spMk id="3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1T03:16:54.388" v="387" actId="404"/>
          <ac:spMkLst>
            <pc:docMk/>
            <pc:sldMk cId="2297141447" sldId="388"/>
            <ac:spMk id="4" creationId="{00000000-0000-0000-0000-000000000000}"/>
          </ac:spMkLst>
        </pc:spChg>
      </pc:sldChg>
      <pc:sldChg chg="modSp">
        <pc:chgData name="Cao Le Thanh" userId="29178028-ee21-4ae3-9819-74d33cbb41d3" providerId="ADAL" clId="{B344F899-6CDE-7546-9FA2-BD1BED42224B}" dt="2018-06-20T09:33:30.686" v="305" actId="14100"/>
        <pc:sldMkLst>
          <pc:docMk/>
          <pc:sldMk cId="1050034037" sldId="390"/>
        </pc:sldMkLst>
        <pc:spChg chg="mod">
          <ac:chgData name="Cao Le Thanh" userId="29178028-ee21-4ae3-9819-74d33cbb41d3" providerId="ADAL" clId="{B344F899-6CDE-7546-9FA2-BD1BED42224B}" dt="2018-06-20T09:33:16.648" v="301" actId="1038"/>
          <ac:spMkLst>
            <pc:docMk/>
            <pc:sldMk cId="1050034037" sldId="390"/>
            <ac:spMk id="4" creationId="{00000000-0000-0000-0000-000000000000}"/>
          </ac:spMkLst>
        </pc:spChg>
        <pc:spChg chg="mod">
          <ac:chgData name="Cao Le Thanh" userId="29178028-ee21-4ae3-9819-74d33cbb41d3" providerId="ADAL" clId="{B344F899-6CDE-7546-9FA2-BD1BED42224B}" dt="2018-06-20T09:33:30.686" v="305" actId="14100"/>
          <ac:spMkLst>
            <pc:docMk/>
            <pc:sldMk cId="1050034037" sldId="390"/>
            <ac:spMk id="5" creationId="{00000000-0000-0000-0000-000000000000}"/>
          </ac:spMkLst>
        </pc:spChg>
      </pc:sldChg>
      <pc:sldChg chg="modSp">
        <pc:chgData name="Cao Le Thanh" userId="29178028-ee21-4ae3-9819-74d33cbb41d3" providerId="ADAL" clId="{B344F899-6CDE-7546-9FA2-BD1BED42224B}" dt="2018-06-20T09:33:45.247" v="306" actId="14100"/>
        <pc:sldMkLst>
          <pc:docMk/>
          <pc:sldMk cId="3960748442" sldId="391"/>
        </pc:sldMkLst>
        <pc:spChg chg="mod">
          <ac:chgData name="Cao Le Thanh" userId="29178028-ee21-4ae3-9819-74d33cbb41d3" providerId="ADAL" clId="{B344F899-6CDE-7546-9FA2-BD1BED42224B}" dt="2018-06-20T09:33:45.247" v="306" actId="14100"/>
          <ac:spMkLst>
            <pc:docMk/>
            <pc:sldMk cId="3960748442" sldId="391"/>
            <ac:spMk id="5" creationId="{00000000-0000-0000-0000-000000000000}"/>
          </ac:spMkLst>
        </pc:spChg>
      </pc:sldChg>
      <pc:sldChg chg="modSp">
        <pc:chgData name="Cao Le Thanh" userId="29178028-ee21-4ae3-9819-74d33cbb41d3" providerId="ADAL" clId="{B344F899-6CDE-7546-9FA2-BD1BED42224B}" dt="2018-06-20T09:34:48.860" v="307" actId="179"/>
        <pc:sldMkLst>
          <pc:docMk/>
          <pc:sldMk cId="3706700538" sldId="394"/>
        </pc:sldMkLst>
        <pc:spChg chg="mod">
          <ac:chgData name="Cao Le Thanh" userId="29178028-ee21-4ae3-9819-74d33cbb41d3" providerId="ADAL" clId="{B344F899-6CDE-7546-9FA2-BD1BED42224B}" dt="2018-06-20T09:34:48.860" v="307" actId="179"/>
          <ac:spMkLst>
            <pc:docMk/>
            <pc:sldMk cId="3706700538" sldId="394"/>
            <ac:spMk id="2" creationId="{00000000-0000-0000-0000-000000000000}"/>
          </ac:spMkLst>
        </pc:spChg>
      </pc:sldChg>
      <pc:sldChg chg="modSp">
        <pc:chgData name="Cao Le Thanh" userId="29178028-ee21-4ae3-9819-74d33cbb41d3" providerId="ADAL" clId="{B344F899-6CDE-7546-9FA2-BD1BED42224B}" dt="2018-06-20T09:34:54.573" v="308" actId="179"/>
        <pc:sldMkLst>
          <pc:docMk/>
          <pc:sldMk cId="94281573" sldId="395"/>
        </pc:sldMkLst>
        <pc:spChg chg="mod">
          <ac:chgData name="Cao Le Thanh" userId="29178028-ee21-4ae3-9819-74d33cbb41d3" providerId="ADAL" clId="{B344F899-6CDE-7546-9FA2-BD1BED42224B}" dt="2018-06-20T09:34:54.573" v="308" actId="179"/>
          <ac:spMkLst>
            <pc:docMk/>
            <pc:sldMk cId="94281573" sldId="395"/>
            <ac:spMk id="2" creationId="{00000000-0000-0000-0000-000000000000}"/>
          </ac:spMkLst>
        </pc:spChg>
      </pc:sldChg>
      <pc:sldChg chg="modSp">
        <pc:chgData name="Cao Le Thanh" userId="29178028-ee21-4ae3-9819-74d33cbb41d3" providerId="ADAL" clId="{B344F899-6CDE-7546-9FA2-BD1BED42224B}" dt="2018-06-21T03:17:35.607" v="388" actId="1076"/>
        <pc:sldMkLst>
          <pc:docMk/>
          <pc:sldMk cId="471160638" sldId="397"/>
        </pc:sldMkLst>
        <pc:spChg chg="mod">
          <ac:chgData name="Cao Le Thanh" userId="29178028-ee21-4ae3-9819-74d33cbb41d3" providerId="ADAL" clId="{B344F899-6CDE-7546-9FA2-BD1BED42224B}" dt="2018-06-21T03:17:35.607" v="388" actId="1076"/>
          <ac:spMkLst>
            <pc:docMk/>
            <pc:sldMk cId="471160638" sldId="39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21/06/2018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6/21/18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6/21/18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6/21/18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dirty="0"/>
              <a:t>Unit 7 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878662F-EDBC-4C28-B7E4-37015F631B13}"/>
              </a:ext>
            </a:extLst>
          </p:cNvPr>
          <p:cNvSpPr txBox="1">
            <a:spLocks/>
          </p:cNvSpPr>
          <p:nvPr/>
        </p:nvSpPr>
        <p:spPr bwMode="gray">
          <a:xfrm>
            <a:off x="3835400" y="4452102"/>
            <a:ext cx="79988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Giảng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viên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:Cao Le Thanh</a:t>
            </a: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103" y="1227036"/>
            <a:ext cx="10684255" cy="2645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4635" y="1801585"/>
            <a:ext cx="1688579" cy="1249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5601" y="1828193"/>
            <a:ext cx="1561559" cy="11544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5601" y="1828194"/>
            <a:ext cx="1562100" cy="1155065"/>
          </a:xfrm>
          <a:custGeom>
            <a:avLst/>
            <a:gdLst/>
            <a:ahLst/>
            <a:cxnLst/>
            <a:rect l="l" t="t" r="r" b="b"/>
            <a:pathLst>
              <a:path w="1171575" h="1155064">
                <a:moveTo>
                  <a:pt x="0" y="115458"/>
                </a:moveTo>
                <a:lnTo>
                  <a:pt x="7941" y="73282"/>
                </a:lnTo>
                <a:lnTo>
                  <a:pt x="29750" y="38083"/>
                </a:lnTo>
                <a:lnTo>
                  <a:pt x="62404" y="12876"/>
                </a:lnTo>
                <a:lnTo>
                  <a:pt x="102880" y="675"/>
                </a:lnTo>
                <a:lnTo>
                  <a:pt x="1055726" y="0"/>
                </a:lnTo>
                <a:lnTo>
                  <a:pt x="1070366" y="919"/>
                </a:lnTo>
                <a:lnTo>
                  <a:pt x="1110539" y="13813"/>
                </a:lnTo>
                <a:lnTo>
                  <a:pt x="1142741" y="39568"/>
                </a:lnTo>
                <a:lnTo>
                  <a:pt x="1163951" y="75170"/>
                </a:lnTo>
                <a:lnTo>
                  <a:pt x="1171169" y="1039032"/>
                </a:lnTo>
                <a:lnTo>
                  <a:pt x="1170250" y="1053674"/>
                </a:lnTo>
                <a:lnTo>
                  <a:pt x="1157352" y="1093852"/>
                </a:lnTo>
                <a:lnTo>
                  <a:pt x="1131594" y="1126058"/>
                </a:lnTo>
                <a:lnTo>
                  <a:pt x="1095997" y="1147271"/>
                </a:lnTo>
                <a:lnTo>
                  <a:pt x="115442" y="1154490"/>
                </a:lnTo>
                <a:lnTo>
                  <a:pt x="100805" y="1153571"/>
                </a:lnTo>
                <a:lnTo>
                  <a:pt x="60635" y="1140671"/>
                </a:lnTo>
                <a:lnTo>
                  <a:pt x="28432" y="1114909"/>
                </a:lnTo>
                <a:lnTo>
                  <a:pt x="7219" y="1079307"/>
                </a:lnTo>
                <a:lnTo>
                  <a:pt x="0" y="115458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9103" y="3831551"/>
            <a:ext cx="10684255" cy="2682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7155" y="1434442"/>
            <a:ext cx="5489787" cy="4952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2600" dirty="0">
                <a:latin typeface="Segoe UI"/>
                <a:cs typeface="Segoe UI"/>
              </a:rPr>
              <a:t>M</a:t>
            </a:r>
            <a:r>
              <a:rPr sz="2600" spc="-5" dirty="0">
                <a:latin typeface="Segoe UI"/>
                <a:cs typeface="Segoe UI"/>
              </a:rPr>
              <a:t>ộ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số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ạ</a:t>
            </a:r>
            <a:r>
              <a:rPr sz="2600" dirty="0">
                <a:latin typeface="Segoe UI"/>
                <a:cs typeface="Segoe UI"/>
              </a:rPr>
              <a:t>i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ệ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165" dirty="0">
                <a:latin typeface="Segoe UI"/>
                <a:cs typeface="Segoe UI"/>
              </a:rPr>
              <a:t>‘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e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50" dirty="0">
                <a:latin typeface="Segoe UI"/>
                <a:cs typeface="Segoe UI"/>
              </a:rPr>
              <a:t>k</a:t>
            </a:r>
            <a:r>
              <a:rPr sz="2600" spc="-10" dirty="0">
                <a:latin typeface="Segoe UI"/>
                <a:cs typeface="Segoe UI"/>
              </a:rPr>
              <a:t>e</a:t>
            </a:r>
            <a:r>
              <a:rPr sz="2600" dirty="0">
                <a:latin typeface="Segoe UI"/>
                <a:cs typeface="Segoe UI"/>
              </a:rPr>
              <a:t>d’:</a:t>
            </a:r>
          </a:p>
          <a:p>
            <a:pPr marL="241935" indent="-228600">
              <a:lnSpc>
                <a:spcPct val="100000"/>
              </a:lnSpc>
              <a:spcBef>
                <a:spcPts val="1235"/>
              </a:spcBef>
              <a:buFont typeface="Segoe UI"/>
              <a:buChar char="•"/>
              <a:tabLst>
                <a:tab pos="242570" algn="l"/>
              </a:tabLst>
            </a:pPr>
            <a:r>
              <a:rPr sz="2000" spc="-5" dirty="0">
                <a:latin typeface="Segoe UI"/>
                <a:cs typeface="Segoe UI"/>
              </a:rPr>
              <a:t>C</a:t>
            </a:r>
            <a:r>
              <a:rPr sz="2000" spc="-10" dirty="0">
                <a:latin typeface="Segoe UI"/>
                <a:cs typeface="Segoe UI"/>
              </a:rPr>
              <a:t>l</a:t>
            </a:r>
            <a:r>
              <a:rPr sz="2000" dirty="0">
                <a:latin typeface="Segoe UI"/>
                <a:cs typeface="Segoe UI"/>
              </a:rPr>
              <a:t>assNot</a:t>
            </a:r>
            <a:r>
              <a:rPr sz="2000" spc="5" dirty="0">
                <a:latin typeface="Segoe UI"/>
                <a:cs typeface="Segoe UI"/>
              </a:rPr>
              <a:t>F</a:t>
            </a:r>
            <a:r>
              <a:rPr sz="2000" dirty="0">
                <a:latin typeface="Segoe UI"/>
                <a:cs typeface="Segoe UI"/>
              </a:rPr>
              <a:t>o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spc="-10" dirty="0">
                <a:latin typeface="Segoe UI"/>
                <a:cs typeface="Segoe UI"/>
              </a:rPr>
              <a:t>n</a:t>
            </a:r>
            <a:r>
              <a:rPr sz="2000" spc="-5" dirty="0">
                <a:latin typeface="Segoe UI"/>
                <a:cs typeface="Segoe UI"/>
              </a:rPr>
              <a:t>d</a:t>
            </a:r>
            <a:r>
              <a:rPr sz="2000" spc="-10" dirty="0">
                <a:latin typeface="Segoe UI"/>
                <a:cs typeface="Segoe UI"/>
              </a:rPr>
              <a:t>Ex</a:t>
            </a:r>
            <a:r>
              <a:rPr sz="2000" spc="-5" dirty="0">
                <a:latin typeface="Segoe UI"/>
                <a:cs typeface="Segoe UI"/>
              </a:rPr>
              <a:t>cep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10" dirty="0">
                <a:latin typeface="Segoe UI"/>
                <a:cs typeface="Segoe UI"/>
              </a:rPr>
              <a:t>i</a:t>
            </a:r>
            <a:r>
              <a:rPr sz="2000" dirty="0">
                <a:latin typeface="Segoe UI"/>
                <a:cs typeface="Segoe UI"/>
              </a:rPr>
              <a:t>on</a:t>
            </a:r>
          </a:p>
          <a:p>
            <a:pPr marL="241935" indent="-228600">
              <a:lnSpc>
                <a:spcPct val="100000"/>
              </a:lnSpc>
              <a:spcBef>
                <a:spcPts val="395"/>
              </a:spcBef>
              <a:buFont typeface="Segoe UI"/>
              <a:buChar char="•"/>
              <a:tabLst>
                <a:tab pos="242570" algn="l"/>
              </a:tabLst>
            </a:pPr>
            <a:r>
              <a:rPr sz="2000" spc="-10" dirty="0">
                <a:latin typeface="Segoe UI"/>
                <a:cs typeface="Segoe UI"/>
              </a:rPr>
              <a:t>I</a:t>
            </a:r>
            <a:r>
              <a:rPr sz="2000" dirty="0">
                <a:latin typeface="Segoe UI"/>
                <a:cs typeface="Segoe UI"/>
              </a:rPr>
              <a:t>O</a:t>
            </a:r>
            <a:r>
              <a:rPr sz="2000" spc="-10" dirty="0">
                <a:latin typeface="Segoe UI"/>
                <a:cs typeface="Segoe UI"/>
              </a:rPr>
              <a:t>Ex</a:t>
            </a:r>
            <a:r>
              <a:rPr sz="2000" spc="-5" dirty="0">
                <a:latin typeface="Segoe UI"/>
                <a:cs typeface="Segoe UI"/>
              </a:rPr>
              <a:t>cep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10" dirty="0">
                <a:latin typeface="Segoe UI"/>
                <a:cs typeface="Segoe UI"/>
              </a:rPr>
              <a:t>i</a:t>
            </a:r>
            <a:r>
              <a:rPr sz="2000" dirty="0">
                <a:latin typeface="Segoe UI"/>
                <a:cs typeface="Segoe UI"/>
              </a:rPr>
              <a:t>on</a:t>
            </a:r>
          </a:p>
          <a:p>
            <a:pPr marL="470534" lvl="1" indent="-228600">
              <a:lnSpc>
                <a:spcPct val="100000"/>
              </a:lnSpc>
              <a:spcBef>
                <a:spcPts val="380"/>
              </a:spcBef>
              <a:buFont typeface="Segoe UI"/>
              <a:buChar char="•"/>
              <a:tabLst>
                <a:tab pos="471170" algn="l"/>
              </a:tabLst>
            </a:pPr>
            <a:r>
              <a:rPr sz="2000" spc="5" dirty="0">
                <a:latin typeface="Segoe UI"/>
                <a:cs typeface="Segoe UI"/>
              </a:rPr>
              <a:t>F</a:t>
            </a:r>
            <a:r>
              <a:rPr sz="2000" spc="-10" dirty="0">
                <a:latin typeface="Segoe UI"/>
                <a:cs typeface="Segoe UI"/>
              </a:rPr>
              <a:t>il</a:t>
            </a:r>
            <a:r>
              <a:rPr sz="2000" spc="-5" dirty="0">
                <a:latin typeface="Segoe UI"/>
                <a:cs typeface="Segoe UI"/>
              </a:rPr>
              <a:t>eN</a:t>
            </a:r>
            <a:r>
              <a:rPr sz="2000" dirty="0">
                <a:latin typeface="Segoe UI"/>
                <a:cs typeface="Segoe UI"/>
              </a:rPr>
              <a:t>ot</a:t>
            </a:r>
            <a:r>
              <a:rPr sz="2000" spc="5" dirty="0">
                <a:latin typeface="Segoe UI"/>
                <a:cs typeface="Segoe UI"/>
              </a:rPr>
              <a:t>F</a:t>
            </a:r>
            <a:r>
              <a:rPr sz="2000" dirty="0">
                <a:latin typeface="Segoe UI"/>
                <a:cs typeface="Segoe UI"/>
              </a:rPr>
              <a:t>o</a:t>
            </a:r>
            <a:r>
              <a:rPr sz="2000" spc="5" dirty="0">
                <a:latin typeface="Segoe UI"/>
                <a:cs typeface="Segoe UI"/>
              </a:rPr>
              <a:t>un</a:t>
            </a:r>
            <a:r>
              <a:rPr sz="2000" spc="-5" dirty="0">
                <a:latin typeface="Segoe UI"/>
                <a:cs typeface="Segoe UI"/>
              </a:rPr>
              <a:t>d</a:t>
            </a:r>
            <a:r>
              <a:rPr sz="2000" spc="-10" dirty="0">
                <a:latin typeface="Segoe UI"/>
                <a:cs typeface="Segoe UI"/>
              </a:rPr>
              <a:t>E</a:t>
            </a:r>
            <a:r>
              <a:rPr sz="2000" spc="-20" dirty="0">
                <a:latin typeface="Segoe UI"/>
                <a:cs typeface="Segoe UI"/>
              </a:rPr>
              <a:t>x</a:t>
            </a:r>
            <a:r>
              <a:rPr sz="2000" spc="-5" dirty="0">
                <a:latin typeface="Segoe UI"/>
                <a:cs typeface="Segoe UI"/>
              </a:rPr>
              <a:t>cep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10" dirty="0">
                <a:latin typeface="Segoe UI"/>
                <a:cs typeface="Segoe UI"/>
              </a:rPr>
              <a:t>i</a:t>
            </a:r>
            <a:r>
              <a:rPr sz="2000" dirty="0">
                <a:latin typeface="Segoe UI"/>
                <a:cs typeface="Segoe UI"/>
              </a:rPr>
              <a:t>on</a:t>
            </a:r>
          </a:p>
          <a:p>
            <a:pPr marL="470534" lvl="1" indent="-228600">
              <a:lnSpc>
                <a:spcPct val="100000"/>
              </a:lnSpc>
              <a:spcBef>
                <a:spcPts val="395"/>
              </a:spcBef>
              <a:buFont typeface="Segoe UI"/>
              <a:buChar char="•"/>
              <a:tabLst>
                <a:tab pos="471170" algn="l"/>
              </a:tabLst>
            </a:pPr>
            <a:r>
              <a:rPr sz="2000" spc="-10" dirty="0">
                <a:latin typeface="Segoe UI"/>
                <a:cs typeface="Segoe UI"/>
              </a:rPr>
              <a:t>E</a:t>
            </a:r>
            <a:r>
              <a:rPr sz="2000" dirty="0">
                <a:latin typeface="Segoe UI"/>
                <a:cs typeface="Segoe UI"/>
              </a:rPr>
              <a:t>O</a:t>
            </a:r>
            <a:r>
              <a:rPr sz="2000" spc="5" dirty="0">
                <a:latin typeface="Segoe UI"/>
                <a:cs typeface="Segoe UI"/>
              </a:rPr>
              <a:t>F</a:t>
            </a:r>
            <a:r>
              <a:rPr sz="2000" spc="-10" dirty="0">
                <a:latin typeface="Segoe UI"/>
                <a:cs typeface="Segoe UI"/>
              </a:rPr>
              <a:t>Ex</a:t>
            </a:r>
            <a:r>
              <a:rPr sz="2000" spc="-5" dirty="0">
                <a:latin typeface="Segoe UI"/>
                <a:cs typeface="Segoe UI"/>
              </a:rPr>
              <a:t>cep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i</a:t>
            </a:r>
            <a:r>
              <a:rPr sz="2000" dirty="0">
                <a:latin typeface="Segoe UI"/>
                <a:cs typeface="Segoe UI"/>
              </a:rPr>
              <a:t>on</a:t>
            </a:r>
          </a:p>
          <a:p>
            <a:pPr lvl="1">
              <a:lnSpc>
                <a:spcPct val="100000"/>
              </a:lnSpc>
              <a:buFont typeface="Segoe UI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1"/>
              </a:spcBef>
              <a:buFont typeface="Segoe UI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600" dirty="0">
                <a:latin typeface="Segoe UI"/>
                <a:cs typeface="Segoe UI"/>
              </a:rPr>
              <a:t>M</a:t>
            </a:r>
            <a:r>
              <a:rPr sz="2600" spc="-5" dirty="0">
                <a:latin typeface="Segoe UI"/>
                <a:cs typeface="Segoe UI"/>
              </a:rPr>
              <a:t>ộ</a:t>
            </a:r>
            <a:r>
              <a:rPr sz="2600" dirty="0">
                <a:latin typeface="Segoe UI"/>
                <a:cs typeface="Segoe UI"/>
              </a:rPr>
              <a:t>t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số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ạ</a:t>
            </a:r>
            <a:r>
              <a:rPr sz="2600" dirty="0">
                <a:latin typeface="Segoe UI"/>
                <a:cs typeface="Segoe UI"/>
              </a:rPr>
              <a:t>i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ệ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‘un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e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50" dirty="0">
                <a:latin typeface="Segoe UI"/>
                <a:cs typeface="Segoe UI"/>
              </a:rPr>
              <a:t>k</a:t>
            </a:r>
            <a:r>
              <a:rPr sz="2600" spc="-10" dirty="0">
                <a:latin typeface="Segoe UI"/>
                <a:cs typeface="Segoe UI"/>
              </a:rPr>
              <a:t>e</a:t>
            </a:r>
            <a:r>
              <a:rPr sz="2600" dirty="0">
                <a:latin typeface="Segoe UI"/>
                <a:cs typeface="Segoe UI"/>
              </a:rPr>
              <a:t>d’</a:t>
            </a:r>
          </a:p>
          <a:p>
            <a:pPr marL="241935" indent="-228600">
              <a:lnSpc>
                <a:spcPct val="100000"/>
              </a:lnSpc>
              <a:spcBef>
                <a:spcPts val="1235"/>
              </a:spcBef>
              <a:buFont typeface="Segoe UI"/>
              <a:buChar char="•"/>
              <a:tabLst>
                <a:tab pos="242570" algn="l"/>
              </a:tabLst>
            </a:pPr>
            <a:r>
              <a:rPr sz="2000" dirty="0">
                <a:latin typeface="Segoe UI"/>
                <a:cs typeface="Segoe UI"/>
              </a:rPr>
              <a:t>A</a:t>
            </a:r>
            <a:r>
              <a:rPr sz="2000" spc="-5" dirty="0">
                <a:latin typeface="Segoe UI"/>
                <a:cs typeface="Segoe UI"/>
              </a:rPr>
              <a:t>ri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5" dirty="0">
                <a:latin typeface="Segoe UI"/>
                <a:cs typeface="Segoe UI"/>
              </a:rPr>
              <a:t>h</a:t>
            </a:r>
            <a:r>
              <a:rPr sz="2000" dirty="0">
                <a:latin typeface="Segoe UI"/>
                <a:cs typeface="Segoe UI"/>
              </a:rPr>
              <a:t>m</a:t>
            </a:r>
            <a:r>
              <a:rPr sz="2000" spc="-5" dirty="0">
                <a:latin typeface="Segoe UI"/>
                <a:cs typeface="Segoe UI"/>
              </a:rPr>
              <a:t>e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10" dirty="0">
                <a:latin typeface="Segoe UI"/>
                <a:cs typeface="Segoe UI"/>
              </a:rPr>
              <a:t>i</a:t>
            </a:r>
            <a:r>
              <a:rPr sz="2000" spc="-5" dirty="0">
                <a:latin typeface="Segoe UI"/>
                <a:cs typeface="Segoe UI"/>
              </a:rPr>
              <a:t>c</a:t>
            </a:r>
            <a:r>
              <a:rPr sz="2000" spc="-10" dirty="0">
                <a:latin typeface="Segoe UI"/>
                <a:cs typeface="Segoe UI"/>
              </a:rPr>
              <a:t>Ex</a:t>
            </a:r>
            <a:r>
              <a:rPr sz="2000" spc="-5" dirty="0">
                <a:latin typeface="Segoe UI"/>
                <a:cs typeface="Segoe UI"/>
              </a:rPr>
              <a:t>cep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i</a:t>
            </a:r>
            <a:r>
              <a:rPr sz="2000" dirty="0">
                <a:latin typeface="Segoe UI"/>
                <a:cs typeface="Segoe UI"/>
              </a:rPr>
              <a:t>on</a:t>
            </a: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Segoe UI"/>
              <a:buChar char="•"/>
              <a:tabLst>
                <a:tab pos="241935" algn="l"/>
              </a:tabLst>
            </a:pPr>
            <a:r>
              <a:rPr sz="2000" spc="-10" dirty="0">
                <a:latin typeface="Segoe UI"/>
                <a:cs typeface="Segoe UI"/>
              </a:rPr>
              <a:t>Ill</a:t>
            </a:r>
            <a:r>
              <a:rPr sz="2000" spc="-5" dirty="0">
                <a:latin typeface="Segoe UI"/>
                <a:cs typeface="Segoe UI"/>
              </a:rPr>
              <a:t>eg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5" dirty="0">
                <a:latin typeface="Segoe UI"/>
                <a:cs typeface="Segoe UI"/>
              </a:rPr>
              <a:t>l</a:t>
            </a:r>
            <a:r>
              <a:rPr sz="2000" dirty="0">
                <a:latin typeface="Segoe UI"/>
                <a:cs typeface="Segoe UI"/>
              </a:rPr>
              <a:t>A</a:t>
            </a:r>
            <a:r>
              <a:rPr sz="2000" spc="-30" dirty="0">
                <a:latin typeface="Segoe UI"/>
                <a:cs typeface="Segoe UI"/>
              </a:rPr>
              <a:t>r</a:t>
            </a:r>
            <a:r>
              <a:rPr sz="2000" spc="-5" dirty="0">
                <a:latin typeface="Segoe UI"/>
                <a:cs typeface="Segoe UI"/>
              </a:rPr>
              <a:t>g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dirty="0">
                <a:latin typeface="Segoe UI"/>
                <a:cs typeface="Segoe UI"/>
              </a:rPr>
              <a:t>m</a:t>
            </a:r>
            <a:r>
              <a:rPr sz="2000" spc="-5" dirty="0">
                <a:latin typeface="Segoe UI"/>
                <a:cs typeface="Segoe UI"/>
              </a:rPr>
              <a:t>e</a:t>
            </a:r>
            <a:r>
              <a:rPr sz="2000" spc="5" dirty="0">
                <a:latin typeface="Segoe UI"/>
                <a:cs typeface="Segoe UI"/>
              </a:rPr>
              <a:t>n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10" dirty="0">
                <a:latin typeface="Segoe UI"/>
                <a:cs typeface="Segoe UI"/>
              </a:rPr>
              <a:t>Ex</a:t>
            </a:r>
            <a:r>
              <a:rPr sz="2000" spc="-5" dirty="0">
                <a:latin typeface="Segoe UI"/>
                <a:cs typeface="Segoe UI"/>
              </a:rPr>
              <a:t>cep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i</a:t>
            </a:r>
            <a:r>
              <a:rPr sz="2000" dirty="0">
                <a:latin typeface="Segoe UI"/>
                <a:cs typeface="Segoe UI"/>
              </a:rPr>
              <a:t>on</a:t>
            </a: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Segoe UI"/>
              <a:buChar char="•"/>
              <a:tabLst>
                <a:tab pos="241935" algn="l"/>
              </a:tabLst>
            </a:pPr>
            <a:r>
              <a:rPr sz="2000" spc="-10" dirty="0">
                <a:latin typeface="Segoe UI"/>
                <a:cs typeface="Segoe UI"/>
              </a:rPr>
              <a:t>I</a:t>
            </a:r>
            <a:r>
              <a:rPr sz="2000" spc="5" dirty="0">
                <a:latin typeface="Segoe UI"/>
                <a:cs typeface="Segoe UI"/>
              </a:rPr>
              <a:t>n</a:t>
            </a:r>
            <a:r>
              <a:rPr sz="2000" spc="-5" dirty="0">
                <a:latin typeface="Segoe UI"/>
                <a:cs typeface="Segoe UI"/>
              </a:rPr>
              <a:t>de</a:t>
            </a:r>
            <a:r>
              <a:rPr sz="2000" dirty="0">
                <a:latin typeface="Segoe UI"/>
                <a:cs typeface="Segoe UI"/>
              </a:rPr>
              <a:t>xO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5" dirty="0">
                <a:latin typeface="Segoe UI"/>
                <a:cs typeface="Segoe UI"/>
              </a:rPr>
              <a:t>f</a:t>
            </a:r>
            <a:r>
              <a:rPr sz="2000" dirty="0">
                <a:latin typeface="Segoe UI"/>
                <a:cs typeface="Segoe UI"/>
              </a:rPr>
              <a:t>Bo</a:t>
            </a:r>
            <a:r>
              <a:rPr sz="2000" spc="-10" dirty="0">
                <a:latin typeface="Segoe UI"/>
                <a:cs typeface="Segoe UI"/>
              </a:rPr>
              <a:t>u</a:t>
            </a:r>
            <a:r>
              <a:rPr sz="2000" spc="5" dirty="0">
                <a:latin typeface="Segoe UI"/>
                <a:cs typeface="Segoe UI"/>
              </a:rPr>
              <a:t>n</a:t>
            </a:r>
            <a:r>
              <a:rPr sz="2000" spc="-5" dirty="0">
                <a:latin typeface="Segoe UI"/>
                <a:cs typeface="Segoe UI"/>
              </a:rPr>
              <a:t>d</a:t>
            </a:r>
            <a:r>
              <a:rPr sz="2000" spc="-10" dirty="0">
                <a:latin typeface="Segoe UI"/>
                <a:cs typeface="Segoe UI"/>
              </a:rPr>
              <a:t>E</a:t>
            </a:r>
            <a:r>
              <a:rPr sz="2000" spc="-20" dirty="0">
                <a:latin typeface="Segoe UI"/>
                <a:cs typeface="Segoe UI"/>
              </a:rPr>
              <a:t>x</a:t>
            </a:r>
            <a:r>
              <a:rPr sz="2000" spc="-5" dirty="0">
                <a:latin typeface="Segoe UI"/>
                <a:cs typeface="Segoe UI"/>
              </a:rPr>
              <a:t>cep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i</a:t>
            </a:r>
            <a:r>
              <a:rPr sz="2000" dirty="0">
                <a:latin typeface="Segoe UI"/>
                <a:cs typeface="Segoe UI"/>
              </a:rPr>
              <a:t>on</a:t>
            </a:r>
          </a:p>
          <a:p>
            <a:pPr marL="240665" indent="-227965">
              <a:lnSpc>
                <a:spcPct val="100000"/>
              </a:lnSpc>
              <a:spcBef>
                <a:spcPts val="395"/>
              </a:spcBef>
              <a:buFont typeface="Segoe UI"/>
              <a:buChar char="•"/>
              <a:tabLst>
                <a:tab pos="241300" algn="l"/>
              </a:tabLst>
            </a:pPr>
            <a:r>
              <a:rPr sz="2000" spc="-5" dirty="0">
                <a:latin typeface="Segoe UI"/>
                <a:cs typeface="Segoe UI"/>
              </a:rPr>
              <a:t>N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spc="-10" dirty="0">
                <a:latin typeface="Segoe UI"/>
                <a:cs typeface="Segoe UI"/>
              </a:rPr>
              <a:t>ll</a:t>
            </a:r>
            <a:r>
              <a:rPr sz="2000" spc="-70" dirty="0">
                <a:latin typeface="Segoe UI"/>
                <a:cs typeface="Segoe UI"/>
              </a:rPr>
              <a:t>P</a:t>
            </a:r>
            <a:r>
              <a:rPr sz="2000" dirty="0">
                <a:latin typeface="Segoe UI"/>
                <a:cs typeface="Segoe UI"/>
              </a:rPr>
              <a:t>o</a:t>
            </a:r>
            <a:r>
              <a:rPr sz="2000" spc="-10" dirty="0">
                <a:latin typeface="Segoe UI"/>
                <a:cs typeface="Segoe UI"/>
              </a:rPr>
              <a:t>i</a:t>
            </a:r>
            <a:r>
              <a:rPr sz="2000" spc="5" dirty="0">
                <a:latin typeface="Segoe UI"/>
                <a:cs typeface="Segoe UI"/>
              </a:rPr>
              <a:t>n</a:t>
            </a:r>
            <a:r>
              <a:rPr sz="2000" spc="-10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er</a:t>
            </a:r>
            <a:r>
              <a:rPr sz="2000" spc="-10" dirty="0">
                <a:latin typeface="Segoe UI"/>
                <a:cs typeface="Segoe UI"/>
              </a:rPr>
              <a:t>Ex</a:t>
            </a:r>
            <a:r>
              <a:rPr sz="2000" spc="-5" dirty="0">
                <a:latin typeface="Segoe UI"/>
                <a:cs typeface="Segoe UI"/>
              </a:rPr>
              <a:t>cep</a:t>
            </a:r>
            <a:r>
              <a:rPr sz="2000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i</a:t>
            </a:r>
            <a:r>
              <a:rPr sz="2000" dirty="0">
                <a:latin typeface="Segoe UI"/>
                <a:cs typeface="Segoe UI"/>
              </a:rPr>
              <a:t>on</a:t>
            </a:r>
          </a:p>
          <a:p>
            <a:pPr marL="240665" indent="-227965">
              <a:lnSpc>
                <a:spcPct val="100000"/>
              </a:lnSpc>
              <a:spcBef>
                <a:spcPts val="395"/>
              </a:spcBef>
              <a:buFont typeface="Segoe UI"/>
              <a:buChar char="•"/>
              <a:tabLst>
                <a:tab pos="241300" algn="l"/>
              </a:tabLst>
            </a:pPr>
            <a:r>
              <a:rPr sz="2000" spc="-10" dirty="0">
                <a:latin typeface="Segoe UI"/>
                <a:cs typeface="Segoe UI"/>
              </a:rPr>
              <a:t>I</a:t>
            </a:r>
            <a:r>
              <a:rPr sz="2000" spc="5" dirty="0">
                <a:latin typeface="Segoe UI"/>
                <a:cs typeface="Segoe UI"/>
              </a:rPr>
              <a:t>n</a:t>
            </a:r>
            <a:r>
              <a:rPr sz="2000" spc="-5" dirty="0">
                <a:latin typeface="Segoe UI"/>
                <a:cs typeface="Segoe UI"/>
              </a:rPr>
              <a:t>p</a:t>
            </a:r>
            <a:r>
              <a:rPr sz="2000" spc="5" dirty="0">
                <a:latin typeface="Segoe UI"/>
                <a:cs typeface="Segoe UI"/>
              </a:rPr>
              <a:t>u</a:t>
            </a:r>
            <a:r>
              <a:rPr sz="2000" dirty="0">
                <a:latin typeface="Segoe UI"/>
                <a:cs typeface="Segoe UI"/>
              </a:rPr>
              <a:t>tM</a:t>
            </a:r>
            <a:r>
              <a:rPr sz="2000" spc="-10" dirty="0">
                <a:latin typeface="Segoe UI"/>
                <a:cs typeface="Segoe UI"/>
              </a:rPr>
              <a:t>i</a:t>
            </a:r>
            <a:r>
              <a:rPr sz="2000" dirty="0">
                <a:latin typeface="Segoe UI"/>
                <a:cs typeface="Segoe UI"/>
              </a:rPr>
              <a:t>sma</a:t>
            </a:r>
            <a:r>
              <a:rPr sz="2000" spc="-20" dirty="0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c</a:t>
            </a:r>
            <a:r>
              <a:rPr sz="2000" spc="-10" dirty="0">
                <a:latin typeface="Segoe UI"/>
                <a:cs typeface="Segoe UI"/>
              </a:rPr>
              <a:t>hEx</a:t>
            </a:r>
            <a:r>
              <a:rPr sz="2000" spc="-5" dirty="0">
                <a:latin typeface="Segoe UI"/>
                <a:cs typeface="Segoe UI"/>
              </a:rPr>
              <a:t>cep</a:t>
            </a:r>
            <a:r>
              <a:rPr sz="2000" spc="-10" dirty="0">
                <a:latin typeface="Segoe UI"/>
                <a:cs typeface="Segoe UI"/>
              </a:rPr>
              <a:t>ti</a:t>
            </a:r>
            <a:r>
              <a:rPr sz="2000" dirty="0">
                <a:latin typeface="Segoe UI"/>
                <a:cs typeface="Segoe UI"/>
              </a:rPr>
              <a:t>on</a:t>
            </a:r>
          </a:p>
        </p:txBody>
      </p:sp>
      <p:sp>
        <p:nvSpPr>
          <p:cNvPr id="8" name="object 8"/>
          <p:cNvSpPr/>
          <p:nvPr/>
        </p:nvSpPr>
        <p:spPr>
          <a:xfrm>
            <a:off x="1564635" y="4556989"/>
            <a:ext cx="1688579" cy="12466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5601" y="4582884"/>
            <a:ext cx="1561559" cy="1151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5601" y="4582885"/>
            <a:ext cx="1562100" cy="1152525"/>
          </a:xfrm>
          <a:custGeom>
            <a:avLst/>
            <a:gdLst/>
            <a:ahLst/>
            <a:cxnLst/>
            <a:rect l="l" t="t" r="r" b="b"/>
            <a:pathLst>
              <a:path w="1171575" h="1152525">
                <a:moveTo>
                  <a:pt x="0" y="115193"/>
                </a:moveTo>
                <a:lnTo>
                  <a:pt x="7957" y="73040"/>
                </a:lnTo>
                <a:lnTo>
                  <a:pt x="29807" y="37872"/>
                </a:lnTo>
                <a:lnTo>
                  <a:pt x="62514" y="12725"/>
                </a:lnTo>
                <a:lnTo>
                  <a:pt x="103044" y="633"/>
                </a:lnTo>
                <a:lnTo>
                  <a:pt x="1055976" y="0"/>
                </a:lnTo>
                <a:lnTo>
                  <a:pt x="1070618" y="921"/>
                </a:lnTo>
                <a:lnTo>
                  <a:pt x="1110783" y="13847"/>
                </a:lnTo>
                <a:lnTo>
                  <a:pt x="1142946" y="39653"/>
                </a:lnTo>
                <a:lnTo>
                  <a:pt x="1164076" y="75305"/>
                </a:lnTo>
                <a:lnTo>
                  <a:pt x="1171169" y="1036725"/>
                </a:lnTo>
                <a:lnTo>
                  <a:pt x="1170248" y="1051366"/>
                </a:lnTo>
                <a:lnTo>
                  <a:pt x="1157326" y="1091532"/>
                </a:lnTo>
                <a:lnTo>
                  <a:pt x="1131524" y="1123699"/>
                </a:lnTo>
                <a:lnTo>
                  <a:pt x="1095875" y="1144833"/>
                </a:lnTo>
                <a:lnTo>
                  <a:pt x="115193" y="1151930"/>
                </a:lnTo>
                <a:lnTo>
                  <a:pt x="100554" y="1151009"/>
                </a:lnTo>
                <a:lnTo>
                  <a:pt x="60394" y="1138084"/>
                </a:lnTo>
                <a:lnTo>
                  <a:pt x="28230" y="1112278"/>
                </a:lnTo>
                <a:lnTo>
                  <a:pt x="7096" y="1076626"/>
                </a:lnTo>
                <a:lnTo>
                  <a:pt x="0" y="115193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4000" y="684006"/>
            <a:ext cx="8026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8">
              <a:lnSpc>
                <a:spcPct val="100000"/>
              </a:lnSpc>
            </a:pPr>
            <a:r>
              <a:rPr sz="2200" spc="-20" dirty="0">
                <a:latin typeface="Segoe UI"/>
                <a:cs typeface="Segoe UI"/>
              </a:rPr>
              <a:t>1</a:t>
            </a:r>
            <a:r>
              <a:rPr sz="2200" spc="-10" dirty="0">
                <a:latin typeface="Segoe UI"/>
                <a:cs typeface="Segoe UI"/>
              </a:rPr>
              <a:t>.</a:t>
            </a:r>
            <a:r>
              <a:rPr lang="en-US" sz="2200" spc="-20" dirty="0">
                <a:latin typeface="Segoe UI"/>
                <a:cs typeface="Segoe UI"/>
              </a:rPr>
              <a:t>7</a:t>
            </a:r>
            <a:r>
              <a:rPr sz="2200" spc="-10" dirty="0">
                <a:latin typeface="Segoe UI"/>
                <a:cs typeface="Segoe UI"/>
              </a:rPr>
              <a:t>.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/>
              <a:t>Sử</a:t>
            </a:r>
            <a:r>
              <a:rPr sz="2200" spc="25" dirty="0"/>
              <a:t> </a:t>
            </a:r>
            <a:r>
              <a:rPr sz="2200" spc="-20" dirty="0"/>
              <a:t>d</a:t>
            </a:r>
            <a:r>
              <a:rPr sz="2200" spc="-15" dirty="0"/>
              <a:t>ụng</a:t>
            </a:r>
            <a:r>
              <a:rPr sz="2200" dirty="0"/>
              <a:t> </a:t>
            </a:r>
            <a:r>
              <a:rPr sz="2200" spc="-20" dirty="0"/>
              <a:t>kh</a:t>
            </a:r>
            <a:r>
              <a:rPr sz="2200" spc="-10" dirty="0"/>
              <a:t>ối</a:t>
            </a:r>
            <a:r>
              <a:rPr sz="2200" spc="15" dirty="0"/>
              <a:t> </a:t>
            </a:r>
            <a:r>
              <a:rPr sz="2200" spc="-15" dirty="0"/>
              <a:t>t</a:t>
            </a:r>
            <a:r>
              <a:rPr sz="2200" spc="75" dirty="0"/>
              <a:t>r</a:t>
            </a:r>
            <a:r>
              <a:rPr sz="2200" spc="-130" dirty="0"/>
              <a:t>y</a:t>
            </a:r>
            <a:r>
              <a:rPr sz="2200" spc="-20" dirty="0"/>
              <a:t>…</a:t>
            </a:r>
            <a:r>
              <a:rPr sz="2200" spc="15" dirty="0"/>
              <a:t> </a:t>
            </a:r>
            <a:r>
              <a:rPr sz="2200" spc="-15" dirty="0"/>
              <a:t>c</a:t>
            </a:r>
            <a:r>
              <a:rPr sz="2200" spc="-25" dirty="0"/>
              <a:t>at</a:t>
            </a:r>
            <a:r>
              <a:rPr sz="2200" spc="-15" dirty="0"/>
              <a:t>ch</a:t>
            </a:r>
            <a:r>
              <a:rPr sz="2200" spc="15" dirty="0"/>
              <a:t> </a:t>
            </a:r>
            <a:r>
              <a:rPr sz="2200" spc="-15" dirty="0"/>
              <a:t>để</a:t>
            </a:r>
            <a:r>
              <a:rPr sz="2200" spc="5" dirty="0"/>
              <a:t> </a:t>
            </a:r>
            <a:r>
              <a:rPr sz="2200" spc="-15" dirty="0"/>
              <a:t>xử</a:t>
            </a:r>
            <a:r>
              <a:rPr sz="2200" spc="10" dirty="0"/>
              <a:t> </a:t>
            </a:r>
            <a:r>
              <a:rPr sz="2200" spc="-15" dirty="0">
                <a:latin typeface="Segoe UI"/>
                <a:cs typeface="Segoe UI"/>
              </a:rPr>
              <a:t>lý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/>
              <a:t>n</a:t>
            </a:r>
            <a:r>
              <a:rPr sz="2200" spc="-20" dirty="0"/>
              <a:t>g</a:t>
            </a:r>
            <a:r>
              <a:rPr sz="2200" spc="-15" dirty="0"/>
              <a:t>o</a:t>
            </a:r>
            <a:r>
              <a:rPr sz="2200" spc="-25" dirty="0"/>
              <a:t>ạ</a:t>
            </a:r>
            <a:r>
              <a:rPr sz="2200" spc="-10" dirty="0"/>
              <a:t>i</a:t>
            </a:r>
            <a:r>
              <a:rPr sz="2200" spc="15" dirty="0"/>
              <a:t> </a:t>
            </a:r>
            <a:r>
              <a:rPr sz="2200" spc="-10" dirty="0"/>
              <a:t>lệ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16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921" y="1599381"/>
            <a:ext cx="5601547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Segoe UI"/>
                <a:cs typeface="Segoe UI"/>
              </a:rPr>
              <a:t>S</a:t>
            </a:r>
            <a:r>
              <a:rPr sz="2600" dirty="0">
                <a:latin typeface="Segoe UI"/>
                <a:cs typeface="Segoe UI"/>
              </a:rPr>
              <a:t>ử dụng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ừ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kh</a:t>
            </a:r>
            <a:r>
              <a:rPr sz="2600" spc="-40" dirty="0">
                <a:latin typeface="Segoe UI"/>
                <a:cs typeface="Segoe UI"/>
              </a:rPr>
              <a:t>ó</a:t>
            </a:r>
            <a:r>
              <a:rPr sz="2600" dirty="0">
                <a:latin typeface="Segoe UI"/>
                <a:cs typeface="Segoe UI"/>
              </a:rPr>
              <a:t>a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10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y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egoe UI"/>
                <a:cs typeface="Segoe UI"/>
              </a:rPr>
              <a:t>v</a:t>
            </a:r>
            <a:r>
              <a:rPr sz="2600" dirty="0">
                <a:latin typeface="Segoe UI"/>
                <a:cs typeface="Segoe UI"/>
              </a:rPr>
              <a:t>à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egoe UI"/>
                <a:cs typeface="Segoe UI"/>
              </a:rPr>
              <a:t>ca</a:t>
            </a:r>
            <a:r>
              <a:rPr sz="2600" spc="-35" dirty="0">
                <a:latin typeface="Segoe UI"/>
                <a:cs typeface="Segoe UI"/>
              </a:rPr>
              <a:t>t</a:t>
            </a:r>
            <a:r>
              <a:rPr sz="2600" spc="-5" dirty="0">
                <a:latin typeface="Segoe UI"/>
                <a:cs typeface="Segoe UI"/>
              </a:rPr>
              <a:t>ch</a:t>
            </a:r>
            <a:endParaRPr sz="26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705100" y="708193"/>
            <a:ext cx="808820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1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.</a:t>
            </a:r>
            <a:r>
              <a:rPr lang="en-US" sz="2200" b="1" spc="-20" dirty="0">
                <a:solidFill>
                  <a:schemeClr val="bg1"/>
                </a:solidFill>
                <a:latin typeface="Segoe UI"/>
                <a:cs typeface="Segoe UI"/>
              </a:rPr>
              <a:t>8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.</a:t>
            </a:r>
            <a:r>
              <a:rPr sz="2200" b="1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Sử</a:t>
            </a:r>
            <a:r>
              <a:rPr sz="2200" b="1" spc="2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d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ụng</a:t>
            </a:r>
            <a:r>
              <a:rPr sz="2200" b="1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kh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ối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t</a:t>
            </a:r>
            <a:r>
              <a:rPr sz="2200" b="1" spc="75" dirty="0">
                <a:solidFill>
                  <a:schemeClr val="bg1"/>
                </a:solidFill>
                <a:latin typeface="Segoe UI"/>
                <a:cs typeface="Segoe UI"/>
              </a:rPr>
              <a:t>r</a:t>
            </a:r>
            <a:r>
              <a:rPr sz="2200" b="1" spc="-130" dirty="0">
                <a:solidFill>
                  <a:schemeClr val="bg1"/>
                </a:solidFill>
                <a:latin typeface="Segoe UI"/>
                <a:cs typeface="Segoe UI"/>
              </a:rPr>
              <a:t>y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…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c</a:t>
            </a:r>
            <a:r>
              <a:rPr sz="2200" b="1" spc="-25" dirty="0">
                <a:solidFill>
                  <a:schemeClr val="bg1"/>
                </a:solidFill>
                <a:latin typeface="Segoe UI"/>
                <a:cs typeface="Segoe UI"/>
              </a:rPr>
              <a:t>at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ch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để</a:t>
            </a:r>
            <a:r>
              <a:rPr sz="2200" b="1" spc="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xử</a:t>
            </a:r>
            <a:r>
              <a:rPr sz="2200" b="1" spc="1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lý</a:t>
            </a:r>
            <a:r>
              <a:rPr sz="2200" b="1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n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g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o</a:t>
            </a:r>
            <a:r>
              <a:rPr sz="2200" b="1" spc="-25" dirty="0">
                <a:solidFill>
                  <a:schemeClr val="bg1"/>
                </a:solidFill>
                <a:latin typeface="Segoe UI"/>
                <a:cs typeface="Segoe UI"/>
              </a:rPr>
              <a:t>ạ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i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lệ</a:t>
            </a:r>
            <a:endParaRPr sz="22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0913" y="2351295"/>
            <a:ext cx="9167707" cy="3026470"/>
          </a:xfrm>
          <a:prstGeom prst="rect">
            <a:avLst/>
          </a:prstGeom>
          <a:solidFill>
            <a:srgbClr val="DADADA"/>
          </a:solidFill>
          <a:ln w="9524">
            <a:solidFill>
              <a:srgbClr val="C0C0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3560">
              <a:lnSpc>
                <a:spcPct val="100000"/>
              </a:lnSpc>
            </a:pPr>
            <a:r>
              <a:rPr sz="2800" spc="-20" dirty="0">
                <a:solidFill>
                  <a:srgbClr val="FF6600"/>
                </a:solidFill>
                <a:latin typeface="Courier New"/>
                <a:cs typeface="Courier New"/>
              </a:rPr>
              <a:t>tr</a:t>
            </a:r>
            <a:r>
              <a:rPr sz="2800" spc="-35" dirty="0">
                <a:solidFill>
                  <a:srgbClr val="FF6600"/>
                </a:solidFill>
                <a:latin typeface="Courier New"/>
                <a:cs typeface="Courier New"/>
              </a:rPr>
              <a:t>y</a:t>
            </a:r>
            <a:r>
              <a:rPr sz="2800" spc="-2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14120">
              <a:lnSpc>
                <a:spcPct val="100000"/>
              </a:lnSpc>
              <a:spcBef>
                <a:spcPts val="1680"/>
              </a:spcBef>
            </a:pPr>
            <a:r>
              <a:rPr sz="2800" spc="-20" dirty="0">
                <a:latin typeface="Courier New"/>
                <a:cs typeface="Courier New"/>
              </a:rPr>
              <a:t>/</a:t>
            </a:r>
            <a:r>
              <a:rPr sz="2800" spc="-35" dirty="0">
                <a:latin typeface="Courier New"/>
                <a:cs typeface="Courier New"/>
              </a:rPr>
              <a:t>/</a:t>
            </a:r>
            <a:r>
              <a:rPr sz="2800" spc="-20" dirty="0">
                <a:latin typeface="Courier New"/>
                <a:cs typeface="Courier New"/>
              </a:rPr>
              <a:t>K</a:t>
            </a:r>
            <a:r>
              <a:rPr sz="2800" spc="-30" dirty="0">
                <a:latin typeface="Courier New"/>
                <a:cs typeface="Courier New"/>
              </a:rPr>
              <a:t>h</a:t>
            </a:r>
            <a:r>
              <a:rPr sz="2800" spc="-20" dirty="0">
                <a:latin typeface="Courier New"/>
                <a:cs typeface="Courier New"/>
              </a:rPr>
              <a:t>ối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l</a:t>
            </a:r>
            <a:r>
              <a:rPr sz="2800" spc="-30" dirty="0">
                <a:latin typeface="Courier New"/>
                <a:cs typeface="Courier New"/>
              </a:rPr>
              <a:t>ệ</a:t>
            </a:r>
            <a:r>
              <a:rPr sz="2800" spc="-20" dirty="0">
                <a:latin typeface="Courier New"/>
                <a:cs typeface="Courier New"/>
              </a:rPr>
              <a:t>nh</a:t>
            </a:r>
            <a:endParaRPr sz="280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  <a:spcBef>
                <a:spcPts val="1680"/>
              </a:spcBef>
            </a:pPr>
            <a:r>
              <a:rPr sz="2800" spc="-20" dirty="0">
                <a:latin typeface="Courier New"/>
                <a:cs typeface="Courier New"/>
              </a:rPr>
              <a:t>}</a:t>
            </a:r>
            <a:r>
              <a:rPr sz="2800" spc="-20" dirty="0">
                <a:solidFill>
                  <a:srgbClr val="FF6600"/>
                </a:solidFill>
                <a:latin typeface="Courier New"/>
                <a:cs typeface="Courier New"/>
              </a:rPr>
              <a:t>c</a:t>
            </a:r>
            <a:r>
              <a:rPr sz="2800" spc="-30" dirty="0">
                <a:solidFill>
                  <a:srgbClr val="FF6600"/>
                </a:solidFill>
                <a:latin typeface="Courier New"/>
                <a:cs typeface="Courier New"/>
              </a:rPr>
              <a:t>a</a:t>
            </a:r>
            <a:r>
              <a:rPr sz="2800" spc="-20" dirty="0">
                <a:solidFill>
                  <a:srgbClr val="FF6600"/>
                </a:solidFill>
                <a:latin typeface="Courier New"/>
                <a:cs typeface="Courier New"/>
              </a:rPr>
              <a:t>t</a:t>
            </a:r>
            <a:r>
              <a:rPr sz="2800" spc="-35" dirty="0">
                <a:solidFill>
                  <a:srgbClr val="FF6600"/>
                </a:solidFill>
                <a:latin typeface="Courier New"/>
                <a:cs typeface="Courier New"/>
              </a:rPr>
              <a:t>c</a:t>
            </a:r>
            <a:r>
              <a:rPr sz="2800" spc="-20" dirty="0">
                <a:solidFill>
                  <a:srgbClr val="FF6600"/>
                </a:solidFill>
                <a:latin typeface="Courier New"/>
                <a:cs typeface="Courier New"/>
              </a:rPr>
              <a:t>h</a:t>
            </a:r>
            <a:r>
              <a:rPr sz="2800" spc="-35" dirty="0">
                <a:solidFill>
                  <a:srgbClr val="FF6600"/>
                </a:solidFill>
                <a:latin typeface="Courier New"/>
                <a:cs typeface="Courier New"/>
              </a:rPr>
              <a:t>(</a:t>
            </a:r>
            <a:r>
              <a:rPr sz="2800" spc="-20" dirty="0">
                <a:solidFill>
                  <a:srgbClr val="FF6600"/>
                </a:solidFill>
                <a:latin typeface="Courier New"/>
                <a:cs typeface="Courier New"/>
              </a:rPr>
              <a:t>…)</a:t>
            </a:r>
            <a:r>
              <a:rPr sz="2800" spc="-2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183005">
              <a:lnSpc>
                <a:spcPct val="100000"/>
              </a:lnSpc>
              <a:spcBef>
                <a:spcPts val="1680"/>
              </a:spcBef>
              <a:tabLst>
                <a:tab pos="5010785" algn="l"/>
              </a:tabLst>
            </a:pPr>
            <a:r>
              <a:rPr sz="2800" spc="-20" dirty="0">
                <a:latin typeface="Courier New"/>
                <a:cs typeface="Courier New"/>
              </a:rPr>
              <a:t>/</a:t>
            </a:r>
            <a:r>
              <a:rPr sz="2800" spc="-35" dirty="0">
                <a:latin typeface="Courier New"/>
                <a:cs typeface="Courier New"/>
              </a:rPr>
              <a:t>/</a:t>
            </a:r>
            <a:r>
              <a:rPr sz="2800" spc="-20" dirty="0">
                <a:latin typeface="Courier New"/>
                <a:cs typeface="Courier New"/>
              </a:rPr>
              <a:t>K</a:t>
            </a:r>
            <a:r>
              <a:rPr sz="2800" spc="-30" dirty="0">
                <a:latin typeface="Courier New"/>
                <a:cs typeface="Courier New"/>
              </a:rPr>
              <a:t>h</a:t>
            </a:r>
            <a:r>
              <a:rPr sz="2800" spc="-20" dirty="0">
                <a:latin typeface="Courier New"/>
                <a:cs typeface="Courier New"/>
              </a:rPr>
              <a:t>ối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l</a:t>
            </a:r>
            <a:r>
              <a:rPr sz="2800" spc="-30" dirty="0">
                <a:latin typeface="Courier New"/>
                <a:cs typeface="Courier New"/>
              </a:rPr>
              <a:t>ệ</a:t>
            </a:r>
            <a:r>
              <a:rPr sz="2800" spc="-20" dirty="0">
                <a:latin typeface="Courier New"/>
                <a:cs typeface="Courier New"/>
              </a:rPr>
              <a:t>nh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xử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30" dirty="0">
                <a:latin typeface="Courier New"/>
                <a:cs typeface="Courier New"/>
              </a:rPr>
              <a:t>l</a:t>
            </a:r>
            <a:r>
              <a:rPr sz="2800" spc="-20" dirty="0">
                <a:latin typeface="Courier New"/>
                <a:cs typeface="Courier New"/>
              </a:rPr>
              <a:t>ý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Courier New"/>
                <a:cs typeface="Courier New"/>
              </a:rPr>
              <a:t>ng</a:t>
            </a:r>
            <a:r>
              <a:rPr sz="2800" spc="-30" dirty="0">
                <a:latin typeface="Courier New"/>
                <a:cs typeface="Courier New"/>
              </a:rPr>
              <a:t>o</a:t>
            </a:r>
            <a:r>
              <a:rPr sz="2800" spc="-20" dirty="0">
                <a:latin typeface="Courier New"/>
                <a:cs typeface="Courier New"/>
              </a:rPr>
              <a:t>ại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30" dirty="0">
                <a:latin typeface="Courier New"/>
                <a:cs typeface="Courier New"/>
              </a:rPr>
              <a:t>lệ</a:t>
            </a:r>
            <a:endParaRPr sz="280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  <a:spcBef>
                <a:spcPts val="1680"/>
              </a:spcBef>
            </a:pPr>
            <a:r>
              <a:rPr sz="2800" spc="-2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56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187" y="1599381"/>
            <a:ext cx="8779087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Segoe UI"/>
                <a:cs typeface="Segoe UI"/>
              </a:rPr>
              <a:t>Ví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egoe UI"/>
                <a:cs typeface="Segoe UI"/>
              </a:rPr>
              <a:t>dụ: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Nếu 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spc="-20" dirty="0">
                <a:latin typeface="Segoe UI"/>
                <a:cs typeface="Segoe UI"/>
              </a:rPr>
              <a:t>hôn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egoe UI"/>
                <a:cs typeface="Segoe UI"/>
              </a:rPr>
              <a:t>d</a:t>
            </a:r>
            <a:r>
              <a:rPr sz="2400" spc="-20" dirty="0">
                <a:latin typeface="Segoe UI"/>
                <a:cs typeface="Segoe UI"/>
              </a:rPr>
              <a:t>ùn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90" dirty="0">
                <a:latin typeface="Segoe UI"/>
                <a:cs typeface="Segoe UI"/>
              </a:rPr>
              <a:t>r</a:t>
            </a:r>
            <a:r>
              <a:rPr sz="2400" spc="-160" dirty="0">
                <a:latin typeface="Segoe UI"/>
                <a:cs typeface="Segoe UI"/>
              </a:rPr>
              <a:t>y</a:t>
            </a:r>
            <a:r>
              <a:rPr sz="2400" spc="-20" dirty="0">
                <a:latin typeface="Segoe UI"/>
                <a:cs typeface="Segoe UI"/>
              </a:rPr>
              <a:t>…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-45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ch</a:t>
            </a:r>
            <a:r>
              <a:rPr sz="2400" spc="-10" dirty="0">
                <a:latin typeface="Segoe UI"/>
                <a:cs typeface="Segoe UI"/>
              </a:rPr>
              <a:t>,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Segoe UI"/>
                <a:cs typeface="Segoe UI"/>
              </a:rPr>
              <a:t>x</a:t>
            </a:r>
            <a:r>
              <a:rPr sz="2400" spc="-10" dirty="0">
                <a:latin typeface="Segoe UI"/>
                <a:cs typeface="Segoe UI"/>
              </a:rPr>
              <a:t>ét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ví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dụ sa</a:t>
            </a:r>
            <a:r>
              <a:rPr sz="2400" spc="-5" dirty="0">
                <a:latin typeface="Segoe UI"/>
                <a:cs typeface="Segoe UI"/>
              </a:rPr>
              <a:t>u</a:t>
            </a:r>
            <a:r>
              <a:rPr sz="2400" spc="-10" dirty="0">
                <a:latin typeface="Segoe UI"/>
                <a:cs typeface="Segoe UI"/>
              </a:rPr>
              <a:t>: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25787" y="2535225"/>
            <a:ext cx="5634567" cy="86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400" spc="-5" dirty="0">
                <a:latin typeface="Courier New"/>
                <a:cs typeface="Courier New"/>
              </a:rPr>
              <a:t>c=a/b;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2400" spc="-5" dirty="0" err="1">
                <a:latin typeface="Courier New"/>
                <a:cs typeface="Courier New"/>
              </a:rPr>
              <a:t>System</a:t>
            </a:r>
            <a:r>
              <a:rPr sz="2400" spc="-15" dirty="0" err="1">
                <a:latin typeface="Courier New"/>
                <a:cs typeface="Courier New"/>
              </a:rPr>
              <a:t>.o</a:t>
            </a:r>
            <a:r>
              <a:rPr sz="2400" spc="-5" dirty="0" err="1">
                <a:latin typeface="Courier New"/>
                <a:cs typeface="Courier New"/>
              </a:rPr>
              <a:t>ut.pri</a:t>
            </a:r>
            <a:r>
              <a:rPr sz="2400" spc="-15" dirty="0" err="1">
                <a:latin typeface="Courier New"/>
                <a:cs typeface="Courier New"/>
              </a:rPr>
              <a:t>nt</a:t>
            </a:r>
            <a:r>
              <a:rPr sz="2400" spc="-5" dirty="0" err="1">
                <a:latin typeface="Courier New"/>
                <a:cs typeface="Courier New"/>
              </a:rPr>
              <a:t>ln</a:t>
            </a:r>
            <a:r>
              <a:rPr sz="2400" spc="-5" dirty="0">
                <a:latin typeface="Courier New"/>
                <a:cs typeface="Courier New"/>
              </a:rPr>
              <a:t>(“Sau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7075" y="3033823"/>
            <a:ext cx="10092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phep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0848" y="3033823"/>
            <a:ext cx="10058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</a:t>
            </a:r>
            <a:r>
              <a:rPr sz="2400" spc="-15" dirty="0">
                <a:latin typeface="Courier New"/>
                <a:cs typeface="Courier New"/>
              </a:rPr>
              <a:t>hi</a:t>
            </a:r>
            <a:r>
              <a:rPr sz="2400" dirty="0">
                <a:latin typeface="Courier New"/>
                <a:cs typeface="Courier New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70562" y="3033823"/>
            <a:ext cx="17348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!”);</a:t>
            </a:r>
            <a:r>
              <a:rPr sz="2400" b="1" spc="-15" dirty="0">
                <a:solidFill>
                  <a:srgbClr val="FF6600"/>
                </a:solidFill>
                <a:latin typeface="Courier New"/>
                <a:cs typeface="Courier New"/>
              </a:rPr>
              <a:t>(*)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734" y="3962401"/>
            <a:ext cx="10101579" cy="1107996"/>
          </a:xfrm>
          <a:prstGeom prst="rect">
            <a:avLst/>
          </a:prstGeom>
          <a:solidFill>
            <a:srgbClr val="DADADA"/>
          </a:solidFill>
          <a:ln w="9524">
            <a:solidFill>
              <a:srgbClr val="C0C0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113030" algn="just">
              <a:lnSpc>
                <a:spcPct val="150000"/>
              </a:lnSpc>
            </a:pPr>
            <a:r>
              <a:rPr sz="2400" spc="-15" dirty="0">
                <a:latin typeface="Segoe UI"/>
                <a:cs typeface="Segoe UI"/>
              </a:rPr>
              <a:t>Câu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(*</a:t>
            </a:r>
            <a:r>
              <a:rPr sz="2400" spc="-10" dirty="0">
                <a:latin typeface="Segoe UI"/>
                <a:cs typeface="Segoe UI"/>
              </a:rPr>
              <a:t>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spc="-20" dirty="0">
                <a:latin typeface="Segoe UI"/>
                <a:cs typeface="Segoe UI"/>
              </a:rPr>
              <a:t>hôn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đư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ực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hi</a:t>
            </a:r>
            <a:r>
              <a:rPr sz="2400" dirty="0">
                <a:latin typeface="Segoe UI"/>
                <a:cs typeface="Segoe UI"/>
              </a:rPr>
              <a:t>ện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ếu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m</a:t>
            </a:r>
            <a:r>
              <a:rPr sz="2400" spc="-15" dirty="0">
                <a:latin typeface="Segoe UI"/>
                <a:cs typeface="Segoe UI"/>
              </a:rPr>
              <a:t>ẫ</a:t>
            </a:r>
            <a:r>
              <a:rPr sz="2400" dirty="0">
                <a:latin typeface="Segoe UI"/>
                <a:cs typeface="Segoe UI"/>
              </a:rPr>
              <a:t>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 </a:t>
            </a:r>
            <a:r>
              <a:rPr sz="2400" spc="-10" dirty="0">
                <a:latin typeface="Segoe UI"/>
                <a:cs typeface="Segoe UI"/>
              </a:rPr>
              <a:t>b</a:t>
            </a:r>
            <a:r>
              <a:rPr sz="2400" spc="-15" dirty="0">
                <a:latin typeface="Segoe UI"/>
                <a:cs typeface="Segoe UI"/>
              </a:rPr>
              <a:t>=0,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-5" dirty="0">
                <a:latin typeface="Segoe UI"/>
                <a:cs typeface="Segoe UI"/>
              </a:rPr>
              <a:t>ơn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r</a:t>
            </a:r>
            <a:r>
              <a:rPr sz="2400" spc="-10" dirty="0">
                <a:latin typeface="Segoe UI"/>
                <a:cs typeface="Segoe UI"/>
              </a:rPr>
              <a:t>ì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spc="-15" dirty="0">
                <a:latin typeface="Segoe UI"/>
                <a:cs typeface="Segoe UI"/>
              </a:rPr>
              <a:t>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egoe UI"/>
                <a:cs typeface="Segoe UI"/>
              </a:rPr>
              <a:t>lậ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tức</a:t>
            </a:r>
            <a:r>
              <a:rPr sz="2400" spc="-5" dirty="0">
                <a:latin typeface="Segoe UI"/>
                <a:cs typeface="Segoe UI"/>
              </a:rPr>
              <a:t> n</a:t>
            </a:r>
            <a:r>
              <a:rPr sz="2400" dirty="0">
                <a:latin typeface="Segoe UI"/>
                <a:cs typeface="Segoe UI"/>
              </a:rPr>
              <a:t>gừ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lạ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65" dirty="0">
                <a:latin typeface="Segoe UI"/>
                <a:cs typeface="Segoe UI"/>
              </a:rPr>
              <a:t>v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x</a:t>
            </a:r>
            <a:r>
              <a:rPr sz="2400" spc="-5" dirty="0">
                <a:latin typeface="Segoe UI"/>
                <a:cs typeface="Segoe UI"/>
              </a:rPr>
              <a:t>u</a:t>
            </a:r>
            <a:r>
              <a:rPr sz="2400" spc="-15" dirty="0">
                <a:latin typeface="Segoe UI"/>
                <a:cs typeface="Segoe UI"/>
              </a:rPr>
              <a:t>ất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hi</a:t>
            </a:r>
            <a:r>
              <a:rPr sz="2400" dirty="0">
                <a:latin typeface="Segoe UI"/>
                <a:cs typeface="Segoe UI"/>
              </a:rPr>
              <a:t>ện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hôn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egoe UI"/>
                <a:cs typeface="Segoe UI"/>
              </a:rPr>
              <a:t>b</a:t>
            </a:r>
            <a:r>
              <a:rPr sz="2400" spc="-15" dirty="0">
                <a:latin typeface="Segoe UI"/>
                <a:cs typeface="Segoe UI"/>
              </a:rPr>
              <a:t>áo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lỗ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hống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0302" y="551983"/>
            <a:ext cx="808820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0" dirty="0">
                <a:solidFill>
                  <a:srgbClr val="0070C0"/>
                </a:solidFill>
                <a:latin typeface="Segoe UI"/>
                <a:cs typeface="Segoe UI"/>
              </a:rPr>
              <a:t>1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r>
              <a:rPr lang="en-US" sz="2200" b="1" spc="-20" dirty="0">
                <a:solidFill>
                  <a:srgbClr val="0070C0"/>
                </a:solidFill>
                <a:latin typeface="Segoe UI"/>
                <a:cs typeface="Segoe UI"/>
              </a:rPr>
              <a:t>9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.</a:t>
            </a:r>
            <a:r>
              <a:rPr sz="2200" b="1" spc="6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0070C0"/>
                </a:solidFill>
                <a:latin typeface="Segoe UI"/>
                <a:cs typeface="Segoe UI"/>
              </a:rPr>
              <a:t>Sử</a:t>
            </a:r>
            <a:r>
              <a:rPr sz="2200" b="1" spc="2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rgbClr val="0070C0"/>
                </a:solidFill>
                <a:latin typeface="Segoe UI"/>
                <a:cs typeface="Segoe UI"/>
              </a:rPr>
              <a:t>d</a:t>
            </a:r>
            <a:r>
              <a:rPr sz="2200" b="1" spc="-15" dirty="0">
                <a:solidFill>
                  <a:srgbClr val="0070C0"/>
                </a:solidFill>
                <a:latin typeface="Segoe UI"/>
                <a:cs typeface="Segoe UI"/>
              </a:rPr>
              <a:t>ụng</a:t>
            </a:r>
            <a:r>
              <a:rPr sz="2200" b="1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rgbClr val="0070C0"/>
                </a:solidFill>
                <a:latin typeface="Segoe UI"/>
                <a:cs typeface="Segoe UI"/>
              </a:rPr>
              <a:t>kh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ối</a:t>
            </a:r>
            <a:r>
              <a:rPr sz="2200" b="1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rgbClr val="0070C0"/>
                </a:solidFill>
                <a:latin typeface="Segoe UI"/>
                <a:cs typeface="Segoe UI"/>
              </a:rPr>
              <a:t>t</a:t>
            </a:r>
            <a:r>
              <a:rPr sz="2200" b="1" spc="75" dirty="0">
                <a:solidFill>
                  <a:srgbClr val="0070C0"/>
                </a:solidFill>
                <a:latin typeface="Segoe UI"/>
                <a:cs typeface="Segoe UI"/>
              </a:rPr>
              <a:t>r</a:t>
            </a:r>
            <a:r>
              <a:rPr sz="2200" b="1" spc="-130" dirty="0">
                <a:solidFill>
                  <a:srgbClr val="0070C0"/>
                </a:solidFill>
                <a:latin typeface="Segoe UI"/>
                <a:cs typeface="Segoe UI"/>
              </a:rPr>
              <a:t>y</a:t>
            </a:r>
            <a:r>
              <a:rPr sz="2200" b="1" spc="-20" dirty="0">
                <a:solidFill>
                  <a:srgbClr val="0070C0"/>
                </a:solidFill>
                <a:latin typeface="Segoe UI"/>
                <a:cs typeface="Segoe UI"/>
              </a:rPr>
              <a:t>…</a:t>
            </a:r>
            <a:r>
              <a:rPr sz="2200" b="1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rgbClr val="0070C0"/>
                </a:solidFill>
                <a:latin typeface="Segoe UI"/>
                <a:cs typeface="Segoe UI"/>
              </a:rPr>
              <a:t>c</a:t>
            </a:r>
            <a:r>
              <a:rPr sz="2200" b="1" spc="-25" dirty="0">
                <a:solidFill>
                  <a:srgbClr val="0070C0"/>
                </a:solidFill>
                <a:latin typeface="Segoe UI"/>
                <a:cs typeface="Segoe UI"/>
              </a:rPr>
              <a:t>at</a:t>
            </a:r>
            <a:r>
              <a:rPr sz="2200" b="1" spc="-15" dirty="0">
                <a:solidFill>
                  <a:srgbClr val="0070C0"/>
                </a:solidFill>
                <a:latin typeface="Segoe UI"/>
                <a:cs typeface="Segoe UI"/>
              </a:rPr>
              <a:t>ch</a:t>
            </a:r>
            <a:r>
              <a:rPr sz="2200" b="1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rgbClr val="0070C0"/>
                </a:solidFill>
                <a:latin typeface="Segoe UI"/>
                <a:cs typeface="Segoe UI"/>
              </a:rPr>
              <a:t>để</a:t>
            </a:r>
            <a:r>
              <a:rPr sz="2200" b="1" spc="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rgbClr val="0070C0"/>
                </a:solidFill>
                <a:latin typeface="Segoe UI"/>
                <a:cs typeface="Segoe UI"/>
              </a:rPr>
              <a:t>xử</a:t>
            </a:r>
            <a:r>
              <a:rPr sz="2200" b="1" spc="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rgbClr val="0070C0"/>
                </a:solidFill>
                <a:latin typeface="Segoe UI"/>
                <a:cs typeface="Segoe UI"/>
              </a:rPr>
              <a:t>lý</a:t>
            </a:r>
            <a:r>
              <a:rPr sz="2200" b="1" spc="6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0070C0"/>
                </a:solidFill>
                <a:latin typeface="Segoe UI"/>
                <a:cs typeface="Segoe UI"/>
              </a:rPr>
              <a:t>n</a:t>
            </a:r>
            <a:r>
              <a:rPr sz="2200" b="1" spc="-20" dirty="0">
                <a:solidFill>
                  <a:srgbClr val="0070C0"/>
                </a:solidFill>
                <a:latin typeface="Segoe UI"/>
                <a:cs typeface="Segoe UI"/>
              </a:rPr>
              <a:t>g</a:t>
            </a:r>
            <a:r>
              <a:rPr sz="2200" b="1" spc="-15" dirty="0">
                <a:solidFill>
                  <a:srgbClr val="0070C0"/>
                </a:solidFill>
                <a:latin typeface="Segoe UI"/>
                <a:cs typeface="Segoe UI"/>
              </a:rPr>
              <a:t>o</a:t>
            </a:r>
            <a:r>
              <a:rPr sz="2200" b="1" spc="-25" dirty="0">
                <a:solidFill>
                  <a:srgbClr val="0070C0"/>
                </a:solidFill>
                <a:latin typeface="Segoe UI"/>
                <a:cs typeface="Segoe UI"/>
              </a:rPr>
              <a:t>ạ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i</a:t>
            </a:r>
            <a:r>
              <a:rPr sz="2200" b="1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0070C0"/>
                </a:solidFill>
                <a:latin typeface="Segoe UI"/>
                <a:cs typeface="Segoe UI"/>
              </a:rPr>
              <a:t>lệ</a:t>
            </a:r>
            <a:endParaRPr sz="22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3536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811" y="1229274"/>
            <a:ext cx="1139613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Segoe UI"/>
                <a:cs typeface="Segoe UI"/>
              </a:rPr>
              <a:t>Ví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egoe UI"/>
                <a:cs typeface="Segoe UI"/>
              </a:rPr>
              <a:t>dụ: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99409" y="2145691"/>
            <a:ext cx="8569113" cy="216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try{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c=a/b;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604135" algn="l"/>
              </a:tabLst>
            </a:pPr>
            <a:r>
              <a:rPr sz="2000" spc="-5" dirty="0">
                <a:latin typeface="Courier New"/>
                <a:cs typeface="Courier New"/>
              </a:rPr>
              <a:t>}catch(Exceptio</a:t>
            </a:r>
            <a:r>
              <a:rPr sz="2000" dirty="0">
                <a:latin typeface="Courier New"/>
                <a:cs typeface="Courier New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e){</a:t>
            </a:r>
            <a:endParaRPr sz="2000">
              <a:latin typeface="Courier New"/>
              <a:cs typeface="Courier New"/>
            </a:endParaRPr>
          </a:p>
          <a:p>
            <a:pPr marL="1536700">
              <a:lnSpc>
                <a:spcPct val="100000"/>
              </a:lnSpc>
              <a:spcBef>
                <a:spcPts val="480"/>
              </a:spcBef>
              <a:tabLst>
                <a:tab pos="5041900" algn="l"/>
              </a:tabLst>
            </a:pPr>
            <a:r>
              <a:rPr sz="2000" spc="-5" dirty="0">
                <a:latin typeface="Courier New"/>
                <a:cs typeface="Courier New"/>
              </a:rPr>
              <a:t>System.out.println(“C</a:t>
            </a:r>
            <a:r>
              <a:rPr sz="2000" dirty="0">
                <a:latin typeface="Courier New"/>
                <a:cs typeface="Courier New"/>
              </a:rPr>
              <a:t>ó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lỗ</a:t>
            </a:r>
            <a:r>
              <a:rPr sz="2000" dirty="0">
                <a:latin typeface="Courier New"/>
                <a:cs typeface="Courier New"/>
              </a:rPr>
              <a:t>i</a:t>
            </a:r>
            <a:r>
              <a:rPr sz="2000" spc="-5" dirty="0">
                <a:latin typeface="Courier New"/>
                <a:cs typeface="Courier New"/>
              </a:rPr>
              <a:t> “+e);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669665" algn="l"/>
                <a:tab pos="4431665" algn="l"/>
                <a:tab pos="5194300" algn="l"/>
                <a:tab pos="5956300" algn="l"/>
              </a:tabLst>
            </a:pPr>
            <a:r>
              <a:rPr sz="2000" spc="-5" dirty="0">
                <a:latin typeface="Courier New"/>
                <a:cs typeface="Courier New"/>
              </a:rPr>
              <a:t>System.out.println(“Sa</a:t>
            </a:r>
            <a:r>
              <a:rPr sz="2000" dirty="0">
                <a:latin typeface="Courier New"/>
                <a:cs typeface="Courier New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phé</a:t>
            </a:r>
            <a:r>
              <a:rPr sz="2000" dirty="0">
                <a:latin typeface="Courier New"/>
                <a:cs typeface="Courier New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chi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!”)</a:t>
            </a:r>
            <a:r>
              <a:rPr sz="2000" dirty="0">
                <a:latin typeface="Courier New"/>
                <a:cs typeface="Courier New"/>
              </a:rPr>
              <a:t>;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6600"/>
                </a:solidFill>
                <a:latin typeface="Courier New"/>
                <a:cs typeface="Courier New"/>
              </a:rPr>
              <a:t>(*)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0800" y="4683454"/>
            <a:ext cx="10101579" cy="553998"/>
          </a:xfrm>
          <a:prstGeom prst="rect">
            <a:avLst/>
          </a:prstGeom>
          <a:solidFill>
            <a:srgbClr val="DADADA"/>
          </a:solidFill>
          <a:ln w="9524">
            <a:solidFill>
              <a:srgbClr val="C0C0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587375">
              <a:lnSpc>
                <a:spcPct val="150000"/>
              </a:lnSpc>
            </a:pPr>
            <a:r>
              <a:rPr sz="2400" spc="-15" dirty="0">
                <a:latin typeface="Segoe UI"/>
                <a:cs typeface="Segoe UI"/>
              </a:rPr>
              <a:t>Câu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(*</a:t>
            </a:r>
            <a:r>
              <a:rPr sz="2400" spc="-10" dirty="0">
                <a:latin typeface="Segoe UI"/>
                <a:cs typeface="Segoe UI"/>
              </a:rPr>
              <a:t>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spc="-20" dirty="0">
                <a:latin typeface="Segoe UI"/>
                <a:cs typeface="Segoe UI"/>
              </a:rPr>
              <a:t>uô</a:t>
            </a:r>
            <a:r>
              <a:rPr sz="2400" spc="-15" dirty="0">
                <a:latin typeface="Segoe UI"/>
                <a:cs typeface="Segoe UI"/>
              </a:rPr>
              <a:t>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đư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ực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hi</a:t>
            </a:r>
            <a:r>
              <a:rPr sz="2400" dirty="0">
                <a:latin typeface="Segoe UI"/>
                <a:cs typeface="Segoe UI"/>
              </a:rPr>
              <a:t>ện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dù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Segoe UI"/>
                <a:cs typeface="Segoe UI"/>
              </a:rPr>
              <a:t>m</a:t>
            </a:r>
            <a:r>
              <a:rPr sz="2400" spc="-15" dirty="0">
                <a:latin typeface="Segoe UI"/>
                <a:cs typeface="Segoe UI"/>
              </a:rPr>
              <a:t>ẫ</a:t>
            </a:r>
            <a:r>
              <a:rPr sz="2400" dirty="0">
                <a:latin typeface="Segoe UI"/>
                <a:cs typeface="Segoe UI"/>
              </a:rPr>
              <a:t>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 </a:t>
            </a:r>
            <a:r>
              <a:rPr sz="2400" spc="-10" dirty="0">
                <a:latin typeface="Segoe UI"/>
                <a:cs typeface="Segoe UI"/>
              </a:rPr>
              <a:t>b</a:t>
            </a:r>
            <a:r>
              <a:rPr sz="2400" dirty="0">
                <a:latin typeface="Segoe UI"/>
                <a:cs typeface="Segoe UI"/>
              </a:rPr>
              <a:t>=0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ay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egoe UI"/>
                <a:cs typeface="Segoe UI"/>
              </a:rPr>
              <a:t>b</a:t>
            </a:r>
            <a:r>
              <a:rPr sz="2400" dirty="0">
                <a:latin typeface="Segoe UI"/>
                <a:cs typeface="Segoe UI"/>
              </a:rPr>
              <a:t>!=0.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4760" y="770411"/>
            <a:ext cx="808820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1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.</a:t>
            </a:r>
            <a:r>
              <a:rPr lang="en-US" sz="2200" b="1" spc="-20" dirty="0">
                <a:solidFill>
                  <a:schemeClr val="bg1"/>
                </a:solidFill>
                <a:latin typeface="Segoe UI"/>
                <a:cs typeface="Segoe UI"/>
              </a:rPr>
              <a:t>10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.</a:t>
            </a:r>
            <a:r>
              <a:rPr sz="2200" b="1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Sử</a:t>
            </a:r>
            <a:r>
              <a:rPr sz="2200" b="1" spc="2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d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ụng</a:t>
            </a:r>
            <a:r>
              <a:rPr sz="2200" b="1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kh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ối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t</a:t>
            </a:r>
            <a:r>
              <a:rPr sz="2200" b="1" spc="75" dirty="0">
                <a:solidFill>
                  <a:schemeClr val="bg1"/>
                </a:solidFill>
                <a:latin typeface="Segoe UI"/>
                <a:cs typeface="Segoe UI"/>
              </a:rPr>
              <a:t>r</a:t>
            </a:r>
            <a:r>
              <a:rPr sz="2200" b="1" spc="-130" dirty="0">
                <a:solidFill>
                  <a:schemeClr val="bg1"/>
                </a:solidFill>
                <a:latin typeface="Segoe UI"/>
                <a:cs typeface="Segoe UI"/>
              </a:rPr>
              <a:t>y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…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c</a:t>
            </a:r>
            <a:r>
              <a:rPr sz="2200" b="1" spc="-25" dirty="0">
                <a:solidFill>
                  <a:schemeClr val="bg1"/>
                </a:solidFill>
                <a:latin typeface="Segoe UI"/>
                <a:cs typeface="Segoe UI"/>
              </a:rPr>
              <a:t>at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ch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để</a:t>
            </a:r>
            <a:r>
              <a:rPr sz="2200" b="1" spc="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xử</a:t>
            </a:r>
            <a:r>
              <a:rPr sz="2200" b="1" spc="1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lý</a:t>
            </a:r>
            <a:r>
              <a:rPr sz="2200" b="1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n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g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o</a:t>
            </a:r>
            <a:r>
              <a:rPr sz="2200" b="1" spc="-25" dirty="0">
                <a:solidFill>
                  <a:schemeClr val="bg1"/>
                </a:solidFill>
                <a:latin typeface="Segoe UI"/>
                <a:cs typeface="Segoe UI"/>
              </a:rPr>
              <a:t>ạ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i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lệ</a:t>
            </a:r>
            <a:endParaRPr sz="22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8526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4659086" y="3810000"/>
            <a:ext cx="7277890" cy="2986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432467" y="1272185"/>
            <a:ext cx="9212579" cy="2923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">
              <a:lnSpc>
                <a:spcPct val="100000"/>
              </a:lnSpc>
            </a:pPr>
            <a:r>
              <a:rPr sz="2200" b="1" spc="-15" dirty="0">
                <a:latin typeface="Segoe UI"/>
                <a:cs typeface="Segoe UI"/>
              </a:rPr>
              <a:t>Dùng</a:t>
            </a:r>
            <a:r>
              <a:rPr sz="2200" b="1" spc="5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Segoe UI"/>
                <a:cs typeface="Segoe UI"/>
              </a:rPr>
              <a:t>t</a:t>
            </a:r>
            <a:r>
              <a:rPr sz="2200" b="1" spc="75" dirty="0">
                <a:latin typeface="Segoe UI"/>
                <a:cs typeface="Segoe UI"/>
              </a:rPr>
              <a:t>r</a:t>
            </a:r>
            <a:r>
              <a:rPr sz="2200" b="1" spc="-15" dirty="0">
                <a:latin typeface="Segoe UI"/>
                <a:cs typeface="Segoe UI"/>
              </a:rPr>
              <a:t>y</a:t>
            </a:r>
            <a:r>
              <a:rPr sz="2200" b="1" spc="6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Segoe UI"/>
                <a:cs typeface="Segoe UI"/>
              </a:rPr>
              <a:t>có</a:t>
            </a:r>
            <a:r>
              <a:rPr sz="2200" b="1" spc="5" dirty="0">
                <a:latin typeface="Segoe UI"/>
                <a:cs typeface="Segoe UI"/>
              </a:rPr>
              <a:t> </a:t>
            </a:r>
            <a:r>
              <a:rPr sz="2200" b="1" spc="-15" dirty="0">
                <a:latin typeface="Segoe UI"/>
                <a:cs typeface="Segoe UI"/>
              </a:rPr>
              <a:t>n</a:t>
            </a:r>
            <a:r>
              <a:rPr sz="2200" b="1" spc="-20" dirty="0">
                <a:latin typeface="Segoe UI"/>
                <a:cs typeface="Segoe UI"/>
              </a:rPr>
              <a:t>h</a:t>
            </a:r>
            <a:r>
              <a:rPr sz="2200" b="1" spc="-15" dirty="0">
                <a:latin typeface="Segoe UI"/>
                <a:cs typeface="Segoe UI"/>
              </a:rPr>
              <a:t>iều</a:t>
            </a:r>
            <a:r>
              <a:rPr sz="2200" b="1" spc="5" dirty="0">
                <a:latin typeface="Segoe UI"/>
                <a:cs typeface="Segoe UI"/>
              </a:rPr>
              <a:t> </a:t>
            </a:r>
            <a:r>
              <a:rPr sz="2200" b="1" spc="-15" dirty="0">
                <a:latin typeface="Segoe UI"/>
                <a:cs typeface="Segoe UI"/>
              </a:rPr>
              <a:t>c</a:t>
            </a:r>
            <a:r>
              <a:rPr sz="2200" b="1" spc="-25" dirty="0">
                <a:latin typeface="Segoe UI"/>
                <a:cs typeface="Segoe UI"/>
              </a:rPr>
              <a:t>a</a:t>
            </a:r>
            <a:r>
              <a:rPr sz="2200" b="1" spc="-30" dirty="0">
                <a:latin typeface="Segoe UI"/>
                <a:cs typeface="Segoe UI"/>
              </a:rPr>
              <a:t>t</a:t>
            </a:r>
            <a:r>
              <a:rPr sz="2200" b="1" spc="-15" dirty="0">
                <a:latin typeface="Segoe UI"/>
                <a:cs typeface="Segoe UI"/>
              </a:rPr>
              <a:t>ch</a:t>
            </a:r>
            <a:endParaRPr sz="2200" dirty="0">
              <a:latin typeface="Segoe UI"/>
              <a:cs typeface="Segoe UI"/>
            </a:endParaRPr>
          </a:p>
          <a:p>
            <a:pPr marL="241300" marR="157480" indent="-228600">
              <a:lnSpc>
                <a:spcPct val="133200"/>
              </a:lnSpc>
              <a:spcBef>
                <a:spcPts val="1835"/>
              </a:spcBef>
              <a:buFont typeface="Segoe UI"/>
              <a:buChar char="•"/>
              <a:tabLst>
                <a:tab pos="241935" algn="l"/>
              </a:tabLst>
            </a:pPr>
            <a:r>
              <a:rPr sz="2200" spc="-210" dirty="0">
                <a:latin typeface="Segoe UI"/>
                <a:cs typeface="Segoe UI"/>
              </a:rPr>
              <a:t>T</a:t>
            </a:r>
            <a:r>
              <a:rPr sz="2200" spc="-30" dirty="0">
                <a:latin typeface="Segoe UI"/>
                <a:cs typeface="Segoe UI"/>
              </a:rPr>
              <a:t>r</a:t>
            </a:r>
            <a:r>
              <a:rPr sz="2200" spc="-20" dirty="0">
                <a:latin typeface="Segoe UI"/>
                <a:cs typeface="Segoe UI"/>
              </a:rPr>
              <a:t>o</a:t>
            </a:r>
            <a:r>
              <a:rPr sz="2200" spc="-15" dirty="0">
                <a:latin typeface="Segoe UI"/>
                <a:cs typeface="Segoe UI"/>
              </a:rPr>
              <a:t>ng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Segoe UI"/>
                <a:cs typeface="Segoe UI"/>
              </a:rPr>
              <a:t>mộ</a:t>
            </a:r>
            <a:r>
              <a:rPr sz="2200" spc="-10" dirty="0">
                <a:latin typeface="Segoe UI"/>
                <a:cs typeface="Segoe UI"/>
              </a:rPr>
              <a:t>t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đ</a:t>
            </a:r>
            <a:r>
              <a:rPr sz="2200" spc="-20" dirty="0">
                <a:latin typeface="Segoe UI"/>
                <a:cs typeface="Segoe UI"/>
              </a:rPr>
              <a:t>oạ</a:t>
            </a:r>
            <a:r>
              <a:rPr sz="2200" spc="-15" dirty="0">
                <a:latin typeface="Segoe UI"/>
                <a:cs typeface="Segoe UI"/>
              </a:rPr>
              <a:t>n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c</a:t>
            </a:r>
            <a:r>
              <a:rPr sz="2200" spc="-20" dirty="0">
                <a:latin typeface="Segoe UI"/>
                <a:cs typeface="Segoe UI"/>
              </a:rPr>
              <a:t>o</a:t>
            </a:r>
            <a:r>
              <a:rPr sz="2200" spc="-15" dirty="0">
                <a:latin typeface="Segoe UI"/>
                <a:cs typeface="Segoe UI"/>
              </a:rPr>
              <a:t>de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có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thể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có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nhiều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ng</a:t>
            </a:r>
            <a:r>
              <a:rPr sz="2200" spc="-20" dirty="0">
                <a:latin typeface="Segoe UI"/>
                <a:cs typeface="Segoe UI"/>
              </a:rPr>
              <a:t>oạ</a:t>
            </a:r>
            <a:r>
              <a:rPr sz="2200" spc="-10" dirty="0">
                <a:latin typeface="Segoe UI"/>
                <a:cs typeface="Segoe UI"/>
              </a:rPr>
              <a:t>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lệ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x</a:t>
            </a:r>
            <a:r>
              <a:rPr sz="2200" spc="-20" dirty="0">
                <a:latin typeface="Segoe UI"/>
                <a:cs typeface="Segoe UI"/>
              </a:rPr>
              <a:t>ả</a:t>
            </a:r>
            <a:r>
              <a:rPr sz="2200" spc="-15" dirty="0">
                <a:latin typeface="Segoe UI"/>
                <a:cs typeface="Segoe UI"/>
              </a:rPr>
              <a:t>y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5" dirty="0">
                <a:latin typeface="Segoe UI"/>
                <a:cs typeface="Segoe UI"/>
              </a:rPr>
              <a:t>ra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nên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Segoe UI"/>
                <a:cs typeface="Segoe UI"/>
              </a:rPr>
              <a:t>ta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sẽ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dùng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nhiều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c</a:t>
            </a:r>
            <a:r>
              <a:rPr sz="2200" spc="-20" dirty="0">
                <a:latin typeface="Segoe UI"/>
                <a:cs typeface="Segoe UI"/>
              </a:rPr>
              <a:t>a</a:t>
            </a:r>
            <a:r>
              <a:rPr sz="2200" spc="-35" dirty="0">
                <a:latin typeface="Segoe UI"/>
                <a:cs typeface="Segoe UI"/>
              </a:rPr>
              <a:t>t</a:t>
            </a:r>
            <a:r>
              <a:rPr sz="2200" spc="-15" dirty="0">
                <a:latin typeface="Segoe UI"/>
                <a:cs typeface="Segoe UI"/>
              </a:rPr>
              <a:t>ch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để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xử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lý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c</a:t>
            </a:r>
            <a:r>
              <a:rPr sz="2200" spc="-20" dirty="0">
                <a:latin typeface="Segoe UI"/>
                <a:cs typeface="Segoe UI"/>
              </a:rPr>
              <a:t>á</a:t>
            </a:r>
            <a:r>
              <a:rPr sz="2200" spc="-15" dirty="0">
                <a:latin typeface="Segoe UI"/>
                <a:cs typeface="Segoe UI"/>
              </a:rPr>
              <a:t>c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ng</a:t>
            </a:r>
            <a:r>
              <a:rPr sz="2200" spc="-20" dirty="0">
                <a:latin typeface="Segoe UI"/>
                <a:cs typeface="Segoe UI"/>
              </a:rPr>
              <a:t>oạ</a:t>
            </a:r>
            <a:r>
              <a:rPr sz="2200" spc="-10" dirty="0">
                <a:latin typeface="Segoe UI"/>
                <a:cs typeface="Segoe UI"/>
              </a:rPr>
              <a:t>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lệ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đ</a:t>
            </a:r>
            <a:r>
              <a:rPr sz="2200" spc="-20" dirty="0">
                <a:latin typeface="Segoe UI"/>
                <a:cs typeface="Segoe UI"/>
              </a:rPr>
              <a:t>ó</a:t>
            </a:r>
            <a:r>
              <a:rPr sz="2200" spc="-5" dirty="0">
                <a:latin typeface="Segoe UI"/>
                <a:cs typeface="Segoe UI"/>
              </a:rPr>
              <a:t>.</a:t>
            </a:r>
            <a:endParaRPr sz="2200" dirty="0">
              <a:latin typeface="Segoe UI"/>
              <a:cs typeface="Segoe UI"/>
            </a:endParaRPr>
          </a:p>
          <a:p>
            <a:pPr marL="241300" marR="5080" indent="-228600">
              <a:lnSpc>
                <a:spcPct val="133200"/>
              </a:lnSpc>
              <a:spcBef>
                <a:spcPts val="430"/>
              </a:spcBef>
              <a:buFont typeface="Segoe UI"/>
              <a:buChar char="•"/>
              <a:tabLst>
                <a:tab pos="241935" algn="l"/>
              </a:tabLst>
            </a:pPr>
            <a:r>
              <a:rPr sz="2200" spc="-20" dirty="0">
                <a:latin typeface="Segoe UI"/>
                <a:cs typeface="Segoe UI"/>
              </a:rPr>
              <a:t>Cá</a:t>
            </a:r>
            <a:r>
              <a:rPr sz="2200" spc="-15" dirty="0">
                <a:latin typeface="Segoe UI"/>
                <a:cs typeface="Segoe UI"/>
              </a:rPr>
              <a:t>c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lệnh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c</a:t>
            </a:r>
            <a:r>
              <a:rPr sz="2200" spc="-20" dirty="0">
                <a:latin typeface="Segoe UI"/>
                <a:cs typeface="Segoe UI"/>
              </a:rPr>
              <a:t>a</a:t>
            </a:r>
            <a:r>
              <a:rPr sz="2200" spc="-35" dirty="0">
                <a:latin typeface="Segoe UI"/>
                <a:cs typeface="Segoe UI"/>
              </a:rPr>
              <a:t>t</a:t>
            </a:r>
            <a:r>
              <a:rPr sz="2200" spc="-15" dirty="0">
                <a:latin typeface="Segoe UI"/>
                <a:cs typeface="Segoe UI"/>
              </a:rPr>
              <a:t>ch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thư</a:t>
            </a:r>
            <a:r>
              <a:rPr sz="2200" spc="-20" dirty="0">
                <a:latin typeface="Segoe UI"/>
                <a:cs typeface="Segoe UI"/>
              </a:rPr>
              <a:t>ờ</a:t>
            </a:r>
            <a:r>
              <a:rPr sz="2200" spc="-15" dirty="0">
                <a:latin typeface="Segoe UI"/>
                <a:cs typeface="Segoe UI"/>
              </a:rPr>
              <a:t>ng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đư</a:t>
            </a:r>
            <a:r>
              <a:rPr sz="2200" spc="-20" dirty="0">
                <a:latin typeface="Segoe UI"/>
                <a:cs typeface="Segoe UI"/>
              </a:rPr>
              <a:t>ợ</a:t>
            </a:r>
            <a:r>
              <a:rPr sz="2200" spc="-15" dirty="0">
                <a:latin typeface="Segoe UI"/>
                <a:cs typeface="Segoe UI"/>
              </a:rPr>
              <a:t>c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vi</a:t>
            </a:r>
            <a:r>
              <a:rPr sz="2200" spc="-10" dirty="0">
                <a:latin typeface="Segoe UI"/>
                <a:cs typeface="Segoe UI"/>
              </a:rPr>
              <a:t>ết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theo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thứ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tự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xu</a:t>
            </a:r>
            <a:r>
              <a:rPr sz="2200" spc="-20" dirty="0">
                <a:latin typeface="Segoe UI"/>
                <a:cs typeface="Segoe UI"/>
              </a:rPr>
              <a:t>ấ</a:t>
            </a:r>
            <a:r>
              <a:rPr sz="2200" spc="-10" dirty="0">
                <a:latin typeface="Segoe UI"/>
                <a:cs typeface="Segoe UI"/>
              </a:rPr>
              <a:t>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hiện</a:t>
            </a:r>
            <a:r>
              <a:rPr sz="2200" spc="-10" dirty="0">
                <a:latin typeface="Segoe UI"/>
                <a:cs typeface="Segoe UI"/>
              </a:rPr>
              <a:t> của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ng</a:t>
            </a:r>
            <a:r>
              <a:rPr sz="2200" spc="-20" dirty="0">
                <a:latin typeface="Segoe UI"/>
                <a:cs typeface="Segoe UI"/>
              </a:rPr>
              <a:t>oạ</a:t>
            </a:r>
            <a:r>
              <a:rPr sz="2200" spc="-10" dirty="0">
                <a:latin typeface="Segoe UI"/>
                <a:cs typeface="Segoe UI"/>
              </a:rPr>
              <a:t>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lệ</a:t>
            </a:r>
            <a:r>
              <a:rPr sz="2200" spc="-5" dirty="0">
                <a:latin typeface="Segoe UI"/>
                <a:cs typeface="Segoe UI"/>
              </a:rPr>
              <a:t>.</a:t>
            </a:r>
            <a:endParaRPr sz="2200" dirty="0">
              <a:latin typeface="Segoe UI"/>
              <a:cs typeface="Segoe UI"/>
            </a:endParaRPr>
          </a:p>
          <a:p>
            <a:pPr marL="241935" marR="762000" indent="-229235">
              <a:lnSpc>
                <a:spcPct val="133200"/>
              </a:lnSpc>
              <a:spcBef>
                <a:spcPts val="430"/>
              </a:spcBef>
              <a:buFont typeface="Segoe UI"/>
              <a:buChar char="•"/>
              <a:tabLst>
                <a:tab pos="241935" algn="l"/>
              </a:tabLst>
            </a:pPr>
            <a:r>
              <a:rPr sz="2200" spc="-20" dirty="0">
                <a:latin typeface="Segoe UI"/>
                <a:cs typeface="Segoe UI"/>
              </a:rPr>
              <a:t>C</a:t>
            </a:r>
            <a:r>
              <a:rPr sz="2200" spc="-15" dirty="0">
                <a:latin typeface="Segoe UI"/>
                <a:cs typeface="Segoe UI"/>
              </a:rPr>
              <a:t>hú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Segoe UI"/>
                <a:cs typeface="Segoe UI"/>
              </a:rPr>
              <a:t>ý: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T</a:t>
            </a:r>
            <a:r>
              <a:rPr sz="2200" spc="-20" dirty="0">
                <a:latin typeface="Segoe UI"/>
                <a:cs typeface="Segoe UI"/>
              </a:rPr>
              <a:t>ấ</a:t>
            </a:r>
            <a:r>
              <a:rPr sz="2200" spc="-10" dirty="0">
                <a:latin typeface="Segoe UI"/>
                <a:cs typeface="Segoe UI"/>
              </a:rPr>
              <a:t>t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cả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c</a:t>
            </a:r>
            <a:r>
              <a:rPr sz="2200" spc="-20" dirty="0">
                <a:latin typeface="Segoe UI"/>
                <a:cs typeface="Segoe UI"/>
              </a:rPr>
              <a:t>á</a:t>
            </a:r>
            <a:r>
              <a:rPr sz="2200" spc="-15" dirty="0">
                <a:latin typeface="Segoe UI"/>
                <a:cs typeface="Segoe UI"/>
              </a:rPr>
              <a:t>c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ng</a:t>
            </a:r>
            <a:r>
              <a:rPr sz="2200" spc="-20" dirty="0">
                <a:latin typeface="Segoe UI"/>
                <a:cs typeface="Segoe UI"/>
              </a:rPr>
              <a:t>oạ</a:t>
            </a:r>
            <a:r>
              <a:rPr sz="2200" spc="-10" dirty="0">
                <a:latin typeface="Segoe UI"/>
                <a:cs typeface="Segoe UI"/>
              </a:rPr>
              <a:t>i</a:t>
            </a:r>
            <a:r>
              <a:rPr sz="2200" spc="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lệ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sẽ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là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lớp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c</a:t>
            </a:r>
            <a:r>
              <a:rPr sz="2200" spc="-20" dirty="0">
                <a:latin typeface="Segoe UI"/>
                <a:cs typeface="Segoe UI"/>
              </a:rPr>
              <a:t>o</a:t>
            </a:r>
            <a:r>
              <a:rPr sz="2200" spc="-15" dirty="0">
                <a:latin typeface="Segoe UI"/>
                <a:cs typeface="Segoe UI"/>
              </a:rPr>
              <a:t>n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của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cl</a:t>
            </a:r>
            <a:r>
              <a:rPr sz="2200" spc="-20" dirty="0">
                <a:latin typeface="Segoe UI"/>
                <a:cs typeface="Segoe UI"/>
              </a:rPr>
              <a:t>a</a:t>
            </a:r>
            <a:r>
              <a:rPr sz="2200" spc="-10" dirty="0">
                <a:latin typeface="Segoe UI"/>
                <a:cs typeface="Segoe UI"/>
              </a:rPr>
              <a:t>ss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E</a:t>
            </a:r>
            <a:r>
              <a:rPr sz="2200" spc="-25" dirty="0">
                <a:latin typeface="Segoe UI"/>
                <a:cs typeface="Segoe UI"/>
              </a:rPr>
              <a:t>x</a:t>
            </a:r>
            <a:r>
              <a:rPr sz="2200" spc="-15" dirty="0">
                <a:latin typeface="Segoe UI"/>
                <a:cs typeface="Segoe UI"/>
              </a:rPr>
              <a:t>cepti</a:t>
            </a:r>
            <a:r>
              <a:rPr sz="2200" spc="-20" dirty="0">
                <a:latin typeface="Segoe UI"/>
                <a:cs typeface="Segoe UI"/>
              </a:rPr>
              <a:t>o</a:t>
            </a:r>
            <a:r>
              <a:rPr sz="2200" spc="-15" dirty="0">
                <a:latin typeface="Segoe UI"/>
                <a:cs typeface="Segoe UI"/>
              </a:rPr>
              <a:t>n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nên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c</a:t>
            </a:r>
            <a:r>
              <a:rPr sz="2200" spc="-20" dirty="0">
                <a:latin typeface="Segoe UI"/>
                <a:cs typeface="Segoe UI"/>
              </a:rPr>
              <a:t>a</a:t>
            </a:r>
            <a:r>
              <a:rPr sz="2200" spc="-35" dirty="0">
                <a:latin typeface="Segoe UI"/>
                <a:cs typeface="Segoe UI"/>
              </a:rPr>
              <a:t>t</a:t>
            </a:r>
            <a:r>
              <a:rPr sz="2200" spc="-15" dirty="0">
                <a:latin typeface="Segoe UI"/>
                <a:cs typeface="Segoe UI"/>
              </a:rPr>
              <a:t>ch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cu</a:t>
            </a:r>
            <a:r>
              <a:rPr sz="2200" spc="-20" dirty="0">
                <a:latin typeface="Segoe UI"/>
                <a:cs typeface="Segoe UI"/>
              </a:rPr>
              <a:t>ố</a:t>
            </a:r>
            <a:r>
              <a:rPr sz="2200" spc="-10" dirty="0">
                <a:latin typeface="Segoe UI"/>
                <a:cs typeface="Segoe UI"/>
              </a:rPr>
              <a:t>i </a:t>
            </a:r>
            <a:r>
              <a:rPr sz="2200" spc="-15" dirty="0">
                <a:latin typeface="Segoe UI"/>
                <a:cs typeface="Segoe UI"/>
              </a:rPr>
              <a:t>cùng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sẽ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là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E</a:t>
            </a:r>
            <a:r>
              <a:rPr sz="2200" spc="-25" dirty="0">
                <a:latin typeface="Segoe UI"/>
                <a:cs typeface="Segoe UI"/>
              </a:rPr>
              <a:t>x</a:t>
            </a:r>
            <a:r>
              <a:rPr sz="2200" spc="-15" dirty="0">
                <a:latin typeface="Segoe UI"/>
                <a:cs typeface="Segoe UI"/>
              </a:rPr>
              <a:t>cepti</a:t>
            </a:r>
            <a:r>
              <a:rPr sz="2200" spc="-20" dirty="0">
                <a:latin typeface="Segoe UI"/>
                <a:cs typeface="Segoe UI"/>
              </a:rPr>
              <a:t>o</a:t>
            </a:r>
            <a:r>
              <a:rPr sz="2200" spc="-10" dirty="0">
                <a:latin typeface="Segoe UI"/>
                <a:cs typeface="Segoe UI"/>
              </a:rPr>
              <a:t>n.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815388" y="682611"/>
            <a:ext cx="808820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1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.</a:t>
            </a:r>
            <a:r>
              <a:rPr lang="en-US" sz="2200" b="1" spc="-20" dirty="0">
                <a:solidFill>
                  <a:schemeClr val="bg1"/>
                </a:solidFill>
                <a:latin typeface="Segoe UI"/>
                <a:cs typeface="Segoe UI"/>
              </a:rPr>
              <a:t>11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.</a:t>
            </a:r>
            <a:r>
              <a:rPr sz="2200" b="1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Sử</a:t>
            </a:r>
            <a:r>
              <a:rPr sz="2200" b="1" spc="2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d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ụng</a:t>
            </a:r>
            <a:r>
              <a:rPr sz="2200" b="1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kh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ối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t</a:t>
            </a:r>
            <a:r>
              <a:rPr sz="2200" b="1" spc="75" dirty="0">
                <a:solidFill>
                  <a:schemeClr val="bg1"/>
                </a:solidFill>
                <a:latin typeface="Segoe UI"/>
                <a:cs typeface="Segoe UI"/>
              </a:rPr>
              <a:t>r</a:t>
            </a:r>
            <a:r>
              <a:rPr sz="2200" b="1" spc="-130" dirty="0">
                <a:solidFill>
                  <a:schemeClr val="bg1"/>
                </a:solidFill>
                <a:latin typeface="Segoe UI"/>
                <a:cs typeface="Segoe UI"/>
              </a:rPr>
              <a:t>y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…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c</a:t>
            </a:r>
            <a:r>
              <a:rPr sz="2200" b="1" spc="-25" dirty="0">
                <a:solidFill>
                  <a:schemeClr val="bg1"/>
                </a:solidFill>
                <a:latin typeface="Segoe UI"/>
                <a:cs typeface="Segoe UI"/>
              </a:rPr>
              <a:t>at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ch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để</a:t>
            </a:r>
            <a:r>
              <a:rPr sz="2200" b="1" spc="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xử</a:t>
            </a:r>
            <a:r>
              <a:rPr sz="2200" b="1" spc="1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lý</a:t>
            </a:r>
            <a:r>
              <a:rPr sz="2200" b="1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n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g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o</a:t>
            </a:r>
            <a:r>
              <a:rPr sz="2200" b="1" spc="-25" dirty="0">
                <a:solidFill>
                  <a:schemeClr val="bg1"/>
                </a:solidFill>
                <a:latin typeface="Segoe UI"/>
                <a:cs typeface="Segoe UI"/>
              </a:rPr>
              <a:t>ạ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i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lệ</a:t>
            </a:r>
            <a:endParaRPr sz="22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7965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3902" y="1720947"/>
            <a:ext cx="468630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90"/>
              </a:lnSpc>
            </a:pPr>
            <a:r>
              <a:rPr sz="2600" spc="-5" dirty="0">
                <a:latin typeface="Segoe UI"/>
                <a:cs typeface="Segoe UI"/>
              </a:rPr>
              <a:t>D</a:t>
            </a:r>
            <a:r>
              <a:rPr sz="2600" dirty="0">
                <a:latin typeface="Segoe UI"/>
                <a:cs typeface="Segoe UI"/>
              </a:rPr>
              <a:t>ùng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10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y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ó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spc="-10" dirty="0">
                <a:latin typeface="Segoe UI"/>
                <a:cs typeface="Segoe UI"/>
              </a:rPr>
              <a:t>ề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 ca</a:t>
            </a:r>
            <a:r>
              <a:rPr sz="2600" spc="-35" dirty="0">
                <a:latin typeface="Segoe UI"/>
                <a:cs typeface="Segoe UI"/>
              </a:rPr>
              <a:t>t</a:t>
            </a:r>
            <a:r>
              <a:rPr sz="2600" spc="-5" dirty="0">
                <a:latin typeface="Segoe UI"/>
                <a:cs typeface="Segoe UI"/>
              </a:rPr>
              <a:t>ch</a:t>
            </a:r>
            <a:endParaRPr sz="260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2874" y="651374"/>
            <a:ext cx="808820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5"/>
              </a:lnSpc>
            </a:pP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1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.</a:t>
            </a:r>
            <a:r>
              <a:rPr lang="en-US" sz="2200" b="1" spc="-10" dirty="0">
                <a:solidFill>
                  <a:schemeClr val="bg1"/>
                </a:solidFill>
                <a:latin typeface="Segoe UI"/>
                <a:cs typeface="Segoe UI"/>
              </a:rPr>
              <a:t>1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2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.</a:t>
            </a:r>
            <a:r>
              <a:rPr sz="2200" b="1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Sử</a:t>
            </a:r>
            <a:r>
              <a:rPr sz="2200" b="1" spc="2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d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ụng</a:t>
            </a:r>
            <a:r>
              <a:rPr sz="2200" b="1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kh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ối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t</a:t>
            </a:r>
            <a:r>
              <a:rPr sz="2200" b="1" spc="75" dirty="0">
                <a:solidFill>
                  <a:schemeClr val="bg1"/>
                </a:solidFill>
                <a:latin typeface="Segoe UI"/>
                <a:cs typeface="Segoe UI"/>
              </a:rPr>
              <a:t>r</a:t>
            </a:r>
            <a:r>
              <a:rPr sz="2200" b="1" spc="-130" dirty="0">
                <a:solidFill>
                  <a:schemeClr val="bg1"/>
                </a:solidFill>
                <a:latin typeface="Segoe UI"/>
                <a:cs typeface="Segoe UI"/>
              </a:rPr>
              <a:t>y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…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c</a:t>
            </a:r>
            <a:r>
              <a:rPr sz="2200" b="1" spc="-25" dirty="0">
                <a:solidFill>
                  <a:schemeClr val="bg1"/>
                </a:solidFill>
                <a:latin typeface="Segoe UI"/>
                <a:cs typeface="Segoe UI"/>
              </a:rPr>
              <a:t>at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ch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để</a:t>
            </a:r>
            <a:r>
              <a:rPr sz="2200" b="1" spc="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xử</a:t>
            </a:r>
            <a:r>
              <a:rPr sz="2200" b="1" spc="1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lý</a:t>
            </a:r>
            <a:r>
              <a:rPr sz="2200" b="1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n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g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o</a:t>
            </a:r>
            <a:r>
              <a:rPr sz="2200" b="1" spc="-25" dirty="0">
                <a:solidFill>
                  <a:schemeClr val="bg1"/>
                </a:solidFill>
                <a:latin typeface="Segoe UI"/>
                <a:cs typeface="Segoe UI"/>
              </a:rPr>
              <a:t>ạ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i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lệ</a:t>
            </a:r>
            <a:endParaRPr sz="22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5733" y="2118491"/>
            <a:ext cx="7379154" cy="2936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080" y="5346908"/>
            <a:ext cx="10473267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Segoe UI"/>
                <a:cs typeface="Segoe UI"/>
              </a:rPr>
              <a:t>N</a:t>
            </a:r>
            <a:r>
              <a:rPr sz="1800" spc="-10" dirty="0">
                <a:latin typeface="Segoe UI"/>
                <a:cs typeface="Segoe UI"/>
              </a:rPr>
              <a:t>ế</a:t>
            </a:r>
            <a:r>
              <a:rPr sz="1800" dirty="0">
                <a:latin typeface="Segoe UI"/>
                <a:cs typeface="Segoe UI"/>
              </a:rPr>
              <a:t>u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xu</a:t>
            </a:r>
            <a:r>
              <a:rPr sz="1800" spc="-15" dirty="0">
                <a:latin typeface="Segoe UI"/>
                <a:cs typeface="Segoe UI"/>
              </a:rPr>
              <a:t>ấ</a:t>
            </a:r>
            <a:r>
              <a:rPr sz="1800" dirty="0">
                <a:latin typeface="Segoe UI"/>
                <a:cs typeface="Segoe UI"/>
              </a:rPr>
              <a:t>t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h</a:t>
            </a:r>
            <a:r>
              <a:rPr sz="1800" spc="-5" dirty="0">
                <a:latin typeface="Segoe UI"/>
                <a:cs typeface="Segoe UI"/>
              </a:rPr>
              <a:t>i</a:t>
            </a:r>
            <a:r>
              <a:rPr sz="1800" spc="-10" dirty="0">
                <a:latin typeface="Segoe UI"/>
                <a:cs typeface="Segoe UI"/>
              </a:rPr>
              <a:t>ệ</a:t>
            </a:r>
            <a:r>
              <a:rPr sz="1800" dirty="0">
                <a:latin typeface="Segoe UI"/>
                <a:cs typeface="Segoe UI"/>
              </a:rPr>
              <a:t>n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n</a:t>
            </a:r>
            <a:r>
              <a:rPr sz="1800" spc="-5" dirty="0">
                <a:latin typeface="Segoe UI"/>
                <a:cs typeface="Segoe UI"/>
              </a:rPr>
              <a:t>g</a:t>
            </a:r>
            <a:r>
              <a:rPr sz="1800" dirty="0">
                <a:latin typeface="Segoe UI"/>
                <a:cs typeface="Segoe UI"/>
              </a:rPr>
              <a:t>o</a:t>
            </a:r>
            <a:r>
              <a:rPr sz="1800" spc="-15" dirty="0">
                <a:latin typeface="Segoe UI"/>
                <a:cs typeface="Segoe UI"/>
              </a:rPr>
              <a:t>ạ</a:t>
            </a:r>
            <a:r>
              <a:rPr sz="1800" spc="-5" dirty="0">
                <a:latin typeface="Segoe UI"/>
                <a:cs typeface="Segoe UI"/>
              </a:rPr>
              <a:t>i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l</a:t>
            </a:r>
            <a:r>
              <a:rPr sz="1800" dirty="0">
                <a:latin typeface="Segoe UI"/>
                <a:cs typeface="Segoe UI"/>
              </a:rPr>
              <a:t>ệ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20" dirty="0">
                <a:latin typeface="Segoe UI"/>
                <a:cs typeface="Segoe UI"/>
              </a:rPr>
              <a:t>p</a:t>
            </a:r>
            <a:r>
              <a:rPr sz="1800" spc="-15" dirty="0">
                <a:latin typeface="Segoe UI"/>
                <a:cs typeface="Segoe UI"/>
              </a:rPr>
              <a:t>h</a:t>
            </a:r>
            <a:r>
              <a:rPr sz="1800" spc="-20" dirty="0">
                <a:latin typeface="Segoe UI"/>
                <a:cs typeface="Segoe UI"/>
              </a:rPr>
              <a:t>é</a:t>
            </a:r>
            <a:r>
              <a:rPr sz="1800" spc="-15" dirty="0">
                <a:latin typeface="Segoe UI"/>
                <a:cs typeface="Segoe UI"/>
              </a:rPr>
              <a:t>p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Segoe UI"/>
                <a:cs typeface="Segoe UI"/>
              </a:rPr>
              <a:t>ch</a:t>
            </a:r>
            <a:r>
              <a:rPr sz="1800" spc="-10" dirty="0">
                <a:latin typeface="Segoe UI"/>
                <a:cs typeface="Segoe UI"/>
              </a:rPr>
              <a:t>ia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Segoe UI"/>
                <a:cs typeface="Segoe UI"/>
              </a:rPr>
              <a:t>cho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egoe UI"/>
                <a:cs typeface="Segoe UI"/>
              </a:rPr>
              <a:t>0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egoe UI"/>
                <a:cs typeface="Segoe UI"/>
              </a:rPr>
              <a:t>thì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egoe UI"/>
                <a:cs typeface="Segoe UI"/>
              </a:rPr>
              <a:t>l</a:t>
            </a:r>
            <a:r>
              <a:rPr sz="1800" spc="-10" dirty="0">
                <a:latin typeface="Segoe UI"/>
                <a:cs typeface="Segoe UI"/>
              </a:rPr>
              <a:t>ệ</a:t>
            </a:r>
            <a:r>
              <a:rPr sz="1800" dirty="0">
                <a:latin typeface="Segoe UI"/>
                <a:cs typeface="Segoe UI"/>
              </a:rPr>
              <a:t>nh</a:t>
            </a:r>
            <a:r>
              <a:rPr sz="1800" spc="-15" dirty="0">
                <a:latin typeface="Segoe UI"/>
                <a:cs typeface="Segoe UI"/>
              </a:rPr>
              <a:t> (</a:t>
            </a:r>
            <a:r>
              <a:rPr sz="1800" spc="-10" dirty="0">
                <a:latin typeface="Segoe UI"/>
                <a:cs typeface="Segoe UI"/>
              </a:rPr>
              <a:t>1)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egoe UI"/>
                <a:cs typeface="Segoe UI"/>
              </a:rPr>
              <a:t>s</a:t>
            </a:r>
            <a:r>
              <a:rPr sz="1800" dirty="0">
                <a:latin typeface="Segoe UI"/>
                <a:cs typeface="Segoe UI"/>
              </a:rPr>
              <a:t>ẽ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xử</a:t>
            </a:r>
            <a:r>
              <a:rPr sz="1800" spc="-5" dirty="0">
                <a:latin typeface="Segoe UI"/>
                <a:cs typeface="Segoe UI"/>
              </a:rPr>
              <a:t> l</a:t>
            </a:r>
            <a:r>
              <a:rPr sz="1800" spc="-80" dirty="0">
                <a:latin typeface="Segoe UI"/>
                <a:cs typeface="Segoe UI"/>
              </a:rPr>
              <a:t>ý</a:t>
            </a:r>
            <a:r>
              <a:rPr sz="1800" spc="-5" dirty="0">
                <a:latin typeface="Segoe UI"/>
                <a:cs typeface="Segoe UI"/>
              </a:rPr>
              <a:t>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Segoe UI"/>
                <a:cs typeface="Segoe UI"/>
              </a:rPr>
              <a:t>còn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Segoe UI"/>
                <a:cs typeface="Segoe UI"/>
              </a:rPr>
              <a:t>cá</a:t>
            </a:r>
            <a:r>
              <a:rPr sz="1800" spc="-10" dirty="0">
                <a:latin typeface="Segoe UI"/>
                <a:cs typeface="Segoe UI"/>
              </a:rPr>
              <a:t>c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egoe UI"/>
                <a:cs typeface="Segoe UI"/>
              </a:rPr>
              <a:t>n</a:t>
            </a:r>
            <a:r>
              <a:rPr sz="1800" spc="-5" dirty="0">
                <a:latin typeface="Segoe UI"/>
                <a:cs typeface="Segoe UI"/>
              </a:rPr>
              <a:t>g</a:t>
            </a:r>
            <a:r>
              <a:rPr sz="1800" dirty="0">
                <a:latin typeface="Segoe UI"/>
                <a:cs typeface="Segoe UI"/>
              </a:rPr>
              <a:t>o</a:t>
            </a:r>
            <a:r>
              <a:rPr sz="1800" spc="-15" dirty="0">
                <a:latin typeface="Segoe UI"/>
                <a:cs typeface="Segoe UI"/>
              </a:rPr>
              <a:t>ạ</a:t>
            </a:r>
            <a:r>
              <a:rPr sz="1800" spc="-5" dirty="0">
                <a:latin typeface="Segoe UI"/>
                <a:cs typeface="Segoe UI"/>
              </a:rPr>
              <a:t>i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lệ </a:t>
            </a:r>
            <a:r>
              <a:rPr sz="1800" spc="5" dirty="0">
                <a:latin typeface="Segoe UI"/>
                <a:cs typeface="Segoe UI"/>
              </a:rPr>
              <a:t>k</a:t>
            </a:r>
            <a:r>
              <a:rPr sz="1800" spc="-15" dirty="0">
                <a:latin typeface="Segoe UI"/>
                <a:cs typeface="Segoe UI"/>
              </a:rPr>
              <a:t>há</a:t>
            </a:r>
            <a:r>
              <a:rPr sz="1800" spc="-10" dirty="0">
                <a:latin typeface="Segoe UI"/>
                <a:cs typeface="Segoe UI"/>
              </a:rPr>
              <a:t>c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egoe UI"/>
                <a:cs typeface="Segoe UI"/>
              </a:rPr>
              <a:t>s</a:t>
            </a:r>
            <a:r>
              <a:rPr sz="1800" dirty="0">
                <a:latin typeface="Segoe UI"/>
                <a:cs typeface="Segoe UI"/>
              </a:rPr>
              <a:t>ẽ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đư</a:t>
            </a:r>
            <a:r>
              <a:rPr sz="1800" spc="5" dirty="0">
                <a:latin typeface="Segoe UI"/>
                <a:cs typeface="Segoe UI"/>
              </a:rPr>
              <a:t>ợ</a:t>
            </a:r>
            <a:r>
              <a:rPr sz="1800" dirty="0">
                <a:latin typeface="Segoe UI"/>
                <a:cs typeface="Segoe UI"/>
              </a:rPr>
              <a:t>c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xử</a:t>
            </a:r>
            <a:r>
              <a:rPr sz="1800" spc="-5" dirty="0">
                <a:latin typeface="Segoe UI"/>
                <a:cs typeface="Segoe UI"/>
              </a:rPr>
              <a:t> l</a:t>
            </a:r>
            <a:r>
              <a:rPr sz="1800" dirty="0">
                <a:latin typeface="Segoe UI"/>
                <a:cs typeface="Segoe UI"/>
              </a:rPr>
              <a:t>ý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egoe UI"/>
                <a:cs typeface="Segoe UI"/>
              </a:rPr>
              <a:t>b</a:t>
            </a:r>
            <a:r>
              <a:rPr sz="1800" spc="5" dirty="0">
                <a:latin typeface="Segoe UI"/>
                <a:cs typeface="Segoe UI"/>
              </a:rPr>
              <a:t>ở</a:t>
            </a:r>
            <a:r>
              <a:rPr sz="1800" dirty="0">
                <a:latin typeface="Segoe UI"/>
                <a:cs typeface="Segoe UI"/>
              </a:rPr>
              <a:t>i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l</a:t>
            </a:r>
            <a:r>
              <a:rPr sz="1800" spc="-10" dirty="0">
                <a:latin typeface="Segoe UI"/>
                <a:cs typeface="Segoe UI"/>
              </a:rPr>
              <a:t>ệ</a:t>
            </a:r>
            <a:r>
              <a:rPr sz="1800" dirty="0">
                <a:latin typeface="Segoe UI"/>
                <a:cs typeface="Segoe UI"/>
              </a:rPr>
              <a:t>nh</a:t>
            </a:r>
            <a:r>
              <a:rPr sz="1800" spc="-15" dirty="0">
                <a:latin typeface="Segoe UI"/>
                <a:cs typeface="Segoe UI"/>
              </a:rPr>
              <a:t> (</a:t>
            </a:r>
            <a:r>
              <a:rPr sz="1800" spc="-10" dirty="0">
                <a:latin typeface="Segoe UI"/>
                <a:cs typeface="Segoe UI"/>
              </a:rPr>
              <a:t>2</a:t>
            </a:r>
            <a:r>
              <a:rPr sz="1800" spc="-15" dirty="0">
                <a:latin typeface="Segoe UI"/>
                <a:cs typeface="Segoe UI"/>
              </a:rPr>
              <a:t>)</a:t>
            </a:r>
            <a:r>
              <a:rPr sz="1800" spc="-5" dirty="0">
                <a:latin typeface="Segoe UI"/>
                <a:cs typeface="Segoe UI"/>
              </a:rPr>
              <a:t>.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egoe UI"/>
                <a:cs typeface="Segoe UI"/>
              </a:rPr>
              <a:t>N</a:t>
            </a:r>
            <a:r>
              <a:rPr sz="1800" spc="-10" dirty="0">
                <a:latin typeface="Segoe UI"/>
                <a:cs typeface="Segoe UI"/>
              </a:rPr>
              <a:t>ế</a:t>
            </a:r>
            <a:r>
              <a:rPr sz="1800" dirty="0">
                <a:latin typeface="Segoe UI"/>
                <a:cs typeface="Segoe UI"/>
              </a:rPr>
              <a:t>u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đặ</a:t>
            </a:r>
            <a:r>
              <a:rPr sz="1800" spc="-10" dirty="0">
                <a:latin typeface="Segoe UI"/>
                <a:cs typeface="Segoe UI"/>
              </a:rPr>
              <a:t>t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(</a:t>
            </a:r>
            <a:r>
              <a:rPr sz="1800" spc="-10" dirty="0">
                <a:latin typeface="Segoe UI"/>
                <a:cs typeface="Segoe UI"/>
              </a:rPr>
              <a:t>2)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egoe UI"/>
                <a:cs typeface="Segoe UI"/>
              </a:rPr>
              <a:t>đ</a:t>
            </a:r>
            <a:r>
              <a:rPr sz="1800" dirty="0">
                <a:latin typeface="Segoe UI"/>
                <a:cs typeface="Segoe UI"/>
              </a:rPr>
              <a:t>ổi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c</a:t>
            </a:r>
            <a:r>
              <a:rPr sz="1800" dirty="0">
                <a:latin typeface="Segoe UI"/>
                <a:cs typeface="Segoe UI"/>
              </a:rPr>
              <a:t>hỗ</a:t>
            </a:r>
            <a:r>
              <a:rPr sz="1800" spc="-15" dirty="0">
                <a:latin typeface="Segoe UI"/>
                <a:cs typeface="Segoe UI"/>
              </a:rPr>
              <a:t> cho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Segoe UI"/>
                <a:cs typeface="Segoe UI"/>
              </a:rPr>
              <a:t>(</a:t>
            </a:r>
            <a:r>
              <a:rPr sz="1800" spc="-10" dirty="0">
                <a:latin typeface="Segoe UI"/>
                <a:cs typeface="Segoe UI"/>
              </a:rPr>
              <a:t>1)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egoe UI"/>
                <a:cs typeface="Segoe UI"/>
              </a:rPr>
              <a:t>thì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Segoe UI"/>
                <a:cs typeface="Segoe UI"/>
              </a:rPr>
              <a:t>(</a:t>
            </a:r>
            <a:r>
              <a:rPr sz="1800" spc="-10" dirty="0">
                <a:latin typeface="Segoe UI"/>
                <a:cs typeface="Segoe UI"/>
              </a:rPr>
              <a:t>2)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egoe UI"/>
                <a:cs typeface="Segoe UI"/>
              </a:rPr>
              <a:t>s</a:t>
            </a:r>
            <a:r>
              <a:rPr sz="1800" dirty="0">
                <a:latin typeface="Segoe UI"/>
                <a:cs typeface="Segoe UI"/>
              </a:rPr>
              <a:t>ẽ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xử</a:t>
            </a:r>
            <a:r>
              <a:rPr sz="1800" spc="-5" dirty="0">
                <a:latin typeface="Segoe UI"/>
                <a:cs typeface="Segoe UI"/>
              </a:rPr>
              <a:t> l</a:t>
            </a:r>
            <a:r>
              <a:rPr sz="1800" dirty="0">
                <a:latin typeface="Segoe UI"/>
                <a:cs typeface="Segoe UI"/>
              </a:rPr>
              <a:t>ý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egoe UI"/>
                <a:cs typeface="Segoe UI"/>
              </a:rPr>
              <a:t>l</a:t>
            </a:r>
            <a:r>
              <a:rPr sz="1800" spc="-15" dirty="0">
                <a:latin typeface="Segoe UI"/>
                <a:cs typeface="Segoe UI"/>
              </a:rPr>
              <a:t>uôn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egoe UI"/>
                <a:cs typeface="Segoe UI"/>
              </a:rPr>
              <a:t>n</a:t>
            </a:r>
            <a:r>
              <a:rPr sz="1800" spc="-5" dirty="0">
                <a:latin typeface="Segoe UI"/>
                <a:cs typeface="Segoe UI"/>
              </a:rPr>
              <a:t>g</a:t>
            </a:r>
            <a:r>
              <a:rPr sz="1800" dirty="0">
                <a:latin typeface="Segoe UI"/>
                <a:cs typeface="Segoe UI"/>
              </a:rPr>
              <a:t>o</a:t>
            </a:r>
            <a:r>
              <a:rPr sz="1800" spc="-15" dirty="0">
                <a:latin typeface="Segoe UI"/>
                <a:cs typeface="Segoe UI"/>
              </a:rPr>
              <a:t>ạ</a:t>
            </a:r>
            <a:r>
              <a:rPr sz="1800" spc="-5" dirty="0">
                <a:latin typeface="Segoe UI"/>
                <a:cs typeface="Segoe UI"/>
              </a:rPr>
              <a:t>i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l</a:t>
            </a:r>
            <a:r>
              <a:rPr sz="1800" dirty="0">
                <a:latin typeface="Segoe UI"/>
                <a:cs typeface="Segoe UI"/>
              </a:rPr>
              <a:t>ệ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ch</a:t>
            </a:r>
            <a:r>
              <a:rPr sz="1800" spc="-10" dirty="0">
                <a:latin typeface="Segoe UI"/>
                <a:cs typeface="Segoe UI"/>
              </a:rPr>
              <a:t>ia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Segoe UI"/>
                <a:cs typeface="Segoe UI"/>
              </a:rPr>
              <a:t>cho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egoe UI"/>
                <a:cs typeface="Segoe UI"/>
              </a:rPr>
              <a:t>0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egoe UI"/>
                <a:cs typeface="Segoe UI"/>
              </a:rPr>
              <a:t>vì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egoe UI"/>
                <a:cs typeface="Segoe UI"/>
              </a:rPr>
              <a:t>như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thế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5" dirty="0">
                <a:latin typeface="Segoe UI"/>
                <a:cs typeface="Segoe UI"/>
              </a:rPr>
              <a:t>k</a:t>
            </a:r>
            <a:r>
              <a:rPr sz="1800" spc="-15" dirty="0">
                <a:latin typeface="Segoe UI"/>
                <a:cs typeface="Segoe UI"/>
              </a:rPr>
              <a:t>hông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Segoe UI"/>
                <a:cs typeface="Segoe UI"/>
              </a:rPr>
              <a:t>cần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spc="-15" dirty="0">
                <a:latin typeface="Segoe UI"/>
                <a:cs typeface="Segoe UI"/>
              </a:rPr>
              <a:t>(</a:t>
            </a:r>
            <a:r>
              <a:rPr sz="1800" spc="-10" dirty="0">
                <a:latin typeface="Segoe UI"/>
                <a:cs typeface="Segoe UI"/>
              </a:rPr>
              <a:t>1)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egoe UI"/>
                <a:cs typeface="Segoe UI"/>
              </a:rPr>
              <a:t>n</a:t>
            </a:r>
            <a:r>
              <a:rPr sz="1800" spc="-15" dirty="0">
                <a:latin typeface="Segoe UI"/>
                <a:cs typeface="Segoe UI"/>
              </a:rPr>
              <a:t>ữa</a:t>
            </a:r>
            <a:r>
              <a:rPr sz="1800" spc="-5" dirty="0">
                <a:latin typeface="Segoe UI"/>
                <a:cs typeface="Segoe UI"/>
              </a:rPr>
              <a:t>.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egoe UI"/>
                <a:cs typeface="Segoe UI"/>
              </a:rPr>
              <a:t>V</a:t>
            </a:r>
            <a:r>
              <a:rPr sz="1800" dirty="0">
                <a:latin typeface="Segoe UI"/>
                <a:cs typeface="Segoe UI"/>
              </a:rPr>
              <a:t>ì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egoe UI"/>
                <a:cs typeface="Segoe UI"/>
              </a:rPr>
              <a:t>thế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5" dirty="0">
                <a:latin typeface="Segoe UI"/>
                <a:cs typeface="Segoe UI"/>
              </a:rPr>
              <a:t>k</a:t>
            </a:r>
            <a:r>
              <a:rPr sz="1800" spc="-15" dirty="0">
                <a:latin typeface="Segoe UI"/>
                <a:cs typeface="Segoe UI"/>
              </a:rPr>
              <a:t>hông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egoe UI"/>
                <a:cs typeface="Segoe UI"/>
              </a:rPr>
              <a:t>thể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th</a:t>
            </a:r>
            <a:r>
              <a:rPr sz="1800" spc="-15" dirty="0">
                <a:latin typeface="Segoe UI"/>
                <a:cs typeface="Segoe UI"/>
              </a:rPr>
              <a:t>a</a:t>
            </a:r>
            <a:r>
              <a:rPr sz="1800" spc="-10" dirty="0">
                <a:latin typeface="Segoe UI"/>
                <a:cs typeface="Segoe UI"/>
              </a:rPr>
              <a:t>y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egoe UI"/>
                <a:cs typeface="Segoe UI"/>
              </a:rPr>
              <a:t>đ</a:t>
            </a:r>
            <a:r>
              <a:rPr sz="1800" dirty="0">
                <a:latin typeface="Segoe UI"/>
                <a:cs typeface="Segoe UI"/>
              </a:rPr>
              <a:t>ổi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vị </a:t>
            </a:r>
            <a:r>
              <a:rPr sz="1800" spc="-10" dirty="0">
                <a:latin typeface="Segoe UI"/>
                <a:cs typeface="Segoe UI"/>
              </a:rPr>
              <a:t>t</a:t>
            </a:r>
            <a:r>
              <a:rPr sz="1800" spc="-15" dirty="0">
                <a:latin typeface="Segoe UI"/>
                <a:cs typeface="Segoe UI"/>
              </a:rPr>
              <a:t>r</a:t>
            </a:r>
            <a:r>
              <a:rPr sz="1800" spc="-5" dirty="0">
                <a:latin typeface="Segoe UI"/>
                <a:cs typeface="Segoe UI"/>
              </a:rPr>
              <a:t>í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egoe UI"/>
                <a:cs typeface="Segoe UI"/>
              </a:rPr>
              <a:t>giữ</a:t>
            </a:r>
            <a:r>
              <a:rPr sz="1800" spc="-10" dirty="0">
                <a:latin typeface="Segoe UI"/>
                <a:cs typeface="Segoe UI"/>
              </a:rPr>
              <a:t>a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l</a:t>
            </a:r>
            <a:r>
              <a:rPr sz="1800" spc="-10" dirty="0">
                <a:latin typeface="Segoe UI"/>
                <a:cs typeface="Segoe UI"/>
              </a:rPr>
              <a:t>ệ</a:t>
            </a:r>
            <a:r>
              <a:rPr sz="1800" dirty="0">
                <a:latin typeface="Segoe UI"/>
                <a:cs typeface="Segoe UI"/>
              </a:rPr>
              <a:t>nh</a:t>
            </a:r>
            <a:r>
              <a:rPr sz="1800" spc="-15" dirty="0">
                <a:latin typeface="Segoe UI"/>
                <a:cs typeface="Segoe UI"/>
              </a:rPr>
              <a:t> (</a:t>
            </a:r>
            <a:r>
              <a:rPr sz="1800" spc="-10" dirty="0">
                <a:latin typeface="Segoe UI"/>
                <a:cs typeface="Segoe UI"/>
              </a:rPr>
              <a:t>1)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Segoe UI"/>
                <a:cs typeface="Segoe UI"/>
              </a:rPr>
              <a:t>v</a:t>
            </a:r>
            <a:r>
              <a:rPr sz="1800" spc="-10" dirty="0">
                <a:latin typeface="Segoe UI"/>
                <a:cs typeface="Segoe UI"/>
              </a:rPr>
              <a:t>à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egoe UI"/>
                <a:cs typeface="Segoe UI"/>
              </a:rPr>
              <a:t>l</a:t>
            </a:r>
            <a:r>
              <a:rPr sz="1800" spc="-10" dirty="0">
                <a:latin typeface="Segoe UI"/>
                <a:cs typeface="Segoe UI"/>
              </a:rPr>
              <a:t>ệ</a:t>
            </a:r>
            <a:r>
              <a:rPr sz="1800" dirty="0">
                <a:latin typeface="Segoe UI"/>
                <a:cs typeface="Segoe UI"/>
              </a:rPr>
              <a:t>nh</a:t>
            </a:r>
            <a:r>
              <a:rPr sz="1800" spc="-15" dirty="0">
                <a:latin typeface="Segoe UI"/>
                <a:cs typeface="Segoe UI"/>
              </a:rPr>
              <a:t> (</a:t>
            </a:r>
            <a:r>
              <a:rPr sz="1800" spc="-10" dirty="0">
                <a:latin typeface="Segoe UI"/>
                <a:cs typeface="Segoe UI"/>
              </a:rPr>
              <a:t>2)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1" y="1555430"/>
            <a:ext cx="7380514" cy="3427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684006"/>
            <a:ext cx="8026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8">
              <a:lnSpc>
                <a:spcPct val="100000"/>
              </a:lnSpc>
            </a:pPr>
            <a:r>
              <a:rPr sz="2200" spc="-20" dirty="0">
                <a:latin typeface="Segoe UI"/>
                <a:cs typeface="Segoe UI"/>
              </a:rPr>
              <a:t>1</a:t>
            </a:r>
            <a:r>
              <a:rPr sz="2200" spc="-10" dirty="0">
                <a:latin typeface="Segoe UI"/>
                <a:cs typeface="Segoe UI"/>
              </a:rPr>
              <a:t>.</a:t>
            </a:r>
            <a:r>
              <a:rPr sz="2200" spc="-20" dirty="0">
                <a:latin typeface="Segoe UI"/>
                <a:cs typeface="Segoe UI"/>
              </a:rPr>
              <a:t>2</a:t>
            </a:r>
            <a:r>
              <a:rPr sz="2200" spc="-10" dirty="0">
                <a:latin typeface="Segoe UI"/>
                <a:cs typeface="Segoe UI"/>
              </a:rPr>
              <a:t>.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/>
              <a:t>Sử</a:t>
            </a:r>
            <a:r>
              <a:rPr sz="2200" spc="25" dirty="0"/>
              <a:t> </a:t>
            </a:r>
            <a:r>
              <a:rPr sz="2200" spc="-20" dirty="0"/>
              <a:t>d</a:t>
            </a:r>
            <a:r>
              <a:rPr sz="2200" spc="-15" dirty="0"/>
              <a:t>ụng</a:t>
            </a:r>
            <a:r>
              <a:rPr sz="2200" dirty="0"/>
              <a:t> </a:t>
            </a:r>
            <a:r>
              <a:rPr sz="2200" spc="-20" dirty="0"/>
              <a:t>kh</a:t>
            </a:r>
            <a:r>
              <a:rPr sz="2200" spc="-10" dirty="0"/>
              <a:t>ối</a:t>
            </a:r>
            <a:r>
              <a:rPr sz="2200" spc="15" dirty="0"/>
              <a:t> </a:t>
            </a:r>
            <a:r>
              <a:rPr sz="2200" spc="-15" dirty="0"/>
              <a:t>t</a:t>
            </a:r>
            <a:r>
              <a:rPr sz="2200" spc="75" dirty="0"/>
              <a:t>r</a:t>
            </a:r>
            <a:r>
              <a:rPr sz="2200" spc="-130" dirty="0"/>
              <a:t>y</a:t>
            </a:r>
            <a:r>
              <a:rPr sz="2200" spc="-20" dirty="0"/>
              <a:t>…</a:t>
            </a:r>
            <a:r>
              <a:rPr sz="2200" spc="15" dirty="0"/>
              <a:t> </a:t>
            </a:r>
            <a:r>
              <a:rPr sz="2200" spc="-15" dirty="0"/>
              <a:t>c</a:t>
            </a:r>
            <a:r>
              <a:rPr sz="2200" spc="-25" dirty="0"/>
              <a:t>at</a:t>
            </a:r>
            <a:r>
              <a:rPr sz="2200" spc="-15" dirty="0"/>
              <a:t>ch</a:t>
            </a:r>
            <a:r>
              <a:rPr sz="2200" spc="15" dirty="0"/>
              <a:t> </a:t>
            </a:r>
            <a:r>
              <a:rPr sz="2200" spc="-15" dirty="0"/>
              <a:t>để</a:t>
            </a:r>
            <a:r>
              <a:rPr sz="2200" spc="5" dirty="0"/>
              <a:t> </a:t>
            </a:r>
            <a:r>
              <a:rPr sz="2200" spc="-15" dirty="0"/>
              <a:t>xử</a:t>
            </a:r>
            <a:r>
              <a:rPr sz="2200" spc="10" dirty="0"/>
              <a:t> </a:t>
            </a:r>
            <a:r>
              <a:rPr sz="2200" spc="-15" dirty="0">
                <a:latin typeface="Segoe UI"/>
                <a:cs typeface="Segoe UI"/>
              </a:rPr>
              <a:t>lý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/>
              <a:t>n</a:t>
            </a:r>
            <a:r>
              <a:rPr sz="2200" spc="-20" dirty="0"/>
              <a:t>g</a:t>
            </a:r>
            <a:r>
              <a:rPr sz="2200" spc="-15" dirty="0"/>
              <a:t>o</a:t>
            </a:r>
            <a:r>
              <a:rPr sz="2200" spc="-25" dirty="0"/>
              <a:t>ạ</a:t>
            </a:r>
            <a:r>
              <a:rPr sz="2200" spc="-10" dirty="0"/>
              <a:t>i</a:t>
            </a:r>
            <a:r>
              <a:rPr sz="2200" spc="15" dirty="0"/>
              <a:t> </a:t>
            </a:r>
            <a:r>
              <a:rPr sz="2200" spc="-10" dirty="0"/>
              <a:t>lệ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00309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187" y="1754621"/>
            <a:ext cx="364320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90"/>
              </a:lnSpc>
            </a:pPr>
            <a:r>
              <a:rPr sz="2600" dirty="0">
                <a:latin typeface="Segoe UI"/>
                <a:cs typeface="Segoe UI"/>
              </a:rPr>
              <a:t>Kh</a:t>
            </a:r>
            <a:r>
              <a:rPr sz="2600" spc="-5" dirty="0">
                <a:latin typeface="Segoe UI"/>
                <a:cs typeface="Segoe UI"/>
              </a:rPr>
              <a:t>ố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10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y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spc="-5" dirty="0">
                <a:latin typeface="Segoe UI"/>
                <a:cs typeface="Segoe UI"/>
              </a:rPr>
              <a:t>ồ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5" dirty="0">
                <a:latin typeface="Segoe UI"/>
                <a:cs typeface="Segoe UI"/>
              </a:rPr>
              <a:t>a</a:t>
            </a:r>
            <a:r>
              <a:rPr sz="2600" dirty="0">
                <a:latin typeface="Segoe UI"/>
                <a:cs typeface="Segoe UI"/>
              </a:rPr>
              <a:t>u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73359" y="2152166"/>
            <a:ext cx="8493115" cy="4381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3359" y="756149"/>
            <a:ext cx="808820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5"/>
              </a:lnSpc>
            </a:pP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1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.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2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.</a:t>
            </a:r>
            <a:r>
              <a:rPr sz="2200" b="1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Sử</a:t>
            </a:r>
            <a:r>
              <a:rPr sz="2200" b="1" spc="2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d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ụng</a:t>
            </a:r>
            <a:r>
              <a:rPr sz="2200" b="1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kh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ối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t</a:t>
            </a:r>
            <a:r>
              <a:rPr sz="2200" b="1" spc="75" dirty="0">
                <a:solidFill>
                  <a:schemeClr val="bg1"/>
                </a:solidFill>
                <a:latin typeface="Segoe UI"/>
                <a:cs typeface="Segoe UI"/>
              </a:rPr>
              <a:t>r</a:t>
            </a:r>
            <a:r>
              <a:rPr sz="2200" b="1" spc="-130" dirty="0">
                <a:solidFill>
                  <a:schemeClr val="bg1"/>
                </a:solidFill>
                <a:latin typeface="Segoe UI"/>
                <a:cs typeface="Segoe UI"/>
              </a:rPr>
              <a:t>y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…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c</a:t>
            </a:r>
            <a:r>
              <a:rPr sz="2200" b="1" spc="-25" dirty="0">
                <a:solidFill>
                  <a:schemeClr val="bg1"/>
                </a:solidFill>
                <a:latin typeface="Segoe UI"/>
                <a:cs typeface="Segoe UI"/>
              </a:rPr>
              <a:t>at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ch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để</a:t>
            </a:r>
            <a:r>
              <a:rPr sz="2200" b="1" spc="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xử</a:t>
            </a:r>
            <a:r>
              <a:rPr sz="2200" b="1" spc="1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lý</a:t>
            </a:r>
            <a:r>
              <a:rPr sz="2200" b="1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n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g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o</a:t>
            </a:r>
            <a:r>
              <a:rPr sz="2200" b="1" spc="-25" dirty="0">
                <a:solidFill>
                  <a:schemeClr val="bg1"/>
                </a:solidFill>
                <a:latin typeface="Segoe UI"/>
                <a:cs typeface="Segoe UI"/>
              </a:rPr>
              <a:t>ạ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i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lệ</a:t>
            </a:r>
            <a:endParaRPr sz="22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42269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110236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655" marR="5080" indent="-635">
              <a:lnSpc>
                <a:spcPct val="100000"/>
              </a:lnSpc>
            </a:pPr>
            <a:r>
              <a:rPr spc="-225" dirty="0">
                <a:latin typeface="Segoe UI"/>
                <a:cs typeface="Segoe UI"/>
              </a:rPr>
              <a:t>T</a:t>
            </a:r>
            <a:r>
              <a:rPr spc="-45" dirty="0">
                <a:latin typeface="Segoe UI"/>
                <a:cs typeface="Segoe UI"/>
              </a:rPr>
              <a:t>r</a:t>
            </a:r>
            <a:r>
              <a:rPr spc="-5" dirty="0">
                <a:latin typeface="Segoe UI"/>
                <a:cs typeface="Segoe UI"/>
              </a:rPr>
              <a:t>o</a:t>
            </a:r>
            <a:r>
              <a:rPr dirty="0">
                <a:latin typeface="Segoe UI"/>
                <a:cs typeface="Segoe UI"/>
              </a:rPr>
              <a:t>ng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kh</a:t>
            </a:r>
            <a:r>
              <a:rPr spc="-5" dirty="0"/>
              <a:t>ố</a:t>
            </a:r>
            <a:r>
              <a:rPr dirty="0"/>
              <a:t>i</a:t>
            </a:r>
            <a:r>
              <a:rPr spc="-15" dirty="0"/>
              <a:t> </a:t>
            </a:r>
            <a:r>
              <a:rPr dirty="0">
                <a:latin typeface="Segoe UI"/>
                <a:cs typeface="Segoe UI"/>
              </a:rPr>
              <a:t>fin</a:t>
            </a:r>
            <a:r>
              <a:rPr spc="-5" dirty="0">
                <a:latin typeface="Segoe UI"/>
                <a:cs typeface="Segoe UI"/>
              </a:rPr>
              <a:t>a</a:t>
            </a:r>
            <a:r>
              <a:rPr dirty="0">
                <a:latin typeface="Segoe UI"/>
                <a:cs typeface="Segoe UI"/>
              </a:rPr>
              <a:t>lly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sẽ </a:t>
            </a:r>
            <a:r>
              <a:rPr spc="-5" dirty="0"/>
              <a:t>c</a:t>
            </a:r>
            <a:r>
              <a:rPr dirty="0"/>
              <a:t>h</a:t>
            </a:r>
            <a:r>
              <a:rPr spc="5" dirty="0"/>
              <a:t>ứ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m</a:t>
            </a:r>
            <a:r>
              <a:rPr spc="-5" dirty="0"/>
              <a:t>ộ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kh</a:t>
            </a:r>
            <a:r>
              <a:rPr spc="-5" dirty="0"/>
              <a:t>ố</a:t>
            </a:r>
            <a:r>
              <a:rPr dirty="0"/>
              <a:t>i</a:t>
            </a:r>
            <a:r>
              <a:rPr spc="-15" dirty="0"/>
              <a:t> </a:t>
            </a:r>
            <a:r>
              <a:rPr dirty="0"/>
              <a:t>mã</a:t>
            </a:r>
            <a:r>
              <a:rPr spc="-10" dirty="0"/>
              <a:t> </a:t>
            </a:r>
            <a:r>
              <a:rPr dirty="0"/>
              <a:t>sẽ </a:t>
            </a:r>
            <a:r>
              <a:rPr spc="5" dirty="0"/>
              <a:t>t</a:t>
            </a:r>
            <a:r>
              <a:rPr dirty="0"/>
              <a:t>h</a:t>
            </a:r>
            <a:r>
              <a:rPr spc="5" dirty="0"/>
              <a:t>ự</a:t>
            </a:r>
            <a:r>
              <a:rPr dirty="0"/>
              <a:t>c</a:t>
            </a:r>
            <a:r>
              <a:rPr spc="-30" dirty="0"/>
              <a:t> </a:t>
            </a:r>
            <a:r>
              <a:rPr dirty="0"/>
              <a:t>h</a:t>
            </a:r>
            <a:r>
              <a:rPr spc="5" dirty="0"/>
              <a:t>i</a:t>
            </a:r>
            <a:r>
              <a:rPr spc="-10" dirty="0"/>
              <a:t>ện </a:t>
            </a:r>
            <a:r>
              <a:rPr spc="-5" dirty="0">
                <a:latin typeface="Segoe UI"/>
                <a:cs typeface="Segoe UI"/>
              </a:rPr>
              <a:t>sa</a:t>
            </a:r>
            <a:r>
              <a:rPr dirty="0">
                <a:latin typeface="Segoe UI"/>
                <a:cs typeface="Segoe UI"/>
              </a:rPr>
              <a:t>u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kh</a:t>
            </a:r>
            <a:r>
              <a:rPr spc="-5" dirty="0"/>
              <a:t>ố</a:t>
            </a:r>
            <a:r>
              <a:rPr dirty="0"/>
              <a:t>i</a:t>
            </a:r>
            <a:r>
              <a:rPr spc="-15" dirty="0"/>
              <a:t> </a:t>
            </a:r>
            <a:r>
              <a:rPr spc="5" dirty="0">
                <a:latin typeface="Segoe UI"/>
                <a:cs typeface="Segoe UI"/>
              </a:rPr>
              <a:t>t</a:t>
            </a:r>
            <a:r>
              <a:rPr spc="100" dirty="0">
                <a:latin typeface="Segoe UI"/>
                <a:cs typeface="Segoe UI"/>
              </a:rPr>
              <a:t>r</a:t>
            </a:r>
            <a:r>
              <a:rPr dirty="0">
                <a:latin typeface="Segoe UI"/>
                <a:cs typeface="Segoe UI"/>
              </a:rPr>
              <a:t>y</a:t>
            </a:r>
            <a:r>
              <a:rPr spc="5" dirty="0">
                <a:latin typeface="Segoe UI"/>
                <a:cs typeface="Segoe UI"/>
              </a:rPr>
              <a:t>/</a:t>
            </a:r>
            <a:r>
              <a:rPr spc="-5" dirty="0">
                <a:latin typeface="Segoe UI"/>
                <a:cs typeface="Segoe UI"/>
              </a:rPr>
              <a:t>ca</a:t>
            </a:r>
            <a:r>
              <a:rPr spc="-35" dirty="0">
                <a:latin typeface="Segoe UI"/>
                <a:cs typeface="Segoe UI"/>
              </a:rPr>
              <a:t>t</a:t>
            </a:r>
            <a:r>
              <a:rPr spc="-5" dirty="0">
                <a:latin typeface="Segoe UI"/>
                <a:cs typeface="Segoe UI"/>
              </a:rPr>
              <a:t>c</a:t>
            </a:r>
            <a:r>
              <a:rPr dirty="0">
                <a:latin typeface="Segoe UI"/>
                <a:cs typeface="Segoe UI"/>
              </a:rPr>
              <a:t>h.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Kh</a:t>
            </a:r>
            <a:r>
              <a:rPr spc="-5" dirty="0"/>
              <a:t>ố</a:t>
            </a:r>
            <a:r>
              <a:rPr dirty="0"/>
              <a:t>i</a:t>
            </a:r>
            <a:r>
              <a:rPr spc="-15" dirty="0"/>
              <a:t> </a:t>
            </a:r>
            <a:r>
              <a:rPr dirty="0">
                <a:latin typeface="Segoe UI"/>
                <a:cs typeface="Segoe UI"/>
              </a:rPr>
              <a:t>fin</a:t>
            </a:r>
            <a:r>
              <a:rPr spc="-5" dirty="0">
                <a:latin typeface="Segoe UI"/>
                <a:cs typeface="Segoe UI"/>
              </a:rPr>
              <a:t>a</a:t>
            </a:r>
            <a:r>
              <a:rPr dirty="0">
                <a:latin typeface="Segoe UI"/>
                <a:cs typeface="Segoe UI"/>
              </a:rPr>
              <a:t>lly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/>
              <a:t>sẽ đ</a:t>
            </a:r>
            <a:r>
              <a:rPr spc="5" dirty="0"/>
              <a:t>ượ</a:t>
            </a:r>
            <a:r>
              <a:rPr dirty="0"/>
              <a:t>c</a:t>
            </a:r>
            <a:r>
              <a:rPr spc="-35" dirty="0"/>
              <a:t> </a:t>
            </a:r>
            <a:r>
              <a:rPr spc="5" dirty="0"/>
              <a:t>t</a:t>
            </a:r>
            <a:r>
              <a:rPr dirty="0"/>
              <a:t>h</a:t>
            </a:r>
            <a:r>
              <a:rPr spc="5" dirty="0"/>
              <a:t>ự</a:t>
            </a:r>
            <a:r>
              <a:rPr dirty="0"/>
              <a:t>c</a:t>
            </a:r>
            <a:r>
              <a:rPr spc="-35" dirty="0"/>
              <a:t> </a:t>
            </a:r>
            <a:r>
              <a:rPr dirty="0"/>
              <a:t>h</a:t>
            </a:r>
            <a:r>
              <a:rPr spc="5" dirty="0"/>
              <a:t>i</a:t>
            </a:r>
            <a:r>
              <a:rPr spc="-10" dirty="0"/>
              <a:t>ệ</a:t>
            </a:r>
            <a:r>
              <a:rPr dirty="0"/>
              <a:t>n</a:t>
            </a:r>
            <a:r>
              <a:rPr spc="-5" dirty="0"/>
              <a:t> </a:t>
            </a:r>
            <a:r>
              <a:rPr dirty="0">
                <a:latin typeface="Segoe UI"/>
                <a:cs typeface="Segoe UI"/>
              </a:rPr>
              <a:t>dù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ng</a:t>
            </a:r>
            <a:r>
              <a:rPr spc="-5" dirty="0"/>
              <a:t>o</a:t>
            </a:r>
            <a:r>
              <a:rPr spc="-10" dirty="0"/>
              <a:t>ạ</a:t>
            </a:r>
            <a:r>
              <a:rPr dirty="0"/>
              <a:t>i</a:t>
            </a:r>
            <a:r>
              <a:rPr spc="-15" dirty="0"/>
              <a:t> </a:t>
            </a:r>
            <a:r>
              <a:rPr spc="5" dirty="0"/>
              <a:t>l</a:t>
            </a:r>
            <a:r>
              <a:rPr dirty="0"/>
              <a:t>ệ</a:t>
            </a:r>
            <a:r>
              <a:rPr spc="-10" dirty="0"/>
              <a:t> </a:t>
            </a:r>
            <a:r>
              <a:rPr spc="-5" dirty="0">
                <a:latin typeface="Segoe UI"/>
                <a:cs typeface="Segoe UI"/>
              </a:rPr>
              <a:t>c</a:t>
            </a:r>
            <a:r>
              <a:rPr dirty="0">
                <a:latin typeface="Segoe UI"/>
                <a:cs typeface="Segoe UI"/>
              </a:rPr>
              <a:t>ó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5" dirty="0"/>
              <a:t>x</a:t>
            </a:r>
            <a:r>
              <a:rPr dirty="0"/>
              <a:t>u</a:t>
            </a:r>
            <a:r>
              <a:rPr spc="-10" dirty="0"/>
              <a:t>ấ</a:t>
            </a:r>
            <a:r>
              <a:rPr dirty="0"/>
              <a:t>t</a:t>
            </a:r>
            <a:r>
              <a:rPr spc="-15" dirty="0"/>
              <a:t> </a:t>
            </a:r>
            <a:r>
              <a:rPr dirty="0"/>
              <a:t>h</a:t>
            </a:r>
            <a:r>
              <a:rPr spc="5" dirty="0"/>
              <a:t>i</a:t>
            </a:r>
            <a:r>
              <a:rPr spc="-10" dirty="0"/>
              <a:t>ệ</a:t>
            </a:r>
            <a:r>
              <a:rPr dirty="0"/>
              <a:t>n</a:t>
            </a:r>
            <a:r>
              <a:rPr spc="-5" dirty="0"/>
              <a:t> </a:t>
            </a:r>
            <a:r>
              <a:rPr dirty="0">
                <a:latin typeface="Segoe UI"/>
                <a:cs typeface="Segoe UI"/>
              </a:rPr>
              <a:t>h</a:t>
            </a:r>
            <a:r>
              <a:rPr spc="-5" dirty="0">
                <a:latin typeface="Segoe UI"/>
                <a:cs typeface="Segoe UI"/>
              </a:rPr>
              <a:t>a</a:t>
            </a:r>
            <a:r>
              <a:rPr dirty="0">
                <a:latin typeface="Segoe UI"/>
                <a:cs typeface="Segoe UI"/>
              </a:rPr>
              <a:t>y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Segoe UI"/>
                <a:cs typeface="Segoe UI"/>
              </a:rPr>
              <a:t>kh</a:t>
            </a:r>
            <a:r>
              <a:rPr spc="-5" dirty="0">
                <a:latin typeface="Segoe UI"/>
                <a:cs typeface="Segoe UI"/>
              </a:rPr>
              <a:t>ô</a:t>
            </a:r>
            <a:r>
              <a:rPr dirty="0">
                <a:latin typeface="Segoe UI"/>
                <a:cs typeface="Segoe UI"/>
              </a:rPr>
              <a:t>ng.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225" dirty="0">
                <a:latin typeface="Segoe UI"/>
                <a:cs typeface="Segoe UI"/>
              </a:rPr>
              <a:t>T</a:t>
            </a:r>
            <a:r>
              <a:rPr dirty="0">
                <a:latin typeface="Segoe UI"/>
                <a:cs typeface="Segoe UI"/>
              </a:rPr>
              <a:t>uy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Segoe UI"/>
                <a:cs typeface="Segoe UI"/>
              </a:rPr>
              <a:t>nhi</a:t>
            </a:r>
            <a:r>
              <a:rPr spc="-10" dirty="0">
                <a:latin typeface="Segoe UI"/>
                <a:cs typeface="Segoe UI"/>
              </a:rPr>
              <a:t>ê</a:t>
            </a:r>
            <a:r>
              <a:rPr dirty="0">
                <a:latin typeface="Segoe UI"/>
                <a:cs typeface="Segoe UI"/>
              </a:rPr>
              <a:t>n,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m</a:t>
            </a:r>
            <a:r>
              <a:rPr spc="-5" dirty="0"/>
              <a:t>ỗ</a:t>
            </a:r>
            <a:r>
              <a:rPr dirty="0"/>
              <a:t>i</a:t>
            </a:r>
            <a:r>
              <a:rPr spc="-15" dirty="0"/>
              <a:t> </a:t>
            </a:r>
            <a:r>
              <a:rPr spc="5" dirty="0">
                <a:latin typeface="Segoe UI"/>
                <a:cs typeface="Segoe UI"/>
              </a:rPr>
              <a:t>t</a:t>
            </a:r>
            <a:r>
              <a:rPr spc="100" dirty="0">
                <a:latin typeface="Segoe UI"/>
                <a:cs typeface="Segoe UI"/>
              </a:rPr>
              <a:t>r</a:t>
            </a:r>
            <a:r>
              <a:rPr dirty="0">
                <a:latin typeface="Segoe UI"/>
                <a:cs typeface="Segoe UI"/>
              </a:rPr>
              <a:t>y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sẽ </a:t>
            </a:r>
            <a:r>
              <a:rPr spc="-15" dirty="0">
                <a:latin typeface="Segoe UI"/>
                <a:cs typeface="Segoe UI"/>
              </a:rPr>
              <a:t>y</a:t>
            </a:r>
            <a:r>
              <a:rPr spc="-5" dirty="0">
                <a:latin typeface="Segoe UI"/>
                <a:cs typeface="Segoe UI"/>
              </a:rPr>
              <a:t>ê</a:t>
            </a:r>
            <a:r>
              <a:rPr dirty="0">
                <a:latin typeface="Segoe UI"/>
                <a:cs typeface="Segoe UI"/>
              </a:rPr>
              <a:t>u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10" dirty="0"/>
              <a:t>ầ</a:t>
            </a:r>
            <a:r>
              <a:rPr dirty="0"/>
              <a:t>u</a:t>
            </a:r>
            <a:r>
              <a:rPr spc="10" dirty="0"/>
              <a:t> </a:t>
            </a:r>
            <a:r>
              <a:rPr spc="-5" dirty="0">
                <a:latin typeface="Segoe UI"/>
                <a:cs typeface="Segoe UI"/>
              </a:rPr>
              <a:t>c</a:t>
            </a:r>
            <a:r>
              <a:rPr dirty="0">
                <a:latin typeface="Segoe UI"/>
                <a:cs typeface="Segoe UI"/>
              </a:rPr>
              <a:t>ó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Segoe UI"/>
                <a:cs typeface="Segoe UI"/>
              </a:rPr>
              <a:t>ít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nh</a:t>
            </a:r>
            <a:r>
              <a:rPr spc="-10" dirty="0"/>
              <a:t>ấ</a:t>
            </a:r>
            <a:r>
              <a:rPr dirty="0"/>
              <a:t>t</a:t>
            </a:r>
            <a:r>
              <a:rPr spc="-15" dirty="0"/>
              <a:t> </a:t>
            </a:r>
            <a:r>
              <a:rPr dirty="0">
                <a:latin typeface="Segoe UI"/>
                <a:cs typeface="Segoe UI"/>
              </a:rPr>
              <a:t>1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Segoe UI"/>
                <a:cs typeface="Segoe UI"/>
              </a:rPr>
              <a:t>ca</a:t>
            </a:r>
            <a:r>
              <a:rPr spc="-35" dirty="0">
                <a:latin typeface="Segoe UI"/>
                <a:cs typeface="Segoe UI"/>
              </a:rPr>
              <a:t>t</a:t>
            </a:r>
            <a:r>
              <a:rPr spc="-5" dirty="0">
                <a:latin typeface="Segoe UI"/>
                <a:cs typeface="Segoe UI"/>
              </a:rPr>
              <a:t>c</a:t>
            </a:r>
            <a:r>
              <a:rPr dirty="0">
                <a:latin typeface="Segoe UI"/>
                <a:cs typeface="Segoe UI"/>
              </a:rPr>
              <a:t>h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h</a:t>
            </a:r>
            <a:r>
              <a:rPr spc="-5" dirty="0"/>
              <a:t>o</a:t>
            </a:r>
            <a:r>
              <a:rPr spc="-10" dirty="0"/>
              <a:t>ặ</a:t>
            </a:r>
            <a:r>
              <a:rPr dirty="0"/>
              <a:t>c </a:t>
            </a:r>
            <a:r>
              <a:rPr dirty="0">
                <a:latin typeface="Segoe UI"/>
                <a:cs typeface="Segoe UI"/>
              </a:rPr>
              <a:t>1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Segoe UI"/>
                <a:cs typeface="Segoe UI"/>
              </a:rPr>
              <a:t>fin</a:t>
            </a:r>
            <a:r>
              <a:rPr spc="-5" dirty="0">
                <a:latin typeface="Segoe UI"/>
                <a:cs typeface="Segoe UI"/>
              </a:rPr>
              <a:t>a</a:t>
            </a:r>
            <a:r>
              <a:rPr dirty="0">
                <a:latin typeface="Segoe UI"/>
                <a:cs typeface="Segoe UI"/>
              </a:rPr>
              <a:t>ll</a:t>
            </a:r>
            <a:r>
              <a:rPr spc="-155" dirty="0">
                <a:latin typeface="Segoe UI"/>
                <a:cs typeface="Segoe UI"/>
              </a:rPr>
              <a:t>y</a:t>
            </a:r>
            <a:r>
              <a:rPr dirty="0">
                <a:latin typeface="Segoe UI"/>
                <a:cs typeface="Segoe UI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8576" y="626135"/>
            <a:ext cx="1001096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b="1" spc="-20" dirty="0">
                <a:solidFill>
                  <a:schemeClr val="bg1"/>
                </a:solidFill>
                <a:latin typeface="Segoe UI"/>
                <a:cs typeface="Segoe UI"/>
              </a:rPr>
              <a:t>2.1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.</a:t>
            </a:r>
            <a:r>
              <a:rPr sz="2200" b="1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Sử</a:t>
            </a:r>
            <a:r>
              <a:rPr sz="2200" b="1" spc="2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d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ụng</a:t>
            </a:r>
            <a:r>
              <a:rPr sz="2200" b="1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kh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ối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t</a:t>
            </a:r>
            <a:r>
              <a:rPr sz="2200" b="1" spc="75" dirty="0">
                <a:solidFill>
                  <a:schemeClr val="bg1"/>
                </a:solidFill>
                <a:latin typeface="Segoe UI"/>
                <a:cs typeface="Segoe UI"/>
              </a:rPr>
              <a:t>r</a:t>
            </a:r>
            <a:r>
              <a:rPr sz="2200" b="1" spc="-130" dirty="0">
                <a:solidFill>
                  <a:schemeClr val="bg1"/>
                </a:solidFill>
                <a:latin typeface="Segoe UI"/>
                <a:cs typeface="Segoe UI"/>
              </a:rPr>
              <a:t>y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…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c</a:t>
            </a:r>
            <a:r>
              <a:rPr sz="2200" b="1" spc="-25" dirty="0">
                <a:solidFill>
                  <a:schemeClr val="bg1"/>
                </a:solidFill>
                <a:latin typeface="Segoe UI"/>
                <a:cs typeface="Segoe UI"/>
              </a:rPr>
              <a:t>at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ch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để</a:t>
            </a:r>
            <a:r>
              <a:rPr sz="2200" b="1" spc="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xử</a:t>
            </a:r>
            <a:r>
              <a:rPr sz="2200" b="1" spc="10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lý</a:t>
            </a:r>
            <a:r>
              <a:rPr sz="2200" b="1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n</a:t>
            </a:r>
            <a:r>
              <a:rPr sz="2200" b="1" spc="-20" dirty="0">
                <a:solidFill>
                  <a:schemeClr val="bg1"/>
                </a:solidFill>
                <a:latin typeface="Segoe UI"/>
                <a:cs typeface="Segoe UI"/>
              </a:rPr>
              <a:t>g</a:t>
            </a:r>
            <a:r>
              <a:rPr sz="2200" b="1" spc="-15" dirty="0">
                <a:solidFill>
                  <a:schemeClr val="bg1"/>
                </a:solidFill>
                <a:latin typeface="Segoe UI"/>
                <a:cs typeface="Segoe UI"/>
              </a:rPr>
              <a:t>o</a:t>
            </a:r>
            <a:r>
              <a:rPr sz="2200" b="1" spc="-25" dirty="0">
                <a:solidFill>
                  <a:schemeClr val="bg1"/>
                </a:solidFill>
                <a:latin typeface="Segoe UI"/>
                <a:cs typeface="Segoe UI"/>
              </a:rPr>
              <a:t>ạ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i</a:t>
            </a:r>
            <a:r>
              <a:rPr sz="2200" b="1" spc="15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chemeClr val="bg1"/>
                </a:solidFill>
                <a:latin typeface="Segoe UI"/>
                <a:cs typeface="Segoe UI"/>
              </a:rPr>
              <a:t>lệ</a:t>
            </a:r>
            <a:endParaRPr sz="22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8576" y="3334509"/>
            <a:ext cx="7949184" cy="900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8576" y="4140705"/>
            <a:ext cx="7949184" cy="900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8576" y="4946903"/>
            <a:ext cx="7949184" cy="89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4589" y="3230657"/>
            <a:ext cx="4364567" cy="2372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350"/>
              </a:lnSpc>
            </a:pPr>
            <a:r>
              <a:rPr sz="3000" dirty="0">
                <a:latin typeface="Calibri"/>
                <a:cs typeface="Calibri"/>
              </a:rPr>
              <a:t>t</a:t>
            </a:r>
            <a:r>
              <a:rPr sz="3000" spc="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y </a:t>
            </a:r>
            <a:r>
              <a:rPr sz="3000" dirty="0">
                <a:latin typeface="Wingdings 3"/>
                <a:cs typeface="Wingdings 3"/>
              </a:rPr>
              <a:t>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ca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ch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Wingdings 3"/>
                <a:cs typeface="Wingdings 3"/>
              </a:rPr>
              <a:t>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fin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lly </a:t>
            </a:r>
            <a:endParaRPr lang="en-US" sz="3000" spc="-5" dirty="0">
              <a:latin typeface="Calibri"/>
              <a:cs typeface="Calibri"/>
            </a:endParaRPr>
          </a:p>
          <a:p>
            <a:pPr marL="12700" marR="5080">
              <a:lnSpc>
                <a:spcPts val="6350"/>
              </a:lnSpc>
            </a:pPr>
            <a:r>
              <a:rPr sz="3000" dirty="0">
                <a:latin typeface="Calibri"/>
                <a:cs typeface="Calibri"/>
              </a:rPr>
              <a:t>t</a:t>
            </a:r>
            <a:r>
              <a:rPr sz="3000" spc="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y </a:t>
            </a:r>
            <a:r>
              <a:rPr sz="3000" dirty="0">
                <a:latin typeface="Wingdings 3"/>
                <a:cs typeface="Wingdings 3"/>
              </a:rPr>
              <a:t>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ca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ch</a:t>
            </a:r>
          </a:p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3000" dirty="0">
                <a:latin typeface="Calibri"/>
                <a:cs typeface="Calibri"/>
              </a:rPr>
              <a:t>t</a:t>
            </a:r>
            <a:r>
              <a:rPr sz="3000" spc="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y </a:t>
            </a:r>
            <a:r>
              <a:rPr sz="3000" dirty="0">
                <a:latin typeface="Wingdings 3"/>
                <a:cs typeface="Wingdings 3"/>
              </a:rPr>
              <a:t>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fin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lly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839817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68617"/>
            <a:ext cx="8026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8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2</a:t>
            </a:r>
            <a:r>
              <a:rPr lang="en-US" sz="2400" spc="-5" dirty="0">
                <a:latin typeface="Segoe UI"/>
                <a:cs typeface="Segoe UI"/>
              </a:rPr>
              <a:t>.2</a:t>
            </a:r>
            <a:r>
              <a:rPr sz="2400" spc="-10" dirty="0">
                <a:latin typeface="Segoe UI"/>
                <a:cs typeface="Segoe UI"/>
              </a:rPr>
              <a:t>.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/>
              <a:t>S</a:t>
            </a:r>
            <a:r>
              <a:rPr sz="2400" dirty="0"/>
              <a:t>ử dụng từ</a:t>
            </a:r>
            <a:r>
              <a:rPr sz="2400" spc="-10" dirty="0"/>
              <a:t> </a:t>
            </a:r>
            <a:r>
              <a:rPr sz="2400" dirty="0"/>
              <a:t>k</a:t>
            </a:r>
            <a:r>
              <a:rPr sz="2400" spc="-5" dirty="0"/>
              <a:t>h</a:t>
            </a:r>
            <a:r>
              <a:rPr sz="2400" spc="-30" dirty="0"/>
              <a:t>ó</a:t>
            </a:r>
            <a:r>
              <a:rPr sz="2400" dirty="0"/>
              <a:t>a final</a:t>
            </a:r>
            <a:r>
              <a:rPr sz="2400" spc="-5" dirty="0"/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10" dirty="0">
                <a:latin typeface="Segoe UI"/>
                <a:cs typeface="Segoe UI"/>
              </a:rPr>
              <a:t>r</a:t>
            </a:r>
            <a:r>
              <a:rPr sz="2400" spc="-5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/>
              <a:t>t</a:t>
            </a:r>
            <a:r>
              <a:rPr sz="2400" spc="100" dirty="0"/>
              <a:t>r</a:t>
            </a:r>
            <a:r>
              <a:rPr sz="2400" spc="-120" dirty="0"/>
              <a:t>y</a:t>
            </a:r>
            <a:r>
              <a:rPr sz="2400" dirty="0"/>
              <a:t>…</a:t>
            </a:r>
            <a:r>
              <a:rPr sz="2400" spc="-20" dirty="0"/>
              <a:t> </a:t>
            </a:r>
            <a:r>
              <a:rPr sz="2400" dirty="0"/>
              <a:t>ca</a:t>
            </a:r>
            <a:r>
              <a:rPr sz="2400" spc="-10" dirty="0"/>
              <a:t>t</a:t>
            </a:r>
            <a:r>
              <a:rPr sz="2400" dirty="0"/>
              <a:t>ch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3886" y="1763485"/>
            <a:ext cx="9817395" cy="3260380"/>
          </a:xfrm>
          <a:prstGeom prst="rect">
            <a:avLst/>
          </a:prstGeom>
          <a:solidFill>
            <a:srgbClr val="DADADA"/>
          </a:solidFill>
          <a:ln w="9524">
            <a:solidFill>
              <a:srgbClr val="C0C0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  <a:tabLst>
                <a:tab pos="1043305" algn="l"/>
                <a:tab pos="1724025" algn="l"/>
              </a:tabLst>
            </a:pPr>
            <a:r>
              <a:rPr sz="1800" spc="-5" dirty="0">
                <a:latin typeface="Courier New"/>
                <a:cs typeface="Courier New"/>
              </a:rPr>
              <a:t>st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v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ourier New"/>
                <a:cs typeface="Courier New"/>
              </a:rPr>
              <a:t>p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0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(){</a:t>
            </a:r>
            <a:endParaRPr sz="1800" dirty="0">
              <a:latin typeface="Courier New"/>
              <a:cs typeface="Courier New"/>
            </a:endParaRPr>
          </a:p>
          <a:p>
            <a:pPr marL="100076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urier New"/>
                <a:cs typeface="Courier New"/>
              </a:rPr>
              <a:t>tr</a:t>
            </a:r>
            <a:r>
              <a:rPr sz="1800" spc="-15" dirty="0">
                <a:latin typeface="Courier New"/>
                <a:cs typeface="Courier New"/>
              </a:rPr>
              <a:t>y</a:t>
            </a: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1915160" marR="1071245">
              <a:lnSpc>
                <a:spcPct val="120000"/>
              </a:lnSpc>
              <a:tabLst>
                <a:tab pos="2734945" algn="l"/>
                <a:tab pos="3280410" algn="l"/>
                <a:tab pos="5464175" algn="l"/>
                <a:tab pos="7401559" algn="l"/>
              </a:tabLst>
            </a:pPr>
            <a:r>
              <a:rPr sz="1800" spc="-5" dirty="0">
                <a:latin typeface="Courier New"/>
                <a:cs typeface="Courier New"/>
              </a:rPr>
              <a:t>Sy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m.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5" dirty="0">
                <a:latin typeface="Courier New"/>
                <a:cs typeface="Courier New"/>
              </a:rPr>
              <a:t>t.</a:t>
            </a:r>
            <a:r>
              <a:rPr sz="1800" spc="-5" dirty="0">
                <a:latin typeface="Courier New"/>
                <a:cs typeface="Courier New"/>
              </a:rPr>
              <a:t>pr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ln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5" dirty="0">
                <a:latin typeface="Courier New"/>
                <a:cs typeface="Courier New"/>
              </a:rPr>
              <a:t>“</a:t>
            </a:r>
            <a:r>
              <a:rPr sz="1800" spc="-15" dirty="0">
                <a:latin typeface="Courier New"/>
                <a:cs typeface="Courier New"/>
              </a:rPr>
              <a:t>Tr</a:t>
            </a:r>
            <a:r>
              <a:rPr sz="1800" spc="-5" dirty="0">
                <a:latin typeface="Courier New"/>
                <a:cs typeface="Courier New"/>
              </a:rPr>
              <a:t>on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dirty="0">
                <a:latin typeface="Courier New"/>
                <a:cs typeface="Courier New"/>
              </a:rPr>
              <a:t>hư</a:t>
            </a:r>
            <a:r>
              <a:rPr sz="1800" spc="-15" dirty="0">
                <a:latin typeface="Courier New"/>
                <a:cs typeface="Courier New"/>
              </a:rPr>
              <a:t>ơ</a:t>
            </a:r>
            <a:r>
              <a:rPr sz="1800" dirty="0">
                <a:latin typeface="Courier New"/>
                <a:cs typeface="Courier New"/>
              </a:rPr>
              <a:t>ng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</a:t>
            </a:r>
            <a:r>
              <a:rPr sz="1800" spc="-15" dirty="0">
                <a:latin typeface="Courier New"/>
                <a:cs typeface="Courier New"/>
              </a:rPr>
              <a:t>ứ</a:t>
            </a: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");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th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800" dirty="0">
                <a:solidFill>
                  <a:srgbClr val="FF6600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un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eE</a:t>
            </a:r>
            <a:r>
              <a:rPr sz="1800" spc="-15" dirty="0">
                <a:latin typeface="Courier New"/>
                <a:cs typeface="Courier New"/>
              </a:rPr>
              <a:t>x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ep</a:t>
            </a:r>
            <a:r>
              <a:rPr sz="1800" spc="-5" dirty="0">
                <a:latin typeface="Courier New"/>
                <a:cs typeface="Courier New"/>
              </a:rPr>
              <a:t>ti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"D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spc="-15" dirty="0">
                <a:latin typeface="Courier New"/>
                <a:cs typeface="Courier New"/>
              </a:rPr>
              <a:t>o"</a:t>
            </a:r>
            <a:r>
              <a:rPr sz="1800" spc="-5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urier New"/>
                <a:cs typeface="Courier New"/>
              </a:rPr>
              <a:t>(1)</a:t>
            </a:r>
            <a:endParaRPr sz="1800" dirty="0">
              <a:latin typeface="Courier New"/>
              <a:cs typeface="Courier New"/>
            </a:endParaRPr>
          </a:p>
          <a:p>
            <a:pPr marL="100076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100076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urier New"/>
                <a:cs typeface="Courier New"/>
              </a:rPr>
              <a:t>fi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ly{</a:t>
            </a:r>
            <a:endParaRPr sz="1800" dirty="0">
              <a:latin typeface="Courier New"/>
              <a:cs typeface="Courier New"/>
            </a:endParaRPr>
          </a:p>
          <a:p>
            <a:pPr marL="1915160">
              <a:lnSpc>
                <a:spcPct val="100000"/>
              </a:lnSpc>
              <a:spcBef>
                <a:spcPts val="430"/>
              </a:spcBef>
              <a:tabLst>
                <a:tab pos="5464175" algn="l"/>
                <a:tab pos="7238365" algn="l"/>
              </a:tabLst>
            </a:pPr>
            <a:r>
              <a:rPr sz="1800" spc="-5" dirty="0">
                <a:latin typeface="Courier New"/>
                <a:cs typeface="Courier New"/>
              </a:rPr>
              <a:t>Sy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m.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5" dirty="0">
                <a:latin typeface="Courier New"/>
                <a:cs typeface="Courier New"/>
              </a:rPr>
              <a:t>t.</a:t>
            </a:r>
            <a:r>
              <a:rPr sz="1800" spc="-5" dirty="0">
                <a:latin typeface="Courier New"/>
                <a:cs typeface="Courier New"/>
              </a:rPr>
              <a:t>pr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n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ln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5" dirty="0">
                <a:latin typeface="Courier New"/>
                <a:cs typeface="Courier New"/>
              </a:rPr>
              <a:t>“</a:t>
            </a:r>
            <a:r>
              <a:rPr sz="1800" spc="-15" dirty="0">
                <a:latin typeface="Courier New"/>
                <a:cs typeface="Courier New"/>
              </a:rPr>
              <a:t>Tr</a:t>
            </a:r>
            <a:r>
              <a:rPr sz="1800" spc="-5" dirty="0">
                <a:latin typeface="Courier New"/>
                <a:cs typeface="Courier New"/>
              </a:rPr>
              <a:t>on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Courier New"/>
                <a:cs typeface="Courier New"/>
              </a:rPr>
              <a:t>k</a:t>
            </a:r>
            <a:r>
              <a:rPr sz="1800" dirty="0">
                <a:latin typeface="Courier New"/>
                <a:cs typeface="Courier New"/>
              </a:rPr>
              <a:t>hối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fi</a:t>
            </a:r>
            <a:r>
              <a:rPr sz="1800" spc="-5" dirty="0">
                <a:latin typeface="Courier New"/>
                <a:cs typeface="Courier New"/>
              </a:rPr>
              <a:t>na</a:t>
            </a:r>
            <a:r>
              <a:rPr sz="1800" spc="-15" dirty="0">
                <a:latin typeface="Courier New"/>
                <a:cs typeface="Courier New"/>
              </a:rPr>
              <a:t>l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ủ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ro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”</a:t>
            </a:r>
            <a:r>
              <a:rPr sz="1800" spc="-1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 marL="100076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37836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391" y="1945757"/>
            <a:ext cx="2858387" cy="282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bject 8"/>
          <p:cNvSpPr txBox="1">
            <a:spLocks/>
          </p:cNvSpPr>
          <p:nvPr/>
        </p:nvSpPr>
        <p:spPr bwMode="gray">
          <a:xfrm>
            <a:off x="609600" y="1676400"/>
            <a:ext cx="110236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700"/>
            <a:r>
              <a:rPr lang="vi-VN" spc="-25" dirty="0">
                <a:latin typeface="Segoe UI"/>
                <a:cs typeface="Segoe UI"/>
              </a:rPr>
              <a:t>K</a:t>
            </a:r>
            <a:r>
              <a:rPr lang="vi-VN" spc="-15" dirty="0">
                <a:latin typeface="Segoe UI"/>
                <a:cs typeface="Segoe UI"/>
              </a:rPr>
              <a:t>ết</a:t>
            </a:r>
            <a:r>
              <a:rPr lang="vi-VN" dirty="0">
                <a:latin typeface="Segoe UI"/>
                <a:cs typeface="Segoe UI"/>
              </a:rPr>
              <a:t> </a:t>
            </a:r>
            <a:r>
              <a:rPr lang="vi-VN" spc="-15" dirty="0">
                <a:latin typeface="Segoe UI"/>
                <a:cs typeface="Segoe UI"/>
              </a:rPr>
              <a:t>thúc</a:t>
            </a:r>
            <a:r>
              <a:rPr lang="vi-VN" dirty="0">
                <a:latin typeface="Segoe UI"/>
                <a:cs typeface="Segoe UI"/>
              </a:rPr>
              <a:t> </a:t>
            </a:r>
            <a:r>
              <a:rPr lang="vi-VN" spc="-60" dirty="0">
                <a:latin typeface="Segoe UI"/>
                <a:cs typeface="Segoe UI"/>
              </a:rPr>
              <a:t>b</a:t>
            </a:r>
            <a:r>
              <a:rPr lang="vi-VN" spc="-10" dirty="0">
                <a:latin typeface="Segoe UI"/>
                <a:cs typeface="Segoe UI"/>
              </a:rPr>
              <a:t>ài</a:t>
            </a:r>
            <a:r>
              <a:rPr lang="vi-VN" spc="60" dirty="0">
                <a:latin typeface="Times New Roman"/>
                <a:cs typeface="Times New Roman"/>
              </a:rPr>
              <a:t> </a:t>
            </a:r>
            <a:r>
              <a:rPr lang="vi-VN" spc="-20" dirty="0">
                <a:latin typeface="Segoe UI"/>
                <a:cs typeface="Segoe UI"/>
              </a:rPr>
              <a:t>h</a:t>
            </a:r>
            <a:r>
              <a:rPr lang="vi-VN" spc="-15" dirty="0">
                <a:latin typeface="Segoe UI"/>
                <a:cs typeface="Segoe UI"/>
              </a:rPr>
              <a:t>ọc</a:t>
            </a:r>
            <a:r>
              <a:rPr lang="vi-VN" spc="-20" dirty="0">
                <a:latin typeface="Segoe UI"/>
                <a:cs typeface="Segoe UI"/>
              </a:rPr>
              <a:t> n</a:t>
            </a:r>
            <a:r>
              <a:rPr lang="vi-VN" spc="-10" dirty="0">
                <a:latin typeface="Segoe UI"/>
                <a:cs typeface="Segoe UI"/>
              </a:rPr>
              <a:t>à</a:t>
            </a:r>
            <a:r>
              <a:rPr lang="vi-VN" spc="-15" dirty="0">
                <a:latin typeface="Segoe UI"/>
                <a:cs typeface="Segoe UI"/>
              </a:rPr>
              <a:t>y</a:t>
            </a:r>
            <a:r>
              <a:rPr lang="vi-VN" spc="60" dirty="0">
                <a:latin typeface="Times New Roman"/>
                <a:cs typeface="Times New Roman"/>
              </a:rPr>
              <a:t> </a:t>
            </a:r>
            <a:r>
              <a:rPr lang="vi-VN" spc="-20" dirty="0">
                <a:latin typeface="Segoe UI"/>
                <a:cs typeface="Segoe UI"/>
              </a:rPr>
              <a:t>b</a:t>
            </a:r>
            <a:r>
              <a:rPr lang="vi-VN" spc="-10" dirty="0">
                <a:latin typeface="Segoe UI"/>
                <a:cs typeface="Segoe UI"/>
              </a:rPr>
              <a:t>ạ</a:t>
            </a:r>
            <a:r>
              <a:rPr lang="vi-VN" spc="-20" dirty="0">
                <a:latin typeface="Segoe UI"/>
                <a:cs typeface="Segoe UI"/>
              </a:rPr>
              <a:t>n</a:t>
            </a:r>
            <a:r>
              <a:rPr lang="vi-VN" dirty="0">
                <a:latin typeface="Segoe UI"/>
                <a:cs typeface="Segoe UI"/>
              </a:rPr>
              <a:t> </a:t>
            </a:r>
            <a:r>
              <a:rPr lang="vi-VN" spc="-15" dirty="0">
                <a:latin typeface="Segoe UI"/>
                <a:cs typeface="Segoe UI"/>
              </a:rPr>
              <a:t>có</a:t>
            </a:r>
            <a:r>
              <a:rPr lang="vi-VN" spc="-5" dirty="0">
                <a:latin typeface="Segoe UI"/>
                <a:cs typeface="Segoe UI"/>
              </a:rPr>
              <a:t> </a:t>
            </a:r>
            <a:r>
              <a:rPr lang="vi-VN" spc="-15" dirty="0">
                <a:latin typeface="Segoe UI"/>
                <a:cs typeface="Segoe UI"/>
              </a:rPr>
              <a:t>khả</a:t>
            </a:r>
            <a:r>
              <a:rPr lang="vi-VN" spc="-10" dirty="0">
                <a:latin typeface="Segoe UI"/>
                <a:cs typeface="Segoe UI"/>
              </a:rPr>
              <a:t> </a:t>
            </a:r>
            <a:r>
              <a:rPr lang="vi-VN" spc="-20" dirty="0">
                <a:latin typeface="Segoe UI"/>
                <a:cs typeface="Segoe UI"/>
              </a:rPr>
              <a:t>n</a:t>
            </a:r>
            <a:r>
              <a:rPr lang="vi-VN" spc="-10" dirty="0">
                <a:latin typeface="Segoe UI"/>
                <a:cs typeface="Segoe UI"/>
              </a:rPr>
              <a:t>ă</a:t>
            </a:r>
            <a:r>
              <a:rPr lang="vi-VN" spc="-20" dirty="0">
                <a:latin typeface="Segoe UI"/>
                <a:cs typeface="Segoe UI"/>
              </a:rPr>
              <a:t>ng</a:t>
            </a:r>
          </a:p>
          <a:p>
            <a:pPr marL="469900">
              <a:spcBef>
                <a:spcPts val="590"/>
              </a:spcBef>
            </a:pPr>
            <a:r>
              <a:rPr lang="en-US" dirty="0" err="1">
                <a:latin typeface="Segoe UI"/>
                <a:cs typeface="Segoe UI"/>
              </a:rPr>
              <a:t>Hiểu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và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sử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dụng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thành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tạo</a:t>
            </a:r>
            <a:r>
              <a:rPr lang="en-US" dirty="0">
                <a:latin typeface="Segoe UI"/>
                <a:cs typeface="Segoe UI"/>
              </a:rPr>
              <a:t> Try…</a:t>
            </a:r>
            <a:r>
              <a:rPr lang="en-US" dirty="0" err="1">
                <a:latin typeface="Segoe UI"/>
                <a:cs typeface="Segoe UI"/>
              </a:rPr>
              <a:t>Catch..Throw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để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xử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lý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ngoại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lệ</a:t>
            </a:r>
            <a:endParaRPr lang="en-US" dirty="0">
              <a:latin typeface="Segoe UI"/>
              <a:cs typeface="Segoe UI"/>
            </a:endParaRPr>
          </a:p>
          <a:p>
            <a:pPr marL="127000" indent="0">
              <a:spcBef>
                <a:spcPts val="590"/>
              </a:spcBef>
              <a:buNone/>
            </a:pPr>
            <a:endParaRPr lang="vi-VN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1958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8576" y="1580706"/>
            <a:ext cx="10171815" cy="3905693"/>
          </a:xfrm>
          <a:custGeom>
            <a:avLst/>
            <a:gdLst/>
            <a:ahLst/>
            <a:cxnLst/>
            <a:rect l="l" t="t" r="r" b="b"/>
            <a:pathLst>
              <a:path w="9144000" h="4267200">
                <a:moveTo>
                  <a:pt x="0" y="4267199"/>
                </a:moveTo>
                <a:lnTo>
                  <a:pt x="9143999" y="4267199"/>
                </a:lnTo>
                <a:lnTo>
                  <a:pt x="9143999" y="0"/>
                </a:lnTo>
                <a:lnTo>
                  <a:pt x="0" y="0"/>
                </a:lnTo>
                <a:lnTo>
                  <a:pt x="0" y="4267199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7612" y="1676700"/>
            <a:ext cx="7448973" cy="2905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9500" algn="l"/>
                <a:tab pos="1841500" algn="l"/>
              </a:tabLst>
            </a:pPr>
            <a:r>
              <a:rPr sz="2000" spc="-5" dirty="0">
                <a:latin typeface="Courier New"/>
                <a:cs typeface="Courier New"/>
              </a:rPr>
              <a:t>stati</a:t>
            </a:r>
            <a:r>
              <a:rPr sz="2000" dirty="0">
                <a:latin typeface="Courier New"/>
                <a:cs typeface="Courier New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voi</a:t>
            </a:r>
            <a:r>
              <a:rPr sz="2000" dirty="0">
                <a:latin typeface="Courier New"/>
                <a:cs typeface="Courier New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proB</a:t>
            </a:r>
            <a:r>
              <a:rPr sz="2000" spc="-5" dirty="0">
                <a:latin typeface="Courier New"/>
                <a:cs typeface="Courier New"/>
              </a:rPr>
              <a:t>(){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try{</a:t>
            </a:r>
            <a:endParaRPr sz="2000" dirty="0">
              <a:latin typeface="Courier New"/>
              <a:cs typeface="Courier New"/>
            </a:endParaRPr>
          </a:p>
          <a:p>
            <a:pPr marL="1841500" marR="5080" indent="-635">
              <a:lnSpc>
                <a:spcPct val="120000"/>
              </a:lnSpc>
            </a:pPr>
            <a:r>
              <a:rPr sz="2000" spc="-5" dirty="0">
                <a:latin typeface="Courier New"/>
                <a:cs typeface="Courier New"/>
              </a:rPr>
              <a:t>System.out.println(</a:t>
            </a:r>
            <a:r>
              <a:rPr sz="2000" spc="-15" dirty="0">
                <a:latin typeface="Courier New"/>
                <a:cs typeface="Courier New"/>
              </a:rPr>
              <a:t>“</a:t>
            </a:r>
            <a:r>
              <a:rPr sz="1800" spc="-5" dirty="0" err="1">
                <a:latin typeface="Courier New"/>
                <a:cs typeface="Courier New"/>
              </a:rPr>
              <a:t>Tr</a:t>
            </a:r>
            <a:r>
              <a:rPr sz="1800" spc="-15" dirty="0" err="1">
                <a:latin typeface="Courier New"/>
                <a:cs typeface="Courier New"/>
              </a:rPr>
              <a:t>o</a:t>
            </a:r>
            <a:r>
              <a:rPr sz="1800" spc="-5" dirty="0" err="1">
                <a:latin typeface="Courier New"/>
                <a:cs typeface="Courier New"/>
              </a:rPr>
              <a:t>ng</a:t>
            </a:r>
            <a:endParaRPr lang="en-US" sz="1800" spc="-5" dirty="0">
              <a:latin typeface="Courier New"/>
              <a:cs typeface="Courier New"/>
            </a:endParaRPr>
          </a:p>
          <a:p>
            <a:pPr marL="1841500" marR="5080" indent="-635">
              <a:lnSpc>
                <a:spcPct val="120000"/>
              </a:lnSpc>
            </a:pPr>
            <a:r>
              <a:rPr lang="en-US" spc="-5" dirty="0">
                <a:solidFill>
                  <a:srgbClr val="FF0000"/>
                </a:solidFill>
                <a:latin typeface="Courier New"/>
                <a:cs typeface="Courier New"/>
              </a:rPr>
              <a:t>return;</a:t>
            </a:r>
            <a:endParaRPr sz="2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finally{</a:t>
            </a:r>
            <a:endParaRPr sz="20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System.out.println(</a:t>
            </a:r>
            <a:r>
              <a:rPr sz="2000" spc="-15" dirty="0">
                <a:latin typeface="Courier New"/>
                <a:cs typeface="Courier New"/>
              </a:rPr>
              <a:t>“</a:t>
            </a:r>
            <a:r>
              <a:rPr sz="1600" spc="-10" dirty="0">
                <a:latin typeface="Courier New"/>
                <a:cs typeface="Courier New"/>
              </a:rPr>
              <a:t>Trong</a:t>
            </a:r>
            <a:endParaRPr sz="16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20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6669855" y="2392355"/>
            <a:ext cx="35534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15" dirty="0">
                <a:latin typeface="Courier New"/>
                <a:cs typeface="Courier New"/>
              </a:rPr>
              <a:t>h</a:t>
            </a:r>
            <a:r>
              <a:rPr sz="1800" dirty="0">
                <a:latin typeface="Courier New"/>
                <a:cs typeface="Courier New"/>
              </a:rPr>
              <a:t>ư</a:t>
            </a:r>
            <a:r>
              <a:rPr sz="1800" spc="-15" dirty="0">
                <a:latin typeface="Courier New"/>
                <a:cs typeface="Courier New"/>
              </a:rPr>
              <a:t>ơn</a:t>
            </a:r>
            <a:r>
              <a:rPr sz="1800" dirty="0">
                <a:latin typeface="Courier New"/>
                <a:cs typeface="Courier New"/>
              </a:rPr>
              <a:t>g 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h</a:t>
            </a:r>
            <a:r>
              <a:rPr sz="1800" spc="-15" dirty="0">
                <a:latin typeface="Courier New"/>
                <a:cs typeface="Courier New"/>
              </a:rPr>
              <a:t>ứ</a:t>
            </a:r>
            <a:r>
              <a:rPr sz="1800" dirty="0">
                <a:latin typeface="Courier New"/>
                <a:cs typeface="Courier New"/>
              </a:rPr>
              <a:t>c 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oB</a:t>
            </a:r>
            <a:r>
              <a:rPr sz="2000" spc="-5" dirty="0">
                <a:latin typeface="Courier New"/>
                <a:cs typeface="Courier New"/>
              </a:rPr>
              <a:t>");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8342" y="3890717"/>
            <a:ext cx="406569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k</a:t>
            </a:r>
            <a:r>
              <a:rPr sz="1600" spc="-10" dirty="0">
                <a:latin typeface="Courier New"/>
                <a:cs typeface="Courier New"/>
              </a:rPr>
              <a:t>hối</a:t>
            </a:r>
            <a:r>
              <a:rPr sz="1600" dirty="0">
                <a:latin typeface="Courier New"/>
                <a:cs typeface="Courier New"/>
              </a:rPr>
              <a:t> f</a:t>
            </a:r>
            <a:r>
              <a:rPr sz="1600" spc="-10" dirty="0">
                <a:latin typeface="Courier New"/>
                <a:cs typeface="Courier New"/>
              </a:rPr>
              <a:t>inally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của</a:t>
            </a:r>
            <a:r>
              <a:rPr sz="1600" dirty="0">
                <a:latin typeface="Courier New"/>
                <a:cs typeface="Courier New"/>
              </a:rPr>
              <a:t> p</a:t>
            </a:r>
            <a:r>
              <a:rPr sz="1600" spc="-10" dirty="0">
                <a:latin typeface="Courier New"/>
                <a:cs typeface="Courier New"/>
              </a:rPr>
              <a:t>roB</a:t>
            </a:r>
            <a:r>
              <a:rPr sz="2000" spc="-5" dirty="0">
                <a:latin typeface="Courier New"/>
                <a:cs typeface="Courier New"/>
              </a:rPr>
              <a:t>”);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2870" y="4859624"/>
            <a:ext cx="23791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0" y="668617"/>
            <a:ext cx="8026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8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2</a:t>
            </a:r>
            <a:r>
              <a:rPr sz="2400" spc="-10" dirty="0">
                <a:latin typeface="Segoe UI"/>
                <a:cs typeface="Segoe UI"/>
              </a:rPr>
              <a:t>.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/>
              <a:t>S</a:t>
            </a:r>
            <a:r>
              <a:rPr sz="2400" dirty="0"/>
              <a:t>ử dụng từ</a:t>
            </a:r>
            <a:r>
              <a:rPr sz="2400" spc="-10" dirty="0"/>
              <a:t> </a:t>
            </a:r>
            <a:r>
              <a:rPr sz="2400" dirty="0"/>
              <a:t>k</a:t>
            </a:r>
            <a:r>
              <a:rPr sz="2400" spc="-5" dirty="0"/>
              <a:t>h</a:t>
            </a:r>
            <a:r>
              <a:rPr sz="2400" spc="-30" dirty="0"/>
              <a:t>ó</a:t>
            </a:r>
            <a:r>
              <a:rPr sz="2400" dirty="0"/>
              <a:t>a final</a:t>
            </a:r>
            <a:r>
              <a:rPr sz="2400" spc="-5" dirty="0"/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10" dirty="0">
                <a:latin typeface="Segoe UI"/>
                <a:cs typeface="Segoe UI"/>
              </a:rPr>
              <a:t>r</a:t>
            </a:r>
            <a:r>
              <a:rPr sz="2400" spc="-5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/>
              <a:t>t</a:t>
            </a:r>
            <a:r>
              <a:rPr sz="2400" spc="100" dirty="0"/>
              <a:t>r</a:t>
            </a:r>
            <a:r>
              <a:rPr sz="2400" spc="-120" dirty="0"/>
              <a:t>y</a:t>
            </a:r>
            <a:r>
              <a:rPr sz="2400" dirty="0"/>
              <a:t>…</a:t>
            </a:r>
            <a:r>
              <a:rPr sz="2400" spc="-20" dirty="0"/>
              <a:t> </a:t>
            </a:r>
            <a:r>
              <a:rPr sz="2400" dirty="0"/>
              <a:t>ca</a:t>
            </a:r>
            <a:r>
              <a:rPr sz="2400" spc="-10" dirty="0"/>
              <a:t>t</a:t>
            </a:r>
            <a:r>
              <a:rPr sz="2400" dirty="0"/>
              <a:t>ch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985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668617"/>
            <a:ext cx="8026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8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2</a:t>
            </a:r>
            <a:r>
              <a:rPr sz="2400" spc="-10" dirty="0">
                <a:latin typeface="Segoe UI"/>
                <a:cs typeface="Segoe UI"/>
              </a:rPr>
              <a:t>.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/>
              <a:t>S</a:t>
            </a:r>
            <a:r>
              <a:rPr sz="2400" dirty="0"/>
              <a:t>ử dụng từ</a:t>
            </a:r>
            <a:r>
              <a:rPr sz="2400" spc="-10" dirty="0"/>
              <a:t> </a:t>
            </a:r>
            <a:r>
              <a:rPr sz="2400" dirty="0"/>
              <a:t>k</a:t>
            </a:r>
            <a:r>
              <a:rPr sz="2400" spc="-5" dirty="0"/>
              <a:t>h</a:t>
            </a:r>
            <a:r>
              <a:rPr sz="2400" spc="-30" dirty="0"/>
              <a:t>ó</a:t>
            </a:r>
            <a:r>
              <a:rPr sz="2400" dirty="0"/>
              <a:t>a final</a:t>
            </a:r>
            <a:r>
              <a:rPr sz="2400" spc="-5" dirty="0"/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10" dirty="0">
                <a:latin typeface="Segoe UI"/>
                <a:cs typeface="Segoe UI"/>
              </a:rPr>
              <a:t>r</a:t>
            </a:r>
            <a:r>
              <a:rPr sz="2400" spc="-5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/>
              <a:t>t</a:t>
            </a:r>
            <a:r>
              <a:rPr sz="2400" spc="100" dirty="0"/>
              <a:t>r</a:t>
            </a:r>
            <a:r>
              <a:rPr sz="2400" spc="-120" dirty="0"/>
              <a:t>y</a:t>
            </a:r>
            <a:r>
              <a:rPr sz="2400" dirty="0"/>
              <a:t>…</a:t>
            </a:r>
            <a:r>
              <a:rPr sz="2400" spc="-20" dirty="0"/>
              <a:t> </a:t>
            </a:r>
            <a:r>
              <a:rPr sz="2400" dirty="0"/>
              <a:t>ca</a:t>
            </a:r>
            <a:r>
              <a:rPr sz="2400" spc="-10" dirty="0"/>
              <a:t>t</a:t>
            </a:r>
            <a:r>
              <a:rPr sz="2400" dirty="0"/>
              <a:t>ch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501" y="2129427"/>
            <a:ext cx="980524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egoe UI"/>
                <a:cs typeface="Segoe UI"/>
              </a:rPr>
              <a:t>N</a:t>
            </a:r>
            <a:r>
              <a:rPr sz="3200" spc="-20" dirty="0">
                <a:latin typeface="Segoe UI"/>
                <a:cs typeface="Segoe UI"/>
              </a:rPr>
              <a:t>h</a:t>
            </a:r>
            <a:r>
              <a:rPr sz="3200" spc="-15" dirty="0">
                <a:latin typeface="Segoe UI"/>
                <a:cs typeface="Segoe UI"/>
              </a:rPr>
              <a:t>ậ</a:t>
            </a:r>
            <a:r>
              <a:rPr sz="3200" dirty="0">
                <a:latin typeface="Segoe UI"/>
                <a:cs typeface="Segoe UI"/>
              </a:rPr>
              <a:t>n</a:t>
            </a:r>
            <a:r>
              <a:rPr sz="3200" spc="10" dirty="0">
                <a:latin typeface="Segoe UI"/>
                <a:cs typeface="Segoe UI"/>
              </a:rPr>
              <a:t> </a:t>
            </a:r>
            <a:r>
              <a:rPr sz="3200" spc="-40" dirty="0">
                <a:latin typeface="Segoe UI"/>
                <a:cs typeface="Segoe UI"/>
              </a:rPr>
              <a:t>x</a:t>
            </a:r>
            <a:r>
              <a:rPr sz="3200" spc="-10" dirty="0">
                <a:latin typeface="Segoe UI"/>
                <a:cs typeface="Segoe UI"/>
              </a:rPr>
              <a:t>ét:</a:t>
            </a:r>
            <a:endParaRPr sz="32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Segoe UI"/>
                <a:cs typeface="Segoe UI"/>
              </a:rPr>
              <a:t>ở</a:t>
            </a:r>
            <a:r>
              <a:rPr sz="3200" spc="5" dirty="0">
                <a:latin typeface="Segoe UI"/>
                <a:cs typeface="Segoe UI"/>
              </a:rPr>
              <a:t> </a:t>
            </a:r>
            <a:r>
              <a:rPr sz="3200" spc="-10" dirty="0">
                <a:latin typeface="Segoe UI"/>
                <a:cs typeface="Segoe UI"/>
              </a:rPr>
              <a:t>p</a:t>
            </a:r>
            <a:r>
              <a:rPr sz="3200" spc="-45" dirty="0">
                <a:latin typeface="Segoe UI"/>
                <a:cs typeface="Segoe UI"/>
              </a:rPr>
              <a:t>r</a:t>
            </a:r>
            <a:r>
              <a:rPr sz="3200" spc="-20" dirty="0">
                <a:latin typeface="Segoe UI"/>
                <a:cs typeface="Segoe UI"/>
              </a:rPr>
              <a:t>oc</a:t>
            </a:r>
            <a:r>
              <a:rPr sz="3200" dirty="0">
                <a:latin typeface="Segoe UI"/>
                <a:cs typeface="Segoe UI"/>
              </a:rPr>
              <a:t>A</a:t>
            </a:r>
            <a:r>
              <a:rPr sz="3200" spc="-15" dirty="0">
                <a:latin typeface="Segoe UI"/>
                <a:cs typeface="Segoe UI"/>
              </a:rPr>
              <a:t>(</a:t>
            </a:r>
            <a:r>
              <a:rPr sz="3200" spc="-10" dirty="0">
                <a:latin typeface="Segoe UI"/>
                <a:cs typeface="Segoe UI"/>
              </a:rPr>
              <a:t>)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Segoe UI"/>
                <a:cs typeface="Segoe UI"/>
              </a:rPr>
              <a:t>c</a:t>
            </a:r>
            <a:r>
              <a:rPr sz="3200" spc="-15" dirty="0">
                <a:latin typeface="Segoe UI"/>
                <a:cs typeface="Segoe UI"/>
              </a:rPr>
              <a:t>ó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Segoe UI"/>
                <a:cs typeface="Segoe UI"/>
              </a:rPr>
              <a:t>tạo</a:t>
            </a:r>
            <a:r>
              <a:rPr sz="3200" spc="10" dirty="0">
                <a:latin typeface="Segoe UI"/>
                <a:cs typeface="Segoe UI"/>
              </a:rPr>
              <a:t> </a:t>
            </a:r>
            <a:r>
              <a:rPr sz="3200" spc="-5" dirty="0">
                <a:latin typeface="Segoe UI"/>
                <a:cs typeface="Segoe UI"/>
              </a:rPr>
              <a:t>r</a:t>
            </a:r>
            <a:r>
              <a:rPr sz="3200" spc="-15" dirty="0">
                <a:latin typeface="Segoe UI"/>
                <a:cs typeface="Segoe UI"/>
              </a:rPr>
              <a:t>a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egoe UI"/>
                <a:cs typeface="Segoe UI"/>
              </a:rPr>
              <a:t>n</a:t>
            </a:r>
            <a:r>
              <a:rPr sz="3200" dirty="0">
                <a:latin typeface="Segoe UI"/>
                <a:cs typeface="Segoe UI"/>
              </a:rPr>
              <a:t>g</a:t>
            </a:r>
            <a:r>
              <a:rPr sz="3200" spc="-20" dirty="0">
                <a:latin typeface="Segoe UI"/>
                <a:cs typeface="Segoe UI"/>
              </a:rPr>
              <a:t>o</a:t>
            </a:r>
            <a:r>
              <a:rPr sz="3200" spc="-15" dirty="0">
                <a:latin typeface="Segoe UI"/>
                <a:cs typeface="Segoe UI"/>
              </a:rPr>
              <a:t>ạ</a:t>
            </a:r>
            <a:r>
              <a:rPr sz="3200" dirty="0">
                <a:latin typeface="Segoe UI"/>
                <a:cs typeface="Segoe UI"/>
              </a:rPr>
              <a:t>i</a:t>
            </a:r>
            <a:r>
              <a:rPr sz="3200" spc="20" dirty="0">
                <a:latin typeface="Segoe UI"/>
                <a:cs typeface="Segoe UI"/>
              </a:rPr>
              <a:t> </a:t>
            </a:r>
            <a:r>
              <a:rPr sz="3200" spc="-5" dirty="0">
                <a:latin typeface="Segoe UI"/>
                <a:cs typeface="Segoe UI"/>
              </a:rPr>
              <a:t>l</a:t>
            </a:r>
            <a:r>
              <a:rPr sz="3200" dirty="0">
                <a:latin typeface="Segoe UI"/>
                <a:cs typeface="Segoe UI"/>
              </a:rPr>
              <a:t>ệ</a:t>
            </a:r>
            <a:r>
              <a:rPr sz="3200" spc="5" dirty="0">
                <a:latin typeface="Segoe UI"/>
                <a:cs typeface="Segoe UI"/>
              </a:rPr>
              <a:t> </a:t>
            </a:r>
            <a:r>
              <a:rPr sz="3200" spc="-30" dirty="0">
                <a:latin typeface="Segoe UI"/>
                <a:cs typeface="Segoe UI"/>
              </a:rPr>
              <a:t>m</a:t>
            </a:r>
            <a:r>
              <a:rPr sz="3200" spc="-15" dirty="0">
                <a:latin typeface="Segoe UI"/>
                <a:cs typeface="Segoe UI"/>
              </a:rPr>
              <a:t>à</a:t>
            </a:r>
            <a:r>
              <a:rPr sz="3200" spc="15" dirty="0">
                <a:latin typeface="Segoe UI"/>
                <a:cs typeface="Segoe UI"/>
              </a:rPr>
              <a:t> </a:t>
            </a:r>
            <a:r>
              <a:rPr sz="3200" spc="-15" dirty="0">
                <a:latin typeface="Segoe UI"/>
                <a:cs typeface="Segoe UI"/>
              </a:rPr>
              <a:t>vẫn</a:t>
            </a:r>
            <a:r>
              <a:rPr sz="3200" dirty="0">
                <a:latin typeface="Segoe UI"/>
                <a:cs typeface="Segoe UI"/>
              </a:rPr>
              <a:t> </a:t>
            </a:r>
            <a:r>
              <a:rPr sz="3200" spc="-5" dirty="0">
                <a:latin typeface="Segoe UI"/>
                <a:cs typeface="Segoe UI"/>
              </a:rPr>
              <a:t>ch</a:t>
            </a:r>
            <a:r>
              <a:rPr sz="3200" spc="-15" dirty="0">
                <a:latin typeface="Segoe UI"/>
                <a:cs typeface="Segoe UI"/>
              </a:rPr>
              <a:t>ạ</a:t>
            </a:r>
            <a:r>
              <a:rPr sz="3200" dirty="0">
                <a:latin typeface="Segoe UI"/>
                <a:cs typeface="Segoe UI"/>
              </a:rPr>
              <a:t>y</a:t>
            </a:r>
            <a:r>
              <a:rPr sz="3200" spc="25" dirty="0">
                <a:latin typeface="Segoe UI"/>
                <a:cs typeface="Segoe UI"/>
              </a:rPr>
              <a:t> </a:t>
            </a:r>
            <a:r>
              <a:rPr sz="3200" spc="-5" dirty="0">
                <a:latin typeface="Segoe UI"/>
                <a:cs typeface="Segoe UI"/>
              </a:rPr>
              <a:t>khố</a:t>
            </a:r>
            <a:r>
              <a:rPr sz="3200" dirty="0">
                <a:latin typeface="Segoe UI"/>
                <a:cs typeface="Segoe UI"/>
              </a:rPr>
              <a:t>i</a:t>
            </a:r>
            <a:r>
              <a:rPr sz="3200" spc="20" dirty="0">
                <a:latin typeface="Segoe UI"/>
                <a:cs typeface="Segoe UI"/>
              </a:rPr>
              <a:t> </a:t>
            </a:r>
            <a:r>
              <a:rPr sz="3200" spc="-10" dirty="0">
                <a:latin typeface="Segoe UI"/>
                <a:cs typeface="Segoe UI"/>
              </a:rPr>
              <a:t>fi</a:t>
            </a:r>
            <a:r>
              <a:rPr sz="3200" spc="-5" dirty="0">
                <a:latin typeface="Segoe UI"/>
                <a:cs typeface="Segoe UI"/>
              </a:rPr>
              <a:t>n</a:t>
            </a:r>
            <a:r>
              <a:rPr sz="3200" spc="-15" dirty="0">
                <a:latin typeface="Segoe UI"/>
                <a:cs typeface="Segoe UI"/>
              </a:rPr>
              <a:t>a</a:t>
            </a:r>
            <a:r>
              <a:rPr sz="3200" spc="-10" dirty="0">
                <a:latin typeface="Segoe UI"/>
                <a:cs typeface="Segoe UI"/>
              </a:rPr>
              <a:t>lly</a:t>
            </a:r>
            <a:endParaRPr sz="32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Segoe UI"/>
                <a:cs typeface="Segoe UI"/>
              </a:rPr>
              <a:t>ở</a:t>
            </a:r>
            <a:r>
              <a:rPr sz="3200" spc="5" dirty="0">
                <a:latin typeface="Segoe UI"/>
                <a:cs typeface="Segoe UI"/>
              </a:rPr>
              <a:t> </a:t>
            </a:r>
            <a:r>
              <a:rPr sz="3200" spc="-10" dirty="0">
                <a:latin typeface="Segoe UI"/>
                <a:cs typeface="Segoe UI"/>
              </a:rPr>
              <a:t>p</a:t>
            </a:r>
            <a:r>
              <a:rPr sz="3200" spc="-45" dirty="0">
                <a:latin typeface="Segoe UI"/>
                <a:cs typeface="Segoe UI"/>
              </a:rPr>
              <a:t>r</a:t>
            </a:r>
            <a:r>
              <a:rPr sz="3200" spc="-20" dirty="0">
                <a:latin typeface="Segoe UI"/>
                <a:cs typeface="Segoe UI"/>
              </a:rPr>
              <a:t>oc</a:t>
            </a:r>
            <a:r>
              <a:rPr sz="3200" dirty="0">
                <a:latin typeface="Segoe UI"/>
                <a:cs typeface="Segoe UI"/>
              </a:rPr>
              <a:t>B</a:t>
            </a:r>
            <a:r>
              <a:rPr sz="3200" spc="-15" dirty="0">
                <a:latin typeface="Segoe UI"/>
                <a:cs typeface="Segoe UI"/>
              </a:rPr>
              <a:t>(</a:t>
            </a:r>
            <a:r>
              <a:rPr sz="3200" spc="-10" dirty="0">
                <a:latin typeface="Segoe UI"/>
                <a:cs typeface="Segoe UI"/>
              </a:rPr>
              <a:t>)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Segoe UI"/>
                <a:cs typeface="Segoe UI"/>
              </a:rPr>
              <a:t>c</a:t>
            </a:r>
            <a:r>
              <a:rPr sz="3200" spc="-15" dirty="0">
                <a:latin typeface="Segoe UI"/>
                <a:cs typeface="Segoe UI"/>
              </a:rPr>
              <a:t>ó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Segoe UI"/>
                <a:cs typeface="Segoe UI"/>
              </a:rPr>
              <a:t>r</a:t>
            </a:r>
            <a:r>
              <a:rPr sz="3200" spc="-10" dirty="0">
                <a:latin typeface="Segoe UI"/>
                <a:cs typeface="Segoe UI"/>
              </a:rPr>
              <a:t>et</a:t>
            </a:r>
            <a:r>
              <a:rPr sz="3200" spc="-20" dirty="0">
                <a:latin typeface="Segoe UI"/>
                <a:cs typeface="Segoe UI"/>
              </a:rPr>
              <a:t>u</a:t>
            </a:r>
            <a:r>
              <a:rPr sz="3200" spc="-5" dirty="0">
                <a:latin typeface="Segoe UI"/>
                <a:cs typeface="Segoe UI"/>
              </a:rPr>
              <a:t>r</a:t>
            </a:r>
            <a:r>
              <a:rPr sz="3200" spc="-15" dirty="0">
                <a:latin typeface="Segoe UI"/>
                <a:cs typeface="Segoe UI"/>
              </a:rPr>
              <a:t>n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Segoe UI"/>
                <a:cs typeface="Segoe UI"/>
              </a:rPr>
              <a:t>m</a:t>
            </a:r>
            <a:r>
              <a:rPr sz="3200" spc="-15" dirty="0">
                <a:latin typeface="Segoe UI"/>
                <a:cs typeface="Segoe UI"/>
              </a:rPr>
              <a:t>à</a:t>
            </a:r>
            <a:r>
              <a:rPr sz="3200" spc="5" dirty="0">
                <a:latin typeface="Segoe UI"/>
                <a:cs typeface="Segoe UI"/>
              </a:rPr>
              <a:t> </a:t>
            </a:r>
            <a:r>
              <a:rPr sz="3200" spc="-15" dirty="0">
                <a:latin typeface="Segoe UI"/>
                <a:cs typeface="Segoe UI"/>
              </a:rPr>
              <a:t>vẫn</a:t>
            </a:r>
            <a:r>
              <a:rPr sz="3200" spc="10" dirty="0">
                <a:latin typeface="Segoe UI"/>
                <a:cs typeface="Segoe UI"/>
              </a:rPr>
              <a:t> </a:t>
            </a:r>
            <a:r>
              <a:rPr sz="3200" spc="-5" dirty="0">
                <a:latin typeface="Segoe UI"/>
                <a:cs typeface="Segoe UI"/>
              </a:rPr>
              <a:t>ch</a:t>
            </a:r>
            <a:r>
              <a:rPr sz="3200" spc="-15" dirty="0">
                <a:latin typeface="Segoe UI"/>
                <a:cs typeface="Segoe UI"/>
              </a:rPr>
              <a:t>ạ</a:t>
            </a:r>
            <a:r>
              <a:rPr sz="3200" dirty="0">
                <a:latin typeface="Segoe UI"/>
                <a:cs typeface="Segoe UI"/>
              </a:rPr>
              <a:t>y</a:t>
            </a:r>
            <a:r>
              <a:rPr sz="3200" spc="25" dirty="0">
                <a:latin typeface="Segoe UI"/>
                <a:cs typeface="Segoe UI"/>
              </a:rPr>
              <a:t> </a:t>
            </a:r>
            <a:r>
              <a:rPr sz="3200" spc="-5" dirty="0">
                <a:latin typeface="Segoe UI"/>
                <a:cs typeface="Segoe UI"/>
              </a:rPr>
              <a:t>khố</a:t>
            </a:r>
            <a:r>
              <a:rPr sz="3200" dirty="0">
                <a:latin typeface="Segoe UI"/>
                <a:cs typeface="Segoe UI"/>
              </a:rPr>
              <a:t>i</a:t>
            </a:r>
            <a:r>
              <a:rPr sz="3200" spc="20" dirty="0">
                <a:latin typeface="Segoe UI"/>
                <a:cs typeface="Segoe UI"/>
              </a:rPr>
              <a:t> </a:t>
            </a:r>
            <a:r>
              <a:rPr sz="3200" spc="-10" dirty="0">
                <a:latin typeface="Segoe UI"/>
                <a:cs typeface="Segoe UI"/>
              </a:rPr>
              <a:t>fi</a:t>
            </a:r>
            <a:r>
              <a:rPr sz="3200" spc="-5" dirty="0">
                <a:latin typeface="Segoe UI"/>
                <a:cs typeface="Segoe UI"/>
              </a:rPr>
              <a:t>n</a:t>
            </a:r>
            <a:r>
              <a:rPr sz="3200" spc="-15" dirty="0">
                <a:latin typeface="Segoe UI"/>
                <a:cs typeface="Segoe UI"/>
              </a:rPr>
              <a:t>a</a:t>
            </a:r>
            <a:r>
              <a:rPr sz="3200" spc="-10" dirty="0">
                <a:latin typeface="Segoe UI"/>
                <a:cs typeface="Segoe UI"/>
              </a:rPr>
              <a:t>ll</a:t>
            </a:r>
            <a:r>
              <a:rPr sz="3200" spc="-160" dirty="0">
                <a:latin typeface="Segoe UI"/>
                <a:cs typeface="Segoe UI"/>
              </a:rPr>
              <a:t>y</a:t>
            </a:r>
            <a:r>
              <a:rPr sz="3200" spc="-10" dirty="0">
                <a:latin typeface="Segoe UI"/>
                <a:cs typeface="Segoe UI"/>
              </a:rPr>
              <a:t>.</a:t>
            </a:r>
            <a:endParaRPr lang="en-US" sz="3200" spc="-1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97141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16187" y="1264325"/>
            <a:ext cx="10750127" cy="357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latin typeface="Segoe UI"/>
                <a:cs typeface="Segoe UI"/>
              </a:rPr>
              <a:t>T</a:t>
            </a:r>
            <a:r>
              <a:rPr sz="2600" b="1" dirty="0">
                <a:latin typeface="Segoe UI"/>
                <a:cs typeface="Segoe UI"/>
              </a:rPr>
              <a:t>ừ</a:t>
            </a:r>
            <a:r>
              <a:rPr sz="2600" b="1" spc="-10" dirty="0">
                <a:latin typeface="Segoe UI"/>
                <a:cs typeface="Segoe UI"/>
              </a:rPr>
              <a:t> </a:t>
            </a:r>
            <a:r>
              <a:rPr sz="2600" b="1" spc="-5" dirty="0">
                <a:latin typeface="Segoe UI"/>
                <a:cs typeface="Segoe UI"/>
              </a:rPr>
              <a:t>k</a:t>
            </a:r>
            <a:r>
              <a:rPr sz="2600" b="1" spc="5" dirty="0">
                <a:latin typeface="Segoe UI"/>
                <a:cs typeface="Segoe UI"/>
              </a:rPr>
              <a:t>h</a:t>
            </a:r>
            <a:r>
              <a:rPr sz="2600" b="1" spc="-20" dirty="0">
                <a:latin typeface="Segoe UI"/>
                <a:cs typeface="Segoe UI"/>
              </a:rPr>
              <a:t>ó</a:t>
            </a:r>
            <a:r>
              <a:rPr sz="2600" b="1" dirty="0">
                <a:latin typeface="Segoe UI"/>
                <a:cs typeface="Segoe UI"/>
              </a:rPr>
              <a:t>a</a:t>
            </a:r>
            <a:r>
              <a:rPr sz="2600" b="1" spc="-35" dirty="0">
                <a:latin typeface="Segoe UI"/>
                <a:cs typeface="Segoe UI"/>
              </a:rPr>
              <a:t> </a:t>
            </a:r>
            <a:r>
              <a:rPr sz="2600" b="1" spc="-10" dirty="0">
                <a:latin typeface="Segoe UI"/>
                <a:cs typeface="Segoe UI"/>
              </a:rPr>
              <a:t>t</a:t>
            </a:r>
            <a:r>
              <a:rPr sz="2600" b="1" spc="5" dirty="0">
                <a:latin typeface="Segoe UI"/>
                <a:cs typeface="Segoe UI"/>
              </a:rPr>
              <a:t>h</a:t>
            </a:r>
            <a:r>
              <a:rPr sz="2600" b="1" spc="-20" dirty="0">
                <a:latin typeface="Segoe UI"/>
                <a:cs typeface="Segoe UI"/>
              </a:rPr>
              <a:t>r</a:t>
            </a:r>
            <a:r>
              <a:rPr sz="2600" b="1" spc="5" dirty="0">
                <a:latin typeface="Segoe UI"/>
                <a:cs typeface="Segoe UI"/>
              </a:rPr>
              <a:t>o</a:t>
            </a:r>
            <a:r>
              <a:rPr sz="2600" b="1" dirty="0">
                <a:latin typeface="Segoe UI"/>
                <a:cs typeface="Segoe UI"/>
              </a:rPr>
              <a:t>ws</a:t>
            </a:r>
            <a:endParaRPr sz="2600">
              <a:latin typeface="Segoe UI"/>
              <a:cs typeface="Segoe UI"/>
            </a:endParaRPr>
          </a:p>
          <a:p>
            <a:pPr marL="469900" marR="168910">
              <a:lnSpc>
                <a:spcPct val="120000"/>
              </a:lnSpc>
              <a:spcBef>
                <a:spcPts val="605"/>
              </a:spcBef>
            </a:pPr>
            <a:r>
              <a:rPr sz="2400" dirty="0">
                <a:latin typeface="Segoe UI"/>
                <a:cs typeface="Segoe UI"/>
              </a:rPr>
              <a:t>Từ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55" dirty="0">
                <a:latin typeface="Segoe UI"/>
                <a:cs typeface="Segoe UI"/>
              </a:rPr>
              <a:t>ó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45" dirty="0">
                <a:latin typeface="Segoe UI"/>
                <a:cs typeface="Segoe UI"/>
              </a:rPr>
              <a:t>r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w</a:t>
            </a:r>
            <a:r>
              <a:rPr sz="2400" dirty="0">
                <a:latin typeface="Segoe UI"/>
                <a:cs typeface="Segoe UI"/>
              </a:rPr>
              <a:t>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đư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sử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ụn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45" dirty="0">
                <a:latin typeface="Segoe UI"/>
                <a:cs typeface="Segoe UI"/>
              </a:rPr>
              <a:t>r</a:t>
            </a:r>
            <a:r>
              <a:rPr sz="2400" spc="-20" dirty="0">
                <a:latin typeface="Segoe UI"/>
                <a:cs typeface="Segoe UI"/>
              </a:rPr>
              <a:t>on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dirty="0">
                <a:latin typeface="Segoe UI"/>
                <a:cs typeface="Segoe UI"/>
              </a:rPr>
              <a:t>et</a:t>
            </a:r>
            <a:r>
              <a:rPr sz="2400" spc="-5" dirty="0">
                <a:latin typeface="Segoe UI"/>
                <a:cs typeface="Segoe UI"/>
              </a:rPr>
              <a:t>ho</a:t>
            </a:r>
            <a:r>
              <a:rPr sz="2400" dirty="0">
                <a:latin typeface="Segoe UI"/>
                <a:cs typeface="Segoe UI"/>
              </a:rPr>
              <a:t>d </a:t>
            </a:r>
            <a:r>
              <a:rPr sz="2400" spc="-15" dirty="0">
                <a:latin typeface="Segoe UI"/>
                <a:cs typeface="Segoe UI"/>
              </a:rPr>
              <a:t>d</a:t>
            </a:r>
            <a:r>
              <a:rPr sz="2400" spc="-20" dirty="0">
                <a:latin typeface="Segoe UI"/>
                <a:cs typeface="Segoe UI"/>
              </a:rPr>
              <a:t>ùn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để đề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</a:t>
            </a:r>
            <a:r>
              <a:rPr sz="2400" spc="-5" dirty="0">
                <a:latin typeface="Segoe UI"/>
                <a:cs typeface="Segoe UI"/>
              </a:rPr>
              <a:t>u</a:t>
            </a:r>
            <a:r>
              <a:rPr sz="2400" spc="-15" dirty="0">
                <a:latin typeface="Segoe UI"/>
                <a:cs typeface="Segoe UI"/>
              </a:rPr>
              <a:t>ất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ác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ó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ể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xảy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r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45" dirty="0">
                <a:latin typeface="Segoe UI"/>
                <a:cs typeface="Segoe UI"/>
              </a:rPr>
              <a:t>r</a:t>
            </a:r>
            <a:r>
              <a:rPr sz="2400" spc="-20" dirty="0">
                <a:latin typeface="Segoe UI"/>
                <a:cs typeface="Segoe UI"/>
              </a:rPr>
              <a:t>on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dirty="0">
                <a:latin typeface="Segoe UI"/>
                <a:cs typeface="Segoe UI"/>
              </a:rPr>
              <a:t>et</a:t>
            </a:r>
            <a:r>
              <a:rPr sz="2400" spc="-5" dirty="0">
                <a:latin typeface="Segoe UI"/>
                <a:cs typeface="Segoe UI"/>
              </a:rPr>
              <a:t>ho</a:t>
            </a:r>
            <a:r>
              <a:rPr sz="2400" dirty="0">
                <a:latin typeface="Segoe UI"/>
                <a:cs typeface="Segoe UI"/>
              </a:rPr>
              <a:t>d đ</a:t>
            </a:r>
            <a:r>
              <a:rPr sz="2400" spc="-5" dirty="0">
                <a:latin typeface="Segoe UI"/>
                <a:cs typeface="Segoe UI"/>
              </a:rPr>
              <a:t>ó</a:t>
            </a:r>
            <a:r>
              <a:rPr sz="2400" spc="-10" dirty="0">
                <a:latin typeface="Segoe UI"/>
                <a:cs typeface="Segoe UI"/>
              </a:rPr>
              <a:t>.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Có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nh</a:t>
            </a:r>
            <a:r>
              <a:rPr sz="2400" dirty="0">
                <a:latin typeface="Segoe UI"/>
                <a:cs typeface="Segoe UI"/>
              </a:rPr>
              <a:t>ữ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dirty="0">
                <a:latin typeface="Segoe UI"/>
                <a:cs typeface="Segoe UI"/>
              </a:rPr>
              <a:t>et</a:t>
            </a:r>
            <a:r>
              <a:rPr sz="2400" spc="-5" dirty="0">
                <a:latin typeface="Segoe UI"/>
                <a:cs typeface="Segoe UI"/>
              </a:rPr>
              <a:t>ho</a:t>
            </a:r>
            <a:r>
              <a:rPr sz="2400" dirty="0">
                <a:latin typeface="Segoe UI"/>
                <a:cs typeface="Segoe UI"/>
              </a:rPr>
              <a:t>d sử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ụn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số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30" dirty="0">
                <a:latin typeface="Segoe UI"/>
                <a:cs typeface="Segoe UI"/>
              </a:rPr>
              <a:t>m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đó </a:t>
            </a:r>
            <a:r>
              <a:rPr sz="2400" spc="-20" dirty="0">
                <a:latin typeface="Segoe UI"/>
                <a:cs typeface="Segoe UI"/>
              </a:rPr>
              <a:t>có</a:t>
            </a:r>
            <a:endParaRPr sz="2400">
              <a:latin typeface="Segoe UI"/>
              <a:cs typeface="Segoe UI"/>
            </a:endParaRPr>
          </a:p>
          <a:p>
            <a:pPr marL="469900" marR="5080">
              <a:lnSpc>
                <a:spcPct val="120000"/>
              </a:lnSpc>
            </a:pP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ể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xảy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r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5" dirty="0">
                <a:latin typeface="Segoe UI"/>
                <a:cs typeface="Segoe UI"/>
              </a:rPr>
              <a:t>‘</a:t>
            </a:r>
            <a:r>
              <a:rPr sz="2400" spc="-20" dirty="0">
                <a:latin typeface="Segoe UI"/>
                <a:cs typeface="Segoe UI"/>
              </a:rPr>
              <a:t>ch</a:t>
            </a:r>
            <a:r>
              <a:rPr sz="2400" spc="-10" dirty="0">
                <a:latin typeface="Segoe UI"/>
                <a:cs typeface="Segoe UI"/>
              </a:rPr>
              <a:t>e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70" dirty="0">
                <a:latin typeface="Segoe UI"/>
                <a:cs typeface="Segoe UI"/>
              </a:rPr>
              <a:t>k</a:t>
            </a:r>
            <a:r>
              <a:rPr sz="2400" spc="-10" dirty="0">
                <a:latin typeface="Segoe UI"/>
                <a:cs typeface="Segoe UI"/>
              </a:rPr>
              <a:t>e</a:t>
            </a:r>
            <a:r>
              <a:rPr sz="2400" spc="-15" dirty="0">
                <a:latin typeface="Segoe UI"/>
                <a:cs typeface="Segoe UI"/>
              </a:rPr>
              <a:t>d</a:t>
            </a:r>
            <a:r>
              <a:rPr sz="2400" dirty="0">
                <a:latin typeface="Segoe UI"/>
                <a:cs typeface="Segoe UI"/>
              </a:rPr>
              <a:t>’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n</a:t>
            </a:r>
            <a:r>
              <a:rPr sz="2400" spc="-10" dirty="0">
                <a:latin typeface="Segoe UI"/>
                <a:cs typeface="Segoe UI"/>
              </a:rPr>
              <a:t>ê</a:t>
            </a:r>
            <a:r>
              <a:rPr sz="2400" spc="-15" dirty="0">
                <a:latin typeface="Segoe UI"/>
                <a:cs typeface="Segoe UI"/>
              </a:rPr>
              <a:t>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chún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egoe UI"/>
                <a:cs typeface="Segoe UI"/>
              </a:rPr>
              <a:t>ta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-15" dirty="0">
                <a:latin typeface="Segoe UI"/>
                <a:cs typeface="Segoe UI"/>
              </a:rPr>
              <a:t>ắt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-5" dirty="0">
                <a:latin typeface="Segoe UI"/>
                <a:cs typeface="Segoe UI"/>
              </a:rPr>
              <a:t>uộ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ả</a:t>
            </a:r>
            <a:r>
              <a:rPr sz="2400" dirty="0">
                <a:latin typeface="Segoe UI"/>
                <a:cs typeface="Segoe UI"/>
              </a:rPr>
              <a:t>i xử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ý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</a:t>
            </a:r>
            <a:r>
              <a:rPr sz="2400" spc="-5" dirty="0">
                <a:latin typeface="Segoe UI"/>
                <a:cs typeface="Segoe UI"/>
              </a:rPr>
              <a:t>ó</a:t>
            </a:r>
            <a:r>
              <a:rPr sz="2400" spc="-10" dirty="0">
                <a:latin typeface="Segoe UI"/>
                <a:cs typeface="Segoe UI"/>
              </a:rPr>
              <a:t>.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V</a:t>
            </a:r>
            <a:r>
              <a:rPr sz="2400" dirty="0">
                <a:latin typeface="Segoe UI"/>
                <a:cs typeface="Segoe UI"/>
              </a:rPr>
              <a:t>í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dụ </a:t>
            </a:r>
            <a:r>
              <a:rPr sz="2400" spc="-20" dirty="0">
                <a:latin typeface="Segoe UI"/>
                <a:cs typeface="Segoe UI"/>
              </a:rPr>
              <a:t>kh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ý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ác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ao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egoe UI"/>
                <a:cs typeface="Segoe UI"/>
              </a:rPr>
              <a:t>tác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v</a:t>
            </a:r>
            <a:r>
              <a:rPr sz="2400" spc="-5" dirty="0">
                <a:latin typeface="Segoe UI"/>
                <a:cs typeface="Segoe UI"/>
              </a:rPr>
              <a:t>ới </a:t>
            </a:r>
            <a:r>
              <a:rPr sz="2400" spc="-10" dirty="0">
                <a:latin typeface="Segoe UI"/>
                <a:cs typeface="Segoe UI"/>
              </a:rPr>
              <a:t>fil</a:t>
            </a:r>
            <a:r>
              <a:rPr sz="2400" spc="5" dirty="0">
                <a:latin typeface="Segoe UI"/>
                <a:cs typeface="Segoe UI"/>
              </a:rPr>
              <a:t>e</a:t>
            </a:r>
            <a:r>
              <a:rPr sz="2400" spc="-10" dirty="0">
                <a:latin typeface="Segoe UI"/>
                <a:cs typeface="Segoe UI"/>
              </a:rPr>
              <a:t>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ả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ý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5" dirty="0">
                <a:latin typeface="Segoe UI"/>
                <a:cs typeface="Segoe UI"/>
              </a:rPr>
              <a:t>‘</a:t>
            </a:r>
            <a:r>
              <a:rPr sz="2400" spc="-20" dirty="0">
                <a:latin typeface="Segoe UI"/>
                <a:cs typeface="Segoe UI"/>
              </a:rPr>
              <a:t>ch</a:t>
            </a:r>
            <a:r>
              <a:rPr sz="2400" spc="-10" dirty="0">
                <a:latin typeface="Segoe UI"/>
                <a:cs typeface="Segoe UI"/>
              </a:rPr>
              <a:t>e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70" dirty="0">
                <a:latin typeface="Segoe UI"/>
                <a:cs typeface="Segoe UI"/>
              </a:rPr>
              <a:t>k</a:t>
            </a:r>
            <a:r>
              <a:rPr sz="2400" spc="-10" dirty="0">
                <a:latin typeface="Segoe UI"/>
                <a:cs typeface="Segoe UI"/>
              </a:rPr>
              <a:t>e</a:t>
            </a:r>
            <a:r>
              <a:rPr sz="2400" spc="-15" dirty="0">
                <a:latin typeface="Segoe UI"/>
                <a:cs typeface="Segoe UI"/>
              </a:rPr>
              <a:t>d</a:t>
            </a:r>
            <a:r>
              <a:rPr sz="2400" dirty="0">
                <a:latin typeface="Segoe UI"/>
                <a:cs typeface="Segoe UI"/>
              </a:rPr>
              <a:t>’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F</a:t>
            </a:r>
            <a:r>
              <a:rPr sz="2400" spc="-10" dirty="0">
                <a:latin typeface="Segoe UI"/>
                <a:cs typeface="Segoe UI"/>
              </a:rPr>
              <a:t>ile</a:t>
            </a:r>
            <a:r>
              <a:rPr sz="2400" dirty="0">
                <a:latin typeface="Segoe UI"/>
                <a:cs typeface="Segoe UI"/>
              </a:rPr>
              <a:t>N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dirty="0">
                <a:latin typeface="Segoe UI"/>
                <a:cs typeface="Segoe UI"/>
              </a:rPr>
              <a:t>F</a:t>
            </a:r>
            <a:r>
              <a:rPr sz="2400" spc="-20" dirty="0">
                <a:latin typeface="Segoe UI"/>
                <a:cs typeface="Segoe UI"/>
              </a:rPr>
              <a:t>oun</a:t>
            </a:r>
            <a:r>
              <a:rPr sz="2400" spc="-15" dirty="0">
                <a:latin typeface="Segoe UI"/>
                <a:cs typeface="Segoe UI"/>
              </a:rPr>
              <a:t>d</a:t>
            </a:r>
            <a:r>
              <a:rPr sz="2400" spc="-20" dirty="0">
                <a:latin typeface="Segoe UI"/>
                <a:cs typeface="Segoe UI"/>
              </a:rPr>
              <a:t>E</a:t>
            </a:r>
            <a:r>
              <a:rPr sz="2400" spc="-40" dirty="0">
                <a:latin typeface="Segoe UI"/>
                <a:cs typeface="Segoe UI"/>
              </a:rPr>
              <a:t>x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0" dirty="0">
                <a:latin typeface="Segoe UI"/>
                <a:cs typeface="Segoe UI"/>
              </a:rPr>
              <a:t>epti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0" dirty="0">
                <a:latin typeface="Segoe UI"/>
                <a:cs typeface="Segoe UI"/>
              </a:rPr>
              <a:t>n.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egoe UI"/>
                <a:cs typeface="Segoe UI"/>
              </a:rPr>
              <a:t>Tất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ả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ác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kh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egoe UI"/>
                <a:cs typeface="Segoe UI"/>
              </a:rPr>
              <a:t>b</a:t>
            </a:r>
            <a:r>
              <a:rPr sz="2400" spc="-15" dirty="0">
                <a:latin typeface="Segoe UI"/>
                <a:cs typeface="Segoe UI"/>
              </a:rPr>
              <a:t>áo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-5" dirty="0">
                <a:latin typeface="Segoe UI"/>
                <a:cs typeface="Segoe UI"/>
              </a:rPr>
              <a:t>ở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45" dirty="0">
                <a:latin typeface="Segoe UI"/>
                <a:cs typeface="Segoe UI"/>
              </a:rPr>
              <a:t>r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w</a:t>
            </a:r>
            <a:r>
              <a:rPr sz="2400" dirty="0">
                <a:latin typeface="Segoe UI"/>
                <a:cs typeface="Segoe UI"/>
              </a:rPr>
              <a:t>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đều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ả</a:t>
            </a:r>
            <a:r>
              <a:rPr sz="2400" dirty="0">
                <a:latin typeface="Segoe UI"/>
                <a:cs typeface="Segoe UI"/>
              </a:rPr>
              <a:t>i đư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spc="-135" dirty="0">
                <a:latin typeface="Segoe UI"/>
                <a:cs typeface="Segoe UI"/>
              </a:rPr>
              <a:t>ý</a:t>
            </a:r>
            <a:r>
              <a:rPr sz="2400" spc="-10" dirty="0">
                <a:latin typeface="Segoe UI"/>
                <a:cs typeface="Segoe UI"/>
              </a:rPr>
              <a:t>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ếu 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spc="-20" dirty="0">
                <a:latin typeface="Segoe UI"/>
                <a:cs typeface="Segoe UI"/>
              </a:rPr>
              <a:t>hôn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ó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đủ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bị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hôn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egoe UI"/>
                <a:cs typeface="Segoe UI"/>
              </a:rPr>
              <a:t>b</a:t>
            </a:r>
            <a:r>
              <a:rPr sz="2400" spc="-15" dirty="0">
                <a:latin typeface="Segoe UI"/>
                <a:cs typeface="Segoe UI"/>
              </a:rPr>
              <a:t>áo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lỗi</a:t>
            </a:r>
            <a:r>
              <a:rPr sz="2400" spc="-10" dirty="0"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throw</a:t>
            </a:r>
          </a:p>
        </p:txBody>
      </p:sp>
    </p:spTree>
    <p:extLst>
      <p:ext uri="{BB962C8B-B14F-4D97-AF65-F5344CB8AC3E}">
        <p14:creationId xmlns:p14="http://schemas.microsoft.com/office/powerpoint/2010/main" val="2688378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6187" y="1229274"/>
            <a:ext cx="1495213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Segoe UI"/>
                <a:cs typeface="Segoe UI"/>
              </a:rPr>
              <a:t>Ví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egoe UI"/>
                <a:cs typeface="Segoe UI"/>
              </a:rPr>
              <a:t>dụ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1: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3991" y="1990290"/>
            <a:ext cx="10225298" cy="3621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3991" y="1928719"/>
            <a:ext cx="10198680" cy="3682981"/>
          </a:xfrm>
          <a:custGeom>
            <a:avLst/>
            <a:gdLst/>
            <a:ahLst/>
            <a:cxnLst/>
            <a:rect l="l" t="t" r="r" b="b"/>
            <a:pathLst>
              <a:path w="7965440" h="2676525">
                <a:moveTo>
                  <a:pt x="0" y="2676524"/>
                </a:moveTo>
                <a:lnTo>
                  <a:pt x="7965216" y="2676524"/>
                </a:lnTo>
                <a:lnTo>
                  <a:pt x="7965216" y="0"/>
                </a:lnTo>
                <a:lnTo>
                  <a:pt x="0" y="0"/>
                </a:lnTo>
                <a:lnTo>
                  <a:pt x="0" y="2676524"/>
                </a:lnTo>
                <a:close/>
              </a:path>
            </a:pathLst>
          </a:custGeom>
          <a:ln w="952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3200" y="2362200"/>
            <a:ext cx="3454400" cy="0"/>
          </a:xfrm>
          <a:custGeom>
            <a:avLst/>
            <a:gdLst/>
            <a:ahLst/>
            <a:cxnLst/>
            <a:rect l="l" t="t" r="r" b="b"/>
            <a:pathLst>
              <a:path w="2590800">
                <a:moveTo>
                  <a:pt x="0" y="0"/>
                </a:moveTo>
                <a:lnTo>
                  <a:pt x="2590799" y="0"/>
                </a:lnTo>
              </a:path>
            </a:pathLst>
          </a:custGeom>
          <a:ln w="2857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throw</a:t>
            </a:r>
          </a:p>
        </p:txBody>
      </p:sp>
    </p:spTree>
    <p:extLst>
      <p:ext uri="{BB962C8B-B14F-4D97-AF65-F5344CB8AC3E}">
        <p14:creationId xmlns:p14="http://schemas.microsoft.com/office/powerpoint/2010/main" val="1050034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6187" y="1229274"/>
            <a:ext cx="2627207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Segoe UI"/>
                <a:cs typeface="Segoe UI"/>
              </a:rPr>
              <a:t>Ví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egoe UI"/>
                <a:cs typeface="Segoe UI"/>
              </a:rPr>
              <a:t>dụ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1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egoe UI"/>
                <a:cs typeface="Segoe UI"/>
              </a:rPr>
              <a:t>(</a:t>
            </a:r>
            <a:r>
              <a:rPr sz="2600" spc="5" dirty="0">
                <a:latin typeface="Segoe UI"/>
                <a:cs typeface="Segoe UI"/>
              </a:rPr>
              <a:t>ti</a:t>
            </a:r>
            <a:r>
              <a:rPr sz="2600" spc="-10" dirty="0">
                <a:latin typeface="Segoe UI"/>
                <a:cs typeface="Segoe UI"/>
              </a:rPr>
              <a:t>ế</a:t>
            </a:r>
            <a:r>
              <a:rPr sz="2600" spc="5" dirty="0">
                <a:latin typeface="Segoe UI"/>
                <a:cs typeface="Segoe UI"/>
              </a:rPr>
              <a:t>p</a:t>
            </a:r>
            <a:r>
              <a:rPr sz="2600" spc="-10" dirty="0">
                <a:latin typeface="Segoe UI"/>
                <a:cs typeface="Segoe UI"/>
              </a:rPr>
              <a:t>)</a:t>
            </a:r>
            <a:r>
              <a:rPr sz="2600" dirty="0">
                <a:latin typeface="Segoe UI"/>
                <a:cs typeface="Segoe UI"/>
              </a:rPr>
              <a:t>: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3145" y="1834560"/>
            <a:ext cx="9687385" cy="3369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9653" y="1824052"/>
            <a:ext cx="9700877" cy="3378835"/>
          </a:xfrm>
          <a:custGeom>
            <a:avLst/>
            <a:gdLst/>
            <a:ahLst/>
            <a:cxnLst/>
            <a:rect l="l" t="t" r="r" b="b"/>
            <a:pathLst>
              <a:path w="7712075" h="3378835">
                <a:moveTo>
                  <a:pt x="0" y="3378646"/>
                </a:moveTo>
                <a:lnTo>
                  <a:pt x="7711957" y="3378646"/>
                </a:lnTo>
                <a:lnTo>
                  <a:pt x="7711957" y="0"/>
                </a:lnTo>
                <a:lnTo>
                  <a:pt x="0" y="0"/>
                </a:lnTo>
                <a:lnTo>
                  <a:pt x="0" y="3378646"/>
                </a:lnTo>
                <a:close/>
              </a:path>
            </a:pathLst>
          </a:custGeom>
          <a:ln w="952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2785" y="4038600"/>
            <a:ext cx="37592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399" y="0"/>
                </a:lnTo>
              </a:path>
            </a:pathLst>
          </a:custGeom>
          <a:ln w="2857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24</a:t>
            </a:fld>
            <a:endParaRPr spc="-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throw</a:t>
            </a:r>
          </a:p>
        </p:txBody>
      </p:sp>
    </p:spTree>
    <p:extLst>
      <p:ext uri="{BB962C8B-B14F-4D97-AF65-F5344CB8AC3E}">
        <p14:creationId xmlns:p14="http://schemas.microsoft.com/office/powerpoint/2010/main" val="3960748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41686"/>
            <a:ext cx="80264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6185">
              <a:lnSpc>
                <a:spcPts val="3329"/>
              </a:lnSpc>
            </a:pPr>
            <a:r>
              <a:rPr spc="-15" dirty="0"/>
              <a:t>3. </a:t>
            </a:r>
            <a:r>
              <a:rPr spc="-20" dirty="0"/>
              <a:t>Sử</a:t>
            </a:r>
            <a:r>
              <a:rPr spc="20" dirty="0"/>
              <a:t> </a:t>
            </a:r>
            <a:r>
              <a:rPr spc="-25" dirty="0"/>
              <a:t>d</a:t>
            </a:r>
            <a:r>
              <a:rPr spc="-20" dirty="0"/>
              <a:t>ụng</a:t>
            </a:r>
            <a:r>
              <a:rPr spc="25" dirty="0"/>
              <a:t> </a:t>
            </a:r>
            <a:r>
              <a:rPr spc="-15" dirty="0"/>
              <a:t>từ</a:t>
            </a:r>
            <a:r>
              <a:rPr spc="10" dirty="0"/>
              <a:t> </a:t>
            </a:r>
            <a:r>
              <a:rPr spc="-25" dirty="0" err="1"/>
              <a:t>kh</a:t>
            </a:r>
            <a:r>
              <a:rPr spc="-50" dirty="0" err="1"/>
              <a:t>ó</a:t>
            </a:r>
            <a:r>
              <a:rPr spc="-15" dirty="0" err="1"/>
              <a:t>a</a:t>
            </a:r>
            <a:r>
              <a:rPr spc="10" dirty="0"/>
              <a:t> </a:t>
            </a:r>
            <a:r>
              <a:rPr spc="-15" dirty="0"/>
              <a:t>t</a:t>
            </a:r>
            <a:r>
              <a:rPr spc="-25" dirty="0"/>
              <a:t>hr</a:t>
            </a:r>
            <a:r>
              <a:rPr spc="-30" dirty="0"/>
              <a:t>o</a:t>
            </a:r>
            <a:r>
              <a:rPr spc="-20" dirty="0"/>
              <a:t>ws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16188" y="1241974"/>
            <a:ext cx="10011833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90"/>
              </a:lnSpc>
            </a:pPr>
            <a:r>
              <a:rPr sz="2600" dirty="0">
                <a:latin typeface="Segoe UI"/>
                <a:cs typeface="Segoe UI"/>
              </a:rPr>
              <a:t>Ví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egoe UI"/>
                <a:cs typeface="Segoe UI"/>
              </a:rPr>
              <a:t>dụ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2</a:t>
            </a:r>
            <a:r>
              <a:rPr sz="2600" dirty="0">
                <a:latin typeface="Segoe UI"/>
                <a:cs typeface="Segoe UI"/>
              </a:rPr>
              <a:t>: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egoe UI"/>
                <a:cs typeface="Segoe UI"/>
              </a:rPr>
              <a:t>D</a:t>
            </a:r>
            <a:r>
              <a:rPr sz="2600" dirty="0">
                <a:latin typeface="Segoe UI"/>
                <a:cs typeface="Segoe UI"/>
              </a:rPr>
              <a:t>ùng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egoe UI"/>
                <a:cs typeface="Segoe UI"/>
              </a:rPr>
              <a:t>các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45" dirty="0">
                <a:latin typeface="Segoe UI"/>
                <a:cs typeface="Segoe UI"/>
              </a:rPr>
              <a:t>r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ws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-45" dirty="0">
                <a:latin typeface="Segoe UI"/>
                <a:cs typeface="Segoe UI"/>
              </a:rPr>
              <a:t>r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egoe UI"/>
                <a:cs typeface="Segoe UI"/>
              </a:rPr>
              <a:t>p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5" dirty="0">
                <a:latin typeface="Segoe UI"/>
                <a:cs typeface="Segoe UI"/>
              </a:rPr>
              <a:t>ươ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ứ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-4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</a:t>
            </a:r>
            <a:r>
              <a:rPr sz="2600" spc="-10" dirty="0">
                <a:latin typeface="Segoe UI"/>
                <a:cs typeface="Segoe UI"/>
              </a:rPr>
              <a:t>a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dirty="0">
                <a:latin typeface="Segoe UI"/>
                <a:cs typeface="Segoe UI"/>
              </a:rPr>
              <a:t>n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2801" y="1828800"/>
            <a:ext cx="10783145" cy="4343400"/>
          </a:xfrm>
          <a:custGeom>
            <a:avLst/>
            <a:gdLst/>
            <a:ahLst/>
            <a:cxnLst/>
            <a:rect l="l" t="t" r="r" b="b"/>
            <a:pathLst>
              <a:path w="8087359" h="4343400">
                <a:moveTo>
                  <a:pt x="0" y="4343399"/>
                </a:moveTo>
                <a:lnTo>
                  <a:pt x="8086740" y="4343399"/>
                </a:lnTo>
                <a:lnTo>
                  <a:pt x="8086740" y="0"/>
                </a:lnTo>
                <a:lnTo>
                  <a:pt x="0" y="0"/>
                </a:lnTo>
                <a:lnTo>
                  <a:pt x="0" y="4343399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9153" y="1833920"/>
            <a:ext cx="10782316" cy="4343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6452" y="1824020"/>
            <a:ext cx="10795000" cy="4353560"/>
          </a:xfrm>
          <a:custGeom>
            <a:avLst/>
            <a:gdLst/>
            <a:ahLst/>
            <a:cxnLst/>
            <a:rect l="l" t="t" r="r" b="b"/>
            <a:pathLst>
              <a:path w="8096250" h="4353560">
                <a:moveTo>
                  <a:pt x="0" y="4352940"/>
                </a:moveTo>
                <a:lnTo>
                  <a:pt x="8096249" y="4352940"/>
                </a:lnTo>
                <a:lnTo>
                  <a:pt x="8096249" y="0"/>
                </a:lnTo>
                <a:lnTo>
                  <a:pt x="0" y="0"/>
                </a:lnTo>
                <a:lnTo>
                  <a:pt x="0" y="4352940"/>
                </a:lnTo>
                <a:close/>
              </a:path>
            </a:pathLst>
          </a:custGeom>
          <a:ln w="952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28000" y="4454853"/>
            <a:ext cx="29464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799" y="0"/>
                </a:lnTo>
              </a:path>
            </a:pathLst>
          </a:custGeom>
          <a:ln w="2857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5200" y="2168865"/>
            <a:ext cx="27432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99" y="0"/>
                </a:lnTo>
              </a:path>
            </a:pathLst>
          </a:custGeom>
          <a:ln w="2857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49819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41686"/>
            <a:ext cx="80264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6185">
              <a:lnSpc>
                <a:spcPts val="3329"/>
              </a:lnSpc>
            </a:pPr>
            <a:r>
              <a:rPr spc="-15" dirty="0"/>
              <a:t>3. </a:t>
            </a:r>
            <a:r>
              <a:rPr spc="-20" dirty="0"/>
              <a:t>Sử</a:t>
            </a:r>
            <a:r>
              <a:rPr spc="20" dirty="0"/>
              <a:t> </a:t>
            </a:r>
            <a:r>
              <a:rPr spc="-25" dirty="0"/>
              <a:t>d</a:t>
            </a:r>
            <a:r>
              <a:rPr spc="-20" dirty="0"/>
              <a:t>ụng</a:t>
            </a:r>
            <a:r>
              <a:rPr spc="25" dirty="0"/>
              <a:t> </a:t>
            </a:r>
            <a:r>
              <a:rPr spc="-15" dirty="0"/>
              <a:t>từ</a:t>
            </a:r>
            <a:r>
              <a:rPr spc="10" dirty="0"/>
              <a:t> </a:t>
            </a:r>
            <a:r>
              <a:rPr spc="-25" dirty="0" err="1"/>
              <a:t>kh</a:t>
            </a:r>
            <a:r>
              <a:rPr spc="-50" dirty="0" err="1"/>
              <a:t>ó</a:t>
            </a:r>
            <a:r>
              <a:rPr spc="-15" dirty="0" err="1"/>
              <a:t>a</a:t>
            </a:r>
            <a:r>
              <a:rPr spc="10" dirty="0"/>
              <a:t> </a:t>
            </a:r>
            <a:r>
              <a:rPr spc="-15" dirty="0"/>
              <a:t>t</a:t>
            </a:r>
            <a:r>
              <a:rPr spc="-25" dirty="0"/>
              <a:t>hr</a:t>
            </a:r>
            <a:r>
              <a:rPr spc="-30" dirty="0"/>
              <a:t>o</a:t>
            </a:r>
            <a:r>
              <a:rPr spc="-20" dirty="0"/>
              <a:t>ws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19387" y="1238610"/>
            <a:ext cx="10066020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70C0"/>
              </a:buClr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hôn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-5" dirty="0">
                <a:latin typeface="Segoe UI"/>
                <a:cs typeface="Segoe UI"/>
              </a:rPr>
              <a:t>ờn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ác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egoe UI"/>
                <a:cs typeface="Segoe UI"/>
              </a:rPr>
              <a:t>e</a:t>
            </a:r>
            <a:r>
              <a:rPr sz="2400" spc="-40" dirty="0">
                <a:latin typeface="Segoe UI"/>
                <a:cs typeface="Segoe UI"/>
              </a:rPr>
              <a:t>x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0" dirty="0">
                <a:latin typeface="Segoe UI"/>
                <a:cs typeface="Segoe UI"/>
              </a:rPr>
              <a:t>epti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</a:t>
            </a:r>
            <a:r>
              <a:rPr sz="2400" spc="-5" dirty="0">
                <a:latin typeface="Segoe UI"/>
                <a:cs typeface="Segoe UI"/>
              </a:rPr>
              <a:t>ợ</a:t>
            </a:r>
            <a:r>
              <a:rPr sz="2400" dirty="0">
                <a:latin typeface="Segoe UI"/>
                <a:cs typeface="Segoe UI"/>
              </a:rPr>
              <a:t>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‘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é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dirty="0">
                <a:latin typeface="Segoe UI"/>
                <a:cs typeface="Segoe UI"/>
              </a:rPr>
              <a:t>’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r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-5" dirty="0">
                <a:latin typeface="Segoe UI"/>
                <a:cs typeface="Segoe UI"/>
              </a:rPr>
              <a:t>ở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hệ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hốn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45" dirty="0">
                <a:latin typeface="Segoe UI"/>
                <a:cs typeface="Segoe UI"/>
              </a:rPr>
              <a:t>J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-50" dirty="0">
                <a:latin typeface="Segoe UI"/>
                <a:cs typeface="Segoe UI"/>
              </a:rPr>
              <a:t>v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</a:t>
            </a:r>
            <a:r>
              <a:rPr sz="2400" spc="-5" dirty="0">
                <a:latin typeface="Segoe UI"/>
                <a:cs typeface="Segoe UI"/>
              </a:rPr>
              <a:t>un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im</a:t>
            </a:r>
            <a:r>
              <a:rPr sz="2400" dirty="0">
                <a:latin typeface="Segoe UI"/>
                <a:cs typeface="Segoe UI"/>
              </a:rPr>
              <a:t>e.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20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u</a:t>
            </a:r>
            <a:r>
              <a:rPr sz="2400" spc="-15" dirty="0">
                <a:latin typeface="Segoe UI"/>
                <a:cs typeface="Segoe UI"/>
              </a:rPr>
              <a:t>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egoe UI"/>
                <a:cs typeface="Segoe UI"/>
              </a:rPr>
              <a:t>vậy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ta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egoe UI"/>
                <a:cs typeface="Segoe UI"/>
              </a:rPr>
              <a:t>vẫn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ó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ể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lậ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r</a:t>
            </a:r>
            <a:r>
              <a:rPr sz="2400" spc="-10" dirty="0">
                <a:latin typeface="Segoe UI"/>
                <a:cs typeface="Segoe UI"/>
              </a:rPr>
              <a:t>ì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spc="-15" dirty="0">
                <a:latin typeface="Segoe UI"/>
                <a:cs typeface="Segoe UI"/>
              </a:rPr>
              <a:t>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để ‘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é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dirty="0">
                <a:latin typeface="Segoe UI"/>
                <a:cs typeface="Segoe UI"/>
              </a:rPr>
              <a:t>’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r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kh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egoe UI"/>
                <a:cs typeface="Segoe UI"/>
              </a:rPr>
              <a:t>gặp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mộ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tì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spc="-15" dirty="0">
                <a:latin typeface="Segoe UI"/>
                <a:cs typeface="Segoe UI"/>
              </a:rPr>
              <a:t>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huốn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n</a:t>
            </a:r>
            <a:r>
              <a:rPr sz="2400" spc="-15" dirty="0">
                <a:latin typeface="Segoe UI"/>
                <a:cs typeface="Segoe UI"/>
              </a:rPr>
              <a:t>ào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đó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45" dirty="0">
                <a:latin typeface="Segoe UI"/>
                <a:cs typeface="Segoe UI"/>
              </a:rPr>
              <a:t>r</a:t>
            </a:r>
            <a:r>
              <a:rPr sz="2400" spc="-20" dirty="0">
                <a:latin typeface="Segoe UI"/>
                <a:cs typeface="Segoe UI"/>
              </a:rPr>
              <a:t>on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kh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egoe UI"/>
                <a:cs typeface="Segoe UI"/>
              </a:rPr>
              <a:t>lậ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r</a:t>
            </a:r>
            <a:r>
              <a:rPr sz="2400" spc="-10" dirty="0">
                <a:latin typeface="Segoe UI"/>
                <a:cs typeface="Segoe UI"/>
              </a:rPr>
              <a:t>ì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0" dirty="0">
                <a:latin typeface="Segoe UI"/>
                <a:cs typeface="Segoe UI"/>
              </a:rPr>
              <a:t>.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70C0"/>
              </a:buClr>
              <a:buFont typeface="Wingdings"/>
              <a:buChar char=""/>
              <a:tabLst>
                <a:tab pos="355600" algn="l"/>
              </a:tabLst>
            </a:pPr>
            <a:r>
              <a:rPr sz="2400" spc="-220" dirty="0">
                <a:latin typeface="Segoe UI"/>
                <a:cs typeface="Segoe UI"/>
              </a:rPr>
              <a:t>T</a:t>
            </a:r>
            <a:r>
              <a:rPr sz="2400" spc="-45" dirty="0">
                <a:latin typeface="Segoe UI"/>
                <a:cs typeface="Segoe UI"/>
              </a:rPr>
              <a:t>r</a:t>
            </a:r>
            <a:r>
              <a:rPr sz="2400" spc="-20" dirty="0">
                <a:latin typeface="Segoe UI"/>
                <a:cs typeface="Segoe UI"/>
              </a:rPr>
              <a:t>on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mộ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-5" dirty="0">
                <a:latin typeface="Segoe UI"/>
                <a:cs typeface="Segoe UI"/>
              </a:rPr>
              <a:t>ơn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ó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ể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45" dirty="0">
                <a:latin typeface="Segoe UI"/>
                <a:cs typeface="Segoe UI"/>
              </a:rPr>
              <a:t>r</a:t>
            </a:r>
            <a:r>
              <a:rPr sz="2400" spc="-20" dirty="0">
                <a:latin typeface="Segoe UI"/>
                <a:cs typeface="Segoe UI"/>
              </a:rPr>
              <a:t>ow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nhi</a:t>
            </a:r>
            <a:r>
              <a:rPr sz="2400" dirty="0">
                <a:latin typeface="Segoe UI"/>
                <a:cs typeface="Segoe UI"/>
              </a:rPr>
              <a:t>ều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-10" dirty="0">
                <a:latin typeface="Segoe UI"/>
                <a:cs typeface="Segoe UI"/>
              </a:rPr>
              <a:t>.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70C0"/>
              </a:buClr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Có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2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h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‘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é</a:t>
            </a:r>
            <a:r>
              <a:rPr sz="2400" spc="-5" dirty="0">
                <a:latin typeface="Segoe UI"/>
                <a:cs typeface="Segoe UI"/>
              </a:rPr>
              <a:t>m</a:t>
            </a:r>
            <a:r>
              <a:rPr sz="2400" dirty="0">
                <a:latin typeface="Segoe UI"/>
                <a:cs typeface="Segoe UI"/>
              </a:rPr>
              <a:t>’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egoe UI"/>
                <a:cs typeface="Segoe UI"/>
              </a:rPr>
              <a:t>(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45" dirty="0">
                <a:latin typeface="Segoe UI"/>
                <a:cs typeface="Segoe UI"/>
              </a:rPr>
              <a:t>r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w</a:t>
            </a:r>
            <a:r>
              <a:rPr sz="2400" spc="-10" dirty="0">
                <a:latin typeface="Segoe UI"/>
                <a:cs typeface="Segoe UI"/>
              </a:rPr>
              <a:t>)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r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ác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-10" dirty="0">
                <a:latin typeface="Segoe UI"/>
                <a:cs typeface="Segoe UI"/>
              </a:rPr>
              <a:t>:</a:t>
            </a:r>
            <a:endParaRPr sz="2400" dirty="0">
              <a:latin typeface="Segoe UI"/>
              <a:cs typeface="Segoe UI"/>
            </a:endParaRPr>
          </a:p>
          <a:p>
            <a:pPr marL="1155700" lvl="1" indent="-2286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25" dirty="0">
                <a:latin typeface="Segoe UI"/>
                <a:cs typeface="Segoe UI"/>
              </a:rPr>
              <a:t>D</a:t>
            </a:r>
            <a:r>
              <a:rPr sz="2200" spc="-15" dirty="0">
                <a:latin typeface="Segoe UI"/>
                <a:cs typeface="Segoe UI"/>
              </a:rPr>
              <a:t>ùng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Segoe UI"/>
                <a:cs typeface="Segoe UI"/>
              </a:rPr>
              <a:t>t</a:t>
            </a:r>
            <a:r>
              <a:rPr sz="2200" spc="-45" dirty="0">
                <a:latin typeface="Segoe UI"/>
                <a:cs typeface="Segoe UI"/>
              </a:rPr>
              <a:t>o</a:t>
            </a:r>
            <a:r>
              <a:rPr sz="2200" spc="-20" dirty="0">
                <a:latin typeface="Segoe UI"/>
                <a:cs typeface="Segoe UI"/>
              </a:rPr>
              <a:t>á</a:t>
            </a:r>
            <a:r>
              <a:rPr sz="2200" spc="-15" dirty="0">
                <a:latin typeface="Segoe UI"/>
                <a:cs typeface="Segoe UI"/>
              </a:rPr>
              <a:t>n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tử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new</a:t>
            </a:r>
            <a:endParaRPr sz="2200" dirty="0">
              <a:latin typeface="Segoe UI"/>
              <a:cs typeface="Segoe UI"/>
            </a:endParaRPr>
          </a:p>
          <a:p>
            <a:pPr marL="1155700" lvl="1" indent="-2286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25" dirty="0">
                <a:latin typeface="Segoe UI"/>
                <a:cs typeface="Segoe UI"/>
              </a:rPr>
              <a:t>Đ</a:t>
            </a:r>
            <a:r>
              <a:rPr sz="2200" spc="-15" dirty="0">
                <a:latin typeface="Segoe UI"/>
                <a:cs typeface="Segoe UI"/>
              </a:rPr>
              <a:t>ưa</a:t>
            </a:r>
            <a:r>
              <a:rPr sz="2200" spc="-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1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Segoe UI"/>
                <a:cs typeface="Segoe UI"/>
              </a:rPr>
              <a:t>th</a:t>
            </a:r>
            <a:r>
              <a:rPr sz="2200" spc="-20" dirty="0">
                <a:latin typeface="Segoe UI"/>
                <a:cs typeface="Segoe UI"/>
              </a:rPr>
              <a:t>am</a:t>
            </a:r>
            <a:r>
              <a:rPr sz="2200" spc="25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số</a:t>
            </a:r>
            <a:r>
              <a:rPr sz="2200" spc="-10" dirty="0">
                <a:latin typeface="Segoe UI"/>
                <a:cs typeface="Segoe UI"/>
              </a:rPr>
              <a:t> </a:t>
            </a:r>
            <a:r>
              <a:rPr sz="2200" spc="-50" dirty="0">
                <a:latin typeface="Segoe UI"/>
                <a:cs typeface="Segoe UI"/>
              </a:rPr>
              <a:t>v</a:t>
            </a:r>
            <a:r>
              <a:rPr sz="2200" spc="-20" dirty="0">
                <a:latin typeface="Segoe UI"/>
                <a:cs typeface="Segoe UI"/>
              </a:rPr>
              <a:t>à</a:t>
            </a:r>
            <a:r>
              <a:rPr sz="2200" spc="-15" dirty="0">
                <a:latin typeface="Segoe UI"/>
                <a:cs typeface="Segoe UI"/>
              </a:rPr>
              <a:t>o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Segoe UI"/>
                <a:cs typeface="Segoe UI"/>
              </a:rPr>
              <a:t>mệnh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đề</a:t>
            </a:r>
            <a:r>
              <a:rPr sz="2200" dirty="0">
                <a:latin typeface="Segoe UI"/>
                <a:cs typeface="Segoe UI"/>
              </a:rPr>
              <a:t> </a:t>
            </a:r>
            <a:r>
              <a:rPr sz="2200" spc="-15" dirty="0">
                <a:latin typeface="Segoe UI"/>
                <a:cs typeface="Segoe UI"/>
              </a:rPr>
              <a:t>c</a:t>
            </a:r>
            <a:r>
              <a:rPr sz="2200" spc="-20" dirty="0">
                <a:latin typeface="Segoe UI"/>
                <a:cs typeface="Segoe UI"/>
              </a:rPr>
              <a:t>a</a:t>
            </a:r>
            <a:r>
              <a:rPr sz="2200" spc="-35" dirty="0">
                <a:latin typeface="Segoe UI"/>
                <a:cs typeface="Segoe UI"/>
              </a:rPr>
              <a:t>t</a:t>
            </a:r>
            <a:r>
              <a:rPr sz="2200" spc="-10" dirty="0">
                <a:latin typeface="Segoe UI"/>
                <a:cs typeface="Segoe UI"/>
              </a:rPr>
              <a:t>ch.</a:t>
            </a:r>
            <a:endParaRPr sz="22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0070C0"/>
              </a:buClr>
              <a:buFont typeface="Wingdings"/>
              <a:buChar char=""/>
              <a:tabLst>
                <a:tab pos="356235" algn="l"/>
              </a:tabLst>
            </a:pPr>
            <a:r>
              <a:rPr sz="2600" dirty="0">
                <a:latin typeface="Segoe UI"/>
                <a:cs typeface="Segoe UI"/>
              </a:rPr>
              <a:t>Ví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egoe UI"/>
                <a:cs typeface="Segoe UI"/>
              </a:rPr>
              <a:t>dụ:</a:t>
            </a:r>
          </a:p>
          <a:p>
            <a:pPr marL="469265">
              <a:lnSpc>
                <a:spcPct val="100000"/>
              </a:lnSpc>
              <a:spcBef>
                <a:spcPts val="310"/>
              </a:spcBef>
              <a:tabLst>
                <a:tab pos="927100" algn="l"/>
              </a:tabLst>
            </a:pP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dirty="0">
                <a:latin typeface="Courier New"/>
                <a:cs typeface="Courier New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(check==0)</a:t>
            </a:r>
            <a:endParaRPr sz="2000" dirty="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  <a:tabLst>
                <a:tab pos="1841500" algn="l"/>
                <a:tab pos="2451100" algn="l"/>
              </a:tabLst>
            </a:pPr>
            <a:r>
              <a:rPr sz="2000" b="1" spc="-5" dirty="0">
                <a:solidFill>
                  <a:srgbClr val="FF6600"/>
                </a:solidFill>
                <a:latin typeface="Courier New"/>
                <a:cs typeface="Courier New"/>
              </a:rPr>
              <a:t>thro</a:t>
            </a:r>
            <a:r>
              <a:rPr sz="2000" b="1" dirty="0">
                <a:solidFill>
                  <a:srgbClr val="FF6600"/>
                </a:solidFill>
                <a:latin typeface="Courier New"/>
                <a:cs typeface="Courier New"/>
              </a:rPr>
              <a:t>w</a:t>
            </a:r>
            <a:r>
              <a:rPr sz="2000" b="1" dirty="0">
                <a:solidFill>
                  <a:srgbClr val="FF66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6600"/>
                </a:solidFill>
                <a:latin typeface="Courier New"/>
                <a:cs typeface="Courier New"/>
              </a:rPr>
              <a:t>ne</a:t>
            </a:r>
            <a:r>
              <a:rPr sz="2000" b="1" dirty="0">
                <a:solidFill>
                  <a:srgbClr val="FF6600"/>
                </a:solidFill>
                <a:latin typeface="Courier New"/>
                <a:cs typeface="Courier New"/>
              </a:rPr>
              <a:t>w</a:t>
            </a:r>
            <a:r>
              <a:rPr sz="2000" b="1" dirty="0">
                <a:solidFill>
                  <a:srgbClr val="FF66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NullPointerException();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9603" y="6443455"/>
            <a:ext cx="25738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A8A8A"/>
                </a:solidFill>
                <a:latin typeface="Tahoma"/>
                <a:cs typeface="Tahoma"/>
              </a:rPr>
              <a:t>26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987" y="6411083"/>
            <a:ext cx="279484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A8A8A"/>
                </a:solidFill>
                <a:latin typeface="Tahoma"/>
                <a:cs typeface="Tahoma"/>
              </a:rPr>
              <a:t>B</a:t>
            </a: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ài</a:t>
            </a:r>
            <a:r>
              <a:rPr sz="1800" spc="120" dirty="0">
                <a:solidFill>
                  <a:srgbClr val="8A8A8A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1:</a:t>
            </a:r>
            <a:r>
              <a:rPr sz="1800" spc="110" dirty="0">
                <a:solidFill>
                  <a:srgbClr val="8A8A8A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Lập</a:t>
            </a:r>
            <a:r>
              <a:rPr sz="1800" spc="10" dirty="0">
                <a:solidFill>
                  <a:srgbClr val="8A8A8A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8A8A8A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8A8A8A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8A8A8A"/>
                </a:solidFill>
                <a:latin typeface="Tahoma"/>
                <a:cs typeface="Tahoma"/>
              </a:rPr>
              <a:t>ì</a:t>
            </a:r>
            <a:r>
              <a:rPr sz="1800" dirty="0">
                <a:solidFill>
                  <a:srgbClr val="8A8A8A"/>
                </a:solidFill>
                <a:latin typeface="Tahoma"/>
                <a:cs typeface="Tahoma"/>
              </a:rPr>
              <a:t>nh</a:t>
            </a: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 J</a:t>
            </a:r>
            <a:r>
              <a:rPr sz="1800" spc="-20" dirty="0">
                <a:solidFill>
                  <a:srgbClr val="8A8A8A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8A8A8A"/>
                </a:solidFill>
                <a:latin typeface="Tahoma"/>
                <a:cs typeface="Tahoma"/>
              </a:rPr>
              <a:t>v</a:t>
            </a:r>
            <a:r>
              <a:rPr sz="1800" spc="-10" dirty="0">
                <a:solidFill>
                  <a:srgbClr val="8A8A8A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59556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07061"/>
            <a:ext cx="8026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8">
              <a:lnSpc>
                <a:spcPct val="100000"/>
              </a:lnSpc>
            </a:pPr>
            <a:r>
              <a:rPr spc="-25" dirty="0">
                <a:latin typeface="Segoe UI"/>
                <a:cs typeface="Segoe UI"/>
              </a:rPr>
              <a:t>3</a:t>
            </a:r>
            <a:r>
              <a:rPr spc="-10" dirty="0">
                <a:latin typeface="Segoe UI"/>
                <a:cs typeface="Segoe UI"/>
              </a:rPr>
              <a:t>.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0" dirty="0"/>
              <a:t>Sử</a:t>
            </a:r>
            <a:r>
              <a:rPr spc="20" dirty="0"/>
              <a:t> </a:t>
            </a:r>
            <a:r>
              <a:rPr spc="-25" dirty="0"/>
              <a:t>d</a:t>
            </a:r>
            <a:r>
              <a:rPr spc="-20" dirty="0"/>
              <a:t>ụng</a:t>
            </a:r>
            <a:r>
              <a:rPr spc="25" dirty="0"/>
              <a:t> </a:t>
            </a:r>
            <a:r>
              <a:rPr spc="-15" dirty="0"/>
              <a:t>từ</a:t>
            </a:r>
            <a:r>
              <a:rPr spc="10" dirty="0"/>
              <a:t> </a:t>
            </a:r>
            <a:r>
              <a:rPr spc="-25" dirty="0"/>
              <a:t>kh</a:t>
            </a:r>
            <a:r>
              <a:rPr spc="-50" dirty="0"/>
              <a:t>ó</a:t>
            </a:r>
            <a:r>
              <a:rPr spc="-15" dirty="0"/>
              <a:t>a</a:t>
            </a:r>
            <a:r>
              <a:rPr spc="10" dirty="0"/>
              <a:t> </a:t>
            </a:r>
            <a:r>
              <a:rPr spc="-15" dirty="0"/>
              <a:t>t</a:t>
            </a:r>
            <a:r>
              <a:rPr spc="-25" dirty="0"/>
              <a:t>hr</a:t>
            </a:r>
            <a:r>
              <a:rPr spc="-30" dirty="0"/>
              <a:t>o</a:t>
            </a:r>
            <a:r>
              <a:rPr spc="-20" dirty="0"/>
              <a:t>ws</a:t>
            </a:r>
            <a:r>
              <a:rPr spc="25" dirty="0"/>
              <a:t> </a:t>
            </a:r>
            <a:r>
              <a:rPr spc="-75" dirty="0"/>
              <a:t>v</a:t>
            </a:r>
            <a:r>
              <a:rPr spc="-15" dirty="0"/>
              <a:t>à</a:t>
            </a:r>
            <a:r>
              <a:rPr spc="10" dirty="0"/>
              <a:t> </a:t>
            </a:r>
            <a:r>
              <a:rPr spc="-10" dirty="0"/>
              <a:t>t</a:t>
            </a:r>
            <a:r>
              <a:rPr spc="-25" dirty="0"/>
              <a:t>hrow</a:t>
            </a:r>
          </a:p>
        </p:txBody>
      </p:sp>
      <p:sp>
        <p:nvSpPr>
          <p:cNvPr id="3" name="object 3"/>
          <p:cNvSpPr/>
          <p:nvPr/>
        </p:nvSpPr>
        <p:spPr>
          <a:xfrm>
            <a:off x="222249" y="1195404"/>
            <a:ext cx="11874520" cy="5133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549" y="1185861"/>
            <a:ext cx="11887200" cy="5143500"/>
          </a:xfrm>
          <a:custGeom>
            <a:avLst/>
            <a:gdLst/>
            <a:ahLst/>
            <a:cxnLst/>
            <a:rect l="l" t="t" r="r" b="b"/>
            <a:pathLst>
              <a:path w="8915400" h="5143500">
                <a:moveTo>
                  <a:pt x="0" y="5143499"/>
                </a:moveTo>
                <a:lnTo>
                  <a:pt x="8915399" y="5143499"/>
                </a:lnTo>
                <a:lnTo>
                  <a:pt x="89153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ln w="952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0000" y="2362200"/>
            <a:ext cx="61976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199" y="0"/>
                </a:lnTo>
              </a:path>
            </a:pathLst>
          </a:custGeom>
          <a:ln w="2857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601" y="5113364"/>
            <a:ext cx="4916593" cy="0"/>
          </a:xfrm>
          <a:custGeom>
            <a:avLst/>
            <a:gdLst/>
            <a:ahLst/>
            <a:cxnLst/>
            <a:rect l="l" t="t" r="r" b="b"/>
            <a:pathLst>
              <a:path w="3687445">
                <a:moveTo>
                  <a:pt x="0" y="0"/>
                </a:moveTo>
                <a:lnTo>
                  <a:pt x="3687165" y="0"/>
                </a:lnTo>
              </a:path>
            </a:pathLst>
          </a:custGeom>
          <a:ln w="2857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27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706700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41686"/>
            <a:ext cx="80264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8">
              <a:lnSpc>
                <a:spcPts val="3329"/>
              </a:lnSpc>
            </a:pPr>
            <a:r>
              <a:rPr spc="-15" dirty="0"/>
              <a:t>3. </a:t>
            </a:r>
            <a:r>
              <a:rPr spc="-20" dirty="0"/>
              <a:t>Sử</a:t>
            </a:r>
            <a:r>
              <a:rPr spc="20" dirty="0"/>
              <a:t> </a:t>
            </a:r>
            <a:r>
              <a:rPr spc="-25" dirty="0"/>
              <a:t>d</a:t>
            </a:r>
            <a:r>
              <a:rPr spc="-20" dirty="0"/>
              <a:t>ụng</a:t>
            </a:r>
            <a:r>
              <a:rPr spc="25" dirty="0"/>
              <a:t> </a:t>
            </a:r>
            <a:r>
              <a:rPr spc="-15" dirty="0"/>
              <a:t>từ</a:t>
            </a:r>
            <a:r>
              <a:rPr spc="10" dirty="0"/>
              <a:t> </a:t>
            </a:r>
            <a:r>
              <a:rPr spc="-25" dirty="0"/>
              <a:t>kh</a:t>
            </a:r>
            <a:r>
              <a:rPr spc="-50" dirty="0"/>
              <a:t>ó</a:t>
            </a:r>
            <a:r>
              <a:rPr spc="-15" dirty="0"/>
              <a:t>a</a:t>
            </a:r>
            <a:r>
              <a:rPr spc="10" dirty="0"/>
              <a:t> </a:t>
            </a:r>
            <a:r>
              <a:rPr spc="-15" dirty="0"/>
              <a:t>t</a:t>
            </a:r>
            <a:r>
              <a:rPr spc="-25" dirty="0"/>
              <a:t>hr</a:t>
            </a:r>
            <a:r>
              <a:rPr spc="-30" dirty="0"/>
              <a:t>o</a:t>
            </a:r>
            <a:r>
              <a:rPr spc="-20" dirty="0"/>
              <a:t>ws</a:t>
            </a:r>
            <a:r>
              <a:rPr spc="20" dirty="0"/>
              <a:t> </a:t>
            </a:r>
            <a:r>
              <a:rPr spc="-75" dirty="0"/>
              <a:t>v</a:t>
            </a:r>
            <a:r>
              <a:rPr spc="-15" dirty="0"/>
              <a:t>à</a:t>
            </a:r>
            <a:r>
              <a:rPr spc="10" dirty="0"/>
              <a:t> </a:t>
            </a:r>
            <a:r>
              <a:rPr spc="-10" dirty="0"/>
              <a:t>t</a:t>
            </a:r>
            <a:r>
              <a:rPr spc="-25" dirty="0"/>
              <a:t>hr</a:t>
            </a:r>
            <a:r>
              <a:rPr spc="-30" dirty="0"/>
              <a:t>o</a:t>
            </a:r>
            <a:r>
              <a:rPr spc="-25"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587" y="1162409"/>
            <a:ext cx="9372600" cy="741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C</a:t>
            </a:r>
            <a:r>
              <a:rPr sz="2400" spc="-20" dirty="0">
                <a:latin typeface="Segoe UI"/>
                <a:cs typeface="Segoe UI"/>
              </a:rPr>
              <a:t>hún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egoe UI"/>
                <a:cs typeface="Segoe UI"/>
              </a:rPr>
              <a:t>ta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ó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ể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tự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</a:t>
            </a:r>
            <a:r>
              <a:rPr sz="2400" spc="-5" dirty="0">
                <a:latin typeface="Segoe UI"/>
                <a:cs typeface="Segoe UI"/>
              </a:rPr>
              <a:t>i</a:t>
            </a:r>
            <a:r>
              <a:rPr sz="2400" dirty="0">
                <a:latin typeface="Segoe UI"/>
                <a:cs typeface="Segoe UI"/>
              </a:rPr>
              <a:t>ết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ass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ý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r</a:t>
            </a:r>
            <a:r>
              <a:rPr sz="2400" spc="-20" dirty="0">
                <a:latin typeface="Segoe UI"/>
                <a:cs typeface="Segoe UI"/>
              </a:rPr>
              <a:t>i</a:t>
            </a:r>
            <a:r>
              <a:rPr sz="2400" spc="-10" dirty="0">
                <a:latin typeface="Segoe UI"/>
                <a:cs typeface="Segoe UI"/>
              </a:rPr>
              <a:t>ê</a:t>
            </a:r>
            <a:r>
              <a:rPr sz="2400" spc="-20" dirty="0">
                <a:latin typeface="Segoe UI"/>
                <a:cs typeface="Segoe UI"/>
              </a:rPr>
              <a:t>n</a:t>
            </a:r>
            <a:r>
              <a:rPr sz="2400" spc="-15" dirty="0">
                <a:latin typeface="Segoe UI"/>
                <a:cs typeface="Segoe UI"/>
              </a:rPr>
              <a:t>g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ts val="2855"/>
              </a:lnSpc>
            </a:pPr>
            <a:r>
              <a:rPr sz="2400" spc="-5" dirty="0">
                <a:latin typeface="Segoe UI"/>
                <a:cs typeface="Segoe UI"/>
              </a:rPr>
              <a:t>mìn</a:t>
            </a:r>
            <a:r>
              <a:rPr sz="2400" dirty="0">
                <a:latin typeface="Segoe UI"/>
                <a:cs typeface="Segoe UI"/>
              </a:rPr>
              <a:t>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</a:t>
            </a:r>
            <a:r>
              <a:rPr sz="2400" spc="-15" dirty="0">
                <a:latin typeface="Segoe UI"/>
                <a:cs typeface="Segoe UI"/>
              </a:rPr>
              <a:t>ằ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h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dirty="0">
                <a:latin typeface="Segoe UI"/>
                <a:cs typeface="Segoe UI"/>
              </a:rPr>
              <a:t>ế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ừ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cla</a:t>
            </a:r>
            <a:r>
              <a:rPr sz="2400" dirty="0">
                <a:latin typeface="Segoe UI"/>
                <a:cs typeface="Segoe UI"/>
              </a:rPr>
              <a:t>ss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E</a:t>
            </a:r>
            <a:r>
              <a:rPr sz="2400" spc="-40" dirty="0">
                <a:latin typeface="Segoe UI"/>
                <a:cs typeface="Segoe UI"/>
              </a:rPr>
              <a:t>x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0" dirty="0">
                <a:latin typeface="Segoe UI"/>
                <a:cs typeface="Segoe UI"/>
              </a:rPr>
              <a:t>epti</a:t>
            </a:r>
            <a:r>
              <a:rPr sz="2400" spc="-5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củ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5" dirty="0">
                <a:latin typeface="Segoe UI"/>
                <a:cs typeface="Segoe UI"/>
              </a:rPr>
              <a:t>J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-65" dirty="0">
                <a:latin typeface="Segoe UI"/>
                <a:cs typeface="Segoe UI"/>
              </a:rPr>
              <a:t>v</a:t>
            </a:r>
            <a:r>
              <a:rPr sz="2400" spc="-10" dirty="0">
                <a:latin typeface="Segoe UI"/>
                <a:cs typeface="Segoe UI"/>
              </a:rPr>
              <a:t>a: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5917" y="2122231"/>
            <a:ext cx="8811260" cy="4354830"/>
          </a:xfrm>
          <a:custGeom>
            <a:avLst/>
            <a:gdLst/>
            <a:ahLst/>
            <a:cxnLst/>
            <a:rect l="l" t="t" r="r" b="b"/>
            <a:pathLst>
              <a:path w="6608445" h="4354830">
                <a:moveTo>
                  <a:pt x="0" y="4354768"/>
                </a:moveTo>
                <a:lnTo>
                  <a:pt x="6607850" y="4354768"/>
                </a:lnTo>
                <a:lnTo>
                  <a:pt x="6607850" y="0"/>
                </a:lnTo>
                <a:lnTo>
                  <a:pt x="0" y="0"/>
                </a:lnTo>
                <a:lnTo>
                  <a:pt x="0" y="4354768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2695" y="2127689"/>
            <a:ext cx="8810455" cy="4354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9568" y="2117452"/>
            <a:ext cx="8823960" cy="4364355"/>
          </a:xfrm>
          <a:custGeom>
            <a:avLst/>
            <a:gdLst/>
            <a:ahLst/>
            <a:cxnLst/>
            <a:rect l="l" t="t" r="r" b="b"/>
            <a:pathLst>
              <a:path w="6617970" h="4364355">
                <a:moveTo>
                  <a:pt x="0" y="4364309"/>
                </a:moveTo>
                <a:lnTo>
                  <a:pt x="6617390" y="4364309"/>
                </a:lnTo>
                <a:lnTo>
                  <a:pt x="6617390" y="0"/>
                </a:lnTo>
                <a:lnTo>
                  <a:pt x="0" y="0"/>
                </a:lnTo>
                <a:lnTo>
                  <a:pt x="0" y="4364309"/>
                </a:lnTo>
                <a:close/>
              </a:path>
            </a:pathLst>
          </a:custGeom>
          <a:ln w="952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2746" y="2438400"/>
            <a:ext cx="3186853" cy="0"/>
          </a:xfrm>
          <a:custGeom>
            <a:avLst/>
            <a:gdLst/>
            <a:ahLst/>
            <a:cxnLst/>
            <a:rect l="l" t="t" r="r" b="b"/>
            <a:pathLst>
              <a:path w="2390140">
                <a:moveTo>
                  <a:pt x="0" y="0"/>
                </a:moveTo>
                <a:lnTo>
                  <a:pt x="2389540" y="0"/>
                </a:lnTo>
              </a:path>
            </a:pathLst>
          </a:custGeom>
          <a:ln w="2857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94281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30717" y="1878419"/>
            <a:ext cx="8215493" cy="3720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8964" y="1183730"/>
            <a:ext cx="9779000" cy="5010150"/>
          </a:xfrm>
          <a:custGeom>
            <a:avLst/>
            <a:gdLst/>
            <a:ahLst/>
            <a:cxnLst/>
            <a:rect l="l" t="t" r="r" b="b"/>
            <a:pathLst>
              <a:path w="7334250" h="5010150">
                <a:moveTo>
                  <a:pt x="0" y="5010149"/>
                </a:moveTo>
                <a:lnTo>
                  <a:pt x="7334249" y="5010149"/>
                </a:lnTo>
                <a:lnTo>
                  <a:pt x="7334249" y="0"/>
                </a:lnTo>
                <a:lnTo>
                  <a:pt x="0" y="0"/>
                </a:lnTo>
                <a:lnTo>
                  <a:pt x="0" y="5010149"/>
                </a:lnTo>
                <a:close/>
              </a:path>
            </a:pathLst>
          </a:custGeom>
          <a:ln w="952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2594" y="2168865"/>
            <a:ext cx="3770207" cy="0"/>
          </a:xfrm>
          <a:custGeom>
            <a:avLst/>
            <a:gdLst/>
            <a:ahLst/>
            <a:cxnLst/>
            <a:rect l="l" t="t" r="r" b="b"/>
            <a:pathLst>
              <a:path w="2827654">
                <a:moveTo>
                  <a:pt x="0" y="0"/>
                </a:moveTo>
                <a:lnTo>
                  <a:pt x="2827364" y="0"/>
                </a:lnTo>
              </a:path>
            </a:pathLst>
          </a:custGeom>
          <a:ln w="2857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84400" y="4913196"/>
            <a:ext cx="3339253" cy="5080"/>
          </a:xfrm>
          <a:custGeom>
            <a:avLst/>
            <a:gdLst/>
            <a:ahLst/>
            <a:cxnLst/>
            <a:rect l="l" t="t" r="r" b="b"/>
            <a:pathLst>
              <a:path w="2504440" h="5079">
                <a:moveTo>
                  <a:pt x="0" y="4550"/>
                </a:moveTo>
                <a:lnTo>
                  <a:pt x="2504367" y="0"/>
                </a:lnTo>
              </a:path>
            </a:pathLst>
          </a:custGeom>
          <a:ln w="2857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throw</a:t>
            </a:r>
          </a:p>
        </p:txBody>
      </p:sp>
    </p:spTree>
    <p:extLst>
      <p:ext uri="{BB962C8B-B14F-4D97-AF65-F5344CB8AC3E}">
        <p14:creationId xmlns:p14="http://schemas.microsoft.com/office/powerpoint/2010/main" val="10128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212831" y="192023"/>
            <a:ext cx="757935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65841" y="192023"/>
            <a:ext cx="75590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268819" y="1669312"/>
            <a:ext cx="11023600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vi-VN" spc="-15" dirty="0">
                <a:latin typeface="Segoe UI"/>
                <a:cs typeface="Segoe UI"/>
              </a:rPr>
              <a:t>1. Sử dụng khối try…catch để xử lý ngoại lệ</a:t>
            </a:r>
          </a:p>
          <a:p>
            <a:pPr marL="12700">
              <a:lnSpc>
                <a:spcPct val="100000"/>
              </a:lnSpc>
            </a:pPr>
            <a:r>
              <a:rPr lang="en-US" spc="-15" dirty="0">
                <a:latin typeface="Segoe UI"/>
                <a:cs typeface="Segoe UI"/>
              </a:rPr>
              <a:t>2. </a:t>
            </a:r>
            <a:r>
              <a:rPr lang="en-US" spc="-15" dirty="0" err="1">
                <a:latin typeface="Segoe UI"/>
                <a:cs typeface="Segoe UI"/>
              </a:rPr>
              <a:t>Sử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dụng</a:t>
            </a:r>
            <a:r>
              <a:rPr lang="en-US" spc="-15" dirty="0">
                <a:latin typeface="Segoe UI"/>
                <a:cs typeface="Segoe UI"/>
              </a:rPr>
              <a:t> final </a:t>
            </a:r>
            <a:r>
              <a:rPr lang="en-US" spc="-15" dirty="0" err="1">
                <a:latin typeface="Segoe UI"/>
                <a:cs typeface="Segoe UI"/>
              </a:rPr>
              <a:t>trong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khối</a:t>
            </a:r>
            <a:r>
              <a:rPr lang="en-US" spc="-15" dirty="0">
                <a:latin typeface="Segoe UI"/>
                <a:cs typeface="Segoe UI"/>
              </a:rPr>
              <a:t> try…catch</a:t>
            </a:r>
          </a:p>
          <a:p>
            <a:pPr marL="12700">
              <a:lnSpc>
                <a:spcPct val="100000"/>
              </a:lnSpc>
            </a:pPr>
            <a:r>
              <a:rPr lang="en-US" spc="-15" dirty="0">
                <a:latin typeface="Segoe UI"/>
                <a:cs typeface="Segoe UI"/>
              </a:rPr>
              <a:t>3. </a:t>
            </a:r>
            <a:r>
              <a:rPr lang="en-US" spc="-15" dirty="0" err="1">
                <a:latin typeface="Segoe UI"/>
                <a:cs typeface="Segoe UI"/>
              </a:rPr>
              <a:t>Sử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dụng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từ</a:t>
            </a:r>
            <a:r>
              <a:rPr lang="en-US" spc="-15" dirty="0">
                <a:latin typeface="Segoe UI"/>
                <a:cs typeface="Segoe UI"/>
              </a:rPr>
              <a:t> </a:t>
            </a:r>
            <a:r>
              <a:rPr lang="en-US" spc="-15" dirty="0" err="1">
                <a:latin typeface="Segoe UI"/>
                <a:cs typeface="Segoe UI"/>
              </a:rPr>
              <a:t>khóa</a:t>
            </a:r>
            <a:r>
              <a:rPr lang="en-US" spc="-15" dirty="0">
                <a:latin typeface="Segoe UI"/>
                <a:cs typeface="Segoe UI"/>
              </a:rPr>
              <a:t> throws </a:t>
            </a:r>
            <a:r>
              <a:rPr lang="en-US" spc="-15" dirty="0" err="1">
                <a:latin typeface="Segoe UI"/>
                <a:cs typeface="Segoe UI"/>
              </a:rPr>
              <a:t>và</a:t>
            </a:r>
            <a:r>
              <a:rPr lang="en-US" spc="-15" dirty="0">
                <a:latin typeface="Segoe UI"/>
                <a:cs typeface="Segoe UI"/>
              </a:rPr>
              <a:t> throw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098" y="1823940"/>
            <a:ext cx="2786743" cy="365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1085364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1671572"/>
            <a:ext cx="9477587" cy="4028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70C0"/>
              </a:buClr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Ng</a:t>
            </a:r>
            <a:r>
              <a:rPr sz="2400" spc="-5" dirty="0">
                <a:latin typeface="Segoe UI"/>
                <a:cs typeface="Segoe UI"/>
              </a:rPr>
              <a:t>o</a:t>
            </a:r>
            <a:r>
              <a:rPr sz="2400" spc="-10" dirty="0">
                <a:latin typeface="Segoe UI"/>
                <a:cs typeface="Segoe UI"/>
              </a:rPr>
              <a:t>ại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l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ác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lỗ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dirty="0">
                <a:latin typeface="Segoe UI"/>
                <a:cs typeface="Segoe UI"/>
              </a:rPr>
              <a:t>ỉ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xảy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r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kh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spc="-15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y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-5" dirty="0">
                <a:latin typeface="Segoe UI"/>
                <a:cs typeface="Segoe UI"/>
              </a:rPr>
              <a:t>ơn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r</a:t>
            </a:r>
            <a:r>
              <a:rPr sz="2400" spc="-10" dirty="0">
                <a:latin typeface="Segoe UI"/>
                <a:cs typeface="Segoe UI"/>
              </a:rPr>
              <a:t>ì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spc="-15" dirty="0">
                <a:latin typeface="Segoe UI"/>
                <a:cs typeface="Segoe UI"/>
              </a:rPr>
              <a:t>h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0070C0"/>
              </a:buClr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Kh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egoe UI"/>
                <a:cs typeface="Segoe UI"/>
              </a:rPr>
              <a:t>gặp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ì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ch</a:t>
            </a:r>
            <a:r>
              <a:rPr sz="2400" dirty="0">
                <a:latin typeface="Segoe UI"/>
                <a:cs typeface="Segoe UI"/>
              </a:rPr>
              <a:t>ư</a:t>
            </a:r>
            <a:r>
              <a:rPr sz="2400" spc="-5" dirty="0">
                <a:latin typeface="Segoe UI"/>
                <a:cs typeface="Segoe UI"/>
              </a:rPr>
              <a:t>ơn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r</a:t>
            </a:r>
            <a:r>
              <a:rPr sz="2400" spc="-10" dirty="0">
                <a:latin typeface="Segoe UI"/>
                <a:cs typeface="Segoe UI"/>
              </a:rPr>
              <a:t>ì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spc="-15" dirty="0">
                <a:latin typeface="Segoe UI"/>
                <a:cs typeface="Segoe UI"/>
              </a:rPr>
              <a:t>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egoe UI"/>
                <a:cs typeface="Segoe UI"/>
              </a:rPr>
              <a:t>lậ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tức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dừ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 </a:t>
            </a:r>
            <a:r>
              <a:rPr sz="2400" spc="-15" dirty="0">
                <a:latin typeface="Segoe UI"/>
                <a:cs typeface="Segoe UI"/>
              </a:rPr>
              <a:t>lạ</a:t>
            </a:r>
            <a:r>
              <a:rPr sz="2400" dirty="0">
                <a:latin typeface="Segoe UI"/>
                <a:cs typeface="Segoe UI"/>
              </a:rPr>
              <a:t>i</a:t>
            </a:r>
          </a:p>
          <a:p>
            <a:pPr marL="355600" marR="331470" indent="-342900">
              <a:lnSpc>
                <a:spcPct val="120000"/>
              </a:lnSpc>
              <a:spcBef>
                <a:spcPts val="575"/>
              </a:spcBef>
              <a:buClr>
                <a:srgbClr val="0070C0"/>
              </a:buClr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Segoe UI"/>
                <a:cs typeface="Segoe UI"/>
              </a:rPr>
              <a:t>Dùn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90" dirty="0">
                <a:latin typeface="Segoe UI"/>
                <a:cs typeface="Segoe UI"/>
              </a:rPr>
              <a:t>r</a:t>
            </a:r>
            <a:r>
              <a:rPr sz="2400" spc="-160" dirty="0">
                <a:latin typeface="Segoe UI"/>
                <a:cs typeface="Segoe UI"/>
              </a:rPr>
              <a:t>y</a:t>
            </a:r>
            <a:r>
              <a:rPr sz="2400" spc="-20" dirty="0">
                <a:latin typeface="Segoe UI"/>
                <a:cs typeface="Segoe UI"/>
              </a:rPr>
              <a:t>…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-45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ý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ạ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</a:t>
            </a:r>
            <a:r>
              <a:rPr sz="2400" dirty="0">
                <a:latin typeface="Segoe UI"/>
                <a:cs typeface="Segoe UI"/>
              </a:rPr>
              <a:t>ệ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0" dirty="0">
                <a:latin typeface="Segoe UI"/>
                <a:cs typeface="Segoe UI"/>
              </a:rPr>
              <a:t>e</a:t>
            </a:r>
            <a:r>
              <a:rPr sz="2400" spc="-15" dirty="0">
                <a:latin typeface="Segoe UI"/>
                <a:cs typeface="Segoe UI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egoe UI"/>
                <a:cs typeface="Segoe UI"/>
              </a:rPr>
              <a:t>ý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đồ </a:t>
            </a:r>
            <a:r>
              <a:rPr sz="2400" spc="-5" dirty="0">
                <a:latin typeface="Segoe UI"/>
                <a:cs typeface="Segoe UI"/>
              </a:rPr>
              <a:t>củ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dirty="0">
                <a:latin typeface="Segoe UI"/>
                <a:cs typeface="Segoe UI"/>
              </a:rPr>
              <a:t>gư</a:t>
            </a:r>
            <a:r>
              <a:rPr sz="2400" spc="-5" dirty="0">
                <a:latin typeface="Segoe UI"/>
                <a:cs typeface="Segoe UI"/>
              </a:rPr>
              <a:t>ờ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lậ</a:t>
            </a:r>
            <a:r>
              <a:rPr sz="2400" dirty="0">
                <a:latin typeface="Segoe UI"/>
                <a:cs typeface="Segoe UI"/>
              </a:rPr>
              <a:t>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r</a:t>
            </a:r>
            <a:r>
              <a:rPr sz="2400" spc="-10" dirty="0">
                <a:latin typeface="Segoe UI"/>
                <a:cs typeface="Segoe UI"/>
              </a:rPr>
              <a:t>ì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0" dirty="0">
                <a:latin typeface="Segoe UI"/>
                <a:cs typeface="Segoe UI"/>
              </a:rPr>
              <a:t>.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0070C0"/>
              </a:buClr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Segoe UI"/>
                <a:cs typeface="Segoe UI"/>
              </a:rPr>
              <a:t>Dùn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90" dirty="0">
                <a:latin typeface="Segoe UI"/>
                <a:cs typeface="Segoe UI"/>
              </a:rPr>
              <a:t>r</a:t>
            </a:r>
            <a:r>
              <a:rPr sz="2400" spc="-15" dirty="0">
                <a:latin typeface="Segoe UI"/>
                <a:cs typeface="Segoe UI"/>
              </a:rPr>
              <a:t>y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ó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nhi</a:t>
            </a:r>
            <a:r>
              <a:rPr sz="2400" dirty="0">
                <a:latin typeface="Segoe UI"/>
                <a:cs typeface="Segoe UI"/>
              </a:rPr>
              <a:t>ều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-45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ch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0070C0"/>
              </a:buClr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Segoe UI"/>
                <a:cs typeface="Segoe UI"/>
              </a:rPr>
              <a:t>Dùn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90" dirty="0">
                <a:latin typeface="Segoe UI"/>
                <a:cs typeface="Segoe UI"/>
              </a:rPr>
              <a:t>r</a:t>
            </a:r>
            <a:r>
              <a:rPr sz="2400" spc="-15" dirty="0">
                <a:latin typeface="Segoe UI"/>
                <a:cs typeface="Segoe UI"/>
              </a:rPr>
              <a:t>y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egoe UI"/>
                <a:cs typeface="Segoe UI"/>
              </a:rPr>
              <a:t>lồn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nh</a:t>
            </a:r>
            <a:r>
              <a:rPr sz="2400" spc="-15" dirty="0">
                <a:latin typeface="Segoe UI"/>
                <a:cs typeface="Segoe UI"/>
              </a:rPr>
              <a:t>au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0070C0"/>
              </a:buClr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S</a:t>
            </a:r>
            <a:r>
              <a:rPr sz="2400" dirty="0">
                <a:latin typeface="Segoe UI"/>
                <a:cs typeface="Segoe UI"/>
              </a:rPr>
              <a:t>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ụn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90" dirty="0">
                <a:latin typeface="Segoe UI"/>
                <a:cs typeface="Segoe UI"/>
              </a:rPr>
              <a:t>r</a:t>
            </a:r>
            <a:r>
              <a:rPr sz="2400" spc="-15" dirty="0">
                <a:latin typeface="Segoe UI"/>
                <a:cs typeface="Segoe UI"/>
              </a:rPr>
              <a:t>y-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-45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ch</a:t>
            </a:r>
            <a:r>
              <a:rPr sz="2400" spc="-10" dirty="0">
                <a:latin typeface="Segoe UI"/>
                <a:cs typeface="Segoe UI"/>
              </a:rPr>
              <a:t>-fi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-10" dirty="0">
                <a:latin typeface="Segoe UI"/>
                <a:cs typeface="Segoe UI"/>
              </a:rPr>
              <a:t>lly</a:t>
            </a:r>
            <a:endParaRPr sz="2400" dirty="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0070C0"/>
              </a:buClr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S</a:t>
            </a:r>
            <a:r>
              <a:rPr sz="2400" dirty="0">
                <a:latin typeface="Segoe UI"/>
                <a:cs typeface="Segoe UI"/>
              </a:rPr>
              <a:t>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ụn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55" dirty="0">
                <a:latin typeface="Segoe UI"/>
                <a:cs typeface="Segoe UI"/>
              </a:rPr>
              <a:t>ó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45" dirty="0">
                <a:latin typeface="Segoe UI"/>
                <a:cs typeface="Segoe UI"/>
              </a:rPr>
              <a:t>r</a:t>
            </a:r>
            <a:r>
              <a:rPr sz="2400" spc="-20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w</a:t>
            </a:r>
            <a:r>
              <a:rPr sz="2400" dirty="0">
                <a:latin typeface="Segoe UI"/>
                <a:cs typeface="Segoe UI"/>
              </a:rPr>
              <a:t>s</a:t>
            </a: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Clr>
                <a:srgbClr val="0070C0"/>
              </a:buClr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Segoe UI"/>
                <a:cs typeface="Segoe UI"/>
              </a:rPr>
              <a:t>S</a:t>
            </a:r>
            <a:r>
              <a:rPr sz="2400" dirty="0">
                <a:latin typeface="Segoe UI"/>
                <a:cs typeface="Segoe UI"/>
              </a:rPr>
              <a:t>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</a:t>
            </a:r>
            <a:r>
              <a:rPr sz="2400" spc="-5" dirty="0">
                <a:latin typeface="Segoe UI"/>
                <a:cs typeface="Segoe UI"/>
              </a:rPr>
              <a:t>ụn</a:t>
            </a:r>
            <a:r>
              <a:rPr sz="2400" dirty="0">
                <a:latin typeface="Segoe UI"/>
                <a:cs typeface="Segoe UI"/>
              </a:rPr>
              <a:t>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55" dirty="0">
                <a:latin typeface="Segoe UI"/>
                <a:cs typeface="Segoe UI"/>
              </a:rPr>
              <a:t>ó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45" dirty="0">
                <a:latin typeface="Segoe UI"/>
                <a:cs typeface="Segoe UI"/>
              </a:rPr>
              <a:t>r</a:t>
            </a:r>
            <a:r>
              <a:rPr sz="2400" spc="-25" dirty="0">
                <a:latin typeface="Segoe UI"/>
                <a:cs typeface="Segoe UI"/>
              </a:rPr>
              <a:t>ow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6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68617"/>
            <a:ext cx="8026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6185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1</a:t>
            </a:r>
            <a:r>
              <a:rPr sz="2400" spc="-10" dirty="0">
                <a:latin typeface="Segoe UI"/>
                <a:cs typeface="Segoe UI"/>
              </a:rPr>
              <a:t>.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lang="en-US" sz="2400" spc="-5" dirty="0"/>
              <a:t>Try… Catch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136988" y="1659043"/>
            <a:ext cx="7848600" cy="312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25" dirty="0">
                <a:latin typeface="Segoe UI"/>
                <a:cs typeface="Segoe UI"/>
              </a:rPr>
              <a:t>T</a:t>
            </a:r>
            <a:r>
              <a:rPr sz="2600" spc="-45" dirty="0">
                <a:latin typeface="Segoe UI"/>
                <a:cs typeface="Segoe UI"/>
              </a:rPr>
              <a:t>r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egoe UI"/>
                <a:cs typeface="Segoe UI"/>
              </a:rPr>
              <a:t>p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-10" dirty="0">
                <a:latin typeface="Segoe UI"/>
                <a:cs typeface="Segoe UI"/>
              </a:rPr>
              <a:t>ầ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à</a:t>
            </a:r>
            <a:r>
              <a:rPr sz="2600" dirty="0">
                <a:latin typeface="Segoe UI"/>
                <a:cs typeface="Segoe UI"/>
              </a:rPr>
              <a:t>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ó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egoe UI"/>
                <a:cs typeface="Segoe UI"/>
              </a:rPr>
              <a:t>cá</a:t>
            </a:r>
            <a:r>
              <a:rPr sz="2600" dirty="0">
                <a:latin typeface="Segoe UI"/>
                <a:cs typeface="Segoe UI"/>
              </a:rPr>
              <a:t>c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ộ</a:t>
            </a:r>
            <a:r>
              <a:rPr sz="2600" dirty="0">
                <a:latin typeface="Segoe UI"/>
                <a:cs typeface="Segoe UI"/>
              </a:rPr>
              <a:t>i dung:</a:t>
            </a:r>
            <a:endParaRPr sz="2600">
              <a:latin typeface="Segoe UI"/>
              <a:cs typeface="Segoe UI"/>
            </a:endParaRPr>
          </a:p>
          <a:p>
            <a:pPr marL="601345" lvl="1" indent="-588010">
              <a:lnSpc>
                <a:spcPct val="100000"/>
              </a:lnSpc>
              <a:spcBef>
                <a:spcPts val="2185"/>
              </a:spcBef>
              <a:buFont typeface="Segoe UI"/>
              <a:buAutoNum type="arabicPeriod"/>
              <a:tabLst>
                <a:tab pos="601980" algn="l"/>
              </a:tabLst>
            </a:pPr>
            <a:r>
              <a:rPr sz="2600" spc="-10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ơ </a:t>
            </a:r>
            <a:r>
              <a:rPr sz="2600" spc="5" dirty="0">
                <a:latin typeface="Segoe UI"/>
                <a:cs typeface="Segoe UI"/>
              </a:rPr>
              <a:t>b</a:t>
            </a:r>
            <a:r>
              <a:rPr sz="2600" spc="-10" dirty="0">
                <a:latin typeface="Segoe UI"/>
                <a:cs typeface="Segoe UI"/>
              </a:rPr>
              <a:t>ả</a:t>
            </a:r>
            <a:r>
              <a:rPr sz="2600" dirty="0">
                <a:latin typeface="Segoe UI"/>
                <a:cs typeface="Segoe UI"/>
              </a:rPr>
              <a:t>n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về ng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ạ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dirty="0">
                <a:latin typeface="Segoe UI"/>
                <a:cs typeface="Segoe UI"/>
              </a:rPr>
              <a:t>ệ</a:t>
            </a:r>
            <a:r>
              <a:rPr sz="2600" spc="-10" dirty="0">
                <a:latin typeface="Segoe UI"/>
                <a:cs typeface="Segoe UI"/>
              </a:rPr>
              <a:t> (</a:t>
            </a:r>
            <a:r>
              <a:rPr sz="2600" dirty="0">
                <a:latin typeface="Segoe UI"/>
                <a:cs typeface="Segoe UI"/>
              </a:rPr>
              <a:t>E</a:t>
            </a:r>
            <a:r>
              <a:rPr sz="2600" spc="-20" dirty="0">
                <a:latin typeface="Segoe UI"/>
                <a:cs typeface="Segoe UI"/>
              </a:rPr>
              <a:t>x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spc="-10" dirty="0">
                <a:latin typeface="Segoe UI"/>
                <a:cs typeface="Segoe UI"/>
              </a:rPr>
              <a:t>e</a:t>
            </a:r>
            <a:r>
              <a:rPr sz="2600" spc="5" dirty="0">
                <a:latin typeface="Segoe UI"/>
                <a:cs typeface="Segoe UI"/>
              </a:rPr>
              <a:t>pti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dirty="0">
                <a:latin typeface="Segoe UI"/>
                <a:cs typeface="Segoe UI"/>
              </a:rPr>
              <a:t>n)</a:t>
            </a:r>
            <a:endParaRPr sz="2600">
              <a:latin typeface="Segoe UI"/>
              <a:cs typeface="Segoe UI"/>
            </a:endParaRPr>
          </a:p>
          <a:p>
            <a:pPr marL="601345" lvl="1" indent="-588010">
              <a:lnSpc>
                <a:spcPct val="100000"/>
              </a:lnSpc>
              <a:spcBef>
                <a:spcPts val="2185"/>
              </a:spcBef>
              <a:buFont typeface="Segoe UI"/>
              <a:buAutoNum type="arabicPeriod"/>
              <a:tabLst>
                <a:tab pos="601980" algn="l"/>
              </a:tabLst>
            </a:pPr>
            <a:r>
              <a:rPr sz="2600" spc="-5" dirty="0">
                <a:latin typeface="Segoe UI"/>
                <a:cs typeface="Segoe UI"/>
              </a:rPr>
              <a:t>S</a:t>
            </a:r>
            <a:r>
              <a:rPr sz="2600" dirty="0">
                <a:latin typeface="Segoe UI"/>
                <a:cs typeface="Segoe UI"/>
              </a:rPr>
              <a:t>ử</a:t>
            </a:r>
            <a:r>
              <a:rPr sz="2600" spc="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dụng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100" dirty="0">
                <a:latin typeface="Segoe UI"/>
                <a:cs typeface="Segoe UI"/>
              </a:rPr>
              <a:t>r</a:t>
            </a:r>
            <a:r>
              <a:rPr sz="2600" spc="-160" dirty="0">
                <a:latin typeface="Segoe UI"/>
                <a:cs typeface="Segoe UI"/>
              </a:rPr>
              <a:t>y</a:t>
            </a:r>
            <a:r>
              <a:rPr sz="2600" dirty="0">
                <a:latin typeface="Segoe UI"/>
                <a:cs typeface="Segoe UI"/>
              </a:rPr>
              <a:t>…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egoe UI"/>
                <a:cs typeface="Segoe UI"/>
              </a:rPr>
              <a:t>ca</a:t>
            </a:r>
            <a:r>
              <a:rPr sz="2600" spc="-35" dirty="0">
                <a:latin typeface="Segoe UI"/>
                <a:cs typeface="Segoe UI"/>
              </a:rPr>
              <a:t>t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h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egoe UI"/>
                <a:cs typeface="Segoe UI"/>
              </a:rPr>
              <a:t>để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x</a:t>
            </a:r>
            <a:r>
              <a:rPr sz="2600" dirty="0">
                <a:latin typeface="Segoe UI"/>
                <a:cs typeface="Segoe UI"/>
              </a:rPr>
              <a:t>ử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lý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5" dirty="0">
                <a:latin typeface="Segoe UI"/>
                <a:cs typeface="Segoe UI"/>
              </a:rPr>
              <a:t>o</a:t>
            </a:r>
            <a:r>
              <a:rPr sz="2600" spc="-10" dirty="0">
                <a:latin typeface="Segoe UI"/>
                <a:cs typeface="Segoe UI"/>
              </a:rPr>
              <a:t>ạ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lệ</a:t>
            </a:r>
            <a:endParaRPr sz="2600">
              <a:latin typeface="Segoe UI"/>
              <a:cs typeface="Segoe UI"/>
            </a:endParaRPr>
          </a:p>
          <a:p>
            <a:pPr marL="579120" indent="-222885">
              <a:lnSpc>
                <a:spcPct val="100000"/>
              </a:lnSpc>
              <a:spcBef>
                <a:spcPts val="2185"/>
              </a:spcBef>
              <a:buFont typeface="Segoe UI"/>
              <a:buChar char="-"/>
              <a:tabLst>
                <a:tab pos="579755" algn="l"/>
              </a:tabLst>
            </a:pP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10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y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egoe UI"/>
                <a:cs typeface="Segoe UI"/>
              </a:rPr>
              <a:t>c</a:t>
            </a:r>
            <a:r>
              <a:rPr sz="2600" dirty="0">
                <a:latin typeface="Segoe UI"/>
                <a:cs typeface="Segoe UI"/>
              </a:rPr>
              <a:t>ó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5" dirty="0">
                <a:latin typeface="Segoe UI"/>
                <a:cs typeface="Segoe UI"/>
              </a:rPr>
              <a:t>i</a:t>
            </a:r>
            <a:r>
              <a:rPr sz="2600" spc="-10" dirty="0">
                <a:latin typeface="Segoe UI"/>
                <a:cs typeface="Segoe UI"/>
              </a:rPr>
              <a:t>ề</a:t>
            </a:r>
            <a:r>
              <a:rPr sz="2600" dirty="0">
                <a:latin typeface="Segoe UI"/>
                <a:cs typeface="Segoe UI"/>
              </a:rPr>
              <a:t>u</a:t>
            </a:r>
            <a:r>
              <a:rPr sz="2600" spc="-5" dirty="0">
                <a:latin typeface="Segoe UI"/>
                <a:cs typeface="Segoe UI"/>
              </a:rPr>
              <a:t> ca</a:t>
            </a:r>
            <a:r>
              <a:rPr sz="2600" spc="-35" dirty="0">
                <a:latin typeface="Segoe UI"/>
                <a:cs typeface="Segoe UI"/>
              </a:rPr>
              <a:t>t</a:t>
            </a:r>
            <a:r>
              <a:rPr sz="2600" spc="-5" dirty="0">
                <a:latin typeface="Segoe UI"/>
                <a:cs typeface="Segoe UI"/>
              </a:rPr>
              <a:t>ch</a:t>
            </a:r>
            <a:endParaRPr sz="2600">
              <a:latin typeface="Segoe UI"/>
              <a:cs typeface="Segoe UI"/>
            </a:endParaRPr>
          </a:p>
          <a:p>
            <a:pPr marL="579120" indent="-222885">
              <a:lnSpc>
                <a:spcPct val="100000"/>
              </a:lnSpc>
              <a:spcBef>
                <a:spcPts val="2185"/>
              </a:spcBef>
              <a:buFont typeface="Segoe UI"/>
              <a:buChar char="-"/>
              <a:tabLst>
                <a:tab pos="579755" algn="l"/>
              </a:tabLst>
            </a:pPr>
            <a:r>
              <a:rPr sz="2600" dirty="0">
                <a:latin typeface="Segoe UI"/>
                <a:cs typeface="Segoe UI"/>
              </a:rPr>
              <a:t>kh</a:t>
            </a:r>
            <a:r>
              <a:rPr sz="2600" spc="-5" dirty="0">
                <a:latin typeface="Segoe UI"/>
                <a:cs typeface="Segoe UI"/>
              </a:rPr>
              <a:t>ố</a:t>
            </a:r>
            <a:r>
              <a:rPr sz="2600" dirty="0">
                <a:latin typeface="Segoe UI"/>
                <a:cs typeface="Segoe UI"/>
              </a:rPr>
              <a:t>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</a:t>
            </a:r>
            <a:r>
              <a:rPr sz="2600" spc="100" dirty="0">
                <a:latin typeface="Segoe UI"/>
                <a:cs typeface="Segoe UI"/>
              </a:rPr>
              <a:t>r</a:t>
            </a:r>
            <a:r>
              <a:rPr sz="2600" dirty="0">
                <a:latin typeface="Segoe UI"/>
                <a:cs typeface="Segoe UI"/>
              </a:rPr>
              <a:t>y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egoe UI"/>
                <a:cs typeface="Segoe UI"/>
              </a:rPr>
              <a:t>l</a:t>
            </a:r>
            <a:r>
              <a:rPr sz="2600" spc="-5" dirty="0">
                <a:latin typeface="Segoe UI"/>
                <a:cs typeface="Segoe UI"/>
              </a:rPr>
              <a:t>ồ</a:t>
            </a:r>
            <a:r>
              <a:rPr sz="2600" dirty="0">
                <a:latin typeface="Segoe UI"/>
                <a:cs typeface="Segoe UI"/>
              </a:rPr>
              <a:t>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nh</a:t>
            </a:r>
            <a:r>
              <a:rPr sz="2600" spc="-5" dirty="0">
                <a:latin typeface="Segoe UI"/>
                <a:cs typeface="Segoe UI"/>
              </a:rPr>
              <a:t>a</a:t>
            </a:r>
            <a:r>
              <a:rPr sz="2600" dirty="0">
                <a:latin typeface="Segoe UI"/>
                <a:cs typeface="Segoe UI"/>
              </a:rPr>
              <a:t>u</a:t>
            </a:r>
            <a:endParaRPr sz="26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3134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11023600" cy="321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ct val="100000"/>
              </a:lnSpc>
            </a:pPr>
            <a:r>
              <a:rPr b="1" spc="-10" dirty="0">
                <a:latin typeface="Segoe UI"/>
                <a:cs typeface="Segoe UI"/>
              </a:rPr>
              <a:t>Ng</a:t>
            </a:r>
            <a:r>
              <a:rPr b="1" spc="5" dirty="0">
                <a:latin typeface="Segoe UI"/>
                <a:cs typeface="Segoe UI"/>
              </a:rPr>
              <a:t>o</a:t>
            </a:r>
            <a:r>
              <a:rPr b="1" dirty="0">
                <a:latin typeface="Segoe UI"/>
                <a:cs typeface="Segoe UI"/>
              </a:rPr>
              <a:t>ại</a:t>
            </a:r>
            <a:r>
              <a:rPr b="1" spc="-20" dirty="0">
                <a:latin typeface="Segoe UI"/>
                <a:cs typeface="Segoe UI"/>
              </a:rPr>
              <a:t> </a:t>
            </a:r>
            <a:r>
              <a:rPr b="1" spc="5" dirty="0">
                <a:latin typeface="Segoe UI"/>
                <a:cs typeface="Segoe UI"/>
              </a:rPr>
              <a:t>l</a:t>
            </a:r>
            <a:r>
              <a:rPr b="1" dirty="0">
                <a:latin typeface="Segoe UI"/>
                <a:cs typeface="Segoe UI"/>
              </a:rPr>
              <a:t>ệ</a:t>
            </a:r>
            <a:r>
              <a:rPr b="1" spc="-5" dirty="0">
                <a:latin typeface="Segoe UI"/>
                <a:cs typeface="Segoe UI"/>
              </a:rPr>
              <a:t> </a:t>
            </a:r>
            <a:r>
              <a:rPr b="1" spc="5" dirty="0">
                <a:latin typeface="Segoe UI"/>
                <a:cs typeface="Segoe UI"/>
              </a:rPr>
              <a:t>l</a:t>
            </a:r>
            <a:r>
              <a:rPr b="1" dirty="0">
                <a:latin typeface="Segoe UI"/>
                <a:cs typeface="Segoe UI"/>
              </a:rPr>
              <a:t>à</a:t>
            </a:r>
            <a:r>
              <a:rPr b="1" spc="-20" dirty="0">
                <a:latin typeface="Segoe UI"/>
                <a:cs typeface="Segoe UI"/>
              </a:rPr>
              <a:t> </a:t>
            </a:r>
            <a:r>
              <a:rPr b="1" spc="-10" dirty="0">
                <a:latin typeface="Segoe UI"/>
                <a:cs typeface="Segoe UI"/>
              </a:rPr>
              <a:t>g</a:t>
            </a:r>
            <a:r>
              <a:rPr b="1" dirty="0">
                <a:latin typeface="Segoe UI"/>
                <a:cs typeface="Segoe UI"/>
              </a:rPr>
              <a:t>ì?</a:t>
            </a:r>
          </a:p>
          <a:p>
            <a:pPr marL="878840" marR="5080" indent="-286385">
              <a:lnSpc>
                <a:spcPct val="150000"/>
              </a:lnSpc>
              <a:spcBef>
                <a:spcPts val="45"/>
              </a:spcBef>
              <a:buClr>
                <a:srgbClr val="0070C0"/>
              </a:buClr>
              <a:buFont typeface="Tahoma"/>
              <a:buChar char="•"/>
              <a:tabLst>
                <a:tab pos="879475" algn="l"/>
              </a:tabLst>
            </a:pPr>
            <a:r>
              <a:rPr sz="2400" dirty="0">
                <a:latin typeface="Segoe UI"/>
                <a:cs typeface="Segoe UI"/>
              </a:rPr>
              <a:t>Có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/>
              <a:t>nh</a:t>
            </a:r>
            <a:r>
              <a:rPr sz="2400" dirty="0"/>
              <a:t>ữ</a:t>
            </a:r>
            <a:r>
              <a:rPr sz="2400" spc="-5" dirty="0"/>
              <a:t>n</a:t>
            </a:r>
            <a:r>
              <a:rPr sz="2400" dirty="0"/>
              <a:t>g</a:t>
            </a:r>
            <a:r>
              <a:rPr sz="2400" spc="15" dirty="0"/>
              <a:t> </a:t>
            </a:r>
            <a:r>
              <a:rPr sz="2400" spc="-5" dirty="0"/>
              <a:t>lỗ</a:t>
            </a:r>
            <a:r>
              <a:rPr sz="2400" dirty="0"/>
              <a:t>i</a:t>
            </a:r>
            <a:r>
              <a:rPr sz="2400" spc="30" dirty="0"/>
              <a:t> </a:t>
            </a:r>
            <a:r>
              <a:rPr sz="2400" spc="-5" dirty="0"/>
              <a:t>ch</a:t>
            </a:r>
            <a:r>
              <a:rPr sz="2400" dirty="0"/>
              <a:t>ỉ</a:t>
            </a:r>
            <a:r>
              <a:rPr sz="2400" spc="20" dirty="0"/>
              <a:t> </a:t>
            </a:r>
            <a:r>
              <a:rPr sz="2400" spc="-20" dirty="0">
                <a:latin typeface="Segoe UI"/>
                <a:cs typeface="Segoe UI"/>
              </a:rPr>
              <a:t>kh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/>
              <a:t>ch</a:t>
            </a:r>
            <a:r>
              <a:rPr sz="2400" spc="-15" dirty="0"/>
              <a:t>ạ</a:t>
            </a:r>
            <a:r>
              <a:rPr sz="2400" dirty="0"/>
              <a:t>y</a:t>
            </a:r>
            <a:r>
              <a:rPr sz="2400" spc="15" dirty="0"/>
              <a:t> </a:t>
            </a:r>
            <a:r>
              <a:rPr sz="2400" spc="-5" dirty="0"/>
              <a:t>ch</a:t>
            </a:r>
            <a:r>
              <a:rPr sz="2400" dirty="0"/>
              <a:t>ư</a:t>
            </a:r>
            <a:r>
              <a:rPr sz="2400" spc="-5" dirty="0"/>
              <a:t>ơn</a:t>
            </a:r>
            <a:r>
              <a:rPr sz="2400" dirty="0"/>
              <a:t>g</a:t>
            </a:r>
            <a:r>
              <a:rPr sz="2400" spc="40" dirty="0"/>
              <a:t> </a:t>
            </a:r>
            <a:r>
              <a:rPr sz="2400" spc="-5" dirty="0"/>
              <a:t>mớ</a:t>
            </a:r>
            <a:r>
              <a:rPr sz="2400" dirty="0"/>
              <a:t>i</a:t>
            </a:r>
            <a:r>
              <a:rPr sz="2400" spc="20" dirty="0"/>
              <a:t> </a:t>
            </a:r>
            <a:r>
              <a:rPr sz="2400" dirty="0"/>
              <a:t>x</a:t>
            </a:r>
            <a:r>
              <a:rPr sz="2400" spc="-5" dirty="0"/>
              <a:t>u</a:t>
            </a:r>
            <a:r>
              <a:rPr sz="2400" spc="-15" dirty="0"/>
              <a:t>ất</a:t>
            </a:r>
            <a:r>
              <a:rPr sz="2400" spc="5" dirty="0"/>
              <a:t> </a:t>
            </a:r>
            <a:r>
              <a:rPr sz="2400" spc="-5" dirty="0"/>
              <a:t>hi</a:t>
            </a:r>
            <a:r>
              <a:rPr sz="2400" dirty="0"/>
              <a:t>ện</a:t>
            </a:r>
            <a:r>
              <a:rPr sz="2400" spc="10" dirty="0"/>
              <a:t> </a:t>
            </a:r>
            <a:r>
              <a:rPr sz="2400" spc="-65" dirty="0">
                <a:latin typeface="Segoe UI"/>
                <a:cs typeface="Segoe UI"/>
              </a:rPr>
              <a:t>và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/>
              <a:t>ch</a:t>
            </a:r>
            <a:r>
              <a:rPr sz="2400" dirty="0"/>
              <a:t>ư</a:t>
            </a:r>
            <a:r>
              <a:rPr sz="2400" spc="-5" dirty="0"/>
              <a:t>ơn</a:t>
            </a:r>
            <a:r>
              <a:rPr sz="2400" dirty="0"/>
              <a:t>g</a:t>
            </a:r>
            <a:r>
              <a:rPr sz="2400" spc="25" dirty="0"/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r</a:t>
            </a:r>
            <a:r>
              <a:rPr sz="2400" spc="-10" dirty="0">
                <a:latin typeface="Segoe UI"/>
                <a:cs typeface="Segoe UI"/>
              </a:rPr>
              <a:t>ì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spc="-15" dirty="0">
                <a:latin typeface="Segoe UI"/>
                <a:cs typeface="Segoe UI"/>
              </a:rPr>
              <a:t>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5" dirty="0"/>
              <a:t>đa</a:t>
            </a:r>
            <a:r>
              <a:rPr sz="2400" spc="-20" dirty="0"/>
              <a:t>n</a:t>
            </a:r>
            <a:r>
              <a:rPr sz="2400" dirty="0"/>
              <a:t>g</a:t>
            </a:r>
            <a:r>
              <a:rPr sz="2400" spc="5" dirty="0"/>
              <a:t> </a:t>
            </a:r>
            <a:r>
              <a:rPr sz="2400" spc="-5" dirty="0"/>
              <a:t>ch</a:t>
            </a:r>
            <a:r>
              <a:rPr sz="2400" spc="-15" dirty="0"/>
              <a:t>ạ</a:t>
            </a:r>
            <a:r>
              <a:rPr sz="2400" dirty="0"/>
              <a:t>y</a:t>
            </a:r>
            <a:r>
              <a:rPr sz="2400" spc="25" dirty="0"/>
              <a:t> </a:t>
            </a:r>
            <a:r>
              <a:rPr sz="2400" spc="-15" dirty="0"/>
              <a:t>lậ</a:t>
            </a:r>
            <a:r>
              <a:rPr sz="2400" dirty="0"/>
              <a:t>p</a:t>
            </a:r>
            <a:r>
              <a:rPr sz="2400" spc="15" dirty="0"/>
              <a:t> </a:t>
            </a:r>
            <a:r>
              <a:rPr sz="2400" dirty="0"/>
              <a:t>tức</a:t>
            </a:r>
            <a:r>
              <a:rPr sz="2400" spc="-5" dirty="0"/>
              <a:t> n</a:t>
            </a:r>
            <a:r>
              <a:rPr sz="2400" dirty="0"/>
              <a:t>gừ</a:t>
            </a:r>
            <a:r>
              <a:rPr sz="2400" spc="-5" dirty="0"/>
              <a:t>n</a:t>
            </a:r>
            <a:r>
              <a:rPr sz="2400" dirty="0"/>
              <a:t>g </a:t>
            </a:r>
            <a:r>
              <a:rPr sz="2400" spc="-15" dirty="0"/>
              <a:t>lạ</a:t>
            </a:r>
            <a:r>
              <a:rPr sz="2400" dirty="0"/>
              <a:t>i</a:t>
            </a:r>
            <a:r>
              <a:rPr sz="2400" spc="30" dirty="0"/>
              <a:t> </a:t>
            </a:r>
            <a:r>
              <a:rPr sz="2400" spc="-65" dirty="0">
                <a:latin typeface="Segoe UI"/>
                <a:cs typeface="Segoe UI"/>
              </a:rPr>
              <a:t>v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/>
              <a:t>x</a:t>
            </a:r>
            <a:r>
              <a:rPr sz="2400" spc="-5" dirty="0"/>
              <a:t>u</a:t>
            </a:r>
            <a:r>
              <a:rPr sz="2400" spc="-15" dirty="0"/>
              <a:t>ất</a:t>
            </a:r>
            <a:r>
              <a:rPr sz="2400" spc="5" dirty="0"/>
              <a:t> </a:t>
            </a:r>
            <a:r>
              <a:rPr sz="2400" spc="-5" dirty="0"/>
              <a:t>hi</a:t>
            </a:r>
            <a:r>
              <a:rPr sz="2400" dirty="0"/>
              <a:t>ện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20" dirty="0">
                <a:latin typeface="Segoe UI"/>
                <a:cs typeface="Segoe UI"/>
              </a:rPr>
              <a:t>hôn</a:t>
            </a:r>
            <a:r>
              <a:rPr sz="2400" spc="-15" dirty="0">
                <a:latin typeface="Segoe UI"/>
                <a:cs typeface="Segoe UI"/>
              </a:rPr>
              <a:t>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egoe UI"/>
                <a:cs typeface="Segoe UI"/>
              </a:rPr>
              <a:t>b</a:t>
            </a:r>
            <a:r>
              <a:rPr sz="2400" spc="-15" dirty="0">
                <a:latin typeface="Segoe UI"/>
                <a:cs typeface="Segoe UI"/>
              </a:rPr>
              <a:t>áo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/>
              <a:t>lỗ</a:t>
            </a:r>
            <a:r>
              <a:rPr sz="2400" dirty="0"/>
              <a:t>i</a:t>
            </a:r>
            <a:r>
              <a:rPr sz="2400" spc="30" dirty="0"/>
              <a:t> </a:t>
            </a:r>
            <a:r>
              <a:rPr sz="2400" dirty="0">
                <a:latin typeface="Segoe UI"/>
                <a:cs typeface="Segoe UI"/>
              </a:rPr>
              <a:t>–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/>
              <a:t>đó </a:t>
            </a:r>
            <a:r>
              <a:rPr sz="2400" spc="-20" dirty="0">
                <a:latin typeface="Segoe UI"/>
                <a:cs typeface="Segoe UI"/>
              </a:rPr>
              <a:t>ch</a:t>
            </a:r>
            <a:r>
              <a:rPr sz="2400" spc="-10" dirty="0">
                <a:latin typeface="Segoe UI"/>
                <a:cs typeface="Segoe UI"/>
              </a:rPr>
              <a:t>í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spc="-15" dirty="0">
                <a:latin typeface="Segoe UI"/>
                <a:cs typeface="Segoe UI"/>
              </a:rPr>
              <a:t>h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l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/>
              <a:t>n</a:t>
            </a:r>
            <a:r>
              <a:rPr sz="2400" dirty="0"/>
              <a:t>g</a:t>
            </a:r>
            <a:r>
              <a:rPr sz="2400" spc="-20" dirty="0"/>
              <a:t>o</a:t>
            </a:r>
            <a:r>
              <a:rPr sz="2400" spc="-15" dirty="0"/>
              <a:t>ạ</a:t>
            </a:r>
            <a:r>
              <a:rPr sz="2400" dirty="0"/>
              <a:t>i</a:t>
            </a:r>
            <a:r>
              <a:rPr sz="2400" spc="20" dirty="0"/>
              <a:t> </a:t>
            </a:r>
            <a:r>
              <a:rPr sz="2400" spc="-5" dirty="0"/>
              <a:t>l</a:t>
            </a:r>
            <a:r>
              <a:rPr sz="2400" dirty="0"/>
              <a:t>ệ</a:t>
            </a:r>
            <a:r>
              <a:rPr sz="2400" spc="5" dirty="0"/>
              <a:t> </a:t>
            </a:r>
            <a:r>
              <a:rPr sz="2400" spc="-15" dirty="0">
                <a:latin typeface="Segoe UI"/>
                <a:cs typeface="Segoe UI"/>
              </a:rPr>
              <a:t>(</a:t>
            </a:r>
            <a:r>
              <a:rPr sz="2400" spc="-10" dirty="0">
                <a:latin typeface="Segoe UI"/>
                <a:cs typeface="Segoe UI"/>
              </a:rPr>
              <a:t>e</a:t>
            </a:r>
            <a:r>
              <a:rPr sz="2400" spc="-40" dirty="0">
                <a:latin typeface="Segoe UI"/>
                <a:cs typeface="Segoe UI"/>
              </a:rPr>
              <a:t>x</a:t>
            </a:r>
            <a:r>
              <a:rPr sz="2400" spc="-20" dirty="0">
                <a:latin typeface="Segoe UI"/>
                <a:cs typeface="Segoe UI"/>
              </a:rPr>
              <a:t>c</a:t>
            </a:r>
            <a:r>
              <a:rPr sz="2400" spc="-10" dirty="0">
                <a:latin typeface="Segoe UI"/>
                <a:cs typeface="Segoe UI"/>
              </a:rPr>
              <a:t>epti</a:t>
            </a:r>
            <a:r>
              <a:rPr sz="2400" spc="-5" dirty="0">
                <a:latin typeface="Segoe UI"/>
                <a:cs typeface="Segoe UI"/>
              </a:rPr>
              <a:t>o</a:t>
            </a:r>
            <a:r>
              <a:rPr sz="2400" spc="-15" dirty="0">
                <a:latin typeface="Segoe UI"/>
                <a:cs typeface="Segoe UI"/>
              </a:rPr>
              <a:t>n).</a:t>
            </a:r>
            <a:endParaRPr sz="2400">
              <a:latin typeface="Segoe UI"/>
              <a:cs typeface="Segoe UI"/>
            </a:endParaRPr>
          </a:p>
          <a:p>
            <a:pPr marL="878840" marR="125730" indent="-286385">
              <a:lnSpc>
                <a:spcPct val="150000"/>
              </a:lnSpc>
              <a:spcBef>
                <a:spcPts val="575"/>
              </a:spcBef>
              <a:buClr>
                <a:srgbClr val="0070C0"/>
              </a:buClr>
              <a:buFont typeface="Tahoma"/>
              <a:buChar char="•"/>
              <a:tabLst>
                <a:tab pos="963294" algn="l"/>
              </a:tabLst>
            </a:pPr>
            <a:r>
              <a:rPr sz="2400" spc="-5" dirty="0">
                <a:latin typeface="Segoe UI"/>
                <a:cs typeface="Segoe UI"/>
              </a:rPr>
              <a:t>V</a:t>
            </a:r>
            <a:r>
              <a:rPr sz="2400" dirty="0">
                <a:latin typeface="Segoe UI"/>
                <a:cs typeface="Segoe UI"/>
              </a:rPr>
              <a:t>í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/>
              <a:t>d</a:t>
            </a:r>
            <a:r>
              <a:rPr sz="2400" spc="-5" dirty="0"/>
              <a:t>ụ</a:t>
            </a:r>
            <a:r>
              <a:rPr sz="2400" spc="-10" dirty="0">
                <a:latin typeface="Segoe UI"/>
                <a:cs typeface="Segoe UI"/>
              </a:rPr>
              <a:t>: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/>
              <a:t>C</a:t>
            </a:r>
            <a:r>
              <a:rPr sz="2400" spc="-5" dirty="0"/>
              <a:t>h</a:t>
            </a:r>
            <a:r>
              <a:rPr sz="2400" dirty="0"/>
              <a:t>ư</a:t>
            </a:r>
            <a:r>
              <a:rPr sz="2400" spc="-5" dirty="0"/>
              <a:t>ơn</a:t>
            </a:r>
            <a:r>
              <a:rPr sz="2400" dirty="0"/>
              <a:t>g</a:t>
            </a:r>
            <a:r>
              <a:rPr sz="2400" spc="15" dirty="0"/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r</a:t>
            </a:r>
            <a:r>
              <a:rPr sz="2400" spc="-10" dirty="0">
                <a:latin typeface="Segoe UI"/>
                <a:cs typeface="Segoe UI"/>
              </a:rPr>
              <a:t>ì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spc="-15" dirty="0">
                <a:latin typeface="Segoe UI"/>
                <a:cs typeface="Segoe UI"/>
              </a:rPr>
              <a:t>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chi</a:t>
            </a:r>
            <a:r>
              <a:rPr sz="2400" spc="-15" dirty="0">
                <a:latin typeface="Segoe UI"/>
                <a:cs typeface="Segoe UI"/>
              </a:rPr>
              <a:t>a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2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/>
              <a:t>s</a:t>
            </a:r>
            <a:r>
              <a:rPr sz="2400" spc="-5" dirty="0"/>
              <a:t>ố</a:t>
            </a:r>
            <a:r>
              <a:rPr sz="2400" spc="-10" dirty="0">
                <a:latin typeface="Segoe UI"/>
                <a:cs typeface="Segoe UI"/>
              </a:rPr>
              <a:t>.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/>
              <a:t>Nếu </a:t>
            </a:r>
            <a:r>
              <a:rPr sz="2400" spc="-15" dirty="0">
                <a:latin typeface="Segoe UI"/>
                <a:cs typeface="Segoe UI"/>
              </a:rPr>
              <a:t>ta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ch</a:t>
            </a:r>
            <a:r>
              <a:rPr sz="2400" spc="-15" dirty="0">
                <a:latin typeface="Segoe UI"/>
                <a:cs typeface="Segoe UI"/>
              </a:rPr>
              <a:t>o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30" dirty="0"/>
              <a:t>m</a:t>
            </a:r>
            <a:r>
              <a:rPr sz="2400" spc="-15" dirty="0"/>
              <a:t>ẫ</a:t>
            </a:r>
            <a:r>
              <a:rPr sz="2400" dirty="0"/>
              <a:t>u</a:t>
            </a:r>
            <a:r>
              <a:rPr sz="2400" spc="10" dirty="0"/>
              <a:t> </a:t>
            </a:r>
            <a:r>
              <a:rPr sz="2400" dirty="0"/>
              <a:t>số </a:t>
            </a:r>
            <a:r>
              <a:rPr sz="2400" dirty="0">
                <a:latin typeface="Segoe UI"/>
                <a:cs typeface="Segoe UI"/>
              </a:rPr>
              <a:t>=0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egoe UI"/>
                <a:cs typeface="Segoe UI"/>
              </a:rPr>
              <a:t>t</a:t>
            </a:r>
            <a:r>
              <a:rPr sz="2400" spc="-5" dirty="0">
                <a:latin typeface="Segoe UI"/>
                <a:cs typeface="Segoe UI"/>
              </a:rPr>
              <a:t>h</a:t>
            </a:r>
            <a:r>
              <a:rPr sz="2400" dirty="0">
                <a:latin typeface="Segoe UI"/>
                <a:cs typeface="Segoe UI"/>
              </a:rPr>
              <a:t>ì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egoe UI"/>
                <a:cs typeface="Segoe UI"/>
              </a:rPr>
              <a:t>p</a:t>
            </a:r>
            <a:r>
              <a:rPr sz="2400" spc="-20" dirty="0">
                <a:latin typeface="Segoe UI"/>
                <a:cs typeface="Segoe UI"/>
              </a:rPr>
              <a:t>h</a:t>
            </a:r>
            <a:r>
              <a:rPr sz="2400" spc="-15" dirty="0">
                <a:latin typeface="Segoe UI"/>
                <a:cs typeface="Segoe UI"/>
              </a:rPr>
              <a:t>át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s</a:t>
            </a:r>
            <a:r>
              <a:rPr sz="2400" spc="-10" dirty="0">
                <a:latin typeface="Segoe UI"/>
                <a:cs typeface="Segoe UI"/>
              </a:rPr>
              <a:t>i</a:t>
            </a:r>
            <a:r>
              <a:rPr sz="2400" spc="-5" dirty="0">
                <a:latin typeface="Segoe UI"/>
                <a:cs typeface="Segoe UI"/>
              </a:rPr>
              <a:t>n</a:t>
            </a:r>
            <a:r>
              <a:rPr sz="2400" spc="-15" dirty="0">
                <a:latin typeface="Segoe UI"/>
                <a:cs typeface="Segoe UI"/>
              </a:rPr>
              <a:t>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/>
              <a:t>lỗ</a:t>
            </a:r>
            <a:r>
              <a:rPr sz="2400" dirty="0"/>
              <a:t>i</a:t>
            </a:r>
            <a:r>
              <a:rPr sz="2400" spc="30" dirty="0"/>
              <a:t> </a:t>
            </a:r>
            <a:r>
              <a:rPr sz="2400" spc="-65" dirty="0">
                <a:latin typeface="Segoe UI"/>
                <a:cs typeface="Segoe UI"/>
              </a:rPr>
              <a:t>v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/>
              <a:t>đó đư</a:t>
            </a:r>
            <a:r>
              <a:rPr sz="2400" spc="-5" dirty="0"/>
              <a:t>ợ</a:t>
            </a:r>
            <a:r>
              <a:rPr sz="2400" dirty="0"/>
              <a:t>c</a:t>
            </a:r>
            <a:r>
              <a:rPr sz="2400" spc="5" dirty="0"/>
              <a:t> </a:t>
            </a:r>
            <a:r>
              <a:rPr sz="2400" spc="-20" dirty="0">
                <a:latin typeface="Segoe UI"/>
                <a:cs typeface="Segoe UI"/>
              </a:rPr>
              <a:t>co</a:t>
            </a:r>
            <a:r>
              <a:rPr sz="2400" dirty="0">
                <a:latin typeface="Segoe UI"/>
                <a:cs typeface="Segoe UI"/>
              </a:rPr>
              <a:t>i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egoe UI"/>
                <a:cs typeface="Segoe UI"/>
              </a:rPr>
              <a:t>l</a:t>
            </a:r>
            <a:r>
              <a:rPr sz="2400" spc="-15" dirty="0">
                <a:latin typeface="Segoe UI"/>
                <a:cs typeface="Segoe UI"/>
              </a:rPr>
              <a:t>à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egoe UI"/>
                <a:cs typeface="Segoe UI"/>
              </a:rPr>
              <a:t>1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/>
              <a:t>n</a:t>
            </a:r>
            <a:r>
              <a:rPr sz="2400" dirty="0"/>
              <a:t>g</a:t>
            </a:r>
            <a:r>
              <a:rPr sz="2400" spc="-20" dirty="0"/>
              <a:t>o</a:t>
            </a:r>
            <a:r>
              <a:rPr sz="2400" spc="-15" dirty="0"/>
              <a:t>ạ</a:t>
            </a:r>
            <a:r>
              <a:rPr sz="2400" dirty="0"/>
              <a:t>i</a:t>
            </a:r>
            <a:r>
              <a:rPr sz="2400" spc="20" dirty="0"/>
              <a:t> </a:t>
            </a:r>
            <a:r>
              <a:rPr sz="2400" spc="-5" dirty="0"/>
              <a:t>l</a:t>
            </a:r>
            <a:r>
              <a:rPr sz="2400" dirty="0"/>
              <a:t>ệ</a:t>
            </a:r>
            <a:r>
              <a:rPr sz="2400" spc="-10" dirty="0">
                <a:latin typeface="Segoe UI"/>
                <a:cs typeface="Segoe UI"/>
              </a:rPr>
              <a:t>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0734" y="5101804"/>
            <a:ext cx="1355513" cy="568325"/>
          </a:xfrm>
          <a:custGeom>
            <a:avLst/>
            <a:gdLst/>
            <a:ahLst/>
            <a:cxnLst/>
            <a:rect l="l" t="t" r="r" b="b"/>
            <a:pathLst>
              <a:path w="1016635" h="568325">
                <a:moveTo>
                  <a:pt x="848861" y="0"/>
                </a:moveTo>
                <a:lnTo>
                  <a:pt x="806623" y="4317"/>
                </a:lnTo>
                <a:lnTo>
                  <a:pt x="770458" y="17054"/>
                </a:lnTo>
                <a:lnTo>
                  <a:pt x="738963" y="38550"/>
                </a:lnTo>
                <a:lnTo>
                  <a:pt x="711904" y="69142"/>
                </a:lnTo>
                <a:lnTo>
                  <a:pt x="691631" y="107940"/>
                </a:lnTo>
                <a:lnTo>
                  <a:pt x="677600" y="154726"/>
                </a:lnTo>
                <a:lnTo>
                  <a:pt x="671171" y="195059"/>
                </a:lnTo>
                <a:lnTo>
                  <a:pt x="668249" y="239888"/>
                </a:lnTo>
                <a:lnTo>
                  <a:pt x="668054" y="255830"/>
                </a:lnTo>
                <a:lnTo>
                  <a:pt x="668484" y="279306"/>
                </a:lnTo>
                <a:lnTo>
                  <a:pt x="671942" y="322645"/>
                </a:lnTo>
                <a:lnTo>
                  <a:pt x="678912" y="361167"/>
                </a:lnTo>
                <a:lnTo>
                  <a:pt x="696068" y="409913"/>
                </a:lnTo>
                <a:lnTo>
                  <a:pt x="721430" y="447814"/>
                </a:lnTo>
                <a:lnTo>
                  <a:pt x="755183" y="474866"/>
                </a:lnTo>
                <a:lnTo>
                  <a:pt x="797510" y="491065"/>
                </a:lnTo>
                <a:lnTo>
                  <a:pt x="848596" y="496409"/>
                </a:lnTo>
                <a:lnTo>
                  <a:pt x="862621" y="495322"/>
                </a:lnTo>
                <a:lnTo>
                  <a:pt x="901226" y="486230"/>
                </a:lnTo>
                <a:lnTo>
                  <a:pt x="944725" y="460316"/>
                </a:lnTo>
                <a:lnTo>
                  <a:pt x="971483" y="430371"/>
                </a:lnTo>
                <a:lnTo>
                  <a:pt x="980979" y="414983"/>
                </a:lnTo>
                <a:lnTo>
                  <a:pt x="835063" y="414983"/>
                </a:lnTo>
                <a:lnTo>
                  <a:pt x="826860" y="412923"/>
                </a:lnTo>
                <a:lnTo>
                  <a:pt x="794976" y="379387"/>
                </a:lnTo>
                <a:lnTo>
                  <a:pt x="783154" y="339751"/>
                </a:lnTo>
                <a:lnTo>
                  <a:pt x="776820" y="284626"/>
                </a:lnTo>
                <a:lnTo>
                  <a:pt x="775648" y="238927"/>
                </a:lnTo>
                <a:lnTo>
                  <a:pt x="776366" y="217131"/>
                </a:lnTo>
                <a:lnTo>
                  <a:pt x="779729" y="178381"/>
                </a:lnTo>
                <a:lnTo>
                  <a:pt x="789596" y="132367"/>
                </a:lnTo>
                <a:lnTo>
                  <a:pt x="811754" y="93618"/>
                </a:lnTo>
                <a:lnTo>
                  <a:pt x="844198" y="80701"/>
                </a:lnTo>
                <a:lnTo>
                  <a:pt x="985767" y="80701"/>
                </a:lnTo>
                <a:lnTo>
                  <a:pt x="982402" y="74046"/>
                </a:lnTo>
                <a:lnTo>
                  <a:pt x="956025" y="39165"/>
                </a:lnTo>
                <a:lnTo>
                  <a:pt x="922115" y="15299"/>
                </a:lnTo>
                <a:lnTo>
                  <a:pt x="880673" y="2447"/>
                </a:lnTo>
                <a:lnTo>
                  <a:pt x="865186" y="611"/>
                </a:lnTo>
                <a:lnTo>
                  <a:pt x="848861" y="0"/>
                </a:lnTo>
                <a:close/>
              </a:path>
              <a:path w="1016635" h="568325">
                <a:moveTo>
                  <a:pt x="985767" y="80701"/>
                </a:moveTo>
                <a:lnTo>
                  <a:pt x="844198" y="80701"/>
                </a:lnTo>
                <a:lnTo>
                  <a:pt x="851424" y="81264"/>
                </a:lnTo>
                <a:lnTo>
                  <a:pt x="859284" y="83345"/>
                </a:lnTo>
                <a:lnTo>
                  <a:pt x="889844" y="117368"/>
                </a:lnTo>
                <a:lnTo>
                  <a:pt x="901185" y="157335"/>
                </a:lnTo>
                <a:lnTo>
                  <a:pt x="907277" y="212570"/>
                </a:lnTo>
                <a:lnTo>
                  <a:pt x="908420" y="258117"/>
                </a:lnTo>
                <a:lnTo>
                  <a:pt x="907822" y="279807"/>
                </a:lnTo>
                <a:lnTo>
                  <a:pt x="904655" y="318359"/>
                </a:lnTo>
                <a:lnTo>
                  <a:pt x="894741" y="364104"/>
                </a:lnTo>
                <a:lnTo>
                  <a:pt x="871234" y="402493"/>
                </a:lnTo>
                <a:lnTo>
                  <a:pt x="835063" y="414983"/>
                </a:lnTo>
                <a:lnTo>
                  <a:pt x="980979" y="414983"/>
                </a:lnTo>
                <a:lnTo>
                  <a:pt x="1000178" y="369536"/>
                </a:lnTo>
                <a:lnTo>
                  <a:pt x="1009145" y="332417"/>
                </a:lnTo>
                <a:lnTo>
                  <a:pt x="1014525" y="290831"/>
                </a:lnTo>
                <a:lnTo>
                  <a:pt x="1016319" y="244781"/>
                </a:lnTo>
                <a:lnTo>
                  <a:pt x="1015900" y="220915"/>
                </a:lnTo>
                <a:lnTo>
                  <a:pt x="1012550" y="176855"/>
                </a:lnTo>
                <a:lnTo>
                  <a:pt x="1005850" y="137690"/>
                </a:lnTo>
                <a:lnTo>
                  <a:pt x="989520" y="88121"/>
                </a:lnTo>
                <a:lnTo>
                  <a:pt x="985767" y="80701"/>
                </a:lnTo>
                <a:close/>
              </a:path>
              <a:path w="1016635" h="568325">
                <a:moveTo>
                  <a:pt x="651900" y="8025"/>
                </a:moveTo>
                <a:lnTo>
                  <a:pt x="556467" y="8025"/>
                </a:lnTo>
                <a:lnTo>
                  <a:pt x="323386" y="567918"/>
                </a:lnTo>
                <a:lnTo>
                  <a:pt x="417844" y="567918"/>
                </a:lnTo>
                <a:lnTo>
                  <a:pt x="651900" y="8025"/>
                </a:lnTo>
                <a:close/>
              </a:path>
              <a:path w="1016635" h="568325">
                <a:moveTo>
                  <a:pt x="0" y="385419"/>
                </a:moveTo>
                <a:lnTo>
                  <a:pt x="2115" y="476750"/>
                </a:lnTo>
                <a:lnTo>
                  <a:pt x="43639" y="489439"/>
                </a:lnTo>
                <a:lnTo>
                  <a:pt x="81884" y="494734"/>
                </a:lnTo>
                <a:lnTo>
                  <a:pt x="128187" y="496376"/>
                </a:lnTo>
                <a:lnTo>
                  <a:pt x="141989" y="495490"/>
                </a:lnTo>
                <a:lnTo>
                  <a:pt x="180650" y="488578"/>
                </a:lnTo>
                <a:lnTo>
                  <a:pt x="226564" y="468692"/>
                </a:lnTo>
                <a:lnTo>
                  <a:pt x="257498" y="445070"/>
                </a:lnTo>
                <a:lnTo>
                  <a:pt x="280250" y="415422"/>
                </a:lnTo>
                <a:lnTo>
                  <a:pt x="97236" y="415422"/>
                </a:lnTo>
                <a:lnTo>
                  <a:pt x="84477" y="414533"/>
                </a:lnTo>
                <a:lnTo>
                  <a:pt x="35171" y="402801"/>
                </a:lnTo>
                <a:lnTo>
                  <a:pt x="11551" y="392030"/>
                </a:lnTo>
                <a:lnTo>
                  <a:pt x="0" y="385419"/>
                </a:lnTo>
                <a:close/>
              </a:path>
              <a:path w="1016635" h="568325">
                <a:moveTo>
                  <a:pt x="289640" y="270751"/>
                </a:moveTo>
                <a:lnTo>
                  <a:pt x="96165" y="270751"/>
                </a:lnTo>
                <a:lnTo>
                  <a:pt x="111087" y="270864"/>
                </a:lnTo>
                <a:lnTo>
                  <a:pt x="128464" y="272961"/>
                </a:lnTo>
                <a:lnTo>
                  <a:pt x="168315" y="288348"/>
                </a:lnTo>
                <a:lnTo>
                  <a:pt x="192782" y="331079"/>
                </a:lnTo>
                <a:lnTo>
                  <a:pt x="193776" y="345906"/>
                </a:lnTo>
                <a:lnTo>
                  <a:pt x="192253" y="357939"/>
                </a:lnTo>
                <a:lnTo>
                  <a:pt x="162139" y="401559"/>
                </a:lnTo>
                <a:lnTo>
                  <a:pt x="113970" y="414922"/>
                </a:lnTo>
                <a:lnTo>
                  <a:pt x="97236" y="415422"/>
                </a:lnTo>
                <a:lnTo>
                  <a:pt x="280250" y="415422"/>
                </a:lnTo>
                <a:lnTo>
                  <a:pt x="297699" y="368339"/>
                </a:lnTo>
                <a:lnTo>
                  <a:pt x="301607" y="325263"/>
                </a:lnTo>
                <a:lnTo>
                  <a:pt x="300671" y="311983"/>
                </a:lnTo>
                <a:lnTo>
                  <a:pt x="298736" y="299238"/>
                </a:lnTo>
                <a:lnTo>
                  <a:pt x="295753" y="286989"/>
                </a:lnTo>
                <a:lnTo>
                  <a:pt x="291677" y="275194"/>
                </a:lnTo>
                <a:lnTo>
                  <a:pt x="289640" y="270751"/>
                </a:lnTo>
                <a:close/>
              </a:path>
              <a:path w="1016635" h="568325">
                <a:moveTo>
                  <a:pt x="279617" y="8025"/>
                </a:moveTo>
                <a:lnTo>
                  <a:pt x="13725" y="8025"/>
                </a:lnTo>
                <a:lnTo>
                  <a:pt x="21919" y="275226"/>
                </a:lnTo>
                <a:lnTo>
                  <a:pt x="33663" y="273907"/>
                </a:lnTo>
                <a:lnTo>
                  <a:pt x="45342" y="272807"/>
                </a:lnTo>
                <a:lnTo>
                  <a:pt x="57194" y="271933"/>
                </a:lnTo>
                <a:lnTo>
                  <a:pt x="69456" y="271294"/>
                </a:lnTo>
                <a:lnTo>
                  <a:pt x="82367" y="270897"/>
                </a:lnTo>
                <a:lnTo>
                  <a:pt x="96165" y="270751"/>
                </a:lnTo>
                <a:lnTo>
                  <a:pt x="289640" y="270751"/>
                </a:lnTo>
                <a:lnTo>
                  <a:pt x="286460" y="263814"/>
                </a:lnTo>
                <a:lnTo>
                  <a:pt x="263492" y="231759"/>
                </a:lnTo>
                <a:lnTo>
                  <a:pt x="222812" y="203241"/>
                </a:lnTo>
                <a:lnTo>
                  <a:pt x="185934" y="192205"/>
                </a:lnTo>
                <a:lnTo>
                  <a:pt x="174597" y="190524"/>
                </a:lnTo>
                <a:lnTo>
                  <a:pt x="104153" y="190524"/>
                </a:lnTo>
                <a:lnTo>
                  <a:pt x="104153" y="94430"/>
                </a:lnTo>
                <a:lnTo>
                  <a:pt x="279617" y="94430"/>
                </a:lnTo>
                <a:lnTo>
                  <a:pt x="279617" y="8025"/>
                </a:lnTo>
                <a:close/>
              </a:path>
              <a:path w="1016635" h="568325">
                <a:moveTo>
                  <a:pt x="142306" y="188528"/>
                </a:moveTo>
                <a:lnTo>
                  <a:pt x="130067" y="188788"/>
                </a:lnTo>
                <a:lnTo>
                  <a:pt x="117348" y="189454"/>
                </a:lnTo>
                <a:lnTo>
                  <a:pt x="104153" y="190524"/>
                </a:lnTo>
                <a:lnTo>
                  <a:pt x="174597" y="190524"/>
                </a:lnTo>
                <a:lnTo>
                  <a:pt x="172156" y="190162"/>
                </a:lnTo>
                <a:lnTo>
                  <a:pt x="157617" y="188936"/>
                </a:lnTo>
                <a:lnTo>
                  <a:pt x="142306" y="188528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932" y="5182506"/>
            <a:ext cx="177800" cy="334645"/>
          </a:xfrm>
          <a:custGeom>
            <a:avLst/>
            <a:gdLst/>
            <a:ahLst/>
            <a:cxnLst/>
            <a:rect l="l" t="t" r="r" b="b"/>
            <a:pathLst>
              <a:path w="133350" h="334645">
                <a:moveTo>
                  <a:pt x="68549" y="0"/>
                </a:moveTo>
                <a:lnTo>
                  <a:pt x="29601" y="20181"/>
                </a:lnTo>
                <a:lnTo>
                  <a:pt x="10016" y="65388"/>
                </a:lnTo>
                <a:lnTo>
                  <a:pt x="2077" y="116247"/>
                </a:lnTo>
                <a:lnTo>
                  <a:pt x="0" y="158225"/>
                </a:lnTo>
                <a:lnTo>
                  <a:pt x="280" y="181987"/>
                </a:lnTo>
                <a:lnTo>
                  <a:pt x="2673" y="224063"/>
                </a:lnTo>
                <a:lnTo>
                  <a:pt x="10836" y="273948"/>
                </a:lnTo>
                <a:lnTo>
                  <a:pt x="30254" y="316849"/>
                </a:lnTo>
                <a:lnTo>
                  <a:pt x="59414" y="334281"/>
                </a:lnTo>
                <a:lnTo>
                  <a:pt x="69699" y="333590"/>
                </a:lnTo>
                <a:lnTo>
                  <a:pt x="108860" y="305829"/>
                </a:lnTo>
                <a:lnTo>
                  <a:pt x="123105" y="269766"/>
                </a:lnTo>
                <a:lnTo>
                  <a:pt x="130923" y="219186"/>
                </a:lnTo>
                <a:lnTo>
                  <a:pt x="132771" y="177416"/>
                </a:lnTo>
                <a:lnTo>
                  <a:pt x="132491" y="153757"/>
                </a:lnTo>
                <a:lnTo>
                  <a:pt x="130181" y="111730"/>
                </a:lnTo>
                <a:lnTo>
                  <a:pt x="122339" y="61639"/>
                </a:lnTo>
                <a:lnTo>
                  <a:pt x="103719" y="18259"/>
                </a:lnTo>
                <a:lnTo>
                  <a:pt x="68549" y="0"/>
                </a:lnTo>
                <a:close/>
              </a:path>
            </a:pathLst>
          </a:custGeom>
          <a:ln w="9143">
            <a:solidFill>
              <a:srgbClr val="E46C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1916" y="5109828"/>
            <a:ext cx="438573" cy="560070"/>
          </a:xfrm>
          <a:custGeom>
            <a:avLst/>
            <a:gdLst/>
            <a:ahLst/>
            <a:cxnLst/>
            <a:rect l="l" t="t" r="r" b="b"/>
            <a:pathLst>
              <a:path w="328929" h="560070">
                <a:moveTo>
                  <a:pt x="233080" y="0"/>
                </a:moveTo>
                <a:lnTo>
                  <a:pt x="328513" y="0"/>
                </a:lnTo>
                <a:lnTo>
                  <a:pt x="94457" y="559893"/>
                </a:lnTo>
                <a:lnTo>
                  <a:pt x="0" y="559893"/>
                </a:lnTo>
                <a:lnTo>
                  <a:pt x="233080" y="0"/>
                </a:lnTo>
                <a:close/>
              </a:path>
            </a:pathLst>
          </a:custGeom>
          <a:ln w="9143">
            <a:solidFill>
              <a:srgbClr val="E46C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0734" y="5109828"/>
            <a:ext cx="402167" cy="488950"/>
          </a:xfrm>
          <a:custGeom>
            <a:avLst/>
            <a:gdLst/>
            <a:ahLst/>
            <a:cxnLst/>
            <a:rect l="l" t="t" r="r" b="b"/>
            <a:pathLst>
              <a:path w="301625" h="488950">
                <a:moveTo>
                  <a:pt x="13725" y="0"/>
                </a:moveTo>
                <a:lnTo>
                  <a:pt x="279617" y="0"/>
                </a:lnTo>
                <a:lnTo>
                  <a:pt x="279617" y="86404"/>
                </a:lnTo>
                <a:lnTo>
                  <a:pt x="104153" y="86404"/>
                </a:lnTo>
                <a:lnTo>
                  <a:pt x="104153" y="182498"/>
                </a:lnTo>
                <a:lnTo>
                  <a:pt x="117348" y="181428"/>
                </a:lnTo>
                <a:lnTo>
                  <a:pt x="130067" y="180763"/>
                </a:lnTo>
                <a:lnTo>
                  <a:pt x="142306" y="180503"/>
                </a:lnTo>
                <a:lnTo>
                  <a:pt x="157617" y="180911"/>
                </a:lnTo>
                <a:lnTo>
                  <a:pt x="198962" y="187041"/>
                </a:lnTo>
                <a:lnTo>
                  <a:pt x="243795" y="206661"/>
                </a:lnTo>
                <a:lnTo>
                  <a:pt x="272414" y="234111"/>
                </a:lnTo>
                <a:lnTo>
                  <a:pt x="291677" y="267169"/>
                </a:lnTo>
                <a:lnTo>
                  <a:pt x="301607" y="317238"/>
                </a:lnTo>
                <a:lnTo>
                  <a:pt x="301193" y="332375"/>
                </a:lnTo>
                <a:lnTo>
                  <a:pt x="294619" y="373181"/>
                </a:lnTo>
                <a:lnTo>
                  <a:pt x="273421" y="418078"/>
                </a:lnTo>
                <a:lnTo>
                  <a:pt x="237174" y="453655"/>
                </a:lnTo>
                <a:lnTo>
                  <a:pt x="192691" y="476765"/>
                </a:lnTo>
                <a:lnTo>
                  <a:pt x="155319" y="485883"/>
                </a:lnTo>
                <a:lnTo>
                  <a:pt x="128187" y="488351"/>
                </a:lnTo>
                <a:lnTo>
                  <a:pt x="111748" y="488211"/>
                </a:lnTo>
                <a:lnTo>
                  <a:pt x="68328" y="485348"/>
                </a:lnTo>
                <a:lnTo>
                  <a:pt x="21743" y="475869"/>
                </a:lnTo>
                <a:lnTo>
                  <a:pt x="0" y="377394"/>
                </a:lnTo>
                <a:lnTo>
                  <a:pt x="11551" y="384005"/>
                </a:lnTo>
                <a:lnTo>
                  <a:pt x="23275" y="389799"/>
                </a:lnTo>
                <a:lnTo>
                  <a:pt x="59479" y="402276"/>
                </a:lnTo>
                <a:lnTo>
                  <a:pt x="97236" y="407397"/>
                </a:lnTo>
                <a:lnTo>
                  <a:pt x="113970" y="406897"/>
                </a:lnTo>
                <a:lnTo>
                  <a:pt x="152484" y="398570"/>
                </a:lnTo>
                <a:lnTo>
                  <a:pt x="182641" y="372157"/>
                </a:lnTo>
                <a:lnTo>
                  <a:pt x="193776" y="337881"/>
                </a:lnTo>
                <a:lnTo>
                  <a:pt x="192782" y="323054"/>
                </a:lnTo>
                <a:lnTo>
                  <a:pt x="168315" y="280323"/>
                </a:lnTo>
                <a:lnTo>
                  <a:pt x="128464" y="264936"/>
                </a:lnTo>
                <a:lnTo>
                  <a:pt x="96165" y="262726"/>
                </a:lnTo>
                <a:lnTo>
                  <a:pt x="82367" y="262871"/>
                </a:lnTo>
                <a:lnTo>
                  <a:pt x="33663" y="265882"/>
                </a:lnTo>
                <a:lnTo>
                  <a:pt x="21919" y="267200"/>
                </a:lnTo>
                <a:lnTo>
                  <a:pt x="13725" y="0"/>
                </a:lnTo>
                <a:close/>
              </a:path>
            </a:pathLst>
          </a:custGeom>
          <a:ln w="9143">
            <a:solidFill>
              <a:srgbClr val="E46C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1474" y="5101803"/>
            <a:ext cx="464820" cy="496570"/>
          </a:xfrm>
          <a:custGeom>
            <a:avLst/>
            <a:gdLst/>
            <a:ahLst/>
            <a:cxnLst/>
            <a:rect l="l" t="t" r="r" b="b"/>
            <a:pathLst>
              <a:path w="348614" h="496570">
                <a:moveTo>
                  <a:pt x="180807" y="0"/>
                </a:moveTo>
                <a:lnTo>
                  <a:pt x="227270" y="5507"/>
                </a:lnTo>
                <a:lnTo>
                  <a:pt x="266201" y="22030"/>
                </a:lnTo>
                <a:lnTo>
                  <a:pt x="297600" y="49568"/>
                </a:lnTo>
                <a:lnTo>
                  <a:pt x="321465" y="88121"/>
                </a:lnTo>
                <a:lnTo>
                  <a:pt x="337795" y="137690"/>
                </a:lnTo>
                <a:lnTo>
                  <a:pt x="344495" y="176855"/>
                </a:lnTo>
                <a:lnTo>
                  <a:pt x="347845" y="220915"/>
                </a:lnTo>
                <a:lnTo>
                  <a:pt x="348264" y="244781"/>
                </a:lnTo>
                <a:lnTo>
                  <a:pt x="348065" y="260627"/>
                </a:lnTo>
                <a:lnTo>
                  <a:pt x="345076" y="305189"/>
                </a:lnTo>
                <a:lnTo>
                  <a:pt x="338500" y="345286"/>
                </a:lnTo>
                <a:lnTo>
                  <a:pt x="324152" y="391800"/>
                </a:lnTo>
                <a:lnTo>
                  <a:pt x="303428" y="430371"/>
                </a:lnTo>
                <a:lnTo>
                  <a:pt x="276670" y="460316"/>
                </a:lnTo>
                <a:lnTo>
                  <a:pt x="233171" y="486230"/>
                </a:lnTo>
                <a:lnTo>
                  <a:pt x="194566" y="495322"/>
                </a:lnTo>
                <a:lnTo>
                  <a:pt x="180541" y="496409"/>
                </a:lnTo>
                <a:lnTo>
                  <a:pt x="162528" y="495834"/>
                </a:lnTo>
                <a:lnTo>
                  <a:pt x="114382" y="486871"/>
                </a:lnTo>
                <a:lnTo>
                  <a:pt x="74934" y="467054"/>
                </a:lnTo>
                <a:lnTo>
                  <a:pt x="43998" y="436385"/>
                </a:lnTo>
                <a:lnTo>
                  <a:pt x="21392" y="394869"/>
                </a:lnTo>
                <a:lnTo>
                  <a:pt x="6930" y="342508"/>
                </a:lnTo>
                <a:lnTo>
                  <a:pt x="1723" y="301578"/>
                </a:lnTo>
                <a:lnTo>
                  <a:pt x="0" y="255830"/>
                </a:lnTo>
                <a:lnTo>
                  <a:pt x="194" y="239888"/>
                </a:lnTo>
                <a:lnTo>
                  <a:pt x="3116" y="195059"/>
                </a:lnTo>
                <a:lnTo>
                  <a:pt x="9546" y="154726"/>
                </a:lnTo>
                <a:lnTo>
                  <a:pt x="23577" y="107940"/>
                </a:lnTo>
                <a:lnTo>
                  <a:pt x="43849" y="69142"/>
                </a:lnTo>
                <a:lnTo>
                  <a:pt x="70908" y="38550"/>
                </a:lnTo>
                <a:lnTo>
                  <a:pt x="102403" y="17054"/>
                </a:lnTo>
                <a:lnTo>
                  <a:pt x="138568" y="4317"/>
                </a:lnTo>
                <a:lnTo>
                  <a:pt x="179636" y="2"/>
                </a:lnTo>
                <a:lnTo>
                  <a:pt x="180807" y="0"/>
                </a:lnTo>
                <a:close/>
              </a:path>
            </a:pathLst>
          </a:custGeom>
          <a:ln w="9143">
            <a:solidFill>
              <a:srgbClr val="E46C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1874" y="5126249"/>
            <a:ext cx="666327" cy="428625"/>
          </a:xfrm>
          <a:custGeom>
            <a:avLst/>
            <a:gdLst/>
            <a:ahLst/>
            <a:cxnLst/>
            <a:rect l="l" t="t" r="r" b="b"/>
            <a:pathLst>
              <a:path w="499745" h="428625">
                <a:moveTo>
                  <a:pt x="278282" y="0"/>
                </a:moveTo>
                <a:lnTo>
                  <a:pt x="278282" y="110502"/>
                </a:lnTo>
                <a:lnTo>
                  <a:pt x="0" y="110502"/>
                </a:lnTo>
                <a:lnTo>
                  <a:pt x="0" y="318122"/>
                </a:lnTo>
                <a:lnTo>
                  <a:pt x="278282" y="318122"/>
                </a:lnTo>
                <a:lnTo>
                  <a:pt x="278282" y="428624"/>
                </a:lnTo>
                <a:lnTo>
                  <a:pt x="373175" y="336767"/>
                </a:lnTo>
                <a:lnTo>
                  <a:pt x="324490" y="336767"/>
                </a:lnTo>
                <a:lnTo>
                  <a:pt x="324490" y="272235"/>
                </a:lnTo>
                <a:lnTo>
                  <a:pt x="46238" y="272235"/>
                </a:lnTo>
                <a:lnTo>
                  <a:pt x="46238" y="156377"/>
                </a:lnTo>
                <a:lnTo>
                  <a:pt x="324490" y="156377"/>
                </a:lnTo>
                <a:lnTo>
                  <a:pt x="324490" y="91833"/>
                </a:lnTo>
                <a:lnTo>
                  <a:pt x="373108" y="91833"/>
                </a:lnTo>
                <a:lnTo>
                  <a:pt x="278282" y="0"/>
                </a:lnTo>
                <a:close/>
              </a:path>
              <a:path w="499745" h="428625">
                <a:moveTo>
                  <a:pt x="373108" y="91833"/>
                </a:moveTo>
                <a:lnTo>
                  <a:pt x="324490" y="91833"/>
                </a:lnTo>
                <a:lnTo>
                  <a:pt x="439917" y="214359"/>
                </a:lnTo>
                <a:lnTo>
                  <a:pt x="324490" y="336767"/>
                </a:lnTo>
                <a:lnTo>
                  <a:pt x="373175" y="336767"/>
                </a:lnTo>
                <a:lnTo>
                  <a:pt x="499628" y="214359"/>
                </a:lnTo>
                <a:lnTo>
                  <a:pt x="373108" y="91833"/>
                </a:lnTo>
                <a:close/>
              </a:path>
            </a:pathLst>
          </a:custGeom>
          <a:solidFill>
            <a:srgbClr val="E46C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3524" y="5218081"/>
            <a:ext cx="524933" cy="245110"/>
          </a:xfrm>
          <a:custGeom>
            <a:avLst/>
            <a:gdLst/>
            <a:ahLst/>
            <a:cxnLst/>
            <a:rect l="l" t="t" r="r" b="b"/>
            <a:pathLst>
              <a:path w="393700" h="245110">
                <a:moveTo>
                  <a:pt x="278251" y="0"/>
                </a:moveTo>
                <a:lnTo>
                  <a:pt x="278251" y="64544"/>
                </a:lnTo>
                <a:lnTo>
                  <a:pt x="0" y="64544"/>
                </a:lnTo>
                <a:lnTo>
                  <a:pt x="0" y="180401"/>
                </a:lnTo>
                <a:lnTo>
                  <a:pt x="278251" y="180401"/>
                </a:lnTo>
                <a:lnTo>
                  <a:pt x="278251" y="244934"/>
                </a:lnTo>
                <a:lnTo>
                  <a:pt x="393679" y="122526"/>
                </a:lnTo>
                <a:lnTo>
                  <a:pt x="278251" y="0"/>
                </a:lnTo>
                <a:close/>
              </a:path>
            </a:pathLst>
          </a:custGeom>
          <a:ln w="9143">
            <a:solidFill>
              <a:srgbClr val="E46C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41874" y="5126249"/>
            <a:ext cx="666327" cy="428625"/>
          </a:xfrm>
          <a:custGeom>
            <a:avLst/>
            <a:gdLst/>
            <a:ahLst/>
            <a:cxnLst/>
            <a:rect l="l" t="t" r="r" b="b"/>
            <a:pathLst>
              <a:path w="499745" h="428625">
                <a:moveTo>
                  <a:pt x="278282" y="0"/>
                </a:moveTo>
                <a:lnTo>
                  <a:pt x="499628" y="214359"/>
                </a:lnTo>
                <a:lnTo>
                  <a:pt x="278282" y="428624"/>
                </a:lnTo>
                <a:lnTo>
                  <a:pt x="278282" y="318122"/>
                </a:lnTo>
                <a:lnTo>
                  <a:pt x="0" y="318122"/>
                </a:lnTo>
                <a:lnTo>
                  <a:pt x="0" y="110502"/>
                </a:lnTo>
                <a:lnTo>
                  <a:pt x="278282" y="110502"/>
                </a:lnTo>
                <a:lnTo>
                  <a:pt x="278282" y="0"/>
                </a:lnTo>
                <a:close/>
              </a:path>
            </a:pathLst>
          </a:custGeom>
          <a:ln w="9143">
            <a:solidFill>
              <a:srgbClr val="E46C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9363" y="5105270"/>
            <a:ext cx="2603479" cy="497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4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776393"/>
            <a:ext cx="802640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6345">
              <a:lnSpc>
                <a:spcPts val="2735"/>
              </a:lnSpc>
            </a:pPr>
            <a:r>
              <a:rPr sz="2300" spc="-5" dirty="0">
                <a:latin typeface="Segoe UI"/>
                <a:cs typeface="Segoe UI"/>
              </a:rPr>
              <a:t>1</a:t>
            </a:r>
            <a:r>
              <a:rPr sz="2300" dirty="0">
                <a:latin typeface="Segoe UI"/>
                <a:cs typeface="Segoe UI"/>
              </a:rPr>
              <a:t>.</a:t>
            </a:r>
            <a:r>
              <a:rPr lang="en-US" sz="2300" spc="-5" dirty="0">
                <a:latin typeface="Segoe UI"/>
                <a:cs typeface="Segoe UI"/>
              </a:rPr>
              <a:t>3</a:t>
            </a:r>
            <a:r>
              <a:rPr sz="2300" spc="70" dirty="0">
                <a:latin typeface="Times New Roman"/>
                <a:cs typeface="Times New Roman"/>
              </a:rPr>
              <a:t> </a:t>
            </a:r>
            <a:r>
              <a:rPr sz="2300" dirty="0"/>
              <a:t>Sử</a:t>
            </a:r>
            <a:r>
              <a:rPr sz="2300" spc="-5" dirty="0"/>
              <a:t> </a:t>
            </a:r>
            <a:r>
              <a:rPr sz="2300" dirty="0"/>
              <a:t>d</a:t>
            </a:r>
            <a:r>
              <a:rPr sz="2300" spc="-5" dirty="0"/>
              <a:t>ụn</a:t>
            </a:r>
            <a:r>
              <a:rPr sz="2300" dirty="0"/>
              <a:t>g</a:t>
            </a:r>
            <a:r>
              <a:rPr sz="2300" spc="-10" dirty="0"/>
              <a:t> </a:t>
            </a:r>
            <a:r>
              <a:rPr sz="2300" spc="-5" dirty="0"/>
              <a:t>k</a:t>
            </a:r>
            <a:r>
              <a:rPr sz="2300" dirty="0"/>
              <a:t>h</a:t>
            </a:r>
            <a:r>
              <a:rPr sz="2300" spc="-5" dirty="0"/>
              <a:t>ố</a:t>
            </a:r>
            <a:r>
              <a:rPr sz="2300" dirty="0"/>
              <a:t>i</a:t>
            </a:r>
            <a:r>
              <a:rPr sz="2300" spc="-15" dirty="0"/>
              <a:t> </a:t>
            </a:r>
            <a:r>
              <a:rPr sz="2300" dirty="0"/>
              <a:t>t</a:t>
            </a:r>
            <a:r>
              <a:rPr sz="2300" spc="85" dirty="0"/>
              <a:t>r</a:t>
            </a:r>
            <a:r>
              <a:rPr sz="2300" spc="-114" dirty="0"/>
              <a:t>y</a:t>
            </a:r>
            <a:r>
              <a:rPr sz="2300" dirty="0"/>
              <a:t>…</a:t>
            </a:r>
            <a:r>
              <a:rPr sz="2300" spc="-5" dirty="0"/>
              <a:t> ca</a:t>
            </a:r>
            <a:r>
              <a:rPr sz="2300" spc="-10" dirty="0"/>
              <a:t>t</a:t>
            </a:r>
            <a:r>
              <a:rPr sz="2300" spc="-5" dirty="0"/>
              <a:t>c</a:t>
            </a:r>
            <a:r>
              <a:rPr sz="2300" dirty="0"/>
              <a:t>h</a:t>
            </a:r>
            <a:r>
              <a:rPr sz="2300" spc="-5" dirty="0"/>
              <a:t> đ</a:t>
            </a:r>
            <a:r>
              <a:rPr sz="2300" dirty="0"/>
              <a:t>ể</a:t>
            </a:r>
            <a:r>
              <a:rPr sz="2300" spc="15" dirty="0"/>
              <a:t> </a:t>
            </a:r>
            <a:r>
              <a:rPr sz="2300" dirty="0"/>
              <a:t>xử</a:t>
            </a:r>
            <a:r>
              <a:rPr sz="2300" spc="-5" dirty="0"/>
              <a:t> </a:t>
            </a:r>
            <a:r>
              <a:rPr sz="2300" dirty="0">
                <a:latin typeface="Segoe UI"/>
                <a:cs typeface="Segoe UI"/>
              </a:rPr>
              <a:t>lý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spc="-5" dirty="0"/>
              <a:t>n</a:t>
            </a:r>
            <a:r>
              <a:rPr sz="2300" dirty="0"/>
              <a:t>g</a:t>
            </a:r>
            <a:r>
              <a:rPr sz="2300" spc="-5" dirty="0"/>
              <a:t>oạ</a:t>
            </a:r>
            <a:r>
              <a:rPr sz="2300" dirty="0"/>
              <a:t>i</a:t>
            </a:r>
            <a:r>
              <a:rPr sz="2300" spc="-20" dirty="0"/>
              <a:t> </a:t>
            </a:r>
            <a:r>
              <a:rPr sz="2300" dirty="0"/>
              <a:t>lệ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581" y="1319621"/>
            <a:ext cx="10143912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235" indent="-342900">
              <a:lnSpc>
                <a:spcPct val="100000"/>
              </a:lnSpc>
              <a:buFont typeface="Arial"/>
              <a:buChar char="•"/>
              <a:tabLst>
                <a:tab pos="356870" algn="l"/>
              </a:tabLst>
            </a:pPr>
            <a:r>
              <a:rPr sz="2000" spc="-5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ass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h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15" dirty="0">
                <a:latin typeface="Tahoma"/>
                <a:cs typeface="Tahoma"/>
              </a:rPr>
              <a:t>w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bl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xử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ý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ỗi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</a:t>
            </a:r>
            <a:r>
              <a:rPr sz="2000" dirty="0">
                <a:latin typeface="Tahoma"/>
                <a:cs typeface="Tahoma"/>
              </a:rPr>
              <a:t>à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ng</a:t>
            </a:r>
            <a:r>
              <a:rPr sz="2000" dirty="0">
                <a:latin typeface="Tahoma"/>
                <a:cs typeface="Tahoma"/>
              </a:rPr>
              <a:t>oại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ệ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(E</a:t>
            </a: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270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,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x</a:t>
            </a:r>
            <a:r>
              <a:rPr sz="2000" spc="-5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p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).</a:t>
            </a: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ất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cả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ác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ass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dư</a:t>
            </a:r>
            <a:r>
              <a:rPr sz="2000" dirty="0">
                <a:latin typeface="Tahoma"/>
                <a:cs typeface="Tahoma"/>
              </a:rPr>
              <a:t>ới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đây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đều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ằm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g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g</a:t>
            </a:r>
            <a:r>
              <a:rPr sz="2000" dirty="0">
                <a:latin typeface="Tahoma"/>
                <a:cs typeface="Tahoma"/>
              </a:rPr>
              <a:t>ó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j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v</a:t>
            </a:r>
            <a:r>
              <a:rPr sz="2000" dirty="0">
                <a:latin typeface="Tahoma"/>
                <a:cs typeface="Tahoma"/>
              </a:rPr>
              <a:t>a.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ng</a:t>
            </a:r>
            <a:r>
              <a:rPr sz="2000" dirty="0">
                <a:latin typeface="Tahoma"/>
                <a:cs typeface="Tahoma"/>
              </a:rPr>
              <a:t>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ng</a:t>
            </a:r>
            <a:r>
              <a:rPr sz="2000" dirty="0">
                <a:latin typeface="Tahoma"/>
                <a:cs typeface="Tahoma"/>
              </a:rPr>
              <a:t>oại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rừ</a:t>
            </a:r>
            <a:endParaRPr sz="2000" dirty="0">
              <a:latin typeface="Tahoma"/>
              <a:cs typeface="Tahoma"/>
            </a:endParaRPr>
          </a:p>
          <a:p>
            <a:pPr marL="353695">
              <a:lnSpc>
                <a:spcPts val="2345"/>
              </a:lnSpc>
            </a:pPr>
            <a:r>
              <a:rPr sz="2000" spc="-5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ass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IO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x</a:t>
            </a:r>
            <a:r>
              <a:rPr sz="2000" spc="-5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p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à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ằm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g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g</a:t>
            </a:r>
            <a:r>
              <a:rPr sz="2000" dirty="0">
                <a:latin typeface="Tahoma"/>
                <a:cs typeface="Tahoma"/>
              </a:rPr>
              <a:t>ó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j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spc="-40" dirty="0">
                <a:latin typeface="Tahoma"/>
                <a:cs typeface="Tahoma"/>
              </a:rPr>
              <a:t>v</a:t>
            </a:r>
            <a:r>
              <a:rPr sz="2000" dirty="0">
                <a:latin typeface="Tahoma"/>
                <a:cs typeface="Tahoma"/>
              </a:rPr>
              <a:t>a.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o</a:t>
            </a:r>
          </a:p>
        </p:txBody>
      </p:sp>
      <p:sp>
        <p:nvSpPr>
          <p:cNvPr id="4" name="object 4"/>
          <p:cNvSpPr/>
          <p:nvPr/>
        </p:nvSpPr>
        <p:spPr>
          <a:xfrm>
            <a:off x="3990595" y="2439469"/>
            <a:ext cx="3600027" cy="387985"/>
          </a:xfrm>
          <a:custGeom>
            <a:avLst/>
            <a:gdLst/>
            <a:ahLst/>
            <a:cxnLst/>
            <a:rect l="l" t="t" r="r" b="b"/>
            <a:pathLst>
              <a:path w="2700020" h="387985">
                <a:moveTo>
                  <a:pt x="0" y="387406"/>
                </a:moveTo>
                <a:lnTo>
                  <a:pt x="2699683" y="387406"/>
                </a:lnTo>
                <a:lnTo>
                  <a:pt x="2699683" y="0"/>
                </a:lnTo>
                <a:lnTo>
                  <a:pt x="0" y="0"/>
                </a:lnTo>
                <a:lnTo>
                  <a:pt x="0" y="38740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8872" y="2509753"/>
            <a:ext cx="346117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2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tFound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ep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0595" y="2853203"/>
            <a:ext cx="3600027" cy="355600"/>
          </a:xfrm>
          <a:custGeom>
            <a:avLst/>
            <a:gdLst/>
            <a:ahLst/>
            <a:cxnLst/>
            <a:rect l="l" t="t" r="r" b="b"/>
            <a:pathLst>
              <a:path w="2700020" h="355600">
                <a:moveTo>
                  <a:pt x="0" y="355128"/>
                </a:moveTo>
                <a:lnTo>
                  <a:pt x="2699683" y="355128"/>
                </a:lnTo>
                <a:lnTo>
                  <a:pt x="2699683" y="0"/>
                </a:lnTo>
                <a:lnTo>
                  <a:pt x="0" y="0"/>
                </a:lnTo>
                <a:lnTo>
                  <a:pt x="0" y="3551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91849" y="2920104"/>
            <a:ext cx="359664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oneNotSuppor</a:t>
            </a:r>
            <a:r>
              <a:rPr sz="1600" spc="-10" dirty="0">
                <a:latin typeface="Arial"/>
                <a:cs typeface="Arial"/>
              </a:rPr>
              <a:t>tedE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ept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90595" y="3266930"/>
            <a:ext cx="3600027" cy="387985"/>
          </a:xfrm>
          <a:custGeom>
            <a:avLst/>
            <a:gdLst/>
            <a:ahLst/>
            <a:cxnLst/>
            <a:rect l="l" t="t" r="r" b="b"/>
            <a:pathLst>
              <a:path w="2700020" h="387985">
                <a:moveTo>
                  <a:pt x="0" y="387416"/>
                </a:moveTo>
                <a:lnTo>
                  <a:pt x="2699683" y="387416"/>
                </a:lnTo>
                <a:lnTo>
                  <a:pt x="2699683" y="0"/>
                </a:lnTo>
                <a:lnTo>
                  <a:pt x="0" y="0"/>
                </a:lnTo>
                <a:lnTo>
                  <a:pt x="0" y="38741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11272" y="3335698"/>
            <a:ext cx="315637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Arial"/>
                <a:cs typeface="Arial"/>
              </a:rPr>
              <a:t>ll</a:t>
            </a:r>
            <a:r>
              <a:rPr sz="1800" spc="-10" dirty="0">
                <a:latin typeface="Arial"/>
                <a:cs typeface="Arial"/>
              </a:rPr>
              <a:t>ega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-15" dirty="0">
                <a:latin typeface="Arial"/>
                <a:cs typeface="Arial"/>
              </a:rPr>
              <a:t>Ex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ep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90595" y="3680666"/>
            <a:ext cx="3600027" cy="387985"/>
          </a:xfrm>
          <a:custGeom>
            <a:avLst/>
            <a:gdLst/>
            <a:ahLst/>
            <a:cxnLst/>
            <a:rect l="l" t="t" r="r" b="b"/>
            <a:pathLst>
              <a:path w="2700020" h="387985">
                <a:moveTo>
                  <a:pt x="0" y="387416"/>
                </a:moveTo>
                <a:lnTo>
                  <a:pt x="2699683" y="387416"/>
                </a:lnTo>
                <a:lnTo>
                  <a:pt x="2699683" y="0"/>
                </a:lnTo>
                <a:lnTo>
                  <a:pt x="0" y="0"/>
                </a:lnTo>
                <a:lnTo>
                  <a:pt x="0" y="38741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53944" y="3750963"/>
            <a:ext cx="307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lti</a:t>
            </a:r>
            <a:r>
              <a:rPr sz="1800" spc="-10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ep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90595" y="4094410"/>
            <a:ext cx="3600027" cy="387985"/>
          </a:xfrm>
          <a:custGeom>
            <a:avLst/>
            <a:gdLst/>
            <a:ahLst/>
            <a:cxnLst/>
            <a:rect l="l" t="t" r="r" b="b"/>
            <a:pathLst>
              <a:path w="2700020" h="387985">
                <a:moveTo>
                  <a:pt x="0" y="387416"/>
                </a:moveTo>
                <a:lnTo>
                  <a:pt x="2699683" y="387416"/>
                </a:lnTo>
                <a:lnTo>
                  <a:pt x="2699683" y="0"/>
                </a:lnTo>
                <a:lnTo>
                  <a:pt x="0" y="0"/>
                </a:lnTo>
                <a:lnTo>
                  <a:pt x="0" y="38741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43225" y="4164692"/>
            <a:ext cx="189568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IOEx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ep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*</a:t>
            </a:r>
          </a:p>
        </p:txBody>
      </p:sp>
      <p:sp>
        <p:nvSpPr>
          <p:cNvPr id="14" name="object 14"/>
          <p:cNvSpPr/>
          <p:nvPr/>
        </p:nvSpPr>
        <p:spPr>
          <a:xfrm>
            <a:off x="3989913" y="4507652"/>
            <a:ext cx="3600873" cy="387985"/>
          </a:xfrm>
          <a:custGeom>
            <a:avLst/>
            <a:gdLst/>
            <a:ahLst/>
            <a:cxnLst/>
            <a:rect l="l" t="t" r="r" b="b"/>
            <a:pathLst>
              <a:path w="2700654" h="387985">
                <a:moveTo>
                  <a:pt x="0" y="387989"/>
                </a:moveTo>
                <a:lnTo>
                  <a:pt x="2700338" y="387989"/>
                </a:lnTo>
                <a:lnTo>
                  <a:pt x="2700338" y="0"/>
                </a:lnTo>
                <a:lnTo>
                  <a:pt x="0" y="0"/>
                </a:lnTo>
                <a:lnTo>
                  <a:pt x="0" y="38798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71131" y="4576782"/>
            <a:ext cx="2638213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10" dirty="0">
                <a:latin typeface="Arial"/>
                <a:cs typeface="Arial"/>
              </a:rPr>
              <a:t>R</a:t>
            </a:r>
            <a:r>
              <a:rPr sz="1750" b="1" spc="-5" dirty="0">
                <a:latin typeface="Arial"/>
                <a:cs typeface="Arial"/>
              </a:rPr>
              <a:t>un</a:t>
            </a:r>
            <a:r>
              <a:rPr sz="1750" b="1" spc="5" dirty="0">
                <a:latin typeface="Arial"/>
                <a:cs typeface="Arial"/>
              </a:rPr>
              <a:t>ti</a:t>
            </a:r>
            <a:r>
              <a:rPr sz="1750" b="1" dirty="0">
                <a:latin typeface="Arial"/>
                <a:cs typeface="Arial"/>
              </a:rPr>
              <a:t>m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spc="-10" dirty="0">
                <a:latin typeface="Arial"/>
                <a:cs typeface="Arial"/>
              </a:rPr>
              <a:t>E</a:t>
            </a:r>
            <a:r>
              <a:rPr sz="1750" b="1" spc="-5" dirty="0">
                <a:latin typeface="Arial"/>
                <a:cs typeface="Arial"/>
              </a:rPr>
              <a:t>xcep</a:t>
            </a:r>
            <a:r>
              <a:rPr sz="1750" b="1" spc="5" dirty="0">
                <a:latin typeface="Arial"/>
                <a:cs typeface="Arial"/>
              </a:rPr>
              <a:t>ti</a:t>
            </a:r>
            <a:r>
              <a:rPr sz="1750" b="1" spc="-5" dirty="0">
                <a:latin typeface="Arial"/>
                <a:cs typeface="Arial"/>
              </a:rPr>
              <a:t>on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58520" y="3818587"/>
            <a:ext cx="3220720" cy="355600"/>
          </a:xfrm>
          <a:custGeom>
            <a:avLst/>
            <a:gdLst/>
            <a:ahLst/>
            <a:cxnLst/>
            <a:rect l="l" t="t" r="r" b="b"/>
            <a:pathLst>
              <a:path w="2415540" h="355600">
                <a:moveTo>
                  <a:pt x="0" y="355128"/>
                </a:moveTo>
                <a:lnTo>
                  <a:pt x="2415503" y="355128"/>
                </a:lnTo>
                <a:lnTo>
                  <a:pt x="2415503" y="0"/>
                </a:lnTo>
                <a:lnTo>
                  <a:pt x="0" y="0"/>
                </a:lnTo>
                <a:lnTo>
                  <a:pt x="0" y="3551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58520" y="4232316"/>
            <a:ext cx="3220720" cy="355600"/>
          </a:xfrm>
          <a:custGeom>
            <a:avLst/>
            <a:gdLst/>
            <a:ahLst/>
            <a:cxnLst/>
            <a:rect l="l" t="t" r="r" b="b"/>
            <a:pathLst>
              <a:path w="2415540" h="355600">
                <a:moveTo>
                  <a:pt x="0" y="355128"/>
                </a:moveTo>
                <a:lnTo>
                  <a:pt x="2415503" y="355128"/>
                </a:lnTo>
                <a:lnTo>
                  <a:pt x="2415503" y="0"/>
                </a:lnTo>
                <a:lnTo>
                  <a:pt x="0" y="0"/>
                </a:lnTo>
                <a:lnTo>
                  <a:pt x="0" y="3551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57626" y="4645870"/>
            <a:ext cx="3221567" cy="339725"/>
          </a:xfrm>
          <a:custGeom>
            <a:avLst/>
            <a:gdLst/>
            <a:ahLst/>
            <a:cxnLst/>
            <a:rect l="l" t="t" r="r" b="b"/>
            <a:pathLst>
              <a:path w="2416175" h="339725">
                <a:moveTo>
                  <a:pt x="0" y="339696"/>
                </a:moveTo>
                <a:lnTo>
                  <a:pt x="2416170" y="339696"/>
                </a:lnTo>
                <a:lnTo>
                  <a:pt x="2416170" y="0"/>
                </a:lnTo>
                <a:lnTo>
                  <a:pt x="0" y="0"/>
                </a:lnTo>
                <a:lnTo>
                  <a:pt x="0" y="3396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58520" y="5059791"/>
            <a:ext cx="3220720" cy="355600"/>
          </a:xfrm>
          <a:custGeom>
            <a:avLst/>
            <a:gdLst/>
            <a:ahLst/>
            <a:cxnLst/>
            <a:rect l="l" t="t" r="r" b="b"/>
            <a:pathLst>
              <a:path w="2415540" h="355600">
                <a:moveTo>
                  <a:pt x="0" y="355128"/>
                </a:moveTo>
                <a:lnTo>
                  <a:pt x="2415503" y="355128"/>
                </a:lnTo>
                <a:lnTo>
                  <a:pt x="2415503" y="0"/>
                </a:lnTo>
                <a:lnTo>
                  <a:pt x="0" y="0"/>
                </a:lnTo>
                <a:lnTo>
                  <a:pt x="0" y="3551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58520" y="5473508"/>
            <a:ext cx="3220720" cy="355600"/>
          </a:xfrm>
          <a:custGeom>
            <a:avLst/>
            <a:gdLst/>
            <a:ahLst/>
            <a:cxnLst/>
            <a:rect l="l" t="t" r="r" b="b"/>
            <a:pathLst>
              <a:path w="2415540" h="355600">
                <a:moveTo>
                  <a:pt x="0" y="355140"/>
                </a:moveTo>
                <a:lnTo>
                  <a:pt x="2415503" y="355140"/>
                </a:lnTo>
                <a:lnTo>
                  <a:pt x="2415503" y="0"/>
                </a:lnTo>
                <a:lnTo>
                  <a:pt x="0" y="0"/>
                </a:lnTo>
                <a:lnTo>
                  <a:pt x="0" y="35514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06416" y="2646341"/>
            <a:ext cx="0" cy="2068830"/>
          </a:xfrm>
          <a:custGeom>
            <a:avLst/>
            <a:gdLst/>
            <a:ahLst/>
            <a:cxnLst/>
            <a:rect l="l" t="t" r="r" b="b"/>
            <a:pathLst>
              <a:path h="2068829">
                <a:moveTo>
                  <a:pt x="0" y="0"/>
                </a:moveTo>
                <a:lnTo>
                  <a:pt x="0" y="206865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06416" y="2646341"/>
            <a:ext cx="28448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13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06416" y="2991101"/>
            <a:ext cx="28448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13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06416" y="3404836"/>
            <a:ext cx="28448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13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06416" y="3861670"/>
            <a:ext cx="28448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13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06416" y="4271108"/>
            <a:ext cx="28448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13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06416" y="4715010"/>
            <a:ext cx="28448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13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74365" y="4025440"/>
            <a:ext cx="0" cy="1655445"/>
          </a:xfrm>
          <a:custGeom>
            <a:avLst/>
            <a:gdLst/>
            <a:ahLst/>
            <a:cxnLst/>
            <a:rect l="l" t="t" r="r" b="b"/>
            <a:pathLst>
              <a:path h="1655445">
                <a:moveTo>
                  <a:pt x="0" y="0"/>
                </a:moveTo>
                <a:lnTo>
                  <a:pt x="0" y="165495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74365" y="4025439"/>
            <a:ext cx="28448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11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74365" y="4370229"/>
            <a:ext cx="28448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11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74365" y="4783959"/>
            <a:ext cx="28448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11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74365" y="5240790"/>
            <a:ext cx="28448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11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74365" y="5677510"/>
            <a:ext cx="28448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11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85119" y="5103118"/>
            <a:ext cx="1989667" cy="0"/>
          </a:xfrm>
          <a:custGeom>
            <a:avLst/>
            <a:gdLst/>
            <a:ahLst/>
            <a:cxnLst/>
            <a:rect l="l" t="t" r="r" b="b"/>
            <a:pathLst>
              <a:path w="1492250">
                <a:moveTo>
                  <a:pt x="1491935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85119" y="4967683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135434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27979" y="489626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54" y="0"/>
                </a:moveTo>
                <a:lnTo>
                  <a:pt x="0" y="85724"/>
                </a:lnTo>
                <a:lnTo>
                  <a:pt x="85709" y="85724"/>
                </a:lnTo>
                <a:lnTo>
                  <a:pt x="428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64443" y="3821071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204368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07295" y="3749626"/>
            <a:ext cx="114300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2860" y="0"/>
                </a:moveTo>
                <a:lnTo>
                  <a:pt x="0" y="85740"/>
                </a:lnTo>
                <a:lnTo>
                  <a:pt x="85724" y="85740"/>
                </a:lnTo>
                <a:lnTo>
                  <a:pt x="4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07295" y="5887253"/>
            <a:ext cx="114300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42860" y="0"/>
                </a:moveTo>
                <a:lnTo>
                  <a:pt x="0" y="85724"/>
                </a:lnTo>
                <a:lnTo>
                  <a:pt x="85724" y="85724"/>
                </a:lnTo>
                <a:lnTo>
                  <a:pt x="4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64443" y="4021142"/>
            <a:ext cx="1042247" cy="0"/>
          </a:xfrm>
          <a:custGeom>
            <a:avLst/>
            <a:gdLst/>
            <a:ahLst/>
            <a:cxnLst/>
            <a:rect l="l" t="t" r="r" b="b"/>
            <a:pathLst>
              <a:path w="781685">
                <a:moveTo>
                  <a:pt x="0" y="0"/>
                </a:moveTo>
                <a:lnTo>
                  <a:pt x="78147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554169" y="3885482"/>
            <a:ext cx="242739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Ar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thm</a:t>
            </a:r>
            <a:r>
              <a:rPr sz="1600" spc="-15" dirty="0">
                <a:latin typeface="Arial"/>
                <a:cs typeface="Arial"/>
              </a:rPr>
              <a:t>et</a:t>
            </a:r>
            <a:r>
              <a:rPr sz="1600" spc="-5" dirty="0">
                <a:latin typeface="Arial"/>
                <a:cs typeface="Arial"/>
              </a:rPr>
              <a:t>ic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ept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08727" y="4297688"/>
            <a:ext cx="311742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ega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ArgumentE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ept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65599" y="4710436"/>
            <a:ext cx="32029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I</a:t>
            </a:r>
            <a:r>
              <a:rPr sz="1450" spc="-5" dirty="0">
                <a:latin typeface="Arial"/>
                <a:cs typeface="Arial"/>
              </a:rPr>
              <a:t>nde</a:t>
            </a:r>
            <a:r>
              <a:rPr sz="1450" spc="-20" dirty="0">
                <a:latin typeface="Arial"/>
                <a:cs typeface="Arial"/>
              </a:rPr>
              <a:t>x</a:t>
            </a:r>
            <a:r>
              <a:rPr sz="1450" spc="-5" dirty="0">
                <a:latin typeface="Arial"/>
                <a:cs typeface="Arial"/>
              </a:rPr>
              <a:t>Ou</a:t>
            </a:r>
            <a:r>
              <a:rPr sz="1450" dirty="0">
                <a:latin typeface="Arial"/>
                <a:cs typeface="Arial"/>
              </a:rPr>
              <a:t>t</a:t>
            </a:r>
            <a:r>
              <a:rPr sz="1450" spc="-5" dirty="0">
                <a:latin typeface="Arial"/>
                <a:cs typeface="Arial"/>
              </a:rPr>
              <a:t>O</a:t>
            </a:r>
            <a:r>
              <a:rPr sz="1450" dirty="0">
                <a:latin typeface="Arial"/>
                <a:cs typeface="Arial"/>
              </a:rPr>
              <a:t>fB</a:t>
            </a:r>
            <a:r>
              <a:rPr sz="1450" spc="-5" dirty="0">
                <a:latin typeface="Arial"/>
                <a:cs typeface="Arial"/>
              </a:rPr>
              <a:t>ound</a:t>
            </a:r>
            <a:r>
              <a:rPr sz="1450" spc="5" dirty="0">
                <a:latin typeface="Arial"/>
                <a:cs typeface="Arial"/>
              </a:rPr>
              <a:t>s</a:t>
            </a:r>
            <a:r>
              <a:rPr sz="1450" dirty="0">
                <a:latin typeface="Arial"/>
                <a:cs typeface="Arial"/>
              </a:rPr>
              <a:t>E</a:t>
            </a:r>
            <a:r>
              <a:rPr sz="1450" spc="-20" dirty="0">
                <a:latin typeface="Arial"/>
                <a:cs typeface="Arial"/>
              </a:rPr>
              <a:t>x</a:t>
            </a:r>
            <a:r>
              <a:rPr sz="1450" spc="5" dirty="0">
                <a:latin typeface="Arial"/>
                <a:cs typeface="Arial"/>
              </a:rPr>
              <a:t>c</a:t>
            </a:r>
            <a:r>
              <a:rPr sz="1450" spc="-5" dirty="0">
                <a:latin typeface="Arial"/>
                <a:cs typeface="Arial"/>
              </a:rPr>
              <a:t>ep</a:t>
            </a:r>
            <a:r>
              <a:rPr sz="1450" dirty="0">
                <a:latin typeface="Arial"/>
                <a:cs typeface="Arial"/>
              </a:rPr>
              <a:t>ti</a:t>
            </a:r>
            <a:r>
              <a:rPr sz="1450" spc="-10" dirty="0">
                <a:latin typeface="Arial"/>
                <a:cs typeface="Arial"/>
              </a:rPr>
              <a:t>o</a:t>
            </a:r>
            <a:r>
              <a:rPr sz="1500" dirty="0">
                <a:latin typeface="Arial"/>
                <a:cs typeface="Arial"/>
              </a:rPr>
              <a:t>n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385511" y="5126668"/>
            <a:ext cx="2765213" cy="6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Nu</a:t>
            </a:r>
            <a:r>
              <a:rPr sz="1600" b="1" spc="-10" dirty="0">
                <a:latin typeface="Arial"/>
                <a:cs typeface="Arial"/>
              </a:rPr>
              <a:t>llP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nte</a:t>
            </a:r>
            <a:r>
              <a:rPr sz="1600" b="1" spc="-10" dirty="0">
                <a:latin typeface="Arial"/>
                <a:cs typeface="Arial"/>
              </a:rPr>
              <a:t>rE</a:t>
            </a:r>
            <a:r>
              <a:rPr sz="1600" b="1" spc="-15" dirty="0">
                <a:latin typeface="Arial"/>
                <a:cs typeface="Arial"/>
              </a:rPr>
              <a:t>xcept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1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1335"/>
              </a:spcBef>
            </a:pPr>
            <a:r>
              <a:rPr sz="1600" spc="-15" dirty="0">
                <a:latin typeface="Arial"/>
                <a:cs typeface="Arial"/>
              </a:rPr>
              <a:t>Mor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cl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54100" y="2646335"/>
            <a:ext cx="2131907" cy="307777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732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Thr</a:t>
            </a:r>
            <a:r>
              <a:rPr sz="2000" b="1" spc="-15" dirty="0">
                <a:latin typeface="Arial"/>
                <a:cs typeface="Arial"/>
              </a:rPr>
              <a:t>o</a:t>
            </a:r>
            <a:r>
              <a:rPr sz="2000" b="1" spc="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ab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86403" y="3073244"/>
            <a:ext cx="114300" cy="86360"/>
          </a:xfrm>
          <a:custGeom>
            <a:avLst/>
            <a:gdLst/>
            <a:ahLst/>
            <a:cxnLst/>
            <a:rect l="l" t="t" r="r" b="b"/>
            <a:pathLst>
              <a:path w="85725" h="86360">
                <a:moveTo>
                  <a:pt x="42860" y="0"/>
                </a:moveTo>
                <a:lnTo>
                  <a:pt x="0" y="85740"/>
                </a:lnTo>
                <a:lnTo>
                  <a:pt x="85724" y="85740"/>
                </a:lnTo>
                <a:lnTo>
                  <a:pt x="4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712814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graphicFrame>
        <p:nvGraphicFramePr>
          <p:cNvPr id="41" name="object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046026"/>
              </p:ext>
            </p:extLst>
          </p:nvPr>
        </p:nvGraphicFramePr>
        <p:xfrm>
          <a:off x="2658093" y="5404110"/>
          <a:ext cx="4925728" cy="1435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9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596">
                <a:tc gridSpan="2">
                  <a:txBody>
                    <a:bodyPr/>
                    <a:lstStyle/>
                    <a:p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927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Err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20">
                <a:tc row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678815">
                        <a:lnSpc>
                          <a:spcPct val="100000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ead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98">
                <a:tc row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</a:pPr>
                      <a:r>
                        <a:rPr sz="1800" i="1" spc="-4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ua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Err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506">
                <a:tc gridSpan="2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684592"/>
              </p:ext>
            </p:extLst>
          </p:nvPr>
        </p:nvGraphicFramePr>
        <p:xfrm>
          <a:off x="1224502" y="3144690"/>
          <a:ext cx="2178685" cy="3123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140">
                <a:tc gridSpan="3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928">
                <a:tc gridSpan="2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xcept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200">
                <a:tc rowSpan="2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5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B w="19049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9951">
                <a:tc rowSpan="2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9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Err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227">
                <a:tc gridSpan="2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49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49">
                      <a:solidFill>
                        <a:srgbClr val="000000"/>
                      </a:solidFill>
                      <a:prstDash val="solid"/>
                    </a:lnL>
                    <a:lnR w="19049">
                      <a:solidFill>
                        <a:srgbClr val="000000"/>
                      </a:solidFill>
                      <a:prstDash val="solid"/>
                    </a:lnR>
                    <a:lnT w="19049">
                      <a:solidFill>
                        <a:srgbClr val="000000"/>
                      </a:solidFill>
                      <a:prstDash val="solid"/>
                    </a:lnT>
                    <a:lnB w="1904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54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9600" y="1522652"/>
            <a:ext cx="10972800" cy="2633980"/>
          </a:xfrm>
          <a:custGeom>
            <a:avLst/>
            <a:gdLst/>
            <a:ahLst/>
            <a:cxnLst/>
            <a:rect l="l" t="t" r="r" b="b"/>
            <a:pathLst>
              <a:path w="8229600" h="2633979">
                <a:moveTo>
                  <a:pt x="0" y="2633401"/>
                </a:moveTo>
                <a:lnTo>
                  <a:pt x="8229599" y="2633401"/>
                </a:lnTo>
                <a:lnTo>
                  <a:pt x="8229599" y="0"/>
                </a:lnTo>
                <a:lnTo>
                  <a:pt x="0" y="0"/>
                </a:lnTo>
                <a:lnTo>
                  <a:pt x="0" y="2633401"/>
                </a:lnTo>
                <a:close/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8240" y="1197926"/>
            <a:ext cx="7680960" cy="649605"/>
          </a:xfrm>
          <a:custGeom>
            <a:avLst/>
            <a:gdLst/>
            <a:ahLst/>
            <a:cxnLst/>
            <a:rect l="l" t="t" r="r" b="b"/>
            <a:pathLst>
              <a:path w="5760720" h="649605">
                <a:moveTo>
                  <a:pt x="5652485" y="0"/>
                </a:moveTo>
                <a:lnTo>
                  <a:pt x="107429" y="2"/>
                </a:lnTo>
                <a:lnTo>
                  <a:pt x="65580" y="8731"/>
                </a:lnTo>
                <a:lnTo>
                  <a:pt x="31436" y="31973"/>
                </a:lnTo>
                <a:lnTo>
                  <a:pt x="8431" y="66295"/>
                </a:lnTo>
                <a:lnTo>
                  <a:pt x="0" y="108264"/>
                </a:lnTo>
                <a:lnTo>
                  <a:pt x="2" y="541988"/>
                </a:lnTo>
                <a:lnTo>
                  <a:pt x="8722" y="583840"/>
                </a:lnTo>
                <a:lnTo>
                  <a:pt x="31959" y="617991"/>
                </a:lnTo>
                <a:lnTo>
                  <a:pt x="66277" y="641002"/>
                </a:lnTo>
                <a:lnTo>
                  <a:pt x="108240" y="649437"/>
                </a:lnTo>
                <a:lnTo>
                  <a:pt x="5653265" y="649434"/>
                </a:lnTo>
                <a:lnTo>
                  <a:pt x="5695119" y="640715"/>
                </a:lnTo>
                <a:lnTo>
                  <a:pt x="5729272" y="617477"/>
                </a:lnTo>
                <a:lnTo>
                  <a:pt x="5752284" y="583161"/>
                </a:lnTo>
                <a:lnTo>
                  <a:pt x="5760719" y="541202"/>
                </a:lnTo>
                <a:lnTo>
                  <a:pt x="5760716" y="107459"/>
                </a:lnTo>
                <a:lnTo>
                  <a:pt x="5751990" y="65596"/>
                </a:lnTo>
                <a:lnTo>
                  <a:pt x="5728752" y="31443"/>
                </a:lnTo>
                <a:lnTo>
                  <a:pt x="5694438" y="8433"/>
                </a:lnTo>
                <a:lnTo>
                  <a:pt x="565248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8240" y="1197926"/>
            <a:ext cx="7680960" cy="649605"/>
          </a:xfrm>
          <a:custGeom>
            <a:avLst/>
            <a:gdLst/>
            <a:ahLst/>
            <a:cxnLst/>
            <a:rect l="l" t="t" r="r" b="b"/>
            <a:pathLst>
              <a:path w="5760720" h="649605">
                <a:moveTo>
                  <a:pt x="0" y="108264"/>
                </a:moveTo>
                <a:lnTo>
                  <a:pt x="8431" y="66295"/>
                </a:lnTo>
                <a:lnTo>
                  <a:pt x="31436" y="31973"/>
                </a:lnTo>
                <a:lnTo>
                  <a:pt x="65580" y="8731"/>
                </a:lnTo>
                <a:lnTo>
                  <a:pt x="107429" y="2"/>
                </a:lnTo>
                <a:lnTo>
                  <a:pt x="5652485" y="0"/>
                </a:lnTo>
                <a:lnTo>
                  <a:pt x="5667106" y="979"/>
                </a:lnTo>
                <a:lnTo>
                  <a:pt x="5706894" y="14652"/>
                </a:lnTo>
                <a:lnTo>
                  <a:pt x="5737898" y="41758"/>
                </a:lnTo>
                <a:lnTo>
                  <a:pt x="5756681" y="78863"/>
                </a:lnTo>
                <a:lnTo>
                  <a:pt x="5760719" y="541202"/>
                </a:lnTo>
                <a:lnTo>
                  <a:pt x="5759740" y="555825"/>
                </a:lnTo>
                <a:lnTo>
                  <a:pt x="5746064" y="595619"/>
                </a:lnTo>
                <a:lnTo>
                  <a:pt x="5718956" y="626624"/>
                </a:lnTo>
                <a:lnTo>
                  <a:pt x="5681854" y="645404"/>
                </a:lnTo>
                <a:lnTo>
                  <a:pt x="108240" y="649437"/>
                </a:lnTo>
                <a:lnTo>
                  <a:pt x="93615" y="648457"/>
                </a:lnTo>
                <a:lnTo>
                  <a:pt x="53818" y="634782"/>
                </a:lnTo>
                <a:lnTo>
                  <a:pt x="22813" y="607675"/>
                </a:lnTo>
                <a:lnTo>
                  <a:pt x="4033" y="570575"/>
                </a:lnTo>
                <a:lnTo>
                  <a:pt x="0" y="108264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4599573"/>
            <a:ext cx="10972800" cy="1594485"/>
          </a:xfrm>
          <a:custGeom>
            <a:avLst/>
            <a:gdLst/>
            <a:ahLst/>
            <a:cxnLst/>
            <a:rect l="l" t="t" r="r" b="b"/>
            <a:pathLst>
              <a:path w="8229600" h="1594485">
                <a:moveTo>
                  <a:pt x="0" y="1593902"/>
                </a:moveTo>
                <a:lnTo>
                  <a:pt x="8229599" y="1593902"/>
                </a:lnTo>
                <a:lnTo>
                  <a:pt x="8229599" y="0"/>
                </a:lnTo>
                <a:lnTo>
                  <a:pt x="0" y="0"/>
                </a:lnTo>
                <a:lnTo>
                  <a:pt x="0" y="1593902"/>
                </a:lnTo>
                <a:close/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8240" y="4274845"/>
            <a:ext cx="7680960" cy="649605"/>
          </a:xfrm>
          <a:custGeom>
            <a:avLst/>
            <a:gdLst/>
            <a:ahLst/>
            <a:cxnLst/>
            <a:rect l="l" t="t" r="r" b="b"/>
            <a:pathLst>
              <a:path w="5760720" h="649604">
                <a:moveTo>
                  <a:pt x="5652485" y="0"/>
                </a:moveTo>
                <a:lnTo>
                  <a:pt x="107442" y="2"/>
                </a:lnTo>
                <a:lnTo>
                  <a:pt x="65588" y="8728"/>
                </a:lnTo>
                <a:lnTo>
                  <a:pt x="31440" y="31969"/>
                </a:lnTo>
                <a:lnTo>
                  <a:pt x="8432" y="66288"/>
                </a:lnTo>
                <a:lnTo>
                  <a:pt x="0" y="108249"/>
                </a:lnTo>
                <a:lnTo>
                  <a:pt x="2" y="541997"/>
                </a:lnTo>
                <a:lnTo>
                  <a:pt x="8727" y="583852"/>
                </a:lnTo>
                <a:lnTo>
                  <a:pt x="31964" y="618004"/>
                </a:lnTo>
                <a:lnTo>
                  <a:pt x="66280" y="641015"/>
                </a:lnTo>
                <a:lnTo>
                  <a:pt x="108240" y="649449"/>
                </a:lnTo>
                <a:lnTo>
                  <a:pt x="5653280" y="649446"/>
                </a:lnTo>
                <a:lnTo>
                  <a:pt x="5695129" y="640721"/>
                </a:lnTo>
                <a:lnTo>
                  <a:pt x="5729277" y="617480"/>
                </a:lnTo>
                <a:lnTo>
                  <a:pt x="5752286" y="583159"/>
                </a:lnTo>
                <a:lnTo>
                  <a:pt x="5760719" y="541196"/>
                </a:lnTo>
                <a:lnTo>
                  <a:pt x="5760717" y="107456"/>
                </a:lnTo>
                <a:lnTo>
                  <a:pt x="5751994" y="65600"/>
                </a:lnTo>
                <a:lnTo>
                  <a:pt x="5728756" y="31447"/>
                </a:lnTo>
                <a:lnTo>
                  <a:pt x="5694441" y="8434"/>
                </a:lnTo>
                <a:lnTo>
                  <a:pt x="565248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8240" y="4274845"/>
            <a:ext cx="7680960" cy="649605"/>
          </a:xfrm>
          <a:custGeom>
            <a:avLst/>
            <a:gdLst/>
            <a:ahLst/>
            <a:cxnLst/>
            <a:rect l="l" t="t" r="r" b="b"/>
            <a:pathLst>
              <a:path w="5760720" h="649604">
                <a:moveTo>
                  <a:pt x="0" y="108249"/>
                </a:moveTo>
                <a:lnTo>
                  <a:pt x="8432" y="66288"/>
                </a:lnTo>
                <a:lnTo>
                  <a:pt x="31440" y="31969"/>
                </a:lnTo>
                <a:lnTo>
                  <a:pt x="65588" y="8728"/>
                </a:lnTo>
                <a:lnTo>
                  <a:pt x="107442" y="2"/>
                </a:lnTo>
                <a:lnTo>
                  <a:pt x="5652485" y="0"/>
                </a:lnTo>
                <a:lnTo>
                  <a:pt x="5667107" y="979"/>
                </a:lnTo>
                <a:lnTo>
                  <a:pt x="5706898" y="14655"/>
                </a:lnTo>
                <a:lnTo>
                  <a:pt x="5737902" y="41763"/>
                </a:lnTo>
                <a:lnTo>
                  <a:pt x="5756684" y="78866"/>
                </a:lnTo>
                <a:lnTo>
                  <a:pt x="5760719" y="541196"/>
                </a:lnTo>
                <a:lnTo>
                  <a:pt x="5759740" y="555821"/>
                </a:lnTo>
                <a:lnTo>
                  <a:pt x="5746066" y="595618"/>
                </a:lnTo>
                <a:lnTo>
                  <a:pt x="5718962" y="626628"/>
                </a:lnTo>
                <a:lnTo>
                  <a:pt x="5681866" y="645412"/>
                </a:lnTo>
                <a:lnTo>
                  <a:pt x="108240" y="649449"/>
                </a:lnTo>
                <a:lnTo>
                  <a:pt x="93616" y="648469"/>
                </a:lnTo>
                <a:lnTo>
                  <a:pt x="53822" y="634794"/>
                </a:lnTo>
                <a:lnTo>
                  <a:pt x="22818" y="607688"/>
                </a:lnTo>
                <a:lnTo>
                  <a:pt x="4036" y="570586"/>
                </a:lnTo>
                <a:lnTo>
                  <a:pt x="0" y="108249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4275" y="1378949"/>
            <a:ext cx="9091507" cy="458074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34290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850">
              <a:latin typeface="Times New Roman"/>
              <a:cs typeface="Times New Roman"/>
            </a:endParaRPr>
          </a:p>
          <a:p>
            <a:pPr marL="241935" indent="-229235">
              <a:lnSpc>
                <a:spcPct val="100000"/>
              </a:lnSpc>
              <a:buFont typeface="Calibri"/>
              <a:buChar char="•"/>
              <a:tabLst>
                <a:tab pos="241935" algn="l"/>
              </a:tabLst>
            </a:pPr>
            <a:r>
              <a:rPr sz="2200" spc="-15" dirty="0">
                <a:latin typeface="Calibri"/>
                <a:cs typeface="Calibri"/>
              </a:rPr>
              <a:t>Có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nhi</a:t>
            </a:r>
            <a:r>
              <a:rPr sz="2200" spc="-20" dirty="0">
                <a:latin typeface="Calibri"/>
                <a:cs typeface="Calibri"/>
              </a:rPr>
              <a:t>ề</a:t>
            </a:r>
            <a:r>
              <a:rPr sz="2200" spc="-15" dirty="0">
                <a:latin typeface="Calibri"/>
                <a:cs typeface="Calibri"/>
              </a:rPr>
              <a:t>u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oại lệ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là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lớp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của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lớp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65" dirty="0">
                <a:latin typeface="Calibri"/>
                <a:cs typeface="Calibri"/>
              </a:rPr>
              <a:t>x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80"/>
              </a:spcBef>
              <a:buFont typeface="Calibri"/>
              <a:buChar char="•"/>
              <a:tabLst>
                <a:tab pos="470534" algn="l"/>
              </a:tabLst>
            </a:pPr>
            <a:r>
              <a:rPr sz="2200" spc="-2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u</a:t>
            </a:r>
            <a:r>
              <a:rPr sz="2200" spc="-4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20" dirty="0">
                <a:latin typeface="Calibri"/>
                <a:cs typeface="Calibri"/>
              </a:rPr>
              <a:t>eE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65" dirty="0">
                <a:latin typeface="Calibri"/>
                <a:cs typeface="Calibri"/>
              </a:rPr>
              <a:t>x</a:t>
            </a:r>
            <a:r>
              <a:rPr sz="2200" spc="-20" dirty="0">
                <a:latin typeface="Calibri"/>
                <a:cs typeface="Calibri"/>
              </a:rPr>
              <a:t>ce</a:t>
            </a:r>
            <a:r>
              <a:rPr sz="2200" spc="-3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là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lớp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của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lớp 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65" dirty="0">
                <a:latin typeface="Calibri"/>
                <a:cs typeface="Calibri"/>
              </a:rPr>
              <a:t>x</a:t>
            </a:r>
            <a:r>
              <a:rPr sz="2200" spc="-20" dirty="0">
                <a:latin typeface="Calibri"/>
                <a:cs typeface="Calibri"/>
              </a:rPr>
              <a:t>ce</a:t>
            </a:r>
            <a:r>
              <a:rPr sz="2200" spc="-3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  <a:p>
            <a:pPr marL="469900" marR="245110" lvl="1" indent="-229235">
              <a:lnSpc>
                <a:spcPts val="2420"/>
              </a:lnSpc>
              <a:spcBef>
                <a:spcPts val="440"/>
              </a:spcBef>
              <a:buFont typeface="Calibri"/>
              <a:buChar char="•"/>
              <a:tabLst>
                <a:tab pos="470534" algn="l"/>
              </a:tabLst>
            </a:pPr>
            <a:r>
              <a:rPr sz="2200" spc="-2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u</a:t>
            </a:r>
            <a:r>
              <a:rPr sz="2200" spc="-4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20" dirty="0">
                <a:latin typeface="Calibri"/>
                <a:cs typeface="Calibri"/>
              </a:rPr>
              <a:t>eE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65" dirty="0">
                <a:latin typeface="Calibri"/>
                <a:cs typeface="Calibri"/>
              </a:rPr>
              <a:t>x</a:t>
            </a:r>
            <a:r>
              <a:rPr sz="2200" spc="-20" dirty="0">
                <a:latin typeface="Calibri"/>
                <a:cs typeface="Calibri"/>
              </a:rPr>
              <a:t>ce</a:t>
            </a:r>
            <a:r>
              <a:rPr sz="2200" spc="-3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là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ác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oại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lệ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hỉ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xả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kh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ch</a:t>
            </a:r>
            <a:r>
              <a:rPr sz="2200" spc="-50" dirty="0">
                <a:latin typeface="Calibri"/>
                <a:cs typeface="Calibri"/>
              </a:rPr>
              <a:t>ạ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ch</a:t>
            </a:r>
            <a:r>
              <a:rPr sz="2200" spc="-20" dirty="0">
                <a:latin typeface="Calibri"/>
                <a:cs typeface="Calibri"/>
              </a:rPr>
              <a:t>ư</a:t>
            </a:r>
            <a:r>
              <a:rPr sz="2200" spc="-15" dirty="0">
                <a:latin typeface="Calibri"/>
                <a:cs typeface="Calibri"/>
              </a:rPr>
              <a:t>ơng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rình.</a:t>
            </a:r>
            <a:endParaRPr sz="2200">
              <a:latin typeface="Calibri"/>
              <a:cs typeface="Calibri"/>
            </a:endParaRPr>
          </a:p>
          <a:p>
            <a:pPr marL="241935" marR="434975" indent="-229235">
              <a:lnSpc>
                <a:spcPts val="2410"/>
              </a:lnSpc>
              <a:spcBef>
                <a:spcPts val="405"/>
              </a:spcBef>
              <a:buFont typeface="Calibri"/>
              <a:buChar char="•"/>
              <a:tabLst>
                <a:tab pos="241935" algn="l"/>
              </a:tabLst>
            </a:pPr>
            <a:r>
              <a:rPr sz="2200" spc="-20" dirty="0">
                <a:latin typeface="Calibri"/>
                <a:cs typeface="Calibri"/>
              </a:rPr>
              <a:t>Ngư</a:t>
            </a:r>
            <a:r>
              <a:rPr sz="2200" spc="-10" dirty="0">
                <a:latin typeface="Calibri"/>
                <a:cs typeface="Calibri"/>
              </a:rPr>
              <a:t>ời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lập 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rình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ó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thể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tự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ạo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ác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lass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85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ế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</a:t>
            </a:r>
            <a:r>
              <a:rPr sz="2200" spc="-20" dirty="0">
                <a:latin typeface="Calibri"/>
                <a:cs typeface="Calibri"/>
              </a:rPr>
              <a:t>ừ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từ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lass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65" dirty="0">
                <a:latin typeface="Calibri"/>
                <a:cs typeface="Calibri"/>
              </a:rPr>
              <a:t>x</a:t>
            </a:r>
            <a:r>
              <a:rPr sz="2200" spc="-20" dirty="0">
                <a:latin typeface="Calibri"/>
                <a:cs typeface="Calibri"/>
              </a:rPr>
              <a:t>ce</a:t>
            </a:r>
            <a:r>
              <a:rPr sz="2200" spc="-30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on.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Calibri"/>
              <a:buChar char="•"/>
            </a:pPr>
            <a:endParaRPr sz="2950"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  <a:buFont typeface="Calibri"/>
              <a:buChar char="•"/>
            </a:pPr>
            <a:endParaRPr lang="en-US" sz="295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420"/>
              </a:lnSpc>
              <a:buFont typeface="Calibri"/>
              <a:buChar char="•"/>
              <a:tabLst>
                <a:tab pos="241935" algn="l"/>
              </a:tabLst>
            </a:pPr>
            <a:r>
              <a:rPr sz="2200" spc="-10" dirty="0">
                <a:latin typeface="Calibri"/>
                <a:cs typeface="Calibri"/>
              </a:rPr>
              <a:t>Chỉ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nh</a:t>
            </a:r>
            <a:r>
              <a:rPr sz="2200" spc="-20" dirty="0">
                <a:latin typeface="Calibri"/>
                <a:cs typeface="Calibri"/>
              </a:rPr>
              <a:t>ữ</a:t>
            </a:r>
            <a:r>
              <a:rPr sz="2200" spc="-15" dirty="0">
                <a:latin typeface="Calibri"/>
                <a:cs typeface="Calibri"/>
              </a:rPr>
              <a:t>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ỗ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20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hi</a:t>
            </a:r>
            <a:r>
              <a:rPr sz="2200" spc="-20" dirty="0">
                <a:latin typeface="Calibri"/>
                <a:cs typeface="Calibri"/>
              </a:rPr>
              <a:t>êm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ọ</a:t>
            </a:r>
            <a:r>
              <a:rPr sz="2200" spc="-15" dirty="0">
                <a:latin typeface="Calibri"/>
                <a:cs typeface="Calibri"/>
              </a:rPr>
              <a:t>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à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kh</a:t>
            </a:r>
            <a:r>
              <a:rPr sz="2200" spc="-10" dirty="0">
                <a:latin typeface="Calibri"/>
                <a:cs typeface="Calibri"/>
              </a:rPr>
              <a:t>ô</a:t>
            </a:r>
            <a:r>
              <a:rPr sz="2200" spc="-15" dirty="0">
                <a:latin typeface="Calibri"/>
                <a:cs typeface="Calibri"/>
              </a:rPr>
              <a:t>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dự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đ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án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ư</a:t>
            </a:r>
            <a:r>
              <a:rPr sz="2200" spc="-15" dirty="0">
                <a:latin typeface="Calibri"/>
                <a:cs typeface="Calibri"/>
              </a:rPr>
              <a:t>ớc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đ</a:t>
            </a:r>
            <a:r>
              <a:rPr sz="2200" spc="-20" dirty="0">
                <a:latin typeface="Calibri"/>
                <a:cs typeface="Calibri"/>
              </a:rPr>
              <a:t>ư</a:t>
            </a:r>
            <a:r>
              <a:rPr sz="2200" spc="-15" dirty="0">
                <a:latin typeface="Calibri"/>
                <a:cs typeface="Calibri"/>
              </a:rPr>
              <a:t>ợc như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Vir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ual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ac</a:t>
            </a:r>
            <a:r>
              <a:rPr sz="2200" spc="-10" dirty="0">
                <a:latin typeface="Calibri"/>
                <a:cs typeface="Calibri"/>
              </a:rPr>
              <a:t>hin</a:t>
            </a:r>
            <a:r>
              <a:rPr sz="2200" spc="-20" dirty="0">
                <a:latin typeface="Calibri"/>
                <a:cs typeface="Calibri"/>
              </a:rPr>
              <a:t>eE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4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</a:t>
            </a:r>
            <a:r>
              <a:rPr sz="2200" spc="-50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g</a:t>
            </a:r>
            <a:r>
              <a:rPr sz="2200" spc="-20" dirty="0">
                <a:latin typeface="Calibri"/>
                <a:cs typeface="Calibri"/>
              </a:rPr>
              <a:t>eE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4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adD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ad…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Calibri"/>
              <a:buChar char="•"/>
              <a:tabLst>
                <a:tab pos="241935" algn="l"/>
              </a:tabLst>
            </a:pPr>
            <a:r>
              <a:rPr sz="2200" spc="-15" dirty="0">
                <a:latin typeface="Calibri"/>
                <a:cs typeface="Calibri"/>
              </a:rPr>
              <a:t>Các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oại lệ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ít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đ</a:t>
            </a:r>
            <a:r>
              <a:rPr sz="2200" spc="-20" dirty="0">
                <a:latin typeface="Calibri"/>
                <a:cs typeface="Calibri"/>
              </a:rPr>
              <a:t>ư</a:t>
            </a:r>
            <a:r>
              <a:rPr sz="2200" spc="-15" dirty="0">
                <a:latin typeface="Calibri"/>
                <a:cs typeface="Calibri"/>
              </a:rPr>
              <a:t>ợc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x</a:t>
            </a:r>
            <a:r>
              <a:rPr sz="2200" spc="-15" dirty="0">
                <a:latin typeface="Calibri"/>
                <a:cs typeface="Calibri"/>
              </a:rPr>
              <a:t>ử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lý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</a:t>
            </a:r>
            <a:r>
              <a:rPr lang="en-US" dirty="0" err="1"/>
              <a:t>Lớp</a:t>
            </a:r>
            <a:r>
              <a:rPr lang="en-US" dirty="0"/>
              <a:t> Exception</a:t>
            </a:r>
          </a:p>
        </p:txBody>
      </p:sp>
    </p:spTree>
    <p:extLst>
      <p:ext uri="{BB962C8B-B14F-4D97-AF65-F5344CB8AC3E}">
        <p14:creationId xmlns:p14="http://schemas.microsoft.com/office/powerpoint/2010/main" val="404889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9600" y="1446123"/>
            <a:ext cx="10972800" cy="822960"/>
          </a:xfrm>
          <a:custGeom>
            <a:avLst/>
            <a:gdLst/>
            <a:ahLst/>
            <a:cxnLst/>
            <a:rect l="l" t="t" r="r" b="b"/>
            <a:pathLst>
              <a:path w="8229600" h="822960">
                <a:moveTo>
                  <a:pt x="8092500" y="0"/>
                </a:moveTo>
                <a:lnTo>
                  <a:pt x="133167" y="55"/>
                </a:lnTo>
                <a:lnTo>
                  <a:pt x="90940" y="7959"/>
                </a:lnTo>
                <a:lnTo>
                  <a:pt x="54368" y="27753"/>
                </a:lnTo>
                <a:lnTo>
                  <a:pt x="25592" y="57296"/>
                </a:lnTo>
                <a:lnTo>
                  <a:pt x="6755" y="94448"/>
                </a:lnTo>
                <a:lnTo>
                  <a:pt x="0" y="137068"/>
                </a:lnTo>
                <a:lnTo>
                  <a:pt x="55" y="689351"/>
                </a:lnTo>
                <a:lnTo>
                  <a:pt x="7967" y="731571"/>
                </a:lnTo>
                <a:lnTo>
                  <a:pt x="27769" y="768139"/>
                </a:lnTo>
                <a:lnTo>
                  <a:pt x="57318" y="796912"/>
                </a:lnTo>
                <a:lnTo>
                  <a:pt x="94472" y="815748"/>
                </a:lnTo>
                <a:lnTo>
                  <a:pt x="137089" y="822502"/>
                </a:lnTo>
                <a:lnTo>
                  <a:pt x="8096455" y="822446"/>
                </a:lnTo>
                <a:lnTo>
                  <a:pt x="8138673" y="814531"/>
                </a:lnTo>
                <a:lnTo>
                  <a:pt x="8175240" y="794727"/>
                </a:lnTo>
                <a:lnTo>
                  <a:pt x="8204011" y="765176"/>
                </a:lnTo>
                <a:lnTo>
                  <a:pt x="8222845" y="728020"/>
                </a:lnTo>
                <a:lnTo>
                  <a:pt x="8229599" y="685403"/>
                </a:lnTo>
                <a:lnTo>
                  <a:pt x="8229544" y="133138"/>
                </a:lnTo>
                <a:lnTo>
                  <a:pt x="8221635" y="90916"/>
                </a:lnTo>
                <a:lnTo>
                  <a:pt x="8201832" y="54351"/>
                </a:lnTo>
                <a:lnTo>
                  <a:pt x="8172280" y="25583"/>
                </a:lnTo>
                <a:lnTo>
                  <a:pt x="8135122" y="6752"/>
                </a:lnTo>
                <a:lnTo>
                  <a:pt x="80925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446123"/>
            <a:ext cx="10972800" cy="822960"/>
          </a:xfrm>
          <a:custGeom>
            <a:avLst/>
            <a:gdLst/>
            <a:ahLst/>
            <a:cxnLst/>
            <a:rect l="l" t="t" r="r" b="b"/>
            <a:pathLst>
              <a:path w="8229600" h="822960">
                <a:moveTo>
                  <a:pt x="0" y="137068"/>
                </a:moveTo>
                <a:lnTo>
                  <a:pt x="6755" y="94448"/>
                </a:lnTo>
                <a:lnTo>
                  <a:pt x="25592" y="57296"/>
                </a:lnTo>
                <a:lnTo>
                  <a:pt x="54368" y="27753"/>
                </a:lnTo>
                <a:lnTo>
                  <a:pt x="90940" y="7959"/>
                </a:lnTo>
                <a:lnTo>
                  <a:pt x="133167" y="55"/>
                </a:lnTo>
                <a:lnTo>
                  <a:pt x="8092500" y="0"/>
                </a:lnTo>
                <a:lnTo>
                  <a:pt x="8107182" y="776"/>
                </a:lnTo>
                <a:lnTo>
                  <a:pt x="8148221" y="11793"/>
                </a:lnTo>
                <a:lnTo>
                  <a:pt x="8183082" y="34174"/>
                </a:lnTo>
                <a:lnTo>
                  <a:pt x="8209622" y="65779"/>
                </a:lnTo>
                <a:lnTo>
                  <a:pt x="8225698" y="104467"/>
                </a:lnTo>
                <a:lnTo>
                  <a:pt x="8229599" y="685403"/>
                </a:lnTo>
                <a:lnTo>
                  <a:pt x="8228822" y="700084"/>
                </a:lnTo>
                <a:lnTo>
                  <a:pt x="8217804" y="741118"/>
                </a:lnTo>
                <a:lnTo>
                  <a:pt x="8195419" y="775977"/>
                </a:lnTo>
                <a:lnTo>
                  <a:pt x="8163811" y="802517"/>
                </a:lnTo>
                <a:lnTo>
                  <a:pt x="8125123" y="818597"/>
                </a:lnTo>
                <a:lnTo>
                  <a:pt x="137089" y="822502"/>
                </a:lnTo>
                <a:lnTo>
                  <a:pt x="122409" y="821725"/>
                </a:lnTo>
                <a:lnTo>
                  <a:pt x="81374" y="810706"/>
                </a:lnTo>
                <a:lnTo>
                  <a:pt x="46517" y="788320"/>
                </a:lnTo>
                <a:lnTo>
                  <a:pt x="19980" y="756710"/>
                </a:lnTo>
                <a:lnTo>
                  <a:pt x="3903" y="718020"/>
                </a:lnTo>
                <a:lnTo>
                  <a:pt x="0" y="137068"/>
                </a:lnTo>
                <a:close/>
              </a:path>
            </a:pathLst>
          </a:custGeom>
          <a:ln w="2539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8757" y="1668048"/>
            <a:ext cx="5018193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dirty="0">
                <a:latin typeface="Segoe UI"/>
                <a:cs typeface="Segoe UI"/>
              </a:rPr>
              <a:t>N</a:t>
            </a:r>
            <a:r>
              <a:rPr sz="3200" spc="-5" dirty="0">
                <a:latin typeface="Segoe UI"/>
                <a:cs typeface="Segoe UI"/>
              </a:rPr>
              <a:t>g</a:t>
            </a:r>
            <a:r>
              <a:rPr sz="3200" spc="-10" dirty="0">
                <a:latin typeface="Segoe UI"/>
                <a:cs typeface="Segoe UI"/>
              </a:rPr>
              <a:t>o</a:t>
            </a:r>
            <a:r>
              <a:rPr sz="3200" dirty="0">
                <a:latin typeface="Segoe UI"/>
                <a:cs typeface="Segoe UI"/>
              </a:rPr>
              <a:t>ại</a:t>
            </a:r>
            <a:r>
              <a:rPr sz="3200" spc="-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lệ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spc="-5" dirty="0">
                <a:latin typeface="Segoe UI"/>
                <a:cs typeface="Segoe UI"/>
              </a:rPr>
              <a:t>‘</a:t>
            </a:r>
            <a:r>
              <a:rPr sz="3200" i="1" spc="-5" dirty="0">
                <a:latin typeface="Segoe UI"/>
                <a:cs typeface="Segoe UI"/>
              </a:rPr>
              <a:t>un</a:t>
            </a:r>
            <a:r>
              <a:rPr sz="3200" i="1" spc="-10" dirty="0">
                <a:latin typeface="Segoe UI"/>
                <a:cs typeface="Segoe UI"/>
              </a:rPr>
              <a:t>c</a:t>
            </a:r>
            <a:r>
              <a:rPr sz="3200" i="1" dirty="0">
                <a:latin typeface="Segoe UI"/>
                <a:cs typeface="Segoe UI"/>
              </a:rPr>
              <a:t>he</a:t>
            </a:r>
            <a:r>
              <a:rPr sz="3200" i="1" spc="-10" dirty="0">
                <a:latin typeface="Segoe UI"/>
                <a:cs typeface="Segoe UI"/>
              </a:rPr>
              <a:t>c</a:t>
            </a:r>
            <a:r>
              <a:rPr sz="3200" i="1" spc="-75" dirty="0">
                <a:latin typeface="Segoe UI"/>
                <a:cs typeface="Segoe UI"/>
              </a:rPr>
              <a:t>k</a:t>
            </a:r>
            <a:r>
              <a:rPr sz="3200" i="1" dirty="0">
                <a:latin typeface="Segoe UI"/>
                <a:cs typeface="Segoe UI"/>
              </a:rPr>
              <a:t>e</a:t>
            </a:r>
            <a:r>
              <a:rPr sz="3200" i="1" spc="5" dirty="0">
                <a:latin typeface="Segoe UI"/>
                <a:cs typeface="Segoe UI"/>
              </a:rPr>
              <a:t>d</a:t>
            </a:r>
            <a:r>
              <a:rPr sz="3200" spc="-5" dirty="0">
                <a:latin typeface="Segoe UI"/>
                <a:cs typeface="Segoe UI"/>
              </a:rPr>
              <a:t>’</a:t>
            </a:r>
            <a:r>
              <a:rPr sz="3200" dirty="0">
                <a:latin typeface="Segoe UI"/>
                <a:cs typeface="Segoe UI"/>
              </a:rPr>
              <a:t>: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4259973"/>
            <a:ext cx="10972800" cy="822960"/>
          </a:xfrm>
          <a:custGeom>
            <a:avLst/>
            <a:gdLst/>
            <a:ahLst/>
            <a:cxnLst/>
            <a:rect l="l" t="t" r="r" b="b"/>
            <a:pathLst>
              <a:path w="8229600" h="822960">
                <a:moveTo>
                  <a:pt x="8092500" y="0"/>
                </a:moveTo>
                <a:lnTo>
                  <a:pt x="133159" y="55"/>
                </a:lnTo>
                <a:lnTo>
                  <a:pt x="90935" y="7962"/>
                </a:lnTo>
                <a:lnTo>
                  <a:pt x="54364" y="27759"/>
                </a:lnTo>
                <a:lnTo>
                  <a:pt x="25590" y="57304"/>
                </a:lnTo>
                <a:lnTo>
                  <a:pt x="6754" y="94458"/>
                </a:lnTo>
                <a:lnTo>
                  <a:pt x="0" y="137077"/>
                </a:lnTo>
                <a:lnTo>
                  <a:pt x="55" y="689348"/>
                </a:lnTo>
                <a:lnTo>
                  <a:pt x="7963" y="731567"/>
                </a:lnTo>
                <a:lnTo>
                  <a:pt x="27763" y="768134"/>
                </a:lnTo>
                <a:lnTo>
                  <a:pt x="57312" y="796906"/>
                </a:lnTo>
                <a:lnTo>
                  <a:pt x="94469" y="815742"/>
                </a:lnTo>
                <a:lnTo>
                  <a:pt x="137089" y="822496"/>
                </a:lnTo>
                <a:lnTo>
                  <a:pt x="8096438" y="822441"/>
                </a:lnTo>
                <a:lnTo>
                  <a:pt x="8138661" y="814531"/>
                </a:lnTo>
                <a:lnTo>
                  <a:pt x="8175232" y="794731"/>
                </a:lnTo>
                <a:lnTo>
                  <a:pt x="8204007" y="765184"/>
                </a:lnTo>
                <a:lnTo>
                  <a:pt x="8222844" y="728032"/>
                </a:lnTo>
                <a:lnTo>
                  <a:pt x="8229599" y="685418"/>
                </a:lnTo>
                <a:lnTo>
                  <a:pt x="8229544" y="133140"/>
                </a:lnTo>
                <a:lnTo>
                  <a:pt x="8221633" y="90919"/>
                </a:lnTo>
                <a:lnTo>
                  <a:pt x="8201830" y="54353"/>
                </a:lnTo>
                <a:lnTo>
                  <a:pt x="8172278" y="25584"/>
                </a:lnTo>
                <a:lnTo>
                  <a:pt x="8135121" y="6753"/>
                </a:lnTo>
                <a:lnTo>
                  <a:pt x="809250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4259973"/>
            <a:ext cx="10972800" cy="822960"/>
          </a:xfrm>
          <a:custGeom>
            <a:avLst/>
            <a:gdLst/>
            <a:ahLst/>
            <a:cxnLst/>
            <a:rect l="l" t="t" r="r" b="b"/>
            <a:pathLst>
              <a:path w="8229600" h="822960">
                <a:moveTo>
                  <a:pt x="0" y="137077"/>
                </a:moveTo>
                <a:lnTo>
                  <a:pt x="6754" y="94458"/>
                </a:lnTo>
                <a:lnTo>
                  <a:pt x="25590" y="57304"/>
                </a:lnTo>
                <a:lnTo>
                  <a:pt x="54364" y="27759"/>
                </a:lnTo>
                <a:lnTo>
                  <a:pt x="90935" y="7962"/>
                </a:lnTo>
                <a:lnTo>
                  <a:pt x="133159" y="55"/>
                </a:lnTo>
                <a:lnTo>
                  <a:pt x="8092500" y="0"/>
                </a:lnTo>
                <a:lnTo>
                  <a:pt x="8107182" y="776"/>
                </a:lnTo>
                <a:lnTo>
                  <a:pt x="8148219" y="11793"/>
                </a:lnTo>
                <a:lnTo>
                  <a:pt x="8183080" y="34176"/>
                </a:lnTo>
                <a:lnTo>
                  <a:pt x="8209620" y="65781"/>
                </a:lnTo>
                <a:lnTo>
                  <a:pt x="8225697" y="104470"/>
                </a:lnTo>
                <a:lnTo>
                  <a:pt x="8229599" y="685418"/>
                </a:lnTo>
                <a:lnTo>
                  <a:pt x="8228822" y="700098"/>
                </a:lnTo>
                <a:lnTo>
                  <a:pt x="8217802" y="741129"/>
                </a:lnTo>
                <a:lnTo>
                  <a:pt x="8195414" y="775984"/>
                </a:lnTo>
                <a:lnTo>
                  <a:pt x="8163802" y="802520"/>
                </a:lnTo>
                <a:lnTo>
                  <a:pt x="8125109" y="818594"/>
                </a:lnTo>
                <a:lnTo>
                  <a:pt x="137089" y="822496"/>
                </a:lnTo>
                <a:lnTo>
                  <a:pt x="122408" y="821719"/>
                </a:lnTo>
                <a:lnTo>
                  <a:pt x="81370" y="810700"/>
                </a:lnTo>
                <a:lnTo>
                  <a:pt x="46512" y="788314"/>
                </a:lnTo>
                <a:lnTo>
                  <a:pt x="19974" y="756705"/>
                </a:lnTo>
                <a:lnTo>
                  <a:pt x="3900" y="718016"/>
                </a:lnTo>
                <a:lnTo>
                  <a:pt x="0" y="137077"/>
                </a:lnTo>
                <a:close/>
              </a:path>
            </a:pathLst>
          </a:custGeom>
          <a:ln w="2539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8756" y="2365388"/>
            <a:ext cx="10369973" cy="392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9415" marR="5080" indent="-287655">
              <a:lnSpc>
                <a:spcPts val="3470"/>
              </a:lnSpc>
              <a:buFont typeface="Segoe UI"/>
              <a:buChar char="•"/>
              <a:tabLst>
                <a:tab pos="398780" algn="l"/>
              </a:tabLst>
            </a:pPr>
            <a:r>
              <a:rPr sz="2900" dirty="0">
                <a:latin typeface="Segoe UI"/>
                <a:cs typeface="Segoe UI"/>
              </a:rPr>
              <a:t>Là</a:t>
            </a:r>
            <a:r>
              <a:rPr sz="2900" spc="6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egoe UI"/>
                <a:cs typeface="Segoe UI"/>
              </a:rPr>
              <a:t>c</a:t>
            </a:r>
            <a:r>
              <a:rPr sz="2900" spc="-5" dirty="0">
                <a:latin typeface="Segoe UI"/>
                <a:cs typeface="Segoe UI"/>
              </a:rPr>
              <a:t>á</a:t>
            </a:r>
            <a:r>
              <a:rPr sz="2900" dirty="0">
                <a:latin typeface="Segoe UI"/>
                <a:cs typeface="Segoe UI"/>
              </a:rPr>
              <a:t>c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egoe UI"/>
                <a:cs typeface="Segoe UI"/>
              </a:rPr>
              <a:t>n</a:t>
            </a:r>
            <a:r>
              <a:rPr sz="2900" spc="5" dirty="0">
                <a:latin typeface="Segoe UI"/>
                <a:cs typeface="Segoe UI"/>
              </a:rPr>
              <a:t>g</a:t>
            </a:r>
            <a:r>
              <a:rPr sz="2900" dirty="0">
                <a:latin typeface="Segoe UI"/>
                <a:cs typeface="Segoe UI"/>
              </a:rPr>
              <a:t>o</a:t>
            </a:r>
            <a:r>
              <a:rPr sz="2900" spc="-5" dirty="0">
                <a:latin typeface="Segoe UI"/>
                <a:cs typeface="Segoe UI"/>
              </a:rPr>
              <a:t>ạ</a:t>
            </a:r>
            <a:r>
              <a:rPr sz="2900" dirty="0">
                <a:latin typeface="Segoe UI"/>
                <a:cs typeface="Segoe UI"/>
              </a:rPr>
              <a:t>i</a:t>
            </a:r>
            <a:r>
              <a:rPr sz="2900" spc="-10" dirty="0">
                <a:latin typeface="Segoe UI"/>
                <a:cs typeface="Segoe UI"/>
              </a:rPr>
              <a:t> </a:t>
            </a:r>
            <a:r>
              <a:rPr sz="2900" spc="5" dirty="0">
                <a:latin typeface="Segoe UI"/>
                <a:cs typeface="Segoe UI"/>
              </a:rPr>
              <a:t>l</a:t>
            </a:r>
            <a:r>
              <a:rPr sz="2900" dirty="0">
                <a:latin typeface="Segoe UI"/>
                <a:cs typeface="Segoe UI"/>
              </a:rPr>
              <a:t>ệ</a:t>
            </a:r>
            <a:r>
              <a:rPr sz="2900" spc="-15" dirty="0">
                <a:latin typeface="Segoe UI"/>
                <a:cs typeface="Segoe UI"/>
              </a:rPr>
              <a:t> </a:t>
            </a:r>
            <a:r>
              <a:rPr sz="2900" spc="-5" dirty="0">
                <a:latin typeface="Segoe UI"/>
                <a:cs typeface="Segoe UI"/>
              </a:rPr>
              <a:t>k</a:t>
            </a:r>
            <a:r>
              <a:rPr sz="2900" dirty="0">
                <a:latin typeface="Segoe UI"/>
                <a:cs typeface="Segoe UI"/>
              </a:rPr>
              <a:t>hông</a:t>
            </a:r>
            <a:r>
              <a:rPr sz="2900" spc="6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egoe UI"/>
                <a:cs typeface="Segoe UI"/>
              </a:rPr>
              <a:t>c</a:t>
            </a:r>
            <a:r>
              <a:rPr sz="2900" spc="-5" dirty="0">
                <a:latin typeface="Segoe UI"/>
                <a:cs typeface="Segoe UI"/>
              </a:rPr>
              <a:t>ầ</a:t>
            </a:r>
            <a:r>
              <a:rPr sz="2900" dirty="0">
                <a:latin typeface="Segoe UI"/>
                <a:cs typeface="Segoe UI"/>
              </a:rPr>
              <a:t>n</a:t>
            </a:r>
            <a:r>
              <a:rPr sz="2900" spc="-15" dirty="0">
                <a:latin typeface="Segoe UI"/>
                <a:cs typeface="Segoe UI"/>
              </a:rPr>
              <a:t> </a:t>
            </a:r>
            <a:r>
              <a:rPr sz="2900" spc="-5" dirty="0">
                <a:latin typeface="Segoe UI"/>
                <a:cs typeface="Segoe UI"/>
              </a:rPr>
              <a:t>p</a:t>
            </a:r>
            <a:r>
              <a:rPr sz="2900" dirty="0">
                <a:latin typeface="Segoe UI"/>
                <a:cs typeface="Segoe UI"/>
              </a:rPr>
              <a:t>h</a:t>
            </a:r>
            <a:r>
              <a:rPr sz="2900" spc="-5" dirty="0">
                <a:latin typeface="Segoe UI"/>
                <a:cs typeface="Segoe UI"/>
              </a:rPr>
              <a:t>ả</a:t>
            </a:r>
            <a:r>
              <a:rPr sz="2900" dirty="0">
                <a:latin typeface="Segoe UI"/>
                <a:cs typeface="Segoe UI"/>
              </a:rPr>
              <a:t>i </a:t>
            </a:r>
            <a:r>
              <a:rPr sz="2900" spc="-190" dirty="0">
                <a:latin typeface="Segoe UI"/>
                <a:cs typeface="Segoe UI"/>
              </a:rPr>
              <a:t>‘</a:t>
            </a:r>
            <a:r>
              <a:rPr sz="2900" dirty="0">
                <a:latin typeface="Segoe UI"/>
                <a:cs typeface="Segoe UI"/>
              </a:rPr>
              <a:t>c</a:t>
            </a:r>
            <a:r>
              <a:rPr sz="2900" spc="-5" dirty="0">
                <a:latin typeface="Segoe UI"/>
                <a:cs typeface="Segoe UI"/>
              </a:rPr>
              <a:t>a</a:t>
            </a:r>
            <a:r>
              <a:rPr sz="2900" spc="-40" dirty="0">
                <a:latin typeface="Segoe UI"/>
                <a:cs typeface="Segoe UI"/>
              </a:rPr>
              <a:t>t</a:t>
            </a:r>
            <a:r>
              <a:rPr sz="2900" dirty="0">
                <a:latin typeface="Segoe UI"/>
                <a:cs typeface="Segoe UI"/>
              </a:rPr>
              <a:t>ch’</a:t>
            </a:r>
            <a:r>
              <a:rPr sz="2900" spc="5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Segoe UI"/>
                <a:cs typeface="Segoe UI"/>
              </a:rPr>
              <a:t>k</a:t>
            </a:r>
            <a:r>
              <a:rPr sz="2900" dirty="0">
                <a:latin typeface="Segoe UI"/>
                <a:cs typeface="Segoe UI"/>
              </a:rPr>
              <a:t>hi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egoe UI"/>
                <a:cs typeface="Segoe UI"/>
              </a:rPr>
              <a:t>v</a:t>
            </a:r>
            <a:r>
              <a:rPr sz="2900" spc="5" dirty="0">
                <a:latin typeface="Segoe UI"/>
                <a:cs typeface="Segoe UI"/>
              </a:rPr>
              <a:t>iết </a:t>
            </a:r>
            <a:r>
              <a:rPr sz="2900" spc="-10" dirty="0">
                <a:latin typeface="Segoe UI"/>
                <a:cs typeface="Segoe UI"/>
              </a:rPr>
              <a:t>mã</a:t>
            </a:r>
            <a:endParaRPr sz="2900" dirty="0">
              <a:latin typeface="Segoe UI"/>
              <a:cs typeface="Segoe UI"/>
            </a:endParaRPr>
          </a:p>
          <a:p>
            <a:pPr marL="399415" indent="-286385">
              <a:lnSpc>
                <a:spcPts val="3475"/>
              </a:lnSpc>
              <a:spcBef>
                <a:spcPts val="655"/>
              </a:spcBef>
              <a:buFont typeface="Segoe UI"/>
              <a:buChar char="•"/>
              <a:tabLst>
                <a:tab pos="400050" algn="l"/>
              </a:tabLst>
            </a:pPr>
            <a:r>
              <a:rPr sz="2900" dirty="0">
                <a:latin typeface="Segoe UI"/>
                <a:cs typeface="Segoe UI"/>
              </a:rPr>
              <a:t>Là</a:t>
            </a:r>
            <a:r>
              <a:rPr sz="2900" spc="6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egoe UI"/>
                <a:cs typeface="Segoe UI"/>
              </a:rPr>
              <a:t>c</a:t>
            </a:r>
            <a:r>
              <a:rPr sz="2900" spc="-5" dirty="0">
                <a:latin typeface="Segoe UI"/>
                <a:cs typeface="Segoe UI"/>
              </a:rPr>
              <a:t>á</a:t>
            </a:r>
            <a:r>
              <a:rPr sz="2900" dirty="0">
                <a:latin typeface="Segoe UI"/>
                <a:cs typeface="Segoe UI"/>
              </a:rPr>
              <a:t>c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egoe UI"/>
                <a:cs typeface="Segoe UI"/>
              </a:rPr>
              <a:t>c</a:t>
            </a:r>
            <a:r>
              <a:rPr sz="2900" spc="5" dirty="0">
                <a:latin typeface="Segoe UI"/>
                <a:cs typeface="Segoe UI"/>
              </a:rPr>
              <a:t>l</a:t>
            </a:r>
            <a:r>
              <a:rPr sz="2900" spc="-5" dirty="0">
                <a:latin typeface="Segoe UI"/>
                <a:cs typeface="Segoe UI"/>
              </a:rPr>
              <a:t>a</a:t>
            </a:r>
            <a:r>
              <a:rPr sz="2900" spc="5" dirty="0">
                <a:latin typeface="Segoe UI"/>
                <a:cs typeface="Segoe UI"/>
              </a:rPr>
              <a:t>s</a:t>
            </a:r>
            <a:r>
              <a:rPr sz="2900" dirty="0">
                <a:latin typeface="Segoe UI"/>
                <a:cs typeface="Segoe UI"/>
              </a:rPr>
              <a:t>s</a:t>
            </a:r>
            <a:r>
              <a:rPr sz="2900" spc="6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Segoe UI"/>
                <a:cs typeface="Segoe UI"/>
              </a:rPr>
              <a:t>E</a:t>
            </a:r>
            <a:r>
              <a:rPr sz="2900" spc="-5" dirty="0">
                <a:latin typeface="Segoe UI"/>
                <a:cs typeface="Segoe UI"/>
              </a:rPr>
              <a:t>r</a:t>
            </a:r>
            <a:r>
              <a:rPr sz="2900" spc="-40" dirty="0">
                <a:latin typeface="Segoe UI"/>
                <a:cs typeface="Segoe UI"/>
              </a:rPr>
              <a:t>r</a:t>
            </a:r>
            <a:r>
              <a:rPr sz="2900" dirty="0">
                <a:latin typeface="Segoe UI"/>
                <a:cs typeface="Segoe UI"/>
              </a:rPr>
              <a:t>o</a:t>
            </a:r>
            <a:r>
              <a:rPr sz="2900" spc="-229" dirty="0">
                <a:latin typeface="Segoe UI"/>
                <a:cs typeface="Segoe UI"/>
              </a:rPr>
              <a:t>r</a:t>
            </a:r>
            <a:r>
              <a:rPr sz="2900" dirty="0">
                <a:latin typeface="Segoe UI"/>
                <a:cs typeface="Segoe UI"/>
              </a:rPr>
              <a:t>,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egoe UI"/>
                <a:cs typeface="Segoe UI"/>
              </a:rPr>
              <a:t>Runt</a:t>
            </a:r>
            <a:r>
              <a:rPr sz="2900" spc="5" dirty="0">
                <a:latin typeface="Segoe UI"/>
                <a:cs typeface="Segoe UI"/>
              </a:rPr>
              <a:t>i</a:t>
            </a:r>
            <a:r>
              <a:rPr sz="2900" spc="-5" dirty="0">
                <a:latin typeface="Segoe UI"/>
                <a:cs typeface="Segoe UI"/>
              </a:rPr>
              <a:t>m</a:t>
            </a:r>
            <a:r>
              <a:rPr sz="2900" spc="5" dirty="0">
                <a:latin typeface="Segoe UI"/>
                <a:cs typeface="Segoe UI"/>
              </a:rPr>
              <a:t>e</a:t>
            </a:r>
            <a:r>
              <a:rPr sz="2900" spc="-10" dirty="0">
                <a:latin typeface="Segoe UI"/>
                <a:cs typeface="Segoe UI"/>
              </a:rPr>
              <a:t>E</a:t>
            </a:r>
            <a:r>
              <a:rPr sz="2900" spc="-30" dirty="0">
                <a:latin typeface="Segoe UI"/>
                <a:cs typeface="Segoe UI"/>
              </a:rPr>
              <a:t>x</a:t>
            </a:r>
            <a:r>
              <a:rPr sz="2900" dirty="0">
                <a:latin typeface="Segoe UI"/>
                <a:cs typeface="Segoe UI"/>
              </a:rPr>
              <a:t>c</a:t>
            </a:r>
            <a:r>
              <a:rPr sz="2900" spc="5" dirty="0">
                <a:latin typeface="Segoe UI"/>
                <a:cs typeface="Segoe UI"/>
              </a:rPr>
              <a:t>e</a:t>
            </a:r>
            <a:r>
              <a:rPr sz="2900" spc="-5" dirty="0">
                <a:latin typeface="Segoe UI"/>
                <a:cs typeface="Segoe UI"/>
              </a:rPr>
              <a:t>p</a:t>
            </a:r>
            <a:r>
              <a:rPr sz="2900" dirty="0">
                <a:latin typeface="Segoe UI"/>
                <a:cs typeface="Segoe UI"/>
              </a:rPr>
              <a:t>t</a:t>
            </a:r>
            <a:r>
              <a:rPr sz="2900" spc="5" dirty="0">
                <a:latin typeface="Segoe UI"/>
                <a:cs typeface="Segoe UI"/>
              </a:rPr>
              <a:t>i</a:t>
            </a:r>
            <a:r>
              <a:rPr sz="2900" dirty="0">
                <a:latin typeface="Segoe UI"/>
                <a:cs typeface="Segoe UI"/>
              </a:rPr>
              <a:t>on</a:t>
            </a:r>
            <a:r>
              <a:rPr sz="2900" spc="-45" dirty="0">
                <a:latin typeface="Segoe UI"/>
                <a:cs typeface="Segoe UI"/>
              </a:rPr>
              <a:t> </a:t>
            </a:r>
            <a:r>
              <a:rPr sz="2900" spc="-50" dirty="0">
                <a:latin typeface="Segoe UI"/>
                <a:cs typeface="Segoe UI"/>
              </a:rPr>
              <a:t>v</a:t>
            </a:r>
            <a:r>
              <a:rPr sz="2900" dirty="0">
                <a:latin typeface="Segoe UI"/>
                <a:cs typeface="Segoe UI"/>
              </a:rPr>
              <a:t>à</a:t>
            </a:r>
            <a:r>
              <a:rPr sz="2900" spc="5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egoe UI"/>
                <a:cs typeface="Segoe UI"/>
              </a:rPr>
              <a:t>c</a:t>
            </a:r>
            <a:r>
              <a:rPr sz="2900" spc="-5" dirty="0">
                <a:latin typeface="Segoe UI"/>
                <a:cs typeface="Segoe UI"/>
              </a:rPr>
              <a:t>á</a:t>
            </a:r>
            <a:r>
              <a:rPr sz="2900" dirty="0">
                <a:latin typeface="Segoe UI"/>
                <a:cs typeface="Segoe UI"/>
              </a:rPr>
              <a:t>c</a:t>
            </a:r>
          </a:p>
          <a:p>
            <a:pPr marL="12700" indent="386715">
              <a:lnSpc>
                <a:spcPts val="3475"/>
              </a:lnSpc>
            </a:pPr>
            <a:r>
              <a:rPr sz="2900" spc="5" dirty="0">
                <a:latin typeface="Segoe UI"/>
                <a:cs typeface="Segoe UI"/>
              </a:rPr>
              <a:t>lớ</a:t>
            </a:r>
            <a:r>
              <a:rPr sz="2900" dirty="0">
                <a:latin typeface="Segoe UI"/>
                <a:cs typeface="Segoe UI"/>
              </a:rPr>
              <a:t>p</a:t>
            </a:r>
            <a:r>
              <a:rPr sz="2900" spc="-20" dirty="0">
                <a:latin typeface="Segoe UI"/>
                <a:cs typeface="Segoe UI"/>
              </a:rPr>
              <a:t> </a:t>
            </a:r>
            <a:r>
              <a:rPr sz="2900" dirty="0">
                <a:latin typeface="Segoe UI"/>
                <a:cs typeface="Segoe UI"/>
              </a:rPr>
              <a:t>con</a:t>
            </a:r>
            <a:r>
              <a:rPr sz="2900" spc="50" dirty="0">
                <a:latin typeface="Times New Roman"/>
                <a:cs typeface="Times New Roman"/>
              </a:rPr>
              <a:t> </a:t>
            </a:r>
            <a:r>
              <a:rPr sz="2900" dirty="0" err="1">
                <a:latin typeface="Segoe UI"/>
                <a:cs typeface="Segoe UI"/>
              </a:rPr>
              <a:t>của</a:t>
            </a:r>
            <a:r>
              <a:rPr sz="2900" spc="-5" dirty="0">
                <a:latin typeface="Segoe UI"/>
                <a:cs typeface="Segoe UI"/>
              </a:rPr>
              <a:t> </a:t>
            </a:r>
            <a:r>
              <a:rPr sz="2900" dirty="0" err="1">
                <a:latin typeface="Segoe UI"/>
                <a:cs typeface="Segoe UI"/>
              </a:rPr>
              <a:t>chúng</a:t>
            </a:r>
            <a:endParaRPr lang="en-US" sz="32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endParaRPr lang="en-US" sz="16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3200" dirty="0" err="1">
                <a:latin typeface="Segoe UI"/>
                <a:cs typeface="Segoe UI"/>
              </a:rPr>
              <a:t>N</a:t>
            </a:r>
            <a:r>
              <a:rPr sz="3200" spc="-5" dirty="0" err="1">
                <a:latin typeface="Segoe UI"/>
                <a:cs typeface="Segoe UI"/>
              </a:rPr>
              <a:t>g</a:t>
            </a:r>
            <a:r>
              <a:rPr sz="3200" spc="-10" dirty="0" err="1">
                <a:latin typeface="Segoe UI"/>
                <a:cs typeface="Segoe UI"/>
              </a:rPr>
              <a:t>o</a:t>
            </a:r>
            <a:r>
              <a:rPr sz="3200" dirty="0" err="1">
                <a:latin typeface="Segoe UI"/>
                <a:cs typeface="Segoe UI"/>
              </a:rPr>
              <a:t>ại</a:t>
            </a:r>
            <a:r>
              <a:rPr sz="3200" spc="-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lệ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spc="-5" dirty="0">
                <a:latin typeface="Segoe UI"/>
                <a:cs typeface="Segoe UI"/>
              </a:rPr>
              <a:t>‘</a:t>
            </a:r>
            <a:r>
              <a:rPr sz="3200" i="1" spc="-10" dirty="0">
                <a:latin typeface="Segoe UI"/>
                <a:cs typeface="Segoe UI"/>
              </a:rPr>
              <a:t>c</a:t>
            </a:r>
            <a:r>
              <a:rPr sz="3200" i="1" dirty="0">
                <a:latin typeface="Segoe UI"/>
                <a:cs typeface="Segoe UI"/>
              </a:rPr>
              <a:t>he</a:t>
            </a:r>
            <a:r>
              <a:rPr sz="3200" i="1" spc="-10" dirty="0">
                <a:latin typeface="Segoe UI"/>
                <a:cs typeface="Segoe UI"/>
              </a:rPr>
              <a:t>c</a:t>
            </a:r>
            <a:r>
              <a:rPr sz="3200" i="1" spc="-75" dirty="0">
                <a:latin typeface="Segoe UI"/>
                <a:cs typeface="Segoe UI"/>
              </a:rPr>
              <a:t>k</a:t>
            </a:r>
            <a:r>
              <a:rPr sz="3200" i="1" dirty="0">
                <a:latin typeface="Segoe UI"/>
                <a:cs typeface="Segoe UI"/>
              </a:rPr>
              <a:t>e</a:t>
            </a:r>
            <a:r>
              <a:rPr sz="3200" i="1" spc="5" dirty="0">
                <a:latin typeface="Segoe UI"/>
                <a:cs typeface="Segoe UI"/>
              </a:rPr>
              <a:t>d</a:t>
            </a:r>
            <a:r>
              <a:rPr sz="3200" spc="-5" dirty="0">
                <a:latin typeface="Segoe UI"/>
                <a:cs typeface="Segoe UI"/>
              </a:rPr>
              <a:t>’</a:t>
            </a:r>
            <a:r>
              <a:rPr sz="3200" dirty="0">
                <a:latin typeface="Segoe UI"/>
                <a:cs typeface="Segoe UI"/>
              </a:rPr>
              <a:t>:</a:t>
            </a:r>
          </a:p>
          <a:p>
            <a:pPr marL="398145" indent="-286385">
              <a:lnSpc>
                <a:spcPct val="100000"/>
              </a:lnSpc>
              <a:spcBef>
                <a:spcPts val="1705"/>
              </a:spcBef>
              <a:buFont typeface="Segoe UI"/>
              <a:buChar char="•"/>
              <a:tabLst>
                <a:tab pos="398780" algn="l"/>
                <a:tab pos="5819775" algn="l"/>
              </a:tabLst>
            </a:pPr>
            <a:r>
              <a:rPr sz="2900" dirty="0">
                <a:latin typeface="Segoe UI"/>
                <a:cs typeface="Segoe UI"/>
              </a:rPr>
              <a:t>Là</a:t>
            </a:r>
            <a:r>
              <a:rPr sz="2900" spc="6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egoe UI"/>
                <a:cs typeface="Segoe UI"/>
              </a:rPr>
              <a:t>c</a:t>
            </a:r>
            <a:r>
              <a:rPr sz="2900" spc="-5" dirty="0">
                <a:latin typeface="Segoe UI"/>
                <a:cs typeface="Segoe UI"/>
              </a:rPr>
              <a:t>á</a:t>
            </a:r>
            <a:r>
              <a:rPr sz="2900" dirty="0">
                <a:latin typeface="Segoe UI"/>
                <a:cs typeface="Segoe UI"/>
              </a:rPr>
              <a:t>c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egoe UI"/>
                <a:cs typeface="Segoe UI"/>
              </a:rPr>
              <a:t>n</a:t>
            </a:r>
            <a:r>
              <a:rPr sz="2900" spc="5" dirty="0">
                <a:latin typeface="Segoe UI"/>
                <a:cs typeface="Segoe UI"/>
              </a:rPr>
              <a:t>g</a:t>
            </a:r>
            <a:r>
              <a:rPr sz="2900" dirty="0">
                <a:latin typeface="Segoe UI"/>
                <a:cs typeface="Segoe UI"/>
              </a:rPr>
              <a:t>o</a:t>
            </a:r>
            <a:r>
              <a:rPr sz="2900" spc="-5" dirty="0">
                <a:latin typeface="Segoe UI"/>
                <a:cs typeface="Segoe UI"/>
              </a:rPr>
              <a:t>ạ</a:t>
            </a:r>
            <a:r>
              <a:rPr sz="2900" dirty="0">
                <a:latin typeface="Segoe UI"/>
                <a:cs typeface="Segoe UI"/>
              </a:rPr>
              <a:t>i</a:t>
            </a:r>
            <a:r>
              <a:rPr sz="2900" spc="-10" dirty="0">
                <a:latin typeface="Segoe UI"/>
                <a:cs typeface="Segoe UI"/>
              </a:rPr>
              <a:t> </a:t>
            </a:r>
            <a:r>
              <a:rPr sz="2900" spc="5" dirty="0">
                <a:latin typeface="Segoe UI"/>
                <a:cs typeface="Segoe UI"/>
              </a:rPr>
              <a:t>l</a:t>
            </a:r>
            <a:r>
              <a:rPr sz="2900" dirty="0">
                <a:latin typeface="Segoe UI"/>
                <a:cs typeface="Segoe UI"/>
              </a:rPr>
              <a:t>ệ</a:t>
            </a:r>
            <a:r>
              <a:rPr sz="2900" spc="-15" dirty="0">
                <a:latin typeface="Segoe UI"/>
                <a:cs typeface="Segoe UI"/>
              </a:rPr>
              <a:t> </a:t>
            </a:r>
            <a:r>
              <a:rPr sz="2900" spc="-5" dirty="0">
                <a:latin typeface="Segoe UI"/>
                <a:cs typeface="Segoe UI"/>
              </a:rPr>
              <a:t>p</a:t>
            </a:r>
            <a:r>
              <a:rPr sz="2900" dirty="0">
                <a:latin typeface="Segoe UI"/>
                <a:cs typeface="Segoe UI"/>
              </a:rPr>
              <a:t>h</a:t>
            </a:r>
            <a:r>
              <a:rPr sz="2900" spc="-5" dirty="0">
                <a:latin typeface="Segoe UI"/>
                <a:cs typeface="Segoe UI"/>
              </a:rPr>
              <a:t>ả</a:t>
            </a:r>
            <a:r>
              <a:rPr sz="2900" dirty="0">
                <a:latin typeface="Segoe UI"/>
                <a:cs typeface="Segoe UI"/>
              </a:rPr>
              <a:t>i</a:t>
            </a:r>
            <a:r>
              <a:rPr sz="2900" spc="-10" dirty="0">
                <a:latin typeface="Segoe UI"/>
                <a:cs typeface="Segoe UI"/>
              </a:rPr>
              <a:t> </a:t>
            </a:r>
            <a:r>
              <a:rPr sz="2900" spc="5" dirty="0">
                <a:latin typeface="Segoe UI"/>
                <a:cs typeface="Segoe UI"/>
              </a:rPr>
              <a:t>đ</a:t>
            </a:r>
            <a:r>
              <a:rPr sz="2900" spc="-5" dirty="0">
                <a:latin typeface="Segoe UI"/>
                <a:cs typeface="Segoe UI"/>
              </a:rPr>
              <a:t>ư</a:t>
            </a:r>
            <a:r>
              <a:rPr sz="2900" spc="5" dirty="0">
                <a:latin typeface="Segoe UI"/>
                <a:cs typeface="Segoe UI"/>
              </a:rPr>
              <a:t>ợ</a:t>
            </a:r>
            <a:r>
              <a:rPr sz="2900" dirty="0">
                <a:latin typeface="Segoe UI"/>
                <a:cs typeface="Segoe UI"/>
              </a:rPr>
              <a:t>c</a:t>
            </a:r>
            <a:r>
              <a:rPr sz="2900" spc="-15" dirty="0">
                <a:latin typeface="Segoe UI"/>
                <a:cs typeface="Segoe UI"/>
              </a:rPr>
              <a:t> </a:t>
            </a:r>
            <a:r>
              <a:rPr sz="2900" spc="-190" dirty="0">
                <a:latin typeface="Segoe UI"/>
                <a:cs typeface="Segoe UI"/>
              </a:rPr>
              <a:t>‘</a:t>
            </a:r>
            <a:r>
              <a:rPr sz="2900" dirty="0">
                <a:latin typeface="Segoe UI"/>
                <a:cs typeface="Segoe UI"/>
              </a:rPr>
              <a:t>c</a:t>
            </a:r>
            <a:r>
              <a:rPr sz="2900" spc="-5" dirty="0">
                <a:latin typeface="Segoe UI"/>
                <a:cs typeface="Segoe UI"/>
              </a:rPr>
              <a:t>a</a:t>
            </a:r>
            <a:r>
              <a:rPr sz="2900" spc="-40" dirty="0">
                <a:latin typeface="Segoe UI"/>
                <a:cs typeface="Segoe UI"/>
              </a:rPr>
              <a:t>t</a:t>
            </a:r>
            <a:r>
              <a:rPr sz="2900" dirty="0">
                <a:latin typeface="Segoe UI"/>
                <a:cs typeface="Segoe UI"/>
              </a:rPr>
              <a:t>ch’</a:t>
            </a:r>
            <a:r>
              <a:rPr lang="en-US" sz="2900" dirty="0">
                <a:latin typeface="Times New Roman"/>
                <a:cs typeface="Times New Roman"/>
              </a:rPr>
              <a:t> </a:t>
            </a:r>
            <a:r>
              <a:rPr sz="2900" spc="-5" dirty="0" err="1">
                <a:latin typeface="Segoe UI"/>
                <a:cs typeface="Segoe UI"/>
              </a:rPr>
              <a:t>k</a:t>
            </a:r>
            <a:r>
              <a:rPr sz="2900" dirty="0" err="1">
                <a:latin typeface="Segoe UI"/>
                <a:cs typeface="Segoe UI"/>
              </a:rPr>
              <a:t>hi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egoe UI"/>
                <a:cs typeface="Segoe UI"/>
              </a:rPr>
              <a:t>v</a:t>
            </a:r>
            <a:r>
              <a:rPr sz="2900" spc="5" dirty="0">
                <a:latin typeface="Segoe UI"/>
                <a:cs typeface="Segoe UI"/>
              </a:rPr>
              <a:t>iế</a:t>
            </a:r>
            <a:r>
              <a:rPr sz="2900" dirty="0">
                <a:latin typeface="Segoe UI"/>
                <a:cs typeface="Segoe UI"/>
              </a:rPr>
              <a:t>t</a:t>
            </a:r>
            <a:r>
              <a:rPr sz="2900" spc="-15" dirty="0">
                <a:latin typeface="Segoe UI"/>
                <a:cs typeface="Segoe UI"/>
              </a:rPr>
              <a:t> </a:t>
            </a:r>
            <a:r>
              <a:rPr sz="2900" spc="-10" dirty="0">
                <a:latin typeface="Segoe UI"/>
                <a:cs typeface="Segoe UI"/>
              </a:rPr>
              <a:t>mã</a:t>
            </a:r>
            <a:endParaRPr sz="2900" dirty="0">
              <a:latin typeface="Segoe UI"/>
              <a:cs typeface="Segoe UI"/>
            </a:endParaRPr>
          </a:p>
          <a:p>
            <a:pPr marL="399415" indent="-286385">
              <a:lnSpc>
                <a:spcPts val="3450"/>
              </a:lnSpc>
              <a:spcBef>
                <a:spcPts val="755"/>
              </a:spcBef>
              <a:buFont typeface="Segoe UI"/>
              <a:buChar char="•"/>
              <a:tabLst>
                <a:tab pos="400050" algn="l"/>
              </a:tabLst>
            </a:pPr>
            <a:r>
              <a:rPr sz="2900" dirty="0">
                <a:latin typeface="Segoe UI"/>
                <a:cs typeface="Segoe UI"/>
              </a:rPr>
              <a:t>Là</a:t>
            </a:r>
            <a:r>
              <a:rPr sz="2900" spc="6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egoe UI"/>
                <a:cs typeface="Segoe UI"/>
              </a:rPr>
              <a:t>c</a:t>
            </a:r>
            <a:r>
              <a:rPr sz="2900" spc="-5" dirty="0">
                <a:latin typeface="Segoe UI"/>
                <a:cs typeface="Segoe UI"/>
              </a:rPr>
              <a:t>á</a:t>
            </a:r>
            <a:r>
              <a:rPr sz="2900" dirty="0">
                <a:latin typeface="Segoe UI"/>
                <a:cs typeface="Segoe UI"/>
              </a:rPr>
              <a:t>c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egoe UI"/>
                <a:cs typeface="Segoe UI"/>
              </a:rPr>
              <a:t>c</a:t>
            </a:r>
            <a:r>
              <a:rPr sz="2900" spc="5" dirty="0">
                <a:latin typeface="Segoe UI"/>
                <a:cs typeface="Segoe UI"/>
              </a:rPr>
              <a:t>l</a:t>
            </a:r>
            <a:r>
              <a:rPr sz="2900" spc="-5" dirty="0">
                <a:latin typeface="Segoe UI"/>
                <a:cs typeface="Segoe UI"/>
              </a:rPr>
              <a:t>a</a:t>
            </a:r>
            <a:r>
              <a:rPr sz="2900" spc="5" dirty="0">
                <a:latin typeface="Segoe UI"/>
                <a:cs typeface="Segoe UI"/>
              </a:rPr>
              <a:t>s</a:t>
            </a:r>
            <a:r>
              <a:rPr sz="2900" dirty="0">
                <a:latin typeface="Segoe UI"/>
                <a:cs typeface="Segoe UI"/>
              </a:rPr>
              <a:t>s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egoe UI"/>
                <a:cs typeface="Segoe UI"/>
              </a:rPr>
              <a:t>còn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egoe UI"/>
                <a:cs typeface="Segoe UI"/>
              </a:rPr>
              <a:t>l</a:t>
            </a:r>
            <a:r>
              <a:rPr sz="2900" spc="-5" dirty="0">
                <a:latin typeface="Segoe UI"/>
                <a:cs typeface="Segoe UI"/>
              </a:rPr>
              <a:t>ạ</a:t>
            </a:r>
            <a:r>
              <a:rPr sz="2900" dirty="0">
                <a:latin typeface="Segoe UI"/>
                <a:cs typeface="Segoe UI"/>
              </a:rPr>
              <a:t>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1524000" y="609601"/>
            <a:ext cx="8026400" cy="487363"/>
          </a:xfrm>
        </p:spPr>
        <p:txBody>
          <a:bodyPr/>
          <a:lstStyle/>
          <a:p>
            <a:r>
              <a:rPr lang="en-US" dirty="0"/>
              <a:t>1.5 Exception</a:t>
            </a:r>
          </a:p>
        </p:txBody>
      </p:sp>
    </p:spTree>
    <p:extLst>
      <p:ext uri="{BB962C8B-B14F-4D97-AF65-F5344CB8AC3E}">
        <p14:creationId xmlns:p14="http://schemas.microsoft.com/office/powerpoint/2010/main" val="234079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2015" y="3533757"/>
            <a:ext cx="1773767" cy="405765"/>
          </a:xfrm>
          <a:custGeom>
            <a:avLst/>
            <a:gdLst/>
            <a:ahLst/>
            <a:cxnLst/>
            <a:rect l="l" t="t" r="r" b="b"/>
            <a:pathLst>
              <a:path w="1330325" h="405764">
                <a:moveTo>
                  <a:pt x="0" y="0"/>
                </a:moveTo>
                <a:lnTo>
                  <a:pt x="0" y="276240"/>
                </a:lnTo>
                <a:lnTo>
                  <a:pt x="1329781" y="276240"/>
                </a:lnTo>
                <a:lnTo>
                  <a:pt x="1329781" y="405353"/>
                </a:lnTo>
              </a:path>
            </a:pathLst>
          </a:custGeom>
          <a:ln w="25399">
            <a:solidFill>
              <a:srgbClr val="47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1717" y="4824183"/>
            <a:ext cx="0" cy="405765"/>
          </a:xfrm>
          <a:custGeom>
            <a:avLst/>
            <a:gdLst/>
            <a:ahLst/>
            <a:cxnLst/>
            <a:rect l="l" t="t" r="r" b="b"/>
            <a:pathLst>
              <a:path h="405764">
                <a:moveTo>
                  <a:pt x="0" y="0"/>
                </a:moveTo>
                <a:lnTo>
                  <a:pt x="0" y="405359"/>
                </a:lnTo>
              </a:path>
            </a:pathLst>
          </a:custGeom>
          <a:ln w="25399">
            <a:solidFill>
              <a:srgbClr val="47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51718" y="3533757"/>
            <a:ext cx="1690793" cy="405765"/>
          </a:xfrm>
          <a:custGeom>
            <a:avLst/>
            <a:gdLst/>
            <a:ahLst/>
            <a:cxnLst/>
            <a:rect l="l" t="t" r="r" b="b"/>
            <a:pathLst>
              <a:path w="1268095" h="405764">
                <a:moveTo>
                  <a:pt x="1267724" y="0"/>
                </a:moveTo>
                <a:lnTo>
                  <a:pt x="1267724" y="276240"/>
                </a:lnTo>
                <a:lnTo>
                  <a:pt x="0" y="276240"/>
                </a:lnTo>
                <a:lnTo>
                  <a:pt x="0" y="405353"/>
                </a:lnTo>
              </a:path>
            </a:pathLst>
          </a:custGeom>
          <a:ln w="25399">
            <a:solidFill>
              <a:srgbClr val="47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4253" y="2243326"/>
            <a:ext cx="2548467" cy="405765"/>
          </a:xfrm>
          <a:custGeom>
            <a:avLst/>
            <a:gdLst/>
            <a:ahLst/>
            <a:cxnLst/>
            <a:rect l="l" t="t" r="r" b="b"/>
            <a:pathLst>
              <a:path w="1911350" h="405764">
                <a:moveTo>
                  <a:pt x="0" y="0"/>
                </a:moveTo>
                <a:lnTo>
                  <a:pt x="0" y="276240"/>
                </a:lnTo>
                <a:lnTo>
                  <a:pt x="1910821" y="276240"/>
                </a:lnTo>
                <a:lnTo>
                  <a:pt x="1910821" y="405353"/>
                </a:lnTo>
              </a:path>
            </a:pathLst>
          </a:custGeom>
          <a:ln w="25399">
            <a:solidFill>
              <a:srgbClr val="3D6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5637" y="3533757"/>
            <a:ext cx="0" cy="405765"/>
          </a:xfrm>
          <a:custGeom>
            <a:avLst/>
            <a:gdLst/>
            <a:ahLst/>
            <a:cxnLst/>
            <a:rect l="l" t="t" r="r" b="b"/>
            <a:pathLst>
              <a:path h="405764">
                <a:moveTo>
                  <a:pt x="0" y="0"/>
                </a:moveTo>
                <a:lnTo>
                  <a:pt x="0" y="405353"/>
                </a:lnTo>
              </a:path>
            </a:pathLst>
          </a:custGeom>
          <a:ln w="25399">
            <a:solidFill>
              <a:srgbClr val="4774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5637" y="2243326"/>
            <a:ext cx="2358813" cy="405765"/>
          </a:xfrm>
          <a:custGeom>
            <a:avLst/>
            <a:gdLst/>
            <a:ahLst/>
            <a:cxnLst/>
            <a:rect l="l" t="t" r="r" b="b"/>
            <a:pathLst>
              <a:path w="1769110" h="405764">
                <a:moveTo>
                  <a:pt x="1768961" y="0"/>
                </a:moveTo>
                <a:lnTo>
                  <a:pt x="1768961" y="276240"/>
                </a:lnTo>
                <a:lnTo>
                  <a:pt x="0" y="276240"/>
                </a:lnTo>
                <a:lnTo>
                  <a:pt x="0" y="405353"/>
                </a:lnTo>
              </a:path>
            </a:pathLst>
          </a:custGeom>
          <a:ln w="25399">
            <a:solidFill>
              <a:srgbClr val="3D6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52369" y="1336544"/>
            <a:ext cx="3688079" cy="972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5129" y="1505373"/>
            <a:ext cx="3571240" cy="885190"/>
          </a:xfrm>
          <a:custGeom>
            <a:avLst/>
            <a:gdLst/>
            <a:ahLst/>
            <a:cxnLst/>
            <a:rect l="l" t="t" r="r" b="b"/>
            <a:pathLst>
              <a:path w="2678429" h="885189">
                <a:moveTo>
                  <a:pt x="2589928" y="0"/>
                </a:moveTo>
                <a:lnTo>
                  <a:pt x="75998" y="876"/>
                </a:lnTo>
                <a:lnTo>
                  <a:pt x="37203" y="16375"/>
                </a:lnTo>
                <a:lnTo>
                  <a:pt x="10157" y="47300"/>
                </a:lnTo>
                <a:lnTo>
                  <a:pt x="0" y="88513"/>
                </a:lnTo>
                <a:lnTo>
                  <a:pt x="876" y="809068"/>
                </a:lnTo>
                <a:lnTo>
                  <a:pt x="16374" y="847871"/>
                </a:lnTo>
                <a:lnTo>
                  <a:pt x="47295" y="874920"/>
                </a:lnTo>
                <a:lnTo>
                  <a:pt x="88498" y="885078"/>
                </a:lnTo>
                <a:lnTo>
                  <a:pt x="2602443" y="884200"/>
                </a:lnTo>
                <a:lnTo>
                  <a:pt x="2641241" y="868698"/>
                </a:lnTo>
                <a:lnTo>
                  <a:pt x="2668285" y="837774"/>
                </a:lnTo>
                <a:lnTo>
                  <a:pt x="2678442" y="796564"/>
                </a:lnTo>
                <a:lnTo>
                  <a:pt x="2677564" y="75998"/>
                </a:lnTo>
                <a:lnTo>
                  <a:pt x="2662062" y="37201"/>
                </a:lnTo>
                <a:lnTo>
                  <a:pt x="2631138" y="10156"/>
                </a:lnTo>
                <a:lnTo>
                  <a:pt x="2589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5129" y="1505373"/>
            <a:ext cx="3571240" cy="885190"/>
          </a:xfrm>
          <a:custGeom>
            <a:avLst/>
            <a:gdLst/>
            <a:ahLst/>
            <a:cxnLst/>
            <a:rect l="l" t="t" r="r" b="b"/>
            <a:pathLst>
              <a:path w="2678429" h="885189">
                <a:moveTo>
                  <a:pt x="0" y="88513"/>
                </a:moveTo>
                <a:lnTo>
                  <a:pt x="10157" y="47300"/>
                </a:lnTo>
                <a:lnTo>
                  <a:pt x="37203" y="16375"/>
                </a:lnTo>
                <a:lnTo>
                  <a:pt x="75998" y="876"/>
                </a:lnTo>
                <a:lnTo>
                  <a:pt x="2589928" y="0"/>
                </a:lnTo>
                <a:lnTo>
                  <a:pt x="2604490" y="1191"/>
                </a:lnTo>
                <a:lnTo>
                  <a:pt x="2642843" y="17548"/>
                </a:lnTo>
                <a:lnTo>
                  <a:pt x="2669197" y="49081"/>
                </a:lnTo>
                <a:lnTo>
                  <a:pt x="2678442" y="796564"/>
                </a:lnTo>
                <a:lnTo>
                  <a:pt x="2677250" y="811126"/>
                </a:lnTo>
                <a:lnTo>
                  <a:pt x="2660893" y="849479"/>
                </a:lnTo>
                <a:lnTo>
                  <a:pt x="2629360" y="875833"/>
                </a:lnTo>
                <a:lnTo>
                  <a:pt x="88498" y="885078"/>
                </a:lnTo>
                <a:lnTo>
                  <a:pt x="73938" y="883886"/>
                </a:lnTo>
                <a:lnTo>
                  <a:pt x="35591" y="867527"/>
                </a:lnTo>
                <a:lnTo>
                  <a:pt x="9240" y="835989"/>
                </a:lnTo>
                <a:lnTo>
                  <a:pt x="0" y="88513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36029" y="1769217"/>
            <a:ext cx="212936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latin typeface="Calibri"/>
                <a:cs typeface="Calibri"/>
              </a:rPr>
              <a:t>Th</a:t>
            </a:r>
            <a:r>
              <a:rPr sz="2800" b="1" spc="-45" dirty="0">
                <a:latin typeface="Calibri"/>
                <a:cs typeface="Calibri"/>
              </a:rPr>
              <a:t>r</a:t>
            </a:r>
            <a:r>
              <a:rPr sz="2800" b="1" spc="-20" dirty="0">
                <a:latin typeface="Calibri"/>
                <a:cs typeface="Calibri"/>
              </a:rPr>
              <a:t>o</a:t>
            </a:r>
            <a:r>
              <a:rPr sz="2800" b="1" spc="-45" dirty="0">
                <a:latin typeface="Calibri"/>
                <a:cs typeface="Calibri"/>
              </a:rPr>
              <a:t>w</a:t>
            </a:r>
            <a:r>
              <a:rPr sz="2800" b="1" spc="-20" dirty="0">
                <a:latin typeface="Calibri"/>
                <a:cs typeface="Calibri"/>
              </a:rPr>
              <a:t>abl</a:t>
            </a:r>
            <a:r>
              <a:rPr sz="2800" b="1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9089" y="2625850"/>
            <a:ext cx="3198351" cy="973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01122" y="2795805"/>
            <a:ext cx="3082713" cy="885190"/>
          </a:xfrm>
          <a:custGeom>
            <a:avLst/>
            <a:gdLst/>
            <a:ahLst/>
            <a:cxnLst/>
            <a:rect l="l" t="t" r="r" b="b"/>
            <a:pathLst>
              <a:path w="2312035" h="885189">
                <a:moveTo>
                  <a:pt x="2222976" y="0"/>
                </a:moveTo>
                <a:lnTo>
                  <a:pt x="75998" y="877"/>
                </a:lnTo>
                <a:lnTo>
                  <a:pt x="37201" y="16378"/>
                </a:lnTo>
                <a:lnTo>
                  <a:pt x="10156" y="47302"/>
                </a:lnTo>
                <a:lnTo>
                  <a:pt x="0" y="88513"/>
                </a:lnTo>
                <a:lnTo>
                  <a:pt x="877" y="809077"/>
                </a:lnTo>
                <a:lnTo>
                  <a:pt x="16378" y="847875"/>
                </a:lnTo>
                <a:lnTo>
                  <a:pt x="47301" y="874921"/>
                </a:lnTo>
                <a:lnTo>
                  <a:pt x="88510" y="885078"/>
                </a:lnTo>
                <a:lnTo>
                  <a:pt x="2235491" y="884200"/>
                </a:lnTo>
                <a:lnTo>
                  <a:pt x="2274289" y="868698"/>
                </a:lnTo>
                <a:lnTo>
                  <a:pt x="2301334" y="837774"/>
                </a:lnTo>
                <a:lnTo>
                  <a:pt x="2311490" y="796564"/>
                </a:lnTo>
                <a:lnTo>
                  <a:pt x="2310612" y="75998"/>
                </a:lnTo>
                <a:lnTo>
                  <a:pt x="2295110" y="37201"/>
                </a:lnTo>
                <a:lnTo>
                  <a:pt x="2264186" y="10156"/>
                </a:lnTo>
                <a:lnTo>
                  <a:pt x="2222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1122" y="2795805"/>
            <a:ext cx="3082713" cy="885190"/>
          </a:xfrm>
          <a:custGeom>
            <a:avLst/>
            <a:gdLst/>
            <a:ahLst/>
            <a:cxnLst/>
            <a:rect l="l" t="t" r="r" b="b"/>
            <a:pathLst>
              <a:path w="2312035" h="885189">
                <a:moveTo>
                  <a:pt x="0" y="88513"/>
                </a:moveTo>
                <a:lnTo>
                  <a:pt x="10156" y="47302"/>
                </a:lnTo>
                <a:lnTo>
                  <a:pt x="37201" y="16378"/>
                </a:lnTo>
                <a:lnTo>
                  <a:pt x="75998" y="877"/>
                </a:lnTo>
                <a:lnTo>
                  <a:pt x="2222976" y="0"/>
                </a:lnTo>
                <a:lnTo>
                  <a:pt x="2237539" y="1191"/>
                </a:lnTo>
                <a:lnTo>
                  <a:pt x="2275891" y="17548"/>
                </a:lnTo>
                <a:lnTo>
                  <a:pt x="2302245" y="49081"/>
                </a:lnTo>
                <a:lnTo>
                  <a:pt x="2311490" y="796564"/>
                </a:lnTo>
                <a:lnTo>
                  <a:pt x="2310298" y="811126"/>
                </a:lnTo>
                <a:lnTo>
                  <a:pt x="2293942" y="849479"/>
                </a:lnTo>
                <a:lnTo>
                  <a:pt x="2262409" y="875833"/>
                </a:lnTo>
                <a:lnTo>
                  <a:pt x="88510" y="885078"/>
                </a:lnTo>
                <a:lnTo>
                  <a:pt x="73948" y="883886"/>
                </a:lnTo>
                <a:lnTo>
                  <a:pt x="35597" y="867529"/>
                </a:lnTo>
                <a:lnTo>
                  <a:pt x="9244" y="835995"/>
                </a:lnTo>
                <a:lnTo>
                  <a:pt x="0" y="88513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78863" y="3105525"/>
            <a:ext cx="72728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41855" y="3916676"/>
            <a:ext cx="2590800" cy="972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05557" y="4086234"/>
            <a:ext cx="2473113" cy="885190"/>
          </a:xfrm>
          <a:custGeom>
            <a:avLst/>
            <a:gdLst/>
            <a:ahLst/>
            <a:cxnLst/>
            <a:rect l="l" t="t" r="r" b="b"/>
            <a:pathLst>
              <a:path w="1854835" h="885189">
                <a:moveTo>
                  <a:pt x="1766325" y="0"/>
                </a:moveTo>
                <a:lnTo>
                  <a:pt x="76000" y="877"/>
                </a:lnTo>
                <a:lnTo>
                  <a:pt x="37202" y="16377"/>
                </a:lnTo>
                <a:lnTo>
                  <a:pt x="10156" y="47301"/>
                </a:lnTo>
                <a:lnTo>
                  <a:pt x="0" y="88510"/>
                </a:lnTo>
                <a:lnTo>
                  <a:pt x="875" y="809062"/>
                </a:lnTo>
                <a:lnTo>
                  <a:pt x="16374" y="847858"/>
                </a:lnTo>
                <a:lnTo>
                  <a:pt x="47298" y="874905"/>
                </a:lnTo>
                <a:lnTo>
                  <a:pt x="88510" y="885062"/>
                </a:lnTo>
                <a:lnTo>
                  <a:pt x="1778829" y="884186"/>
                </a:lnTo>
                <a:lnTo>
                  <a:pt x="1817632" y="868688"/>
                </a:lnTo>
                <a:lnTo>
                  <a:pt x="1844681" y="837767"/>
                </a:lnTo>
                <a:lnTo>
                  <a:pt x="1854839" y="796564"/>
                </a:lnTo>
                <a:lnTo>
                  <a:pt x="1853961" y="75998"/>
                </a:lnTo>
                <a:lnTo>
                  <a:pt x="1838460" y="37201"/>
                </a:lnTo>
                <a:lnTo>
                  <a:pt x="1807536" y="10156"/>
                </a:lnTo>
                <a:lnTo>
                  <a:pt x="1766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05557" y="4086234"/>
            <a:ext cx="2473113" cy="885190"/>
          </a:xfrm>
          <a:custGeom>
            <a:avLst/>
            <a:gdLst/>
            <a:ahLst/>
            <a:cxnLst/>
            <a:rect l="l" t="t" r="r" b="b"/>
            <a:pathLst>
              <a:path w="1854835" h="885189">
                <a:moveTo>
                  <a:pt x="0" y="88510"/>
                </a:moveTo>
                <a:lnTo>
                  <a:pt x="10156" y="47301"/>
                </a:lnTo>
                <a:lnTo>
                  <a:pt x="37202" y="16377"/>
                </a:lnTo>
                <a:lnTo>
                  <a:pt x="76000" y="877"/>
                </a:lnTo>
                <a:lnTo>
                  <a:pt x="1766325" y="0"/>
                </a:lnTo>
                <a:lnTo>
                  <a:pt x="1780888" y="1191"/>
                </a:lnTo>
                <a:lnTo>
                  <a:pt x="1819240" y="17548"/>
                </a:lnTo>
                <a:lnTo>
                  <a:pt x="1845594" y="49081"/>
                </a:lnTo>
                <a:lnTo>
                  <a:pt x="1854839" y="796564"/>
                </a:lnTo>
                <a:lnTo>
                  <a:pt x="1853646" y="811124"/>
                </a:lnTo>
                <a:lnTo>
                  <a:pt x="1837287" y="849470"/>
                </a:lnTo>
                <a:lnTo>
                  <a:pt x="1805750" y="875822"/>
                </a:lnTo>
                <a:lnTo>
                  <a:pt x="88510" y="885062"/>
                </a:lnTo>
                <a:lnTo>
                  <a:pt x="73947" y="883870"/>
                </a:lnTo>
                <a:lnTo>
                  <a:pt x="35593" y="867512"/>
                </a:lnTo>
                <a:lnTo>
                  <a:pt x="9240" y="835978"/>
                </a:lnTo>
                <a:lnTo>
                  <a:pt x="0" y="8851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62303" y="4256413"/>
            <a:ext cx="155702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marR="5080" indent="-313055">
              <a:lnSpc>
                <a:spcPts val="2210"/>
              </a:lnSpc>
            </a:pP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nch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6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33312" y="2625848"/>
            <a:ext cx="2820416" cy="9738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96659" y="2795805"/>
            <a:ext cx="2704252" cy="885190"/>
          </a:xfrm>
          <a:custGeom>
            <a:avLst/>
            <a:gdLst/>
            <a:ahLst/>
            <a:cxnLst/>
            <a:rect l="l" t="t" r="r" b="b"/>
            <a:pathLst>
              <a:path w="2028190" h="885189">
                <a:moveTo>
                  <a:pt x="1939289" y="0"/>
                </a:moveTo>
                <a:lnTo>
                  <a:pt x="75998" y="877"/>
                </a:lnTo>
                <a:lnTo>
                  <a:pt x="37201" y="16379"/>
                </a:lnTo>
                <a:lnTo>
                  <a:pt x="10156" y="47303"/>
                </a:lnTo>
                <a:lnTo>
                  <a:pt x="0" y="88513"/>
                </a:lnTo>
                <a:lnTo>
                  <a:pt x="877" y="809079"/>
                </a:lnTo>
                <a:lnTo>
                  <a:pt x="16379" y="847877"/>
                </a:lnTo>
                <a:lnTo>
                  <a:pt x="47303" y="874921"/>
                </a:lnTo>
                <a:lnTo>
                  <a:pt x="88513" y="885078"/>
                </a:lnTo>
                <a:lnTo>
                  <a:pt x="1951805" y="884200"/>
                </a:lnTo>
                <a:lnTo>
                  <a:pt x="1990602" y="868698"/>
                </a:lnTo>
                <a:lnTo>
                  <a:pt x="2017647" y="837774"/>
                </a:lnTo>
                <a:lnTo>
                  <a:pt x="2027803" y="796564"/>
                </a:lnTo>
                <a:lnTo>
                  <a:pt x="2026926" y="75998"/>
                </a:lnTo>
                <a:lnTo>
                  <a:pt x="2011424" y="37201"/>
                </a:lnTo>
                <a:lnTo>
                  <a:pt x="1980500" y="10156"/>
                </a:lnTo>
                <a:lnTo>
                  <a:pt x="19392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96659" y="2795805"/>
            <a:ext cx="2704252" cy="885190"/>
          </a:xfrm>
          <a:custGeom>
            <a:avLst/>
            <a:gdLst/>
            <a:ahLst/>
            <a:cxnLst/>
            <a:rect l="l" t="t" r="r" b="b"/>
            <a:pathLst>
              <a:path w="2028190" h="885189">
                <a:moveTo>
                  <a:pt x="0" y="88513"/>
                </a:moveTo>
                <a:lnTo>
                  <a:pt x="10156" y="47303"/>
                </a:lnTo>
                <a:lnTo>
                  <a:pt x="37201" y="16379"/>
                </a:lnTo>
                <a:lnTo>
                  <a:pt x="75998" y="877"/>
                </a:lnTo>
                <a:lnTo>
                  <a:pt x="1939289" y="0"/>
                </a:lnTo>
                <a:lnTo>
                  <a:pt x="1953852" y="1191"/>
                </a:lnTo>
                <a:lnTo>
                  <a:pt x="1992204" y="17548"/>
                </a:lnTo>
                <a:lnTo>
                  <a:pt x="2018558" y="49081"/>
                </a:lnTo>
                <a:lnTo>
                  <a:pt x="2027803" y="796564"/>
                </a:lnTo>
                <a:lnTo>
                  <a:pt x="2026611" y="811126"/>
                </a:lnTo>
                <a:lnTo>
                  <a:pt x="2010255" y="849479"/>
                </a:lnTo>
                <a:lnTo>
                  <a:pt x="1978722" y="875833"/>
                </a:lnTo>
                <a:lnTo>
                  <a:pt x="88513" y="885078"/>
                </a:lnTo>
                <a:lnTo>
                  <a:pt x="73951" y="883886"/>
                </a:lnTo>
                <a:lnTo>
                  <a:pt x="35598" y="867529"/>
                </a:lnTo>
                <a:lnTo>
                  <a:pt x="9245" y="835996"/>
                </a:lnTo>
                <a:lnTo>
                  <a:pt x="0" y="88513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60384" y="3105525"/>
            <a:ext cx="137583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29328" y="3916676"/>
            <a:ext cx="3249168" cy="972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1660" y="4086234"/>
            <a:ext cx="3133513" cy="885190"/>
          </a:xfrm>
          <a:custGeom>
            <a:avLst/>
            <a:gdLst/>
            <a:ahLst/>
            <a:cxnLst/>
            <a:rect l="l" t="t" r="r" b="b"/>
            <a:pathLst>
              <a:path w="2350135" h="885189">
                <a:moveTo>
                  <a:pt x="2261341" y="0"/>
                </a:moveTo>
                <a:lnTo>
                  <a:pt x="76000" y="877"/>
                </a:lnTo>
                <a:lnTo>
                  <a:pt x="37202" y="16378"/>
                </a:lnTo>
                <a:lnTo>
                  <a:pt x="10156" y="47301"/>
                </a:lnTo>
                <a:lnTo>
                  <a:pt x="0" y="88510"/>
                </a:lnTo>
                <a:lnTo>
                  <a:pt x="876" y="809064"/>
                </a:lnTo>
                <a:lnTo>
                  <a:pt x="16375" y="847859"/>
                </a:lnTo>
                <a:lnTo>
                  <a:pt x="47300" y="874905"/>
                </a:lnTo>
                <a:lnTo>
                  <a:pt x="88513" y="885062"/>
                </a:lnTo>
                <a:lnTo>
                  <a:pt x="2273845" y="884186"/>
                </a:lnTo>
                <a:lnTo>
                  <a:pt x="2312648" y="868688"/>
                </a:lnTo>
                <a:lnTo>
                  <a:pt x="2339697" y="837767"/>
                </a:lnTo>
                <a:lnTo>
                  <a:pt x="2349855" y="796564"/>
                </a:lnTo>
                <a:lnTo>
                  <a:pt x="2348978" y="75998"/>
                </a:lnTo>
                <a:lnTo>
                  <a:pt x="2333476" y="37201"/>
                </a:lnTo>
                <a:lnTo>
                  <a:pt x="2302552" y="10156"/>
                </a:lnTo>
                <a:lnTo>
                  <a:pt x="22613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91660" y="4086234"/>
            <a:ext cx="3133513" cy="885190"/>
          </a:xfrm>
          <a:custGeom>
            <a:avLst/>
            <a:gdLst/>
            <a:ahLst/>
            <a:cxnLst/>
            <a:rect l="l" t="t" r="r" b="b"/>
            <a:pathLst>
              <a:path w="2350135" h="885189">
                <a:moveTo>
                  <a:pt x="0" y="88510"/>
                </a:moveTo>
                <a:lnTo>
                  <a:pt x="10156" y="47301"/>
                </a:lnTo>
                <a:lnTo>
                  <a:pt x="37202" y="16378"/>
                </a:lnTo>
                <a:lnTo>
                  <a:pt x="76000" y="877"/>
                </a:lnTo>
                <a:lnTo>
                  <a:pt x="2261341" y="0"/>
                </a:lnTo>
                <a:lnTo>
                  <a:pt x="2275904" y="1191"/>
                </a:lnTo>
                <a:lnTo>
                  <a:pt x="2314257" y="17548"/>
                </a:lnTo>
                <a:lnTo>
                  <a:pt x="2340611" y="49081"/>
                </a:lnTo>
                <a:lnTo>
                  <a:pt x="2349855" y="796564"/>
                </a:lnTo>
                <a:lnTo>
                  <a:pt x="2348663" y="811124"/>
                </a:lnTo>
                <a:lnTo>
                  <a:pt x="2332304" y="849470"/>
                </a:lnTo>
                <a:lnTo>
                  <a:pt x="2300766" y="875822"/>
                </a:lnTo>
                <a:lnTo>
                  <a:pt x="88513" y="885062"/>
                </a:lnTo>
                <a:lnTo>
                  <a:pt x="73950" y="883870"/>
                </a:lnTo>
                <a:lnTo>
                  <a:pt x="35595" y="867512"/>
                </a:lnTo>
                <a:lnTo>
                  <a:pt x="9241" y="835979"/>
                </a:lnTo>
                <a:lnTo>
                  <a:pt x="0" y="8851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68653" y="4202158"/>
            <a:ext cx="1375833" cy="781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5405">
              <a:lnSpc>
                <a:spcPct val="127499"/>
              </a:lnSpc>
            </a:pPr>
            <a:r>
              <a:rPr sz="2000" dirty="0">
                <a:latin typeface="Calibri"/>
                <a:cs typeface="Calibri"/>
              </a:rPr>
              <a:t>Ru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65345" y="5207518"/>
            <a:ext cx="1975103" cy="972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29017" y="5376669"/>
            <a:ext cx="1858433" cy="885190"/>
          </a:xfrm>
          <a:custGeom>
            <a:avLst/>
            <a:gdLst/>
            <a:ahLst/>
            <a:cxnLst/>
            <a:rect l="l" t="t" r="r" b="b"/>
            <a:pathLst>
              <a:path w="1393825" h="885189">
                <a:moveTo>
                  <a:pt x="1305305" y="0"/>
                </a:moveTo>
                <a:lnTo>
                  <a:pt x="76009" y="876"/>
                </a:lnTo>
                <a:lnTo>
                  <a:pt x="37206" y="16374"/>
                </a:lnTo>
                <a:lnTo>
                  <a:pt x="10157" y="47295"/>
                </a:lnTo>
                <a:lnTo>
                  <a:pt x="0" y="88498"/>
                </a:lnTo>
                <a:lnTo>
                  <a:pt x="877" y="809064"/>
                </a:lnTo>
                <a:lnTo>
                  <a:pt x="16378" y="847861"/>
                </a:lnTo>
                <a:lnTo>
                  <a:pt x="47302" y="874906"/>
                </a:lnTo>
                <a:lnTo>
                  <a:pt x="88513" y="885062"/>
                </a:lnTo>
                <a:lnTo>
                  <a:pt x="1317819" y="884185"/>
                </a:lnTo>
                <a:lnTo>
                  <a:pt x="1356617" y="868684"/>
                </a:lnTo>
                <a:lnTo>
                  <a:pt x="1383663" y="837761"/>
                </a:lnTo>
                <a:lnTo>
                  <a:pt x="1393819" y="796552"/>
                </a:lnTo>
                <a:lnTo>
                  <a:pt x="1392943" y="75998"/>
                </a:lnTo>
                <a:lnTo>
                  <a:pt x="1377444" y="37203"/>
                </a:lnTo>
                <a:lnTo>
                  <a:pt x="1346519" y="10157"/>
                </a:lnTo>
                <a:lnTo>
                  <a:pt x="13053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29017" y="5376669"/>
            <a:ext cx="1858433" cy="885190"/>
          </a:xfrm>
          <a:custGeom>
            <a:avLst/>
            <a:gdLst/>
            <a:ahLst/>
            <a:cxnLst/>
            <a:rect l="l" t="t" r="r" b="b"/>
            <a:pathLst>
              <a:path w="1393825" h="885189">
                <a:moveTo>
                  <a:pt x="0" y="88498"/>
                </a:moveTo>
                <a:lnTo>
                  <a:pt x="10157" y="47295"/>
                </a:lnTo>
                <a:lnTo>
                  <a:pt x="37206" y="16374"/>
                </a:lnTo>
                <a:lnTo>
                  <a:pt x="76009" y="876"/>
                </a:lnTo>
                <a:lnTo>
                  <a:pt x="1305305" y="0"/>
                </a:lnTo>
                <a:lnTo>
                  <a:pt x="1319869" y="1192"/>
                </a:lnTo>
                <a:lnTo>
                  <a:pt x="1358224" y="17550"/>
                </a:lnTo>
                <a:lnTo>
                  <a:pt x="1384578" y="49083"/>
                </a:lnTo>
                <a:lnTo>
                  <a:pt x="1393819" y="796552"/>
                </a:lnTo>
                <a:lnTo>
                  <a:pt x="1392627" y="811114"/>
                </a:lnTo>
                <a:lnTo>
                  <a:pt x="1376270" y="849465"/>
                </a:lnTo>
                <a:lnTo>
                  <a:pt x="1344737" y="875818"/>
                </a:lnTo>
                <a:lnTo>
                  <a:pt x="88513" y="885062"/>
                </a:lnTo>
                <a:lnTo>
                  <a:pt x="73951" y="883871"/>
                </a:lnTo>
                <a:lnTo>
                  <a:pt x="35598" y="867514"/>
                </a:lnTo>
                <a:lnTo>
                  <a:pt x="9244" y="835981"/>
                </a:lnTo>
                <a:lnTo>
                  <a:pt x="0" y="88498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78911" y="5492594"/>
            <a:ext cx="1557020" cy="781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marR="5080" indent="-18415">
              <a:lnSpc>
                <a:spcPct val="127499"/>
              </a:lnSpc>
            </a:pP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nch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6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075169" y="3916676"/>
            <a:ext cx="3084575" cy="9723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37783" y="4086234"/>
            <a:ext cx="2967567" cy="885190"/>
          </a:xfrm>
          <a:custGeom>
            <a:avLst/>
            <a:gdLst/>
            <a:ahLst/>
            <a:cxnLst/>
            <a:rect l="l" t="t" r="r" b="b"/>
            <a:pathLst>
              <a:path w="2225675" h="885189">
                <a:moveTo>
                  <a:pt x="2137166" y="0"/>
                </a:moveTo>
                <a:lnTo>
                  <a:pt x="76000" y="877"/>
                </a:lnTo>
                <a:lnTo>
                  <a:pt x="37202" y="16378"/>
                </a:lnTo>
                <a:lnTo>
                  <a:pt x="10156" y="47301"/>
                </a:lnTo>
                <a:lnTo>
                  <a:pt x="0" y="88510"/>
                </a:lnTo>
                <a:lnTo>
                  <a:pt x="876" y="809064"/>
                </a:lnTo>
                <a:lnTo>
                  <a:pt x="16375" y="847859"/>
                </a:lnTo>
                <a:lnTo>
                  <a:pt x="47300" y="874905"/>
                </a:lnTo>
                <a:lnTo>
                  <a:pt x="88513" y="885062"/>
                </a:lnTo>
                <a:lnTo>
                  <a:pt x="2149670" y="884186"/>
                </a:lnTo>
                <a:lnTo>
                  <a:pt x="2188473" y="868688"/>
                </a:lnTo>
                <a:lnTo>
                  <a:pt x="2215522" y="837767"/>
                </a:lnTo>
                <a:lnTo>
                  <a:pt x="2225680" y="796564"/>
                </a:lnTo>
                <a:lnTo>
                  <a:pt x="2224802" y="75998"/>
                </a:lnTo>
                <a:lnTo>
                  <a:pt x="2209301" y="37201"/>
                </a:lnTo>
                <a:lnTo>
                  <a:pt x="2178377" y="10156"/>
                </a:lnTo>
                <a:lnTo>
                  <a:pt x="21371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7783" y="4086234"/>
            <a:ext cx="2967567" cy="885190"/>
          </a:xfrm>
          <a:custGeom>
            <a:avLst/>
            <a:gdLst/>
            <a:ahLst/>
            <a:cxnLst/>
            <a:rect l="l" t="t" r="r" b="b"/>
            <a:pathLst>
              <a:path w="2225675" h="885189">
                <a:moveTo>
                  <a:pt x="0" y="88510"/>
                </a:moveTo>
                <a:lnTo>
                  <a:pt x="10156" y="47301"/>
                </a:lnTo>
                <a:lnTo>
                  <a:pt x="37202" y="16378"/>
                </a:lnTo>
                <a:lnTo>
                  <a:pt x="76000" y="877"/>
                </a:lnTo>
                <a:lnTo>
                  <a:pt x="2137166" y="0"/>
                </a:lnTo>
                <a:lnTo>
                  <a:pt x="2151729" y="1191"/>
                </a:lnTo>
                <a:lnTo>
                  <a:pt x="2190081" y="17548"/>
                </a:lnTo>
                <a:lnTo>
                  <a:pt x="2216435" y="49081"/>
                </a:lnTo>
                <a:lnTo>
                  <a:pt x="2225680" y="796564"/>
                </a:lnTo>
                <a:lnTo>
                  <a:pt x="2224487" y="811124"/>
                </a:lnTo>
                <a:lnTo>
                  <a:pt x="2208128" y="849470"/>
                </a:lnTo>
                <a:lnTo>
                  <a:pt x="2176591" y="875822"/>
                </a:lnTo>
                <a:lnTo>
                  <a:pt x="88513" y="885062"/>
                </a:lnTo>
                <a:lnTo>
                  <a:pt x="73950" y="883870"/>
                </a:lnTo>
                <a:lnTo>
                  <a:pt x="35595" y="867512"/>
                </a:lnTo>
                <a:lnTo>
                  <a:pt x="9241" y="835979"/>
                </a:lnTo>
                <a:lnTo>
                  <a:pt x="0" y="8851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066841" y="4202158"/>
            <a:ext cx="1509607" cy="781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5570">
              <a:lnSpc>
                <a:spcPct val="127499"/>
              </a:lnSpc>
            </a:pPr>
            <a:r>
              <a:rPr sz="2000" dirty="0">
                <a:latin typeface="Calibri"/>
                <a:cs typeface="Calibri"/>
              </a:rPr>
              <a:t>Ch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ed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4294967295"/>
          </p:nvPr>
        </p:nvSpPr>
        <p:spPr>
          <a:xfrm>
            <a:off x="11302670" y="6443455"/>
            <a:ext cx="2921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524000" y="684006"/>
            <a:ext cx="8026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2200" spc="-20" dirty="0">
                <a:latin typeface="Segoe UI"/>
                <a:cs typeface="Segoe UI"/>
              </a:rPr>
              <a:t>1</a:t>
            </a:r>
            <a:r>
              <a:rPr sz="2200" spc="-10" dirty="0">
                <a:latin typeface="Segoe UI"/>
                <a:cs typeface="Segoe UI"/>
              </a:rPr>
              <a:t>.</a:t>
            </a:r>
            <a:r>
              <a:rPr lang="en-US" sz="2200" spc="-20" dirty="0">
                <a:latin typeface="Segoe UI"/>
                <a:cs typeface="Segoe UI"/>
              </a:rPr>
              <a:t>6</a:t>
            </a:r>
            <a:r>
              <a:rPr sz="2200" spc="-10" dirty="0">
                <a:latin typeface="Segoe UI"/>
                <a:cs typeface="Segoe UI"/>
              </a:rPr>
              <a:t>.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/>
              <a:t>Sử</a:t>
            </a:r>
            <a:r>
              <a:rPr sz="2200" spc="25" dirty="0"/>
              <a:t> </a:t>
            </a:r>
            <a:r>
              <a:rPr sz="2200" spc="-20" dirty="0"/>
              <a:t>d</a:t>
            </a:r>
            <a:r>
              <a:rPr sz="2200" spc="-15" dirty="0"/>
              <a:t>ụng</a:t>
            </a:r>
            <a:r>
              <a:rPr sz="2200" dirty="0"/>
              <a:t> </a:t>
            </a:r>
            <a:r>
              <a:rPr sz="2200" spc="-20" dirty="0"/>
              <a:t>kh</a:t>
            </a:r>
            <a:r>
              <a:rPr sz="2200" spc="-10" dirty="0"/>
              <a:t>ối</a:t>
            </a:r>
            <a:r>
              <a:rPr sz="2200" spc="15" dirty="0"/>
              <a:t> </a:t>
            </a:r>
            <a:r>
              <a:rPr sz="2200" spc="-15" dirty="0"/>
              <a:t>t</a:t>
            </a:r>
            <a:r>
              <a:rPr sz="2200" spc="75" dirty="0"/>
              <a:t>r</a:t>
            </a:r>
            <a:r>
              <a:rPr sz="2200" spc="-130" dirty="0"/>
              <a:t>y</a:t>
            </a:r>
            <a:r>
              <a:rPr sz="2200" spc="-20" dirty="0"/>
              <a:t>…</a:t>
            </a:r>
            <a:r>
              <a:rPr sz="2200" spc="15" dirty="0"/>
              <a:t> </a:t>
            </a:r>
            <a:r>
              <a:rPr sz="2200" spc="-15" dirty="0"/>
              <a:t>c</a:t>
            </a:r>
            <a:r>
              <a:rPr sz="2200" spc="-25" dirty="0"/>
              <a:t>at</a:t>
            </a:r>
            <a:r>
              <a:rPr sz="2200" spc="-15" dirty="0"/>
              <a:t>ch</a:t>
            </a:r>
            <a:r>
              <a:rPr sz="2200" spc="15" dirty="0"/>
              <a:t> </a:t>
            </a:r>
            <a:r>
              <a:rPr sz="2200" spc="-15" dirty="0"/>
              <a:t>để</a:t>
            </a:r>
            <a:r>
              <a:rPr sz="2200" spc="5" dirty="0"/>
              <a:t> </a:t>
            </a:r>
            <a:r>
              <a:rPr sz="2200" spc="-15" dirty="0"/>
              <a:t>xử</a:t>
            </a:r>
            <a:r>
              <a:rPr sz="2200" spc="10" dirty="0"/>
              <a:t> </a:t>
            </a:r>
            <a:r>
              <a:rPr sz="2200" spc="-15" dirty="0">
                <a:latin typeface="Segoe UI"/>
                <a:cs typeface="Segoe UI"/>
              </a:rPr>
              <a:t>lý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5" dirty="0"/>
              <a:t>n</a:t>
            </a:r>
            <a:r>
              <a:rPr sz="2200" spc="-20" dirty="0"/>
              <a:t>g</a:t>
            </a:r>
            <a:r>
              <a:rPr sz="2200" spc="-15" dirty="0"/>
              <a:t>o</a:t>
            </a:r>
            <a:r>
              <a:rPr sz="2200" spc="-25" dirty="0"/>
              <a:t>ạ</a:t>
            </a:r>
            <a:r>
              <a:rPr sz="2200" spc="-10" dirty="0"/>
              <a:t>i</a:t>
            </a:r>
            <a:r>
              <a:rPr sz="2200" spc="15" dirty="0"/>
              <a:t> </a:t>
            </a:r>
            <a:r>
              <a:rPr sz="2200" spc="-10" dirty="0"/>
              <a:t>lệ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3028617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1353</Words>
  <Application>Microsoft Macintosh PowerPoint</Application>
  <PresentationFormat>Widescreen</PresentationFormat>
  <Paragraphs>210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Segoe UI</vt:lpstr>
      <vt:lpstr>Tahoma</vt:lpstr>
      <vt:lpstr>Times New Roman</vt:lpstr>
      <vt:lpstr>Wingdings</vt:lpstr>
      <vt:lpstr>Wingdings 3</vt:lpstr>
      <vt:lpstr>cdb2004213l</vt:lpstr>
      <vt:lpstr>Unit 7 : Quản lý ngoại lệ</vt:lpstr>
      <vt:lpstr>Mục tiêu bài học</vt:lpstr>
      <vt:lpstr>Nội dung</vt:lpstr>
      <vt:lpstr>1. Try… Catch</vt:lpstr>
      <vt:lpstr>1.2 Ngoại lệ</vt:lpstr>
      <vt:lpstr>1.3 Sử dụng khối try… catch để xử lý ngoại lệ</vt:lpstr>
      <vt:lpstr>1.4 Lớp Exception</vt:lpstr>
      <vt:lpstr>1.5 Exception</vt:lpstr>
      <vt:lpstr>1.6. Sử dụng khối try… catch để xử lý ngoại lệ</vt:lpstr>
      <vt:lpstr>1.7. Sử dụng khối try… catch để xử lý ngoại lệ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1.2. Sử dụng khối try… catch để xử lý ngoại lệ</vt:lpstr>
      <vt:lpstr>PowerPoint Presentation</vt:lpstr>
      <vt:lpstr>PowerPoint Presentation</vt:lpstr>
      <vt:lpstr>2.2. Sử dụng từ khóa final trong try… catch</vt:lpstr>
      <vt:lpstr>2. Sử dụng từ khóa final trong try… catch</vt:lpstr>
      <vt:lpstr>2. Sử dụng từ khóa final trong try… catch</vt:lpstr>
      <vt:lpstr>3. Sử dụng throw</vt:lpstr>
      <vt:lpstr>3.1 Sử dụng throw</vt:lpstr>
      <vt:lpstr>3.2 Sử dụng throw</vt:lpstr>
      <vt:lpstr>3. Sử dụng từ khóa throws</vt:lpstr>
      <vt:lpstr>3. Sử dụng từ khóa throws</vt:lpstr>
      <vt:lpstr>3. Sử dụng từ khóa throws và throw</vt:lpstr>
      <vt:lpstr>3. Sử dụng từ khóa throws và throw</vt:lpstr>
      <vt:lpstr>3.3 Sử dụng throw</vt:lpstr>
      <vt:lpstr>Tổng kết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Cao Le Thanh</cp:lastModifiedBy>
  <cp:revision>169</cp:revision>
  <dcterms:modified xsi:type="dcterms:W3CDTF">2018-06-21T03:17:37Z</dcterms:modified>
</cp:coreProperties>
</file>