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21" r:id="rId3"/>
    <p:sldId id="322" r:id="rId4"/>
    <p:sldId id="324" r:id="rId5"/>
    <p:sldId id="327" r:id="rId6"/>
    <p:sldId id="328" r:id="rId7"/>
    <p:sldId id="381" r:id="rId8"/>
    <p:sldId id="333" r:id="rId9"/>
    <p:sldId id="334" r:id="rId10"/>
    <p:sldId id="335" r:id="rId11"/>
    <p:sldId id="336" r:id="rId12"/>
    <p:sldId id="337" r:id="rId13"/>
    <p:sldId id="338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80" r:id="rId43"/>
  </p:sldIdLst>
  <p:sldSz cx="12192000" cy="6858000"/>
  <p:notesSz cx="6858000" cy="1143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322"/>
          </p14:sldIdLst>
        </p14:section>
        <p14:section name="1 Chuoi va bieu thuc chinh quy" id="{F61B22B5-5CAD-4D44-A58C-26D49CB92077}">
          <p14:sldIdLst>
            <p14:sldId id="324"/>
            <p14:sldId id="327"/>
            <p14:sldId id="328"/>
            <p14:sldId id="381"/>
            <p14:sldId id="333"/>
          </p14:sldIdLst>
        </p14:section>
        <p14:section name="Bieu thuc chinh quy" id="{1225AC02-28C6-410D-AE68-B85656A2FB57}">
          <p14:sldIdLst>
            <p14:sldId id="334"/>
            <p14:sldId id="335"/>
            <p14:sldId id="336"/>
            <p14:sldId id="337"/>
            <p14:sldId id="338"/>
          </p14:sldIdLst>
        </p14:section>
        <p14:section name="3 Luong" id="{82D30A16-FDC9-4350-B6EB-719E8C5A8908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4 byte stream" id="{6DE01BF2-C7F5-4D6E-A845-44D6963382FC}">
          <p14:sldIdLst>
            <p14:sldId id="352"/>
            <p14:sldId id="353"/>
            <p14:sldId id="354"/>
            <p14:sldId id="355"/>
            <p14:sldId id="356"/>
            <p14:sldId id="357"/>
            <p14:sldId id="359"/>
            <p14:sldId id="360"/>
            <p14:sldId id="361"/>
            <p14:sldId id="362"/>
            <p14:sldId id="363"/>
          </p14:sldIdLst>
        </p14:section>
        <p14:section name="5  File random access" id="{052F6157-341A-4AE6-90F3-1066C0A7244D}">
          <p14:sldIdLst>
            <p14:sldId id="364"/>
            <p14:sldId id="365"/>
          </p14:sldIdLst>
        </p14:section>
        <p14:section name="6 text file" id="{1D1A38DD-967C-43B3-B706-B4F47B296B06}">
          <p14:sldIdLst>
            <p14:sldId id="366"/>
            <p14:sldId id="367"/>
            <p14:sldId id="368"/>
            <p14:sldId id="369"/>
            <p14:sldId id="370"/>
          </p14:sldIdLst>
        </p14:section>
        <p14:section name="7 Quan ly ngoai le" id="{EDB97B14-4645-49E9-BA3C-6C8B6D7838B7}">
          <p14:sldIdLst>
            <p14:sldId id="371"/>
            <p14:sldId id="372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F14F7-14C8-42D7-9610-2245429058D9}" v="1" dt="2018-06-25T06:20:45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91" autoAdjust="0"/>
  </p:normalViewPr>
  <p:slideViewPr>
    <p:cSldViewPr snapToGrid="0">
      <p:cViewPr varScale="1">
        <p:scale>
          <a:sx n="77" d="100"/>
          <a:sy n="77" d="100"/>
        </p:scale>
        <p:origin x="4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Le Thanh" userId="S::thanhcl@fasttrack.edu.vn::29178028-ee21-4ae3-9819-74d33cbb41d3" providerId="AD" clId="Web-{395F14F7-14C8-42D7-9610-2245429058D9}"/>
    <pc:docChg chg="modSld">
      <pc:chgData name="Cao Le Thanh" userId="S::thanhcl@fasttrack.edu.vn::29178028-ee21-4ae3-9819-74d33cbb41d3" providerId="AD" clId="Web-{395F14F7-14C8-42D7-9610-2245429058D9}" dt="2018-06-25T06:24:10.525" v="31" actId="20577"/>
      <pc:docMkLst>
        <pc:docMk/>
      </pc:docMkLst>
      <pc:sldChg chg="modSp">
        <pc:chgData name="Cao Le Thanh" userId="S::thanhcl@fasttrack.edu.vn::29178028-ee21-4ae3-9819-74d33cbb41d3" providerId="AD" clId="Web-{395F14F7-14C8-42D7-9610-2245429058D9}" dt="2018-06-25T06:20:45.852" v="1" actId="14100"/>
        <pc:sldMkLst>
          <pc:docMk/>
          <pc:sldMk cId="290569383" sldId="351"/>
        </pc:sldMkLst>
        <pc:spChg chg="mod">
          <ac:chgData name="Cao Le Thanh" userId="S::thanhcl@fasttrack.edu.vn::29178028-ee21-4ae3-9819-74d33cbb41d3" providerId="AD" clId="Web-{395F14F7-14C8-42D7-9610-2245429058D9}" dt="2018-06-25T06:20:45.852" v="1" actId="14100"/>
          <ac:spMkLst>
            <pc:docMk/>
            <pc:sldMk cId="290569383" sldId="351"/>
            <ac:spMk id="4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395F14F7-14C8-42D7-9610-2245429058D9}" dt="2018-06-25T06:21:56.055" v="13" actId="1076"/>
        <pc:sldMkLst>
          <pc:docMk/>
          <pc:sldMk cId="2715326718" sldId="352"/>
        </pc:sldMkLst>
        <pc:spChg chg="mod">
          <ac:chgData name="Cao Le Thanh" userId="S::thanhcl@fasttrack.edu.vn::29178028-ee21-4ae3-9819-74d33cbb41d3" providerId="AD" clId="Web-{395F14F7-14C8-42D7-9610-2245429058D9}" dt="2018-06-25T06:21:56.055" v="12" actId="1076"/>
          <ac:spMkLst>
            <pc:docMk/>
            <pc:sldMk cId="2715326718" sldId="352"/>
            <ac:spMk id="2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1:56.055" v="13" actId="1076"/>
          <ac:spMkLst>
            <pc:docMk/>
            <pc:sldMk cId="2715326718" sldId="352"/>
            <ac:spMk id="3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1:49.290" v="11" actId="1076"/>
          <ac:spMkLst>
            <pc:docMk/>
            <pc:sldMk cId="2715326718" sldId="352"/>
            <ac:spMk id="4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1:49.243" v="10" actId="1076"/>
          <ac:spMkLst>
            <pc:docMk/>
            <pc:sldMk cId="2715326718" sldId="352"/>
            <ac:spMk id="5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1:25.758" v="7" actId="14100"/>
          <ac:spMkLst>
            <pc:docMk/>
            <pc:sldMk cId="2715326718" sldId="352"/>
            <ac:spMk id="8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395F14F7-14C8-42D7-9610-2245429058D9}" dt="2018-06-25T06:22:39.649" v="14" actId="1076"/>
        <pc:sldMkLst>
          <pc:docMk/>
          <pc:sldMk cId="3164914443" sldId="364"/>
        </pc:sldMkLst>
        <pc:spChg chg="mod">
          <ac:chgData name="Cao Le Thanh" userId="S::thanhcl@fasttrack.edu.vn::29178028-ee21-4ae3-9819-74d33cbb41d3" providerId="AD" clId="Web-{395F14F7-14C8-42D7-9610-2245429058D9}" dt="2018-06-25T06:22:39.649" v="14" actId="1076"/>
          <ac:spMkLst>
            <pc:docMk/>
            <pc:sldMk cId="3164914443" sldId="364"/>
            <ac:spMk id="7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395F14F7-14C8-42D7-9610-2245429058D9}" dt="2018-06-25T06:23:04.931" v="15" actId="1076"/>
        <pc:sldMkLst>
          <pc:docMk/>
          <pc:sldMk cId="734136477" sldId="365"/>
        </pc:sldMkLst>
        <pc:spChg chg="mod">
          <ac:chgData name="Cao Le Thanh" userId="S::thanhcl@fasttrack.edu.vn::29178028-ee21-4ae3-9819-74d33cbb41d3" providerId="AD" clId="Web-{395F14F7-14C8-42D7-9610-2245429058D9}" dt="2018-06-25T06:23:04.931" v="15" actId="1076"/>
          <ac:spMkLst>
            <pc:docMk/>
            <pc:sldMk cId="734136477" sldId="365"/>
            <ac:spMk id="5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395F14F7-14C8-42D7-9610-2245429058D9}" dt="2018-06-25T06:24:10.525" v="30" actId="20577"/>
        <pc:sldMkLst>
          <pc:docMk/>
          <pc:sldMk cId="648892099" sldId="371"/>
        </pc:sldMkLst>
        <pc:spChg chg="mod">
          <ac:chgData name="Cao Le Thanh" userId="S::thanhcl@fasttrack.edu.vn::29178028-ee21-4ae3-9819-74d33cbb41d3" providerId="AD" clId="Web-{395F14F7-14C8-42D7-9610-2245429058D9}" dt="2018-06-25T06:23:35.837" v="20" actId="1076"/>
          <ac:spMkLst>
            <pc:docMk/>
            <pc:sldMk cId="648892099" sldId="371"/>
            <ac:spMk id="2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3:35.853" v="21" actId="1076"/>
          <ac:spMkLst>
            <pc:docMk/>
            <pc:sldMk cId="648892099" sldId="371"/>
            <ac:spMk id="3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3:35.884" v="22" actId="1076"/>
          <ac:spMkLst>
            <pc:docMk/>
            <pc:sldMk cId="648892099" sldId="371"/>
            <ac:spMk id="4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3:35.900" v="23" actId="1076"/>
          <ac:spMkLst>
            <pc:docMk/>
            <pc:sldMk cId="648892099" sldId="371"/>
            <ac:spMk id="5" creationId="{00000000-0000-0000-0000-000000000000}"/>
          </ac:spMkLst>
        </pc:spChg>
        <pc:spChg chg="mod">
          <ac:chgData name="Cao Le Thanh" userId="S::thanhcl@fasttrack.edu.vn::29178028-ee21-4ae3-9819-74d33cbb41d3" providerId="AD" clId="Web-{395F14F7-14C8-42D7-9610-2245429058D9}" dt="2018-06-25T06:24:10.525" v="30" actId="20577"/>
          <ac:spMkLst>
            <pc:docMk/>
            <pc:sldMk cId="648892099" sldId="371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28/06/2018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00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292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7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56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05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65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26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933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727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19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6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5221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908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207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13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395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41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0739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340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04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3937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9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516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009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967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257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932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351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8539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476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098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212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0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7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23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07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667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56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5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6/28/2018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eo@fpt.edu.vn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/>
              <a:t>Unit 8 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800"/>
            <a:ext cx="10972800" cy="4888230"/>
          </a:xfrm>
          <a:custGeom>
            <a:avLst/>
            <a:gdLst/>
            <a:ahLst/>
            <a:cxnLst/>
            <a:rect l="l" t="t" r="r" b="b"/>
            <a:pathLst>
              <a:path w="8229600" h="4888230">
                <a:moveTo>
                  <a:pt x="0" y="0"/>
                </a:moveTo>
                <a:lnTo>
                  <a:pt x="8229599" y="0"/>
                </a:lnTo>
                <a:lnTo>
                  <a:pt x="8229599" y="3972031"/>
                </a:lnTo>
                <a:lnTo>
                  <a:pt x="7642212" y="3982896"/>
                </a:lnTo>
                <a:lnTo>
                  <a:pt x="7110374" y="4013547"/>
                </a:lnTo>
                <a:lnTo>
                  <a:pt x="6627913" y="4061069"/>
                </a:lnTo>
                <a:lnTo>
                  <a:pt x="6188659" y="4122547"/>
                </a:lnTo>
                <a:lnTo>
                  <a:pt x="5786437" y="4195066"/>
                </a:lnTo>
                <a:lnTo>
                  <a:pt x="5415076" y="4275711"/>
                </a:lnTo>
                <a:lnTo>
                  <a:pt x="5068404" y="4361568"/>
                </a:lnTo>
                <a:lnTo>
                  <a:pt x="4740249" y="4449720"/>
                </a:lnTo>
                <a:lnTo>
                  <a:pt x="4424438" y="4537253"/>
                </a:lnTo>
                <a:lnTo>
                  <a:pt x="4114799" y="4621252"/>
                </a:lnTo>
                <a:lnTo>
                  <a:pt x="3805161" y="4698801"/>
                </a:lnTo>
                <a:lnTo>
                  <a:pt x="3489350" y="4766987"/>
                </a:lnTo>
                <a:lnTo>
                  <a:pt x="3161195" y="4822893"/>
                </a:lnTo>
                <a:lnTo>
                  <a:pt x="2814523" y="4863605"/>
                </a:lnTo>
                <a:lnTo>
                  <a:pt x="2443162" y="4886207"/>
                </a:lnTo>
                <a:lnTo>
                  <a:pt x="2040940" y="4887785"/>
                </a:lnTo>
                <a:lnTo>
                  <a:pt x="1601685" y="4865424"/>
                </a:lnTo>
                <a:lnTo>
                  <a:pt x="1119225" y="4816208"/>
                </a:lnTo>
                <a:lnTo>
                  <a:pt x="587387" y="4737223"/>
                </a:lnTo>
                <a:lnTo>
                  <a:pt x="0" y="462555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2879" y="192023"/>
            <a:ext cx="759968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85505" y="192025"/>
            <a:ext cx="75385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530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2347" y="1376345"/>
            <a:ext cx="9817120" cy="349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4836" y="1388989"/>
            <a:ext cx="4168987" cy="1363980"/>
          </a:xfrm>
          <a:custGeom>
            <a:avLst/>
            <a:gdLst/>
            <a:ahLst/>
            <a:cxnLst/>
            <a:rect l="l" t="t" r="r" b="b"/>
            <a:pathLst>
              <a:path w="3126740" h="1363980">
                <a:moveTo>
                  <a:pt x="2169518" y="0"/>
                </a:moveTo>
                <a:lnTo>
                  <a:pt x="2095102" y="1815"/>
                </a:lnTo>
                <a:lnTo>
                  <a:pt x="2020540" y="6973"/>
                </a:lnTo>
                <a:lnTo>
                  <a:pt x="1946155" y="15548"/>
                </a:lnTo>
                <a:lnTo>
                  <a:pt x="1872269" y="27611"/>
                </a:lnTo>
                <a:lnTo>
                  <a:pt x="1799203" y="43235"/>
                </a:lnTo>
                <a:lnTo>
                  <a:pt x="1728617" y="62120"/>
                </a:lnTo>
                <a:lnTo>
                  <a:pt x="1662048" y="83796"/>
                </a:lnTo>
                <a:lnTo>
                  <a:pt x="1599627" y="108084"/>
                </a:lnTo>
                <a:lnTo>
                  <a:pt x="1541482" y="134803"/>
                </a:lnTo>
                <a:lnTo>
                  <a:pt x="1487743" y="163772"/>
                </a:lnTo>
                <a:lnTo>
                  <a:pt x="1438538" y="194810"/>
                </a:lnTo>
                <a:lnTo>
                  <a:pt x="1393997" y="227736"/>
                </a:lnTo>
                <a:lnTo>
                  <a:pt x="1354248" y="262371"/>
                </a:lnTo>
                <a:lnTo>
                  <a:pt x="1319420" y="298533"/>
                </a:lnTo>
                <a:lnTo>
                  <a:pt x="1289643" y="336041"/>
                </a:lnTo>
                <a:lnTo>
                  <a:pt x="1265045" y="374715"/>
                </a:lnTo>
                <a:lnTo>
                  <a:pt x="1245755" y="414374"/>
                </a:lnTo>
                <a:lnTo>
                  <a:pt x="1231903" y="454838"/>
                </a:lnTo>
                <a:lnTo>
                  <a:pt x="1223617" y="495926"/>
                </a:lnTo>
                <a:lnTo>
                  <a:pt x="1221027" y="537457"/>
                </a:lnTo>
                <a:lnTo>
                  <a:pt x="1224261" y="579250"/>
                </a:lnTo>
                <a:lnTo>
                  <a:pt x="1233448" y="621125"/>
                </a:lnTo>
                <a:lnTo>
                  <a:pt x="1248718" y="662901"/>
                </a:lnTo>
                <a:lnTo>
                  <a:pt x="1270199" y="704397"/>
                </a:lnTo>
                <a:lnTo>
                  <a:pt x="1298021" y="745433"/>
                </a:lnTo>
                <a:lnTo>
                  <a:pt x="0" y="1363385"/>
                </a:lnTo>
                <a:lnTo>
                  <a:pt x="1502115" y="914353"/>
                </a:lnTo>
                <a:lnTo>
                  <a:pt x="2844952" y="914353"/>
                </a:lnTo>
                <a:lnTo>
                  <a:pt x="2859801" y="906348"/>
                </a:lnTo>
                <a:lnTo>
                  <a:pt x="2909006" y="875310"/>
                </a:lnTo>
                <a:lnTo>
                  <a:pt x="2953548" y="842384"/>
                </a:lnTo>
                <a:lnTo>
                  <a:pt x="2993297" y="807749"/>
                </a:lnTo>
                <a:lnTo>
                  <a:pt x="3028124" y="771588"/>
                </a:lnTo>
                <a:lnTo>
                  <a:pt x="3057902" y="734079"/>
                </a:lnTo>
                <a:lnTo>
                  <a:pt x="3082500" y="695405"/>
                </a:lnTo>
                <a:lnTo>
                  <a:pt x="3101789" y="655746"/>
                </a:lnTo>
                <a:lnTo>
                  <a:pt x="3115641" y="615282"/>
                </a:lnTo>
                <a:lnTo>
                  <a:pt x="3123927" y="574194"/>
                </a:lnTo>
                <a:lnTo>
                  <a:pt x="3126517" y="532664"/>
                </a:lnTo>
                <a:lnTo>
                  <a:pt x="3123283" y="490871"/>
                </a:lnTo>
                <a:lnTo>
                  <a:pt x="3114096" y="448996"/>
                </a:lnTo>
                <a:lnTo>
                  <a:pt x="3098826" y="407220"/>
                </a:lnTo>
                <a:lnTo>
                  <a:pt x="3077345" y="365723"/>
                </a:lnTo>
                <a:lnTo>
                  <a:pt x="3049523" y="324687"/>
                </a:lnTo>
                <a:lnTo>
                  <a:pt x="3015900" y="285050"/>
                </a:lnTo>
                <a:lnTo>
                  <a:pt x="2977304" y="247669"/>
                </a:lnTo>
                <a:lnTo>
                  <a:pt x="2934058" y="212616"/>
                </a:lnTo>
                <a:lnTo>
                  <a:pt x="2886484" y="179965"/>
                </a:lnTo>
                <a:lnTo>
                  <a:pt x="2834903" y="149787"/>
                </a:lnTo>
                <a:lnTo>
                  <a:pt x="2779637" y="122155"/>
                </a:lnTo>
                <a:lnTo>
                  <a:pt x="2721008" y="97141"/>
                </a:lnTo>
                <a:lnTo>
                  <a:pt x="2659337" y="74819"/>
                </a:lnTo>
                <a:lnTo>
                  <a:pt x="2594947" y="55260"/>
                </a:lnTo>
                <a:lnTo>
                  <a:pt x="2528159" y="38537"/>
                </a:lnTo>
                <a:lnTo>
                  <a:pt x="2459296" y="24723"/>
                </a:lnTo>
                <a:lnTo>
                  <a:pt x="2388678" y="13889"/>
                </a:lnTo>
                <a:lnTo>
                  <a:pt x="2316628" y="6109"/>
                </a:lnTo>
                <a:lnTo>
                  <a:pt x="2243467" y="1455"/>
                </a:lnTo>
                <a:lnTo>
                  <a:pt x="2169518" y="0"/>
                </a:lnTo>
                <a:close/>
              </a:path>
              <a:path w="3126740" h="1363980">
                <a:moveTo>
                  <a:pt x="2844952" y="914353"/>
                </a:moveTo>
                <a:lnTo>
                  <a:pt x="1502115" y="914353"/>
                </a:lnTo>
                <a:lnTo>
                  <a:pt x="1544425" y="936597"/>
                </a:lnTo>
                <a:lnTo>
                  <a:pt x="1588667" y="957186"/>
                </a:lnTo>
                <a:lnTo>
                  <a:pt x="1634697" y="976106"/>
                </a:lnTo>
                <a:lnTo>
                  <a:pt x="1682365" y="993339"/>
                </a:lnTo>
                <a:lnTo>
                  <a:pt x="1731527" y="1008870"/>
                </a:lnTo>
                <a:lnTo>
                  <a:pt x="1782035" y="1022684"/>
                </a:lnTo>
                <a:lnTo>
                  <a:pt x="1833743" y="1034765"/>
                </a:lnTo>
                <a:lnTo>
                  <a:pt x="1886503" y="1045096"/>
                </a:lnTo>
                <a:lnTo>
                  <a:pt x="1940170" y="1053662"/>
                </a:lnTo>
                <a:lnTo>
                  <a:pt x="1994595" y="1060448"/>
                </a:lnTo>
                <a:lnTo>
                  <a:pt x="2049634" y="1065437"/>
                </a:lnTo>
                <a:lnTo>
                  <a:pt x="2105138" y="1068613"/>
                </a:lnTo>
                <a:lnTo>
                  <a:pt x="2160962" y="1069962"/>
                </a:lnTo>
                <a:lnTo>
                  <a:pt x="2216958" y="1069466"/>
                </a:lnTo>
                <a:lnTo>
                  <a:pt x="2272980" y="1067111"/>
                </a:lnTo>
                <a:lnTo>
                  <a:pt x="2328881" y="1062880"/>
                </a:lnTo>
                <a:lnTo>
                  <a:pt x="2384514" y="1056758"/>
                </a:lnTo>
                <a:lnTo>
                  <a:pt x="2439733" y="1048729"/>
                </a:lnTo>
                <a:lnTo>
                  <a:pt x="2494391" y="1038776"/>
                </a:lnTo>
                <a:lnTo>
                  <a:pt x="2548341" y="1026885"/>
                </a:lnTo>
                <a:lnTo>
                  <a:pt x="2618928" y="1008001"/>
                </a:lnTo>
                <a:lnTo>
                  <a:pt x="2685496" y="986324"/>
                </a:lnTo>
                <a:lnTo>
                  <a:pt x="2747917" y="962036"/>
                </a:lnTo>
                <a:lnTo>
                  <a:pt x="2806062" y="935317"/>
                </a:lnTo>
                <a:lnTo>
                  <a:pt x="2844952" y="91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4836" y="1388989"/>
            <a:ext cx="4168987" cy="1363980"/>
          </a:xfrm>
          <a:custGeom>
            <a:avLst/>
            <a:gdLst/>
            <a:ahLst/>
            <a:cxnLst/>
            <a:rect l="l" t="t" r="r" b="b"/>
            <a:pathLst>
              <a:path w="3126740" h="1363980">
                <a:moveTo>
                  <a:pt x="0" y="1363385"/>
                </a:moveTo>
                <a:lnTo>
                  <a:pt x="1298021" y="745433"/>
                </a:lnTo>
                <a:lnTo>
                  <a:pt x="1270199" y="704397"/>
                </a:lnTo>
                <a:lnTo>
                  <a:pt x="1248718" y="662901"/>
                </a:lnTo>
                <a:lnTo>
                  <a:pt x="1233448" y="621125"/>
                </a:lnTo>
                <a:lnTo>
                  <a:pt x="1224261" y="579250"/>
                </a:lnTo>
                <a:lnTo>
                  <a:pt x="1221027" y="537457"/>
                </a:lnTo>
                <a:lnTo>
                  <a:pt x="1223617" y="495926"/>
                </a:lnTo>
                <a:lnTo>
                  <a:pt x="1231903" y="454838"/>
                </a:lnTo>
                <a:lnTo>
                  <a:pt x="1245755" y="414374"/>
                </a:lnTo>
                <a:lnTo>
                  <a:pt x="1265045" y="374715"/>
                </a:lnTo>
                <a:lnTo>
                  <a:pt x="1289643" y="336041"/>
                </a:lnTo>
                <a:lnTo>
                  <a:pt x="1319420" y="298533"/>
                </a:lnTo>
                <a:lnTo>
                  <a:pt x="1354248" y="262371"/>
                </a:lnTo>
                <a:lnTo>
                  <a:pt x="1393997" y="227736"/>
                </a:lnTo>
                <a:lnTo>
                  <a:pt x="1438538" y="194810"/>
                </a:lnTo>
                <a:lnTo>
                  <a:pt x="1487743" y="163772"/>
                </a:lnTo>
                <a:lnTo>
                  <a:pt x="1541482" y="134803"/>
                </a:lnTo>
                <a:lnTo>
                  <a:pt x="1599627" y="108084"/>
                </a:lnTo>
                <a:lnTo>
                  <a:pt x="1662048" y="83796"/>
                </a:lnTo>
                <a:lnTo>
                  <a:pt x="1728617" y="62120"/>
                </a:lnTo>
                <a:lnTo>
                  <a:pt x="1799203" y="43235"/>
                </a:lnTo>
                <a:lnTo>
                  <a:pt x="1872269" y="27611"/>
                </a:lnTo>
                <a:lnTo>
                  <a:pt x="1946155" y="15548"/>
                </a:lnTo>
                <a:lnTo>
                  <a:pt x="2020540" y="6973"/>
                </a:lnTo>
                <a:lnTo>
                  <a:pt x="2095102" y="1815"/>
                </a:lnTo>
                <a:lnTo>
                  <a:pt x="2169518" y="0"/>
                </a:lnTo>
                <a:lnTo>
                  <a:pt x="2243467" y="1455"/>
                </a:lnTo>
                <a:lnTo>
                  <a:pt x="2316628" y="6109"/>
                </a:lnTo>
                <a:lnTo>
                  <a:pt x="2388678" y="13889"/>
                </a:lnTo>
                <a:lnTo>
                  <a:pt x="2459296" y="24723"/>
                </a:lnTo>
                <a:lnTo>
                  <a:pt x="2528159" y="38537"/>
                </a:lnTo>
                <a:lnTo>
                  <a:pt x="2594947" y="55260"/>
                </a:lnTo>
                <a:lnTo>
                  <a:pt x="2659337" y="74819"/>
                </a:lnTo>
                <a:lnTo>
                  <a:pt x="2721008" y="97141"/>
                </a:lnTo>
                <a:lnTo>
                  <a:pt x="2779637" y="122155"/>
                </a:lnTo>
                <a:lnTo>
                  <a:pt x="2834903" y="149787"/>
                </a:lnTo>
                <a:lnTo>
                  <a:pt x="2886484" y="179965"/>
                </a:lnTo>
                <a:lnTo>
                  <a:pt x="2934058" y="212616"/>
                </a:lnTo>
                <a:lnTo>
                  <a:pt x="2977304" y="247669"/>
                </a:lnTo>
                <a:lnTo>
                  <a:pt x="3015900" y="285050"/>
                </a:lnTo>
                <a:lnTo>
                  <a:pt x="3049523" y="324687"/>
                </a:lnTo>
                <a:lnTo>
                  <a:pt x="3077345" y="365723"/>
                </a:lnTo>
                <a:lnTo>
                  <a:pt x="3098826" y="407220"/>
                </a:lnTo>
                <a:lnTo>
                  <a:pt x="3114096" y="448996"/>
                </a:lnTo>
                <a:lnTo>
                  <a:pt x="3123283" y="490871"/>
                </a:lnTo>
                <a:lnTo>
                  <a:pt x="3126517" y="532664"/>
                </a:lnTo>
                <a:lnTo>
                  <a:pt x="3123927" y="574194"/>
                </a:lnTo>
                <a:lnTo>
                  <a:pt x="3115641" y="615282"/>
                </a:lnTo>
                <a:lnTo>
                  <a:pt x="3101789" y="655746"/>
                </a:lnTo>
                <a:lnTo>
                  <a:pt x="3082500" y="695405"/>
                </a:lnTo>
                <a:lnTo>
                  <a:pt x="3057902" y="734079"/>
                </a:lnTo>
                <a:lnTo>
                  <a:pt x="3028124" y="771588"/>
                </a:lnTo>
                <a:lnTo>
                  <a:pt x="2993297" y="807749"/>
                </a:lnTo>
                <a:lnTo>
                  <a:pt x="2953548" y="842384"/>
                </a:lnTo>
                <a:lnTo>
                  <a:pt x="2909006" y="875310"/>
                </a:lnTo>
                <a:lnTo>
                  <a:pt x="2859801" y="906348"/>
                </a:lnTo>
                <a:lnTo>
                  <a:pt x="2806062" y="935317"/>
                </a:lnTo>
                <a:lnTo>
                  <a:pt x="2747917" y="962036"/>
                </a:lnTo>
                <a:lnTo>
                  <a:pt x="2685496" y="986324"/>
                </a:lnTo>
                <a:lnTo>
                  <a:pt x="2618928" y="1008001"/>
                </a:lnTo>
                <a:lnTo>
                  <a:pt x="2548341" y="1026885"/>
                </a:lnTo>
                <a:lnTo>
                  <a:pt x="2494391" y="1038776"/>
                </a:lnTo>
                <a:lnTo>
                  <a:pt x="2439733" y="1048729"/>
                </a:lnTo>
                <a:lnTo>
                  <a:pt x="2384514" y="1056758"/>
                </a:lnTo>
                <a:lnTo>
                  <a:pt x="2328881" y="1062880"/>
                </a:lnTo>
                <a:lnTo>
                  <a:pt x="2272980" y="1067111"/>
                </a:lnTo>
                <a:lnTo>
                  <a:pt x="2216958" y="1069466"/>
                </a:lnTo>
                <a:lnTo>
                  <a:pt x="2160962" y="1069962"/>
                </a:lnTo>
                <a:lnTo>
                  <a:pt x="2105138" y="1068613"/>
                </a:lnTo>
                <a:lnTo>
                  <a:pt x="2049634" y="1065437"/>
                </a:lnTo>
                <a:lnTo>
                  <a:pt x="1994595" y="1060448"/>
                </a:lnTo>
                <a:lnTo>
                  <a:pt x="1940170" y="1053662"/>
                </a:lnTo>
                <a:lnTo>
                  <a:pt x="1886503" y="1045096"/>
                </a:lnTo>
                <a:lnTo>
                  <a:pt x="1833743" y="1034765"/>
                </a:lnTo>
                <a:lnTo>
                  <a:pt x="1782035" y="1022684"/>
                </a:lnTo>
                <a:lnTo>
                  <a:pt x="1731527" y="1008870"/>
                </a:lnTo>
                <a:lnTo>
                  <a:pt x="1682365" y="993339"/>
                </a:lnTo>
                <a:lnTo>
                  <a:pt x="1634697" y="976106"/>
                </a:lnTo>
                <a:lnTo>
                  <a:pt x="1588667" y="957186"/>
                </a:lnTo>
                <a:lnTo>
                  <a:pt x="1544425" y="936597"/>
                </a:lnTo>
                <a:lnTo>
                  <a:pt x="1502115" y="914353"/>
                </a:lnTo>
                <a:lnTo>
                  <a:pt x="0" y="1363385"/>
                </a:lnTo>
                <a:close/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70712" y="2593934"/>
            <a:ext cx="5909733" cy="854075"/>
          </a:xfrm>
          <a:custGeom>
            <a:avLst/>
            <a:gdLst/>
            <a:ahLst/>
            <a:cxnLst/>
            <a:rect l="l" t="t" r="r" b="b"/>
            <a:pathLst>
              <a:path w="4432300" h="854075">
                <a:moveTo>
                  <a:pt x="3991096" y="707172"/>
                </a:moveTo>
                <a:lnTo>
                  <a:pt x="1288938" y="707172"/>
                </a:lnTo>
                <a:lnTo>
                  <a:pt x="1362863" y="726261"/>
                </a:lnTo>
                <a:lnTo>
                  <a:pt x="1440814" y="744096"/>
                </a:lnTo>
                <a:lnTo>
                  <a:pt x="1522520" y="760659"/>
                </a:lnTo>
                <a:lnTo>
                  <a:pt x="1607709" y="775933"/>
                </a:lnTo>
                <a:lnTo>
                  <a:pt x="1696112" y="789901"/>
                </a:lnTo>
                <a:lnTo>
                  <a:pt x="1787456" y="802546"/>
                </a:lnTo>
                <a:lnTo>
                  <a:pt x="1881470" y="813850"/>
                </a:lnTo>
                <a:lnTo>
                  <a:pt x="1977884" y="823796"/>
                </a:lnTo>
                <a:lnTo>
                  <a:pt x="2076425" y="832366"/>
                </a:lnTo>
                <a:lnTo>
                  <a:pt x="2176824" y="839543"/>
                </a:lnTo>
                <a:lnTo>
                  <a:pt x="2278808" y="845310"/>
                </a:lnTo>
                <a:lnTo>
                  <a:pt x="2382107" y="849650"/>
                </a:lnTo>
                <a:lnTo>
                  <a:pt x="2486450" y="852544"/>
                </a:lnTo>
                <a:lnTo>
                  <a:pt x="2591565" y="853977"/>
                </a:lnTo>
                <a:lnTo>
                  <a:pt x="2697181" y="853929"/>
                </a:lnTo>
                <a:lnTo>
                  <a:pt x="2803027" y="852385"/>
                </a:lnTo>
                <a:lnTo>
                  <a:pt x="2908832" y="849326"/>
                </a:lnTo>
                <a:lnTo>
                  <a:pt x="3014325" y="844736"/>
                </a:lnTo>
                <a:lnTo>
                  <a:pt x="3119235" y="838596"/>
                </a:lnTo>
                <a:lnTo>
                  <a:pt x="3223290" y="830891"/>
                </a:lnTo>
                <a:lnTo>
                  <a:pt x="3360232" y="818155"/>
                </a:lnTo>
                <a:lnTo>
                  <a:pt x="3490319" y="803066"/>
                </a:lnTo>
                <a:lnTo>
                  <a:pt x="3613267" y="785763"/>
                </a:lnTo>
                <a:lnTo>
                  <a:pt x="3728789" y="766386"/>
                </a:lnTo>
                <a:lnTo>
                  <a:pt x="3836599" y="745074"/>
                </a:lnTo>
                <a:lnTo>
                  <a:pt x="3936412" y="721967"/>
                </a:lnTo>
                <a:lnTo>
                  <a:pt x="3991096" y="707172"/>
                </a:lnTo>
                <a:close/>
              </a:path>
              <a:path w="4432300" h="854075">
                <a:moveTo>
                  <a:pt x="2622968" y="0"/>
                </a:moveTo>
                <a:lnTo>
                  <a:pt x="2481909" y="1675"/>
                </a:lnTo>
                <a:lnTo>
                  <a:pt x="2340349" y="6075"/>
                </a:lnTo>
                <a:lnTo>
                  <a:pt x="2198874" y="13269"/>
                </a:lnTo>
                <a:lnTo>
                  <a:pt x="2058070" y="23323"/>
                </a:lnTo>
                <a:lnTo>
                  <a:pt x="1921124" y="36059"/>
                </a:lnTo>
                <a:lnTo>
                  <a:pt x="1791032" y="51148"/>
                </a:lnTo>
                <a:lnTo>
                  <a:pt x="1668081" y="68451"/>
                </a:lnTo>
                <a:lnTo>
                  <a:pt x="1552556" y="87828"/>
                </a:lnTo>
                <a:lnTo>
                  <a:pt x="1444742" y="109140"/>
                </a:lnTo>
                <a:lnTo>
                  <a:pt x="1344927" y="132247"/>
                </a:lnTo>
                <a:lnTo>
                  <a:pt x="1253396" y="157010"/>
                </a:lnTo>
                <a:lnTo>
                  <a:pt x="1170434" y="183288"/>
                </a:lnTo>
                <a:lnTo>
                  <a:pt x="1096328" y="210943"/>
                </a:lnTo>
                <a:lnTo>
                  <a:pt x="1031363" y="239834"/>
                </a:lnTo>
                <a:lnTo>
                  <a:pt x="975825" y="269822"/>
                </a:lnTo>
                <a:lnTo>
                  <a:pt x="930000" y="300768"/>
                </a:lnTo>
                <a:lnTo>
                  <a:pt x="894175" y="332532"/>
                </a:lnTo>
                <a:lnTo>
                  <a:pt x="868634" y="364974"/>
                </a:lnTo>
                <a:lnTo>
                  <a:pt x="849550" y="431334"/>
                </a:lnTo>
                <a:lnTo>
                  <a:pt x="856579" y="464973"/>
                </a:lnTo>
                <a:lnTo>
                  <a:pt x="875036" y="498731"/>
                </a:lnTo>
                <a:lnTo>
                  <a:pt x="905208" y="532470"/>
                </a:lnTo>
                <a:lnTo>
                  <a:pt x="947379" y="566050"/>
                </a:lnTo>
                <a:lnTo>
                  <a:pt x="0" y="790474"/>
                </a:lnTo>
                <a:lnTo>
                  <a:pt x="1288938" y="707172"/>
                </a:lnTo>
                <a:lnTo>
                  <a:pt x="3991096" y="707172"/>
                </a:lnTo>
                <a:lnTo>
                  <a:pt x="4027941" y="697204"/>
                </a:lnTo>
                <a:lnTo>
                  <a:pt x="4110900" y="670926"/>
                </a:lnTo>
                <a:lnTo>
                  <a:pt x="4185004" y="643271"/>
                </a:lnTo>
                <a:lnTo>
                  <a:pt x="4249967" y="614380"/>
                </a:lnTo>
                <a:lnTo>
                  <a:pt x="4305502" y="584391"/>
                </a:lnTo>
                <a:lnTo>
                  <a:pt x="4351324" y="553446"/>
                </a:lnTo>
                <a:lnTo>
                  <a:pt x="4387148" y="521682"/>
                </a:lnTo>
                <a:lnTo>
                  <a:pt x="4412686" y="489240"/>
                </a:lnTo>
                <a:lnTo>
                  <a:pt x="4431764" y="422880"/>
                </a:lnTo>
                <a:lnTo>
                  <a:pt x="4424732" y="389241"/>
                </a:lnTo>
                <a:lnTo>
                  <a:pt x="4406271" y="355482"/>
                </a:lnTo>
                <a:lnTo>
                  <a:pt x="4376096" y="321743"/>
                </a:lnTo>
                <a:lnTo>
                  <a:pt x="4333920" y="288164"/>
                </a:lnTo>
                <a:lnTo>
                  <a:pt x="4280523" y="255510"/>
                </a:lnTo>
                <a:lnTo>
                  <a:pt x="4217254" y="224490"/>
                </a:lnTo>
                <a:lnTo>
                  <a:pt x="4144699" y="195173"/>
                </a:lnTo>
                <a:lnTo>
                  <a:pt x="4063444" y="167627"/>
                </a:lnTo>
                <a:lnTo>
                  <a:pt x="3974075" y="141919"/>
                </a:lnTo>
                <a:lnTo>
                  <a:pt x="3877177" y="118119"/>
                </a:lnTo>
                <a:lnTo>
                  <a:pt x="3773336" y="96294"/>
                </a:lnTo>
                <a:lnTo>
                  <a:pt x="3663138" y="76513"/>
                </a:lnTo>
                <a:lnTo>
                  <a:pt x="3547168" y="58843"/>
                </a:lnTo>
                <a:lnTo>
                  <a:pt x="3426012" y="43352"/>
                </a:lnTo>
                <a:lnTo>
                  <a:pt x="3300256" y="30110"/>
                </a:lnTo>
                <a:lnTo>
                  <a:pt x="3170485" y="19183"/>
                </a:lnTo>
                <a:lnTo>
                  <a:pt x="3037285" y="10641"/>
                </a:lnTo>
                <a:lnTo>
                  <a:pt x="2901242" y="4550"/>
                </a:lnTo>
                <a:lnTo>
                  <a:pt x="2762941" y="981"/>
                </a:lnTo>
                <a:lnTo>
                  <a:pt x="2622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70712" y="2593934"/>
            <a:ext cx="5909733" cy="854075"/>
          </a:xfrm>
          <a:custGeom>
            <a:avLst/>
            <a:gdLst/>
            <a:ahLst/>
            <a:cxnLst/>
            <a:rect l="l" t="t" r="r" b="b"/>
            <a:pathLst>
              <a:path w="4432300" h="854075">
                <a:moveTo>
                  <a:pt x="0" y="790474"/>
                </a:moveTo>
                <a:lnTo>
                  <a:pt x="947379" y="566050"/>
                </a:lnTo>
                <a:lnTo>
                  <a:pt x="905208" y="532470"/>
                </a:lnTo>
                <a:lnTo>
                  <a:pt x="875036" y="498731"/>
                </a:lnTo>
                <a:lnTo>
                  <a:pt x="856579" y="464973"/>
                </a:lnTo>
                <a:lnTo>
                  <a:pt x="849550" y="431334"/>
                </a:lnTo>
                <a:lnTo>
                  <a:pt x="853664" y="397954"/>
                </a:lnTo>
                <a:lnTo>
                  <a:pt x="894175" y="332532"/>
                </a:lnTo>
                <a:lnTo>
                  <a:pt x="930000" y="300768"/>
                </a:lnTo>
                <a:lnTo>
                  <a:pt x="975825" y="269822"/>
                </a:lnTo>
                <a:lnTo>
                  <a:pt x="1031363" y="239834"/>
                </a:lnTo>
                <a:lnTo>
                  <a:pt x="1096328" y="210943"/>
                </a:lnTo>
                <a:lnTo>
                  <a:pt x="1170434" y="183288"/>
                </a:lnTo>
                <a:lnTo>
                  <a:pt x="1253396" y="157010"/>
                </a:lnTo>
                <a:lnTo>
                  <a:pt x="1344927" y="132247"/>
                </a:lnTo>
                <a:lnTo>
                  <a:pt x="1444742" y="109140"/>
                </a:lnTo>
                <a:lnTo>
                  <a:pt x="1552556" y="87828"/>
                </a:lnTo>
                <a:lnTo>
                  <a:pt x="1668081" y="68451"/>
                </a:lnTo>
                <a:lnTo>
                  <a:pt x="1791032" y="51148"/>
                </a:lnTo>
                <a:lnTo>
                  <a:pt x="1921124" y="36059"/>
                </a:lnTo>
                <a:lnTo>
                  <a:pt x="2058070" y="23323"/>
                </a:lnTo>
                <a:lnTo>
                  <a:pt x="2198874" y="13269"/>
                </a:lnTo>
                <a:lnTo>
                  <a:pt x="2340349" y="6075"/>
                </a:lnTo>
                <a:lnTo>
                  <a:pt x="2481909" y="1675"/>
                </a:lnTo>
                <a:lnTo>
                  <a:pt x="2622968" y="0"/>
                </a:lnTo>
                <a:lnTo>
                  <a:pt x="2762941" y="981"/>
                </a:lnTo>
                <a:lnTo>
                  <a:pt x="2901242" y="4550"/>
                </a:lnTo>
                <a:lnTo>
                  <a:pt x="3037285" y="10641"/>
                </a:lnTo>
                <a:lnTo>
                  <a:pt x="3170485" y="19183"/>
                </a:lnTo>
                <a:lnTo>
                  <a:pt x="3300256" y="30110"/>
                </a:lnTo>
                <a:lnTo>
                  <a:pt x="3426012" y="43352"/>
                </a:lnTo>
                <a:lnTo>
                  <a:pt x="3547168" y="58843"/>
                </a:lnTo>
                <a:lnTo>
                  <a:pt x="3663138" y="76513"/>
                </a:lnTo>
                <a:lnTo>
                  <a:pt x="3773336" y="96294"/>
                </a:lnTo>
                <a:lnTo>
                  <a:pt x="3877177" y="118119"/>
                </a:lnTo>
                <a:lnTo>
                  <a:pt x="3974075" y="141919"/>
                </a:lnTo>
                <a:lnTo>
                  <a:pt x="4063444" y="167627"/>
                </a:lnTo>
                <a:lnTo>
                  <a:pt x="4144699" y="195173"/>
                </a:lnTo>
                <a:lnTo>
                  <a:pt x="4217254" y="224490"/>
                </a:lnTo>
                <a:lnTo>
                  <a:pt x="4280523" y="255510"/>
                </a:lnTo>
                <a:lnTo>
                  <a:pt x="4333920" y="288164"/>
                </a:lnTo>
                <a:lnTo>
                  <a:pt x="4376096" y="321743"/>
                </a:lnTo>
                <a:lnTo>
                  <a:pt x="4406271" y="355482"/>
                </a:lnTo>
                <a:lnTo>
                  <a:pt x="4424732" y="389241"/>
                </a:lnTo>
                <a:lnTo>
                  <a:pt x="4431764" y="422880"/>
                </a:lnTo>
                <a:lnTo>
                  <a:pt x="4427653" y="456260"/>
                </a:lnTo>
                <a:lnTo>
                  <a:pt x="4387148" y="521682"/>
                </a:lnTo>
                <a:lnTo>
                  <a:pt x="4351324" y="553446"/>
                </a:lnTo>
                <a:lnTo>
                  <a:pt x="4305502" y="584391"/>
                </a:lnTo>
                <a:lnTo>
                  <a:pt x="4249967" y="614380"/>
                </a:lnTo>
                <a:lnTo>
                  <a:pt x="4185004" y="643271"/>
                </a:lnTo>
                <a:lnTo>
                  <a:pt x="4110900" y="670926"/>
                </a:lnTo>
                <a:lnTo>
                  <a:pt x="4027941" y="697204"/>
                </a:lnTo>
                <a:lnTo>
                  <a:pt x="3936412" y="721967"/>
                </a:lnTo>
                <a:lnTo>
                  <a:pt x="3836599" y="745074"/>
                </a:lnTo>
                <a:lnTo>
                  <a:pt x="3728789" y="766386"/>
                </a:lnTo>
                <a:lnTo>
                  <a:pt x="3613267" y="785763"/>
                </a:lnTo>
                <a:lnTo>
                  <a:pt x="3490319" y="803066"/>
                </a:lnTo>
                <a:lnTo>
                  <a:pt x="3360232" y="818155"/>
                </a:lnTo>
                <a:lnTo>
                  <a:pt x="3223290" y="830891"/>
                </a:lnTo>
                <a:lnTo>
                  <a:pt x="3119235" y="838596"/>
                </a:lnTo>
                <a:lnTo>
                  <a:pt x="3014325" y="844736"/>
                </a:lnTo>
                <a:lnTo>
                  <a:pt x="2908832" y="849326"/>
                </a:lnTo>
                <a:lnTo>
                  <a:pt x="2803027" y="852385"/>
                </a:lnTo>
                <a:lnTo>
                  <a:pt x="2697181" y="853929"/>
                </a:lnTo>
                <a:lnTo>
                  <a:pt x="2591565" y="853977"/>
                </a:lnTo>
                <a:lnTo>
                  <a:pt x="2486450" y="852544"/>
                </a:lnTo>
                <a:lnTo>
                  <a:pt x="2382107" y="849650"/>
                </a:lnTo>
                <a:lnTo>
                  <a:pt x="2278808" y="845310"/>
                </a:lnTo>
                <a:lnTo>
                  <a:pt x="2176824" y="839543"/>
                </a:lnTo>
                <a:lnTo>
                  <a:pt x="2076425" y="832366"/>
                </a:lnTo>
                <a:lnTo>
                  <a:pt x="1977884" y="823796"/>
                </a:lnTo>
                <a:lnTo>
                  <a:pt x="1881470" y="813850"/>
                </a:lnTo>
                <a:lnTo>
                  <a:pt x="1787456" y="802546"/>
                </a:lnTo>
                <a:lnTo>
                  <a:pt x="1696112" y="789901"/>
                </a:lnTo>
                <a:lnTo>
                  <a:pt x="1607709" y="775933"/>
                </a:lnTo>
                <a:lnTo>
                  <a:pt x="1522520" y="760659"/>
                </a:lnTo>
                <a:lnTo>
                  <a:pt x="1440814" y="744096"/>
                </a:lnTo>
                <a:lnTo>
                  <a:pt x="1362863" y="726261"/>
                </a:lnTo>
                <a:lnTo>
                  <a:pt x="1288938" y="707172"/>
                </a:lnTo>
                <a:lnTo>
                  <a:pt x="0" y="790474"/>
                </a:lnTo>
                <a:close/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49115" y="1678935"/>
            <a:ext cx="3083560" cy="168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613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ểu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ứ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80454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í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ểm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mob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ó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hớp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ới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ô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52800" y="4867276"/>
            <a:ext cx="8432800" cy="1685925"/>
          </a:xfrm>
          <a:custGeom>
            <a:avLst/>
            <a:gdLst/>
            <a:ahLst/>
            <a:cxnLst/>
            <a:rect l="l" t="t" r="r" b="b"/>
            <a:pathLst>
              <a:path w="6324600" h="1685925">
                <a:moveTo>
                  <a:pt x="1318199" y="282927"/>
                </a:moveTo>
                <a:lnTo>
                  <a:pt x="1572950" y="610136"/>
                </a:lnTo>
                <a:lnTo>
                  <a:pt x="343162" y="645496"/>
                </a:lnTo>
                <a:lnTo>
                  <a:pt x="1152204" y="904780"/>
                </a:lnTo>
                <a:lnTo>
                  <a:pt x="0" y="1005077"/>
                </a:lnTo>
                <a:lnTo>
                  <a:pt x="975024" y="1199662"/>
                </a:lnTo>
                <a:lnTo>
                  <a:pt x="376260" y="1391268"/>
                </a:lnTo>
                <a:lnTo>
                  <a:pt x="1406926" y="1423678"/>
                </a:lnTo>
                <a:lnTo>
                  <a:pt x="1439722" y="1685924"/>
                </a:lnTo>
                <a:lnTo>
                  <a:pt x="2203947" y="1414689"/>
                </a:lnTo>
                <a:lnTo>
                  <a:pt x="2779958" y="1414689"/>
                </a:lnTo>
                <a:lnTo>
                  <a:pt x="2890570" y="1355765"/>
                </a:lnTo>
                <a:lnTo>
                  <a:pt x="3484268" y="1355765"/>
                </a:lnTo>
                <a:lnTo>
                  <a:pt x="3566373" y="1243763"/>
                </a:lnTo>
                <a:lnTo>
                  <a:pt x="4333085" y="1243763"/>
                </a:lnTo>
                <a:lnTo>
                  <a:pt x="4286676" y="1120045"/>
                </a:lnTo>
                <a:lnTo>
                  <a:pt x="5245127" y="1120045"/>
                </a:lnTo>
                <a:lnTo>
                  <a:pt x="4796149" y="960821"/>
                </a:lnTo>
                <a:lnTo>
                  <a:pt x="5349544" y="881204"/>
                </a:lnTo>
                <a:lnTo>
                  <a:pt x="4973299" y="733842"/>
                </a:lnTo>
                <a:lnTo>
                  <a:pt x="6324599" y="518659"/>
                </a:lnTo>
                <a:lnTo>
                  <a:pt x="4796149" y="509826"/>
                </a:lnTo>
                <a:lnTo>
                  <a:pt x="4817412" y="498122"/>
                </a:lnTo>
                <a:lnTo>
                  <a:pt x="2503474" y="498122"/>
                </a:lnTo>
                <a:lnTo>
                  <a:pt x="1318199" y="282927"/>
                </a:lnTo>
                <a:close/>
              </a:path>
              <a:path w="6324600" h="1685925">
                <a:moveTo>
                  <a:pt x="2779958" y="1414689"/>
                </a:moveTo>
                <a:lnTo>
                  <a:pt x="2203947" y="1414689"/>
                </a:lnTo>
                <a:lnTo>
                  <a:pt x="2547426" y="1538560"/>
                </a:lnTo>
                <a:lnTo>
                  <a:pt x="2779958" y="1414689"/>
                </a:lnTo>
                <a:close/>
              </a:path>
              <a:path w="6324600" h="1685925">
                <a:moveTo>
                  <a:pt x="3484268" y="1355765"/>
                </a:moveTo>
                <a:lnTo>
                  <a:pt x="2890570" y="1355765"/>
                </a:lnTo>
                <a:lnTo>
                  <a:pt x="3400043" y="1470659"/>
                </a:lnTo>
                <a:lnTo>
                  <a:pt x="3484268" y="1355765"/>
                </a:lnTo>
                <a:close/>
              </a:path>
              <a:path w="6324600" h="1685925">
                <a:moveTo>
                  <a:pt x="4333085" y="1243763"/>
                </a:moveTo>
                <a:lnTo>
                  <a:pt x="3566373" y="1243763"/>
                </a:lnTo>
                <a:lnTo>
                  <a:pt x="4375099" y="1355765"/>
                </a:lnTo>
                <a:lnTo>
                  <a:pt x="4333085" y="1243763"/>
                </a:lnTo>
                <a:close/>
              </a:path>
              <a:path w="6324600" h="1685925">
                <a:moveTo>
                  <a:pt x="5245127" y="1120045"/>
                </a:moveTo>
                <a:lnTo>
                  <a:pt x="4286676" y="1120045"/>
                </a:lnTo>
                <a:lnTo>
                  <a:pt x="5527273" y="1220105"/>
                </a:lnTo>
                <a:lnTo>
                  <a:pt x="5245127" y="1120045"/>
                </a:lnTo>
                <a:close/>
              </a:path>
              <a:path w="6324600" h="1685925">
                <a:moveTo>
                  <a:pt x="2846649" y="147279"/>
                </a:moveTo>
                <a:lnTo>
                  <a:pt x="2503474" y="498122"/>
                </a:lnTo>
                <a:lnTo>
                  <a:pt x="4817412" y="498122"/>
                </a:lnTo>
                <a:lnTo>
                  <a:pt x="4903192" y="450902"/>
                </a:lnTo>
                <a:lnTo>
                  <a:pt x="4252996" y="450902"/>
                </a:lnTo>
                <a:lnTo>
                  <a:pt x="4272272" y="338897"/>
                </a:lnTo>
                <a:lnTo>
                  <a:pt x="3356122" y="338897"/>
                </a:lnTo>
                <a:lnTo>
                  <a:pt x="2846649" y="147279"/>
                </a:lnTo>
                <a:close/>
              </a:path>
              <a:path w="6324600" h="1685925">
                <a:moveTo>
                  <a:pt x="5272552" y="247579"/>
                </a:moveTo>
                <a:lnTo>
                  <a:pt x="4252996" y="450902"/>
                </a:lnTo>
                <a:lnTo>
                  <a:pt x="4903192" y="450902"/>
                </a:lnTo>
                <a:lnTo>
                  <a:pt x="5272552" y="247579"/>
                </a:lnTo>
                <a:close/>
              </a:path>
              <a:path w="6324600" h="1685925">
                <a:moveTo>
                  <a:pt x="4330598" y="0"/>
                </a:moveTo>
                <a:lnTo>
                  <a:pt x="3356122" y="338897"/>
                </a:lnTo>
                <a:lnTo>
                  <a:pt x="4272272" y="338897"/>
                </a:lnTo>
                <a:lnTo>
                  <a:pt x="4330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800" y="4867276"/>
            <a:ext cx="8432800" cy="1685925"/>
          </a:xfrm>
          <a:custGeom>
            <a:avLst/>
            <a:gdLst/>
            <a:ahLst/>
            <a:cxnLst/>
            <a:rect l="l" t="t" r="r" b="b"/>
            <a:pathLst>
              <a:path w="6324600" h="1685925">
                <a:moveTo>
                  <a:pt x="3356122" y="338897"/>
                </a:moveTo>
                <a:lnTo>
                  <a:pt x="4330598" y="0"/>
                </a:lnTo>
                <a:lnTo>
                  <a:pt x="4252996" y="450902"/>
                </a:lnTo>
                <a:lnTo>
                  <a:pt x="5272552" y="247579"/>
                </a:lnTo>
                <a:lnTo>
                  <a:pt x="4796149" y="509826"/>
                </a:lnTo>
                <a:lnTo>
                  <a:pt x="6324599" y="518659"/>
                </a:lnTo>
                <a:lnTo>
                  <a:pt x="4973299" y="733842"/>
                </a:lnTo>
                <a:lnTo>
                  <a:pt x="5349544" y="881204"/>
                </a:lnTo>
                <a:lnTo>
                  <a:pt x="4796149" y="960821"/>
                </a:lnTo>
                <a:lnTo>
                  <a:pt x="5527273" y="1220105"/>
                </a:lnTo>
                <a:lnTo>
                  <a:pt x="4286676" y="1120045"/>
                </a:lnTo>
                <a:lnTo>
                  <a:pt x="4375099" y="1355765"/>
                </a:lnTo>
                <a:lnTo>
                  <a:pt x="3566373" y="1243763"/>
                </a:lnTo>
                <a:lnTo>
                  <a:pt x="3400043" y="1470659"/>
                </a:lnTo>
                <a:lnTo>
                  <a:pt x="2890570" y="1355765"/>
                </a:lnTo>
                <a:lnTo>
                  <a:pt x="2547426" y="1538560"/>
                </a:lnTo>
                <a:lnTo>
                  <a:pt x="2203947" y="1414689"/>
                </a:lnTo>
                <a:lnTo>
                  <a:pt x="1439722" y="1685924"/>
                </a:lnTo>
                <a:lnTo>
                  <a:pt x="1406926" y="1423678"/>
                </a:lnTo>
                <a:lnTo>
                  <a:pt x="376260" y="1391268"/>
                </a:lnTo>
                <a:lnTo>
                  <a:pt x="975024" y="1199662"/>
                </a:lnTo>
                <a:lnTo>
                  <a:pt x="0" y="1005077"/>
                </a:lnTo>
                <a:lnTo>
                  <a:pt x="1152204" y="904780"/>
                </a:lnTo>
                <a:lnTo>
                  <a:pt x="343162" y="645496"/>
                </a:lnTo>
                <a:lnTo>
                  <a:pt x="1572950" y="610136"/>
                </a:lnTo>
                <a:lnTo>
                  <a:pt x="1318199" y="282927"/>
                </a:lnTo>
                <a:lnTo>
                  <a:pt x="2503474" y="498122"/>
                </a:lnTo>
                <a:lnTo>
                  <a:pt x="2846649" y="147279"/>
                </a:lnTo>
                <a:lnTo>
                  <a:pt x="3356122" y="338897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8512" y="5295900"/>
            <a:ext cx="3269488" cy="963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2415" y="5295901"/>
            <a:ext cx="2491215" cy="963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8063" y="5295900"/>
            <a:ext cx="873760" cy="963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2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555487" y="427325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5647" y="427325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6945" y="427325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5505" y="427327"/>
            <a:ext cx="75385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65841" y="427325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1200" y="1835503"/>
            <a:ext cx="2844800" cy="673735"/>
          </a:xfrm>
          <a:custGeom>
            <a:avLst/>
            <a:gdLst/>
            <a:ahLst/>
            <a:cxnLst/>
            <a:rect l="l" t="t" r="r" b="b"/>
            <a:pathLst>
              <a:path w="2133600" h="673735">
                <a:moveTo>
                  <a:pt x="2133599" y="0"/>
                </a:moveTo>
                <a:lnTo>
                  <a:pt x="2133599" y="342899"/>
                </a:lnTo>
                <a:lnTo>
                  <a:pt x="0" y="342899"/>
                </a:lnTo>
                <a:lnTo>
                  <a:pt x="0" y="67321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1939" y="2432513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4" y="0"/>
                </a:moveTo>
                <a:lnTo>
                  <a:pt x="44445" y="7619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0" y="1835503"/>
            <a:ext cx="2844800" cy="673735"/>
          </a:xfrm>
          <a:custGeom>
            <a:avLst/>
            <a:gdLst/>
            <a:ahLst/>
            <a:cxnLst/>
            <a:rect l="l" t="t" r="r" b="b"/>
            <a:pathLst>
              <a:path w="2133600" h="673735">
                <a:moveTo>
                  <a:pt x="0" y="0"/>
                </a:moveTo>
                <a:lnTo>
                  <a:pt x="0" y="342899"/>
                </a:lnTo>
                <a:lnTo>
                  <a:pt x="2133599" y="342899"/>
                </a:lnTo>
                <a:lnTo>
                  <a:pt x="2133599" y="67321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81506" y="2432513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70" y="76199"/>
                </a:lnTo>
                <a:lnTo>
                  <a:pt x="8891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927" y="2983983"/>
            <a:ext cx="5275396" cy="3725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252" y="2973741"/>
            <a:ext cx="5288280" cy="3735704"/>
          </a:xfrm>
          <a:custGeom>
            <a:avLst/>
            <a:gdLst/>
            <a:ahLst/>
            <a:cxnLst/>
            <a:rect l="l" t="t" r="r" b="b"/>
            <a:pathLst>
              <a:path w="3966210" h="3735704">
                <a:moveTo>
                  <a:pt x="0" y="3735262"/>
                </a:moveTo>
                <a:lnTo>
                  <a:pt x="3966057" y="3735262"/>
                </a:lnTo>
                <a:lnTo>
                  <a:pt x="3966057" y="0"/>
                </a:lnTo>
                <a:lnTo>
                  <a:pt x="0" y="0"/>
                </a:lnTo>
                <a:lnTo>
                  <a:pt x="0" y="3735262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00" y="2521302"/>
            <a:ext cx="5283200" cy="457200"/>
          </a:xfrm>
          <a:custGeom>
            <a:avLst/>
            <a:gdLst/>
            <a:ahLst/>
            <a:cxnLst/>
            <a:rect l="l" t="t" r="r" b="b"/>
            <a:pathLst>
              <a:path w="3962400" h="457200">
                <a:moveTo>
                  <a:pt x="0" y="457199"/>
                </a:moveTo>
                <a:lnTo>
                  <a:pt x="3962399" y="457199"/>
                </a:lnTo>
                <a:lnTo>
                  <a:pt x="3962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2521302"/>
            <a:ext cx="5283200" cy="457200"/>
          </a:xfrm>
          <a:custGeom>
            <a:avLst/>
            <a:gdLst/>
            <a:ahLst/>
            <a:cxnLst/>
            <a:rect l="l" t="t" r="r" b="b"/>
            <a:pathLst>
              <a:path w="3962400" h="457200">
                <a:moveTo>
                  <a:pt x="0" y="457199"/>
                </a:moveTo>
                <a:lnTo>
                  <a:pt x="3962399" y="457199"/>
                </a:lnTo>
                <a:lnTo>
                  <a:pt x="3962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317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32863" y="2475582"/>
            <a:ext cx="890015" cy="643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135" y="2475583"/>
            <a:ext cx="583167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2571" y="2475582"/>
            <a:ext cx="896111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26935" y="2475582"/>
            <a:ext cx="583184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8385" y="2475582"/>
            <a:ext cx="1024127" cy="6431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0769" y="2475582"/>
            <a:ext cx="581151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0176" y="2475582"/>
            <a:ext cx="1231392" cy="6431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9823" y="2475583"/>
            <a:ext cx="583183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8791" y="2985204"/>
            <a:ext cx="5275315" cy="22859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2859" y="2973739"/>
            <a:ext cx="5288280" cy="2295525"/>
          </a:xfrm>
          <a:custGeom>
            <a:avLst/>
            <a:gdLst/>
            <a:ahLst/>
            <a:cxnLst/>
            <a:rect l="l" t="t" r="r" b="b"/>
            <a:pathLst>
              <a:path w="3966209" h="2295525">
                <a:moveTo>
                  <a:pt x="0" y="2295524"/>
                </a:moveTo>
                <a:lnTo>
                  <a:pt x="3966057" y="2295524"/>
                </a:lnTo>
                <a:lnTo>
                  <a:pt x="3966057" y="0"/>
                </a:lnTo>
                <a:lnTo>
                  <a:pt x="0" y="0"/>
                </a:lnTo>
                <a:lnTo>
                  <a:pt x="0" y="2295524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9200" y="2521302"/>
            <a:ext cx="5283200" cy="457200"/>
          </a:xfrm>
          <a:custGeom>
            <a:avLst/>
            <a:gdLst/>
            <a:ahLst/>
            <a:cxnLst/>
            <a:rect l="l" t="t" r="r" b="b"/>
            <a:pathLst>
              <a:path w="3962400" h="457200">
                <a:moveTo>
                  <a:pt x="0" y="457199"/>
                </a:moveTo>
                <a:lnTo>
                  <a:pt x="3962399" y="457199"/>
                </a:lnTo>
                <a:lnTo>
                  <a:pt x="3962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99200" y="2521302"/>
            <a:ext cx="5283200" cy="457200"/>
          </a:xfrm>
          <a:custGeom>
            <a:avLst/>
            <a:gdLst/>
            <a:ahLst/>
            <a:cxnLst/>
            <a:rect l="l" t="t" r="r" b="b"/>
            <a:pathLst>
              <a:path w="3962400" h="457200">
                <a:moveTo>
                  <a:pt x="0" y="457199"/>
                </a:moveTo>
                <a:lnTo>
                  <a:pt x="3962399" y="457199"/>
                </a:lnTo>
                <a:lnTo>
                  <a:pt x="3962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317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3807" y="2475582"/>
            <a:ext cx="904239" cy="6431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6305" y="2475582"/>
            <a:ext cx="581151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5713" y="2475583"/>
            <a:ext cx="1009903" cy="6431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73871" y="2475583"/>
            <a:ext cx="583183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5313" y="2475583"/>
            <a:ext cx="1229359" cy="6431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02927" y="2475582"/>
            <a:ext cx="585215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6400" y="2475582"/>
            <a:ext cx="1231392" cy="6431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36047" y="2475583"/>
            <a:ext cx="583167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52800" y="1225902"/>
            <a:ext cx="5486400" cy="609600"/>
          </a:xfrm>
          <a:custGeom>
            <a:avLst/>
            <a:gdLst/>
            <a:ahLst/>
            <a:cxnLst/>
            <a:rect l="l" t="t" r="r" b="b"/>
            <a:pathLst>
              <a:path w="4114800" h="609600">
                <a:moveTo>
                  <a:pt x="4013210" y="0"/>
                </a:moveTo>
                <a:lnTo>
                  <a:pt x="96941" y="104"/>
                </a:lnTo>
                <a:lnTo>
                  <a:pt x="55899" y="10838"/>
                </a:lnTo>
                <a:lnTo>
                  <a:pt x="23641" y="36455"/>
                </a:lnTo>
                <a:lnTo>
                  <a:pt x="4071" y="73050"/>
                </a:lnTo>
                <a:lnTo>
                  <a:pt x="0" y="101620"/>
                </a:lnTo>
                <a:lnTo>
                  <a:pt x="103" y="512638"/>
                </a:lnTo>
                <a:lnTo>
                  <a:pt x="10828" y="553682"/>
                </a:lnTo>
                <a:lnTo>
                  <a:pt x="36437" y="585947"/>
                </a:lnTo>
                <a:lnTo>
                  <a:pt x="73028" y="605526"/>
                </a:lnTo>
                <a:lnTo>
                  <a:pt x="101595" y="609599"/>
                </a:lnTo>
                <a:lnTo>
                  <a:pt x="4017833" y="609496"/>
                </a:lnTo>
                <a:lnTo>
                  <a:pt x="4058879" y="598771"/>
                </a:lnTo>
                <a:lnTo>
                  <a:pt x="4091146" y="573159"/>
                </a:lnTo>
                <a:lnTo>
                  <a:pt x="4110725" y="536570"/>
                </a:lnTo>
                <a:lnTo>
                  <a:pt x="4114799" y="508010"/>
                </a:lnTo>
                <a:lnTo>
                  <a:pt x="4114695" y="96969"/>
                </a:lnTo>
                <a:lnTo>
                  <a:pt x="4103963" y="55916"/>
                </a:lnTo>
                <a:lnTo>
                  <a:pt x="4078351" y="23649"/>
                </a:lnTo>
                <a:lnTo>
                  <a:pt x="4041766" y="4073"/>
                </a:lnTo>
                <a:lnTo>
                  <a:pt x="4013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2800" y="1225902"/>
            <a:ext cx="5486400" cy="609600"/>
          </a:xfrm>
          <a:custGeom>
            <a:avLst/>
            <a:gdLst/>
            <a:ahLst/>
            <a:cxnLst/>
            <a:rect l="l" t="t" r="r" b="b"/>
            <a:pathLst>
              <a:path w="4114800" h="609600">
                <a:moveTo>
                  <a:pt x="0" y="101620"/>
                </a:moveTo>
                <a:lnTo>
                  <a:pt x="8944" y="59873"/>
                </a:lnTo>
                <a:lnTo>
                  <a:pt x="33177" y="26503"/>
                </a:lnTo>
                <a:lnTo>
                  <a:pt x="68796" y="5414"/>
                </a:lnTo>
                <a:lnTo>
                  <a:pt x="4013210" y="0"/>
                </a:lnTo>
                <a:lnTo>
                  <a:pt x="4027808" y="1042"/>
                </a:lnTo>
                <a:lnTo>
                  <a:pt x="4067183" y="15521"/>
                </a:lnTo>
                <a:lnTo>
                  <a:pt x="4096886" y="43991"/>
                </a:lnTo>
                <a:lnTo>
                  <a:pt x="4113012" y="82549"/>
                </a:lnTo>
                <a:lnTo>
                  <a:pt x="4114799" y="508010"/>
                </a:lnTo>
                <a:lnTo>
                  <a:pt x="4113757" y="522610"/>
                </a:lnTo>
                <a:lnTo>
                  <a:pt x="4099275" y="561990"/>
                </a:lnTo>
                <a:lnTo>
                  <a:pt x="4070803" y="591694"/>
                </a:lnTo>
                <a:lnTo>
                  <a:pt x="4032250" y="607816"/>
                </a:lnTo>
                <a:lnTo>
                  <a:pt x="101595" y="609599"/>
                </a:lnTo>
                <a:lnTo>
                  <a:pt x="86991" y="608557"/>
                </a:lnTo>
                <a:lnTo>
                  <a:pt x="47607" y="594076"/>
                </a:lnTo>
                <a:lnTo>
                  <a:pt x="17903" y="565606"/>
                </a:lnTo>
                <a:lnTo>
                  <a:pt x="1783" y="527054"/>
                </a:lnTo>
                <a:lnTo>
                  <a:pt x="0" y="101620"/>
                </a:lnTo>
                <a:close/>
              </a:path>
            </a:pathLst>
          </a:custGeom>
          <a:ln w="317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47439" y="1166465"/>
            <a:ext cx="2485135" cy="8564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78271" y="1166467"/>
            <a:ext cx="3070335" cy="8564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94321" y="1166465"/>
            <a:ext cx="776223" cy="8564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56362" y="6068665"/>
            <a:ext cx="25687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600" b="1" spc="-2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sz="3600" b="1" spc="-15" dirty="0">
                <a:solidFill>
                  <a:srgbClr val="0000FF"/>
                </a:solidFill>
                <a:latin typeface="Calibri"/>
                <a:cs typeface="Calibri"/>
              </a:rPr>
              <a:t>3,</a:t>
            </a:r>
            <a:r>
              <a:rPr sz="36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0000FF"/>
                </a:solidFill>
                <a:latin typeface="Calibri"/>
                <a:cs typeface="Calibri"/>
              </a:rPr>
              <a:t>7}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09543" y="6273472"/>
            <a:ext cx="1628987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12217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09583" y="6229014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88904"/>
                </a:moveTo>
                <a:lnTo>
                  <a:pt x="0" y="44458"/>
                </a:lnTo>
                <a:lnTo>
                  <a:pt x="7619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444940" y="5277074"/>
            <a:ext cx="4233" cy="781050"/>
          </a:xfrm>
          <a:custGeom>
            <a:avLst/>
            <a:gdLst/>
            <a:ahLst/>
            <a:cxnLst/>
            <a:rect l="l" t="t" r="r" b="b"/>
            <a:pathLst>
              <a:path w="3175" h="781050">
                <a:moveTo>
                  <a:pt x="2895" y="78083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86051" y="5277075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367"/>
                </a:moveTo>
                <a:lnTo>
                  <a:pt x="44165" y="0"/>
                </a:lnTo>
                <a:lnTo>
                  <a:pt x="88910" y="7603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9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111745" y="192025"/>
            <a:ext cx="749807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2095" y="192025"/>
            <a:ext cx="753871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353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0" dirty="0">
                <a:latin typeface="Segoe UI"/>
                <a:cs typeface="Segoe UI"/>
              </a:rPr>
              <a:t>Số</a:t>
            </a:r>
            <a:r>
              <a:rPr spc="-10" dirty="0">
                <a:latin typeface="Segoe UI"/>
                <a:cs typeface="Segoe UI"/>
              </a:rPr>
              <a:t> </a:t>
            </a:r>
            <a:r>
              <a:rPr spc="-30" dirty="0"/>
              <a:t>CMND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15" dirty="0"/>
              <a:t>[0-</a:t>
            </a:r>
            <a:r>
              <a:rPr sz="2400" dirty="0">
                <a:latin typeface="Segoe UI"/>
                <a:cs typeface="Segoe UI"/>
              </a:rPr>
              <a:t>9</a:t>
            </a:r>
            <a:r>
              <a:rPr sz="2400" spc="-5" dirty="0">
                <a:latin typeface="Segoe UI"/>
                <a:cs typeface="Segoe UI"/>
              </a:rPr>
              <a:t>]{</a:t>
            </a:r>
            <a:r>
              <a:rPr sz="2400" dirty="0">
                <a:latin typeface="Segoe UI"/>
                <a:cs typeface="Segoe UI"/>
              </a:rPr>
              <a:t>9}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0" dirty="0">
                <a:latin typeface="Segoe UI"/>
                <a:cs typeface="Segoe UI"/>
              </a:rPr>
              <a:t>Số</a:t>
            </a:r>
            <a:r>
              <a:rPr spc="-10" dirty="0">
                <a:latin typeface="Segoe UI"/>
                <a:cs typeface="Segoe UI"/>
              </a:rPr>
              <a:t> </a:t>
            </a:r>
            <a:r>
              <a:rPr spc="-25" dirty="0">
                <a:latin typeface="Segoe UI"/>
                <a:cs typeface="Segoe UI"/>
              </a:rPr>
              <a:t>đ</a:t>
            </a:r>
            <a:r>
              <a:rPr spc="-20" dirty="0">
                <a:latin typeface="Segoe UI"/>
                <a:cs typeface="Segoe UI"/>
              </a:rPr>
              <a:t>iện</a:t>
            </a:r>
            <a:r>
              <a:rPr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thoạ</a:t>
            </a:r>
            <a:r>
              <a:rPr spc="-10" dirty="0">
                <a:latin typeface="Segoe UI"/>
                <a:cs typeface="Segoe UI"/>
              </a:rPr>
              <a:t>i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Segoe UI"/>
                <a:cs typeface="Segoe UI"/>
              </a:rPr>
              <a:t>đ</a:t>
            </a:r>
            <a:r>
              <a:rPr spc="-15" dirty="0">
                <a:latin typeface="Segoe UI"/>
                <a:cs typeface="Segoe UI"/>
              </a:rPr>
              <a:t>ộ</a:t>
            </a:r>
            <a:r>
              <a:rPr spc="-20" dirty="0">
                <a:latin typeface="Segoe UI"/>
                <a:cs typeface="Segoe UI"/>
              </a:rPr>
              <a:t>ng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v</a:t>
            </a:r>
            <a:r>
              <a:rPr spc="-20" dirty="0">
                <a:latin typeface="Segoe UI"/>
                <a:cs typeface="Segoe UI"/>
              </a:rPr>
              <a:t>i</a:t>
            </a:r>
            <a:r>
              <a:rPr spc="-15" dirty="0">
                <a:latin typeface="Segoe UI"/>
                <a:cs typeface="Segoe UI"/>
              </a:rPr>
              <a:t>ệt</a:t>
            </a:r>
            <a:r>
              <a:rPr dirty="0">
                <a:latin typeface="Segoe UI"/>
                <a:cs typeface="Segoe UI"/>
              </a:rPr>
              <a:t> </a:t>
            </a:r>
            <a:r>
              <a:rPr spc="-20" dirty="0">
                <a:latin typeface="Segoe UI"/>
                <a:cs typeface="Segoe UI"/>
              </a:rPr>
              <a:t>n</a:t>
            </a:r>
            <a:r>
              <a:rPr spc="-10" dirty="0">
                <a:latin typeface="Segoe UI"/>
                <a:cs typeface="Segoe UI"/>
              </a:rPr>
              <a:t>a</a:t>
            </a:r>
            <a:r>
              <a:rPr spc="-25" dirty="0">
                <a:latin typeface="Segoe UI"/>
                <a:cs typeface="Segoe UI"/>
              </a:rPr>
              <a:t>m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/>
              <a:t>0</a:t>
            </a:r>
            <a:r>
              <a:rPr sz="2400" spc="-10" dirty="0"/>
              <a:t>\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{</a:t>
            </a:r>
            <a:r>
              <a:rPr sz="2400" dirty="0">
                <a:latin typeface="Segoe UI"/>
                <a:cs typeface="Segoe UI"/>
              </a:rPr>
              <a:t>9</a:t>
            </a:r>
            <a:r>
              <a:rPr sz="2400" spc="-5" dirty="0">
                <a:latin typeface="Segoe UI"/>
                <a:cs typeface="Segoe UI"/>
              </a:rPr>
              <a:t>,</a:t>
            </a:r>
            <a:r>
              <a:rPr sz="2400" dirty="0">
                <a:latin typeface="Segoe UI"/>
                <a:cs typeface="Segoe UI"/>
              </a:rPr>
              <a:t>10}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0" dirty="0">
                <a:latin typeface="Segoe UI"/>
                <a:cs typeface="Segoe UI"/>
              </a:rPr>
              <a:t>Số</a:t>
            </a:r>
            <a:r>
              <a:rPr spc="-10" dirty="0">
                <a:latin typeface="Segoe UI"/>
                <a:cs typeface="Segoe UI"/>
              </a:rPr>
              <a:t> </a:t>
            </a:r>
            <a:r>
              <a:rPr spc="-40" dirty="0">
                <a:latin typeface="Segoe UI"/>
                <a:cs typeface="Segoe UI"/>
              </a:rPr>
              <a:t>x</a:t>
            </a:r>
            <a:r>
              <a:rPr spc="-15" dirty="0">
                <a:latin typeface="Segoe UI"/>
                <a:cs typeface="Segoe UI"/>
              </a:rPr>
              <a:t>e</a:t>
            </a:r>
            <a:r>
              <a:rPr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máy</a:t>
            </a:r>
            <a:r>
              <a:rPr spc="-10" dirty="0">
                <a:latin typeface="Segoe UI"/>
                <a:cs typeface="Segoe UI"/>
              </a:rPr>
              <a:t> </a:t>
            </a:r>
            <a:r>
              <a:rPr spc="-15" dirty="0"/>
              <a:t>s</a:t>
            </a:r>
            <a:r>
              <a:rPr spc="-10" dirty="0"/>
              <a:t>ài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Segoe UI"/>
                <a:cs typeface="Segoe UI"/>
              </a:rPr>
              <a:t>g</a:t>
            </a:r>
            <a:r>
              <a:rPr spc="-15" dirty="0">
                <a:latin typeface="Segoe UI"/>
                <a:cs typeface="Segoe UI"/>
              </a:rPr>
              <a:t>ò</a:t>
            </a:r>
            <a:r>
              <a:rPr spc="-20" dirty="0">
                <a:latin typeface="Segoe UI"/>
                <a:cs typeface="Segoe UI"/>
              </a:rPr>
              <a:t>n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/>
              <a:t>5</a:t>
            </a:r>
            <a:r>
              <a:rPr sz="2400" spc="-15" dirty="0"/>
              <a:t>\d-</a:t>
            </a:r>
            <a:r>
              <a:rPr sz="2400" spc="-5" dirty="0">
                <a:latin typeface="Segoe UI"/>
                <a:cs typeface="Segoe UI"/>
              </a:rPr>
              <a:t>[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15" dirty="0"/>
              <a:t>-Z</a:t>
            </a:r>
            <a:r>
              <a:rPr sz="2400" spc="-20" dirty="0"/>
              <a:t>]</a:t>
            </a:r>
            <a:r>
              <a:rPr sz="2400" spc="-15" dirty="0"/>
              <a:t>\d-((</a:t>
            </a:r>
            <a:r>
              <a:rPr sz="2400" spc="-10" dirty="0"/>
              <a:t>\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{</a:t>
            </a:r>
            <a:r>
              <a:rPr sz="2400" dirty="0">
                <a:latin typeface="Segoe UI"/>
                <a:cs typeface="Segoe UI"/>
              </a:rPr>
              <a:t>4</a:t>
            </a:r>
            <a:r>
              <a:rPr sz="2400" spc="-5" dirty="0">
                <a:latin typeface="Segoe UI"/>
                <a:cs typeface="Segoe UI"/>
              </a:rPr>
              <a:t>})</a:t>
            </a:r>
            <a:r>
              <a:rPr sz="2400" dirty="0">
                <a:latin typeface="Segoe UI"/>
                <a:cs typeface="Segoe UI"/>
              </a:rPr>
              <a:t>|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spc="-10" dirty="0"/>
              <a:t>\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{</a:t>
            </a:r>
            <a:r>
              <a:rPr sz="2400" dirty="0">
                <a:latin typeface="Segoe UI"/>
                <a:cs typeface="Segoe UI"/>
              </a:rPr>
              <a:t>3</a:t>
            </a:r>
            <a:r>
              <a:rPr sz="2400" spc="5" dirty="0">
                <a:latin typeface="Segoe UI"/>
                <a:cs typeface="Segoe UI"/>
              </a:rPr>
              <a:t>}</a:t>
            </a:r>
            <a:r>
              <a:rPr sz="2400" spc="-10" dirty="0"/>
              <a:t>\</a:t>
            </a:r>
            <a:r>
              <a:rPr sz="2400" spc="-15" dirty="0"/>
              <a:t>.</a:t>
            </a:r>
            <a:r>
              <a:rPr sz="2400" spc="-10" dirty="0"/>
              <a:t>\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5" dirty="0">
                <a:latin typeface="Segoe UI"/>
                <a:cs typeface="Segoe UI"/>
              </a:rPr>
              <a:t>{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5" dirty="0">
                <a:latin typeface="Segoe UI"/>
                <a:cs typeface="Segoe UI"/>
              </a:rPr>
              <a:t>}</a:t>
            </a:r>
            <a:r>
              <a:rPr sz="2400" spc="-5" dirty="0">
                <a:latin typeface="Segoe UI"/>
                <a:cs typeface="Segoe UI"/>
              </a:rPr>
              <a:t>)</a:t>
            </a:r>
            <a:r>
              <a:rPr sz="2400" dirty="0">
                <a:latin typeface="Segoe UI"/>
                <a:cs typeface="Segoe UI"/>
              </a:rPr>
              <a:t>)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5" dirty="0">
                <a:latin typeface="Segoe UI"/>
                <a:cs typeface="Segoe UI"/>
              </a:rPr>
              <a:t>Đ</a:t>
            </a:r>
            <a:r>
              <a:rPr spc="-20" dirty="0">
                <a:latin typeface="Segoe UI"/>
                <a:cs typeface="Segoe UI"/>
              </a:rPr>
              <a:t>ị</a:t>
            </a:r>
            <a:r>
              <a:rPr spc="-15" dirty="0">
                <a:latin typeface="Segoe UI"/>
                <a:cs typeface="Segoe UI"/>
              </a:rPr>
              <a:t>a</a:t>
            </a:r>
            <a:r>
              <a:rPr spc="5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chỉ ema</a:t>
            </a:r>
            <a:r>
              <a:rPr spc="-20" dirty="0">
                <a:latin typeface="Segoe UI"/>
                <a:cs typeface="Segoe UI"/>
              </a:rPr>
              <a:t>i</a:t>
            </a:r>
            <a:r>
              <a:rPr spc="-10" dirty="0">
                <a:latin typeface="Segoe UI"/>
                <a:cs typeface="Segoe UI"/>
              </a:rPr>
              <a:t>l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10" dirty="0"/>
              <a:t>\</a:t>
            </a:r>
            <a:r>
              <a:rPr sz="2400" dirty="0">
                <a:latin typeface="Segoe UI"/>
                <a:cs typeface="Segoe UI"/>
              </a:rPr>
              <a:t>w+@</a:t>
            </a:r>
            <a:r>
              <a:rPr sz="2400" spc="-10" dirty="0"/>
              <a:t>\</a:t>
            </a:r>
            <a:r>
              <a:rPr sz="2400" dirty="0">
                <a:latin typeface="Segoe UI"/>
                <a:cs typeface="Segoe UI"/>
              </a:rPr>
              <a:t>w+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spc="-10" dirty="0"/>
              <a:t>\</a:t>
            </a:r>
            <a:r>
              <a:rPr sz="2400" spc="-15" dirty="0"/>
              <a:t>.</a:t>
            </a:r>
            <a:r>
              <a:rPr sz="2400" spc="-10" dirty="0"/>
              <a:t>\</a:t>
            </a:r>
            <a:r>
              <a:rPr sz="2400" dirty="0">
                <a:latin typeface="Segoe UI"/>
                <a:cs typeface="Segoe UI"/>
              </a:rPr>
              <a:t>w</a:t>
            </a:r>
            <a:r>
              <a:rPr sz="2400" spc="-5" dirty="0">
                <a:latin typeface="Segoe UI"/>
                <a:cs typeface="Segoe UI"/>
              </a:rPr>
              <a:t>){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-5" dirty="0">
                <a:latin typeface="Segoe UI"/>
                <a:cs typeface="Segoe UI"/>
              </a:rPr>
              <a:t>,</a:t>
            </a:r>
            <a:r>
              <a:rPr sz="2400" dirty="0">
                <a:latin typeface="Segoe UI"/>
                <a:cs typeface="Segoe UI"/>
              </a:rPr>
              <a:t>2}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3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776" y="1637413"/>
            <a:ext cx="10696597" cy="4749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7345" y="192023"/>
            <a:ext cx="757935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54159" y="192025"/>
            <a:ext cx="75793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43441" y="192025"/>
            <a:ext cx="753855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2800" y="4419600"/>
            <a:ext cx="4572000" cy="502920"/>
          </a:xfrm>
          <a:custGeom>
            <a:avLst/>
            <a:gdLst/>
            <a:ahLst/>
            <a:cxnLst/>
            <a:rect l="l" t="t" r="r" b="b"/>
            <a:pathLst>
              <a:path w="3429000" h="502920">
                <a:moveTo>
                  <a:pt x="1428749" y="384047"/>
                </a:moveTo>
                <a:lnTo>
                  <a:pt x="571499" y="384047"/>
                </a:lnTo>
                <a:lnTo>
                  <a:pt x="35478" y="502599"/>
                </a:lnTo>
                <a:lnTo>
                  <a:pt x="1428749" y="384047"/>
                </a:lnTo>
                <a:close/>
              </a:path>
              <a:path w="3429000" h="502920">
                <a:moveTo>
                  <a:pt x="3428999" y="0"/>
                </a:moveTo>
                <a:lnTo>
                  <a:pt x="0" y="0"/>
                </a:lnTo>
                <a:lnTo>
                  <a:pt x="0" y="384047"/>
                </a:lnTo>
                <a:lnTo>
                  <a:pt x="3428999" y="384047"/>
                </a:lnTo>
                <a:lnTo>
                  <a:pt x="3428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2800" y="4419600"/>
            <a:ext cx="4572000" cy="502920"/>
          </a:xfrm>
          <a:custGeom>
            <a:avLst/>
            <a:gdLst/>
            <a:ahLst/>
            <a:cxnLst/>
            <a:rect l="l" t="t" r="r" b="b"/>
            <a:pathLst>
              <a:path w="3429000" h="502920">
                <a:moveTo>
                  <a:pt x="0" y="0"/>
                </a:moveTo>
                <a:lnTo>
                  <a:pt x="3428999" y="0"/>
                </a:lnTo>
                <a:lnTo>
                  <a:pt x="3428999" y="384047"/>
                </a:lnTo>
                <a:lnTo>
                  <a:pt x="1428749" y="384047"/>
                </a:lnTo>
                <a:lnTo>
                  <a:pt x="35478" y="502599"/>
                </a:lnTo>
                <a:lnTo>
                  <a:pt x="571499" y="384047"/>
                </a:lnTo>
                <a:lnTo>
                  <a:pt x="0" y="384047"/>
                </a:lnTo>
                <a:lnTo>
                  <a:pt x="0" y="320039"/>
                </a:lnTo>
                <a:lnTo>
                  <a:pt x="0" y="2240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74160" y="4503672"/>
            <a:ext cx="34086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Số đ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ện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hoại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để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bàn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ở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uế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00800" y="2971800"/>
            <a:ext cx="4572000" cy="502920"/>
          </a:xfrm>
          <a:custGeom>
            <a:avLst/>
            <a:gdLst/>
            <a:ahLst/>
            <a:cxnLst/>
            <a:rect l="l" t="t" r="r" b="b"/>
            <a:pathLst>
              <a:path w="3429000" h="502920">
                <a:moveTo>
                  <a:pt x="1428749" y="384047"/>
                </a:moveTo>
                <a:lnTo>
                  <a:pt x="571499" y="384047"/>
                </a:lnTo>
                <a:lnTo>
                  <a:pt x="35478" y="502584"/>
                </a:lnTo>
                <a:lnTo>
                  <a:pt x="1428749" y="384047"/>
                </a:lnTo>
                <a:close/>
              </a:path>
              <a:path w="3429000" h="502920">
                <a:moveTo>
                  <a:pt x="3428999" y="0"/>
                </a:moveTo>
                <a:lnTo>
                  <a:pt x="0" y="0"/>
                </a:lnTo>
                <a:lnTo>
                  <a:pt x="0" y="384047"/>
                </a:lnTo>
                <a:lnTo>
                  <a:pt x="3428999" y="384047"/>
                </a:lnTo>
                <a:lnTo>
                  <a:pt x="3428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2971800"/>
            <a:ext cx="4572000" cy="502920"/>
          </a:xfrm>
          <a:custGeom>
            <a:avLst/>
            <a:gdLst/>
            <a:ahLst/>
            <a:cxnLst/>
            <a:rect l="l" t="t" r="r" b="b"/>
            <a:pathLst>
              <a:path w="3429000" h="502920">
                <a:moveTo>
                  <a:pt x="0" y="0"/>
                </a:moveTo>
                <a:lnTo>
                  <a:pt x="3428999" y="0"/>
                </a:lnTo>
                <a:lnTo>
                  <a:pt x="3428999" y="384047"/>
                </a:lnTo>
                <a:lnTo>
                  <a:pt x="1428749" y="384047"/>
                </a:lnTo>
                <a:lnTo>
                  <a:pt x="35478" y="502584"/>
                </a:lnTo>
                <a:lnTo>
                  <a:pt x="571499" y="384047"/>
                </a:lnTo>
                <a:lnTo>
                  <a:pt x="0" y="384047"/>
                </a:lnTo>
                <a:lnTo>
                  <a:pt x="0" y="320039"/>
                </a:lnTo>
                <a:lnTo>
                  <a:pt x="0" y="2240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48191" y="3055871"/>
            <a:ext cx="18745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đơn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ản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Demo</a:t>
            </a:r>
          </a:p>
        </p:txBody>
      </p:sp>
    </p:spTree>
    <p:extLst>
      <p:ext uri="{BB962C8B-B14F-4D97-AF65-F5344CB8AC3E}">
        <p14:creationId xmlns:p14="http://schemas.microsoft.com/office/powerpoint/2010/main" val="25475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5887" y="3709415"/>
            <a:ext cx="6514592" cy="24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8401" y="3733800"/>
            <a:ext cx="6372860" cy="2362200"/>
          </a:xfrm>
          <a:custGeom>
            <a:avLst/>
            <a:gdLst/>
            <a:ahLst/>
            <a:cxnLst/>
            <a:rect l="l" t="t" r="r" b="b"/>
            <a:pathLst>
              <a:path w="4779645" h="2362200">
                <a:moveTo>
                  <a:pt x="0" y="2362199"/>
                </a:moveTo>
                <a:lnTo>
                  <a:pt x="4779324" y="2362199"/>
                </a:lnTo>
                <a:lnTo>
                  <a:pt x="4779324" y="0"/>
                </a:lnTo>
                <a:lnTo>
                  <a:pt x="0" y="0"/>
                </a:lnTo>
                <a:lnTo>
                  <a:pt x="0" y="236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7888" y="1362455"/>
            <a:ext cx="7305040" cy="281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5505">
              <a:lnSpc>
                <a:spcPct val="100000"/>
              </a:lnSpc>
            </a:pPr>
            <a:r>
              <a:rPr lang="en-US" spc="-30" dirty="0"/>
              <a:t>3.1 </a:t>
            </a:r>
            <a:r>
              <a:rPr lang="en-US" spc="-30" dirty="0" err="1"/>
              <a:t>Các</a:t>
            </a:r>
            <a:r>
              <a:rPr lang="en-US" spc="-30" dirty="0"/>
              <a:t> </a:t>
            </a:r>
            <a:r>
              <a:rPr lang="en-US" spc="-30" dirty="0" err="1"/>
              <a:t>loại</a:t>
            </a:r>
            <a:r>
              <a:rPr lang="en-US" spc="-30" dirty="0"/>
              <a:t> </a:t>
            </a:r>
            <a:r>
              <a:rPr lang="en-US" spc="-30" dirty="0" err="1"/>
              <a:t>luồng</a:t>
            </a:r>
            <a:r>
              <a:rPr lang="en-US" spc="-30" dirty="0"/>
              <a:t> </a:t>
            </a:r>
            <a:r>
              <a:rPr lang="en-US" spc="-30" dirty="0" err="1"/>
              <a:t>dữ</a:t>
            </a:r>
            <a:r>
              <a:rPr lang="en-US" spc="-30" dirty="0"/>
              <a:t> </a:t>
            </a:r>
            <a:r>
              <a:rPr lang="en-US" spc="-30" dirty="0" err="1"/>
              <a:t>liệu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661844" y="1387481"/>
            <a:ext cx="7161953" cy="1772793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0" rIns="0" bIns="0" rtlCol="0">
            <a:spAutoFit/>
          </a:bodyPr>
          <a:lstStyle/>
          <a:p>
            <a:pPr marL="356235" marR="254000">
              <a:lnSpc>
                <a:spcPct val="120000"/>
              </a:lnSpc>
            </a:pPr>
            <a:r>
              <a:rPr sz="2400" spc="-15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ho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ộn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</a:t>
            </a:r>
            <a:r>
              <a:rPr sz="2400" b="1" spc="-5" dirty="0">
                <a:latin typeface="Segoe UI"/>
                <a:cs typeface="Segoe UI"/>
              </a:rPr>
              <a:t>h</a:t>
            </a:r>
            <a:r>
              <a:rPr sz="2400" b="1" dirty="0">
                <a:latin typeface="Segoe UI"/>
                <a:cs typeface="Segoe UI"/>
              </a:rPr>
              <a:t>ập/</a:t>
            </a:r>
            <a:r>
              <a:rPr sz="2400" b="1" spc="-5" dirty="0">
                <a:latin typeface="Segoe UI"/>
                <a:cs typeface="Segoe UI"/>
              </a:rPr>
              <a:t>x</a:t>
            </a:r>
            <a:r>
              <a:rPr sz="2400" b="1" dirty="0">
                <a:latin typeface="Segoe UI"/>
                <a:cs typeface="Segoe UI"/>
              </a:rPr>
              <a:t>uất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 </a:t>
            </a:r>
            <a:r>
              <a:rPr sz="2400" spc="-15" dirty="0">
                <a:latin typeface="Segoe UI"/>
                <a:cs typeface="Segoe UI"/>
              </a:rPr>
              <a:t>(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35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hím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ọ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 </a:t>
            </a:r>
            <a:r>
              <a:rPr sz="2400" spc="-30" dirty="0">
                <a:latin typeface="Segoe UI"/>
                <a:cs typeface="Segoe UI"/>
              </a:rPr>
              <a:t>li</a:t>
            </a:r>
            <a:r>
              <a:rPr sz="2400" spc="-20" dirty="0">
                <a:latin typeface="Segoe UI"/>
                <a:cs typeface="Segoe UI"/>
              </a:rPr>
              <a:t>ệ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ừ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f</a:t>
            </a:r>
            <a:r>
              <a:rPr sz="2400" spc="-30" dirty="0">
                <a:latin typeface="Segoe UI"/>
                <a:cs typeface="Segoe UI"/>
              </a:rPr>
              <a:t>il</a:t>
            </a:r>
            <a:r>
              <a:rPr sz="2400" spc="-20" dirty="0">
                <a:latin typeface="Segoe UI"/>
                <a:cs typeface="Segoe UI"/>
              </a:rPr>
              <a:t>e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g</a:t>
            </a:r>
            <a:r>
              <a:rPr sz="2400" spc="-3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ữ</a:t>
            </a:r>
            <a:r>
              <a:rPr sz="2400" spc="-30" dirty="0">
                <a:latin typeface="Segoe UI"/>
                <a:cs typeface="Segoe UI"/>
              </a:rPr>
              <a:t> li</a:t>
            </a:r>
            <a:r>
              <a:rPr sz="2400" spc="-20" dirty="0">
                <a:latin typeface="Segoe UI"/>
                <a:cs typeface="Segoe UI"/>
              </a:rPr>
              <a:t>ệ</a:t>
            </a:r>
            <a:r>
              <a:rPr sz="2400" dirty="0">
                <a:latin typeface="Segoe UI"/>
                <a:cs typeface="Segoe UI"/>
              </a:rPr>
              <a:t>u </a:t>
            </a:r>
            <a:r>
              <a:rPr sz="2400" spc="-55" dirty="0">
                <a:latin typeface="Segoe UI"/>
                <a:cs typeface="Segoe UI"/>
              </a:rPr>
              <a:t>m</a:t>
            </a:r>
            <a:r>
              <a:rPr sz="2400" spc="-40" dirty="0">
                <a:latin typeface="Segoe UI"/>
                <a:cs typeface="Segoe UI"/>
              </a:rPr>
              <a:t>à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hình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g</a:t>
            </a:r>
            <a:r>
              <a:rPr sz="2400" spc="-3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i 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 f</a:t>
            </a:r>
            <a:r>
              <a:rPr sz="2400" spc="-5" dirty="0">
                <a:latin typeface="Segoe UI"/>
                <a:cs typeface="Segoe UI"/>
              </a:rPr>
              <a:t>il</a:t>
            </a:r>
            <a:r>
              <a:rPr sz="2400" dirty="0">
                <a:latin typeface="Segoe UI"/>
                <a:cs typeface="Segoe UI"/>
              </a:rPr>
              <a:t>e,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 đ</a:t>
            </a:r>
            <a:r>
              <a:rPr sz="2400" spc="-5" dirty="0">
                <a:latin typeface="Segoe UI"/>
                <a:cs typeface="Segoe UI"/>
              </a:rPr>
              <a:t>ĩ</a:t>
            </a:r>
            <a:r>
              <a:rPr sz="2400" spc="-10" dirty="0">
                <a:latin typeface="Segoe UI"/>
                <a:cs typeface="Segoe UI"/>
              </a:rPr>
              <a:t>a,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áy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…) đều 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5" dirty="0">
                <a:latin typeface="Segoe UI"/>
                <a:cs typeface="Segoe UI"/>
              </a:rPr>
              <a:t>ọ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lu</a:t>
            </a:r>
            <a:r>
              <a:rPr sz="2400" b="1" spc="-5" dirty="0">
                <a:latin typeface="Segoe UI"/>
                <a:cs typeface="Segoe UI"/>
              </a:rPr>
              <a:t>ồ</a:t>
            </a:r>
            <a:r>
              <a:rPr sz="2400" b="1" dirty="0">
                <a:latin typeface="Segoe UI"/>
                <a:cs typeface="Segoe UI"/>
              </a:rPr>
              <a:t>ng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dirty="0">
                <a:latin typeface="Segoe UI"/>
                <a:cs typeface="Segoe UI"/>
              </a:rPr>
              <a:t>st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m).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5119" y="4229675"/>
            <a:ext cx="5904653" cy="177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400" spc="-15" dirty="0">
                <a:latin typeface="Segoe UI"/>
                <a:cs typeface="Segoe UI"/>
              </a:rPr>
              <a:t>Tất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luồn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đều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</a:t>
            </a:r>
            <a:r>
              <a:rPr sz="2400" b="1" spc="-5" dirty="0">
                <a:latin typeface="Segoe UI"/>
                <a:cs typeface="Segoe UI"/>
              </a:rPr>
              <a:t>h</a:t>
            </a:r>
            <a:r>
              <a:rPr sz="2400" b="1" dirty="0">
                <a:latin typeface="Segoe UI"/>
                <a:cs typeface="Segoe UI"/>
              </a:rPr>
              <a:t>ung </a:t>
            </a:r>
            <a:r>
              <a:rPr sz="2400" b="1" spc="-30" dirty="0">
                <a:latin typeface="Segoe UI"/>
                <a:cs typeface="Segoe UI"/>
              </a:rPr>
              <a:t>mộ</a:t>
            </a:r>
            <a:r>
              <a:rPr sz="2400" b="1" dirty="0">
                <a:latin typeface="Segoe UI"/>
                <a:cs typeface="Segoe UI"/>
              </a:rPr>
              <a:t>t</a:t>
            </a:r>
            <a:r>
              <a:rPr sz="2400" b="1" spc="-25" dirty="0">
                <a:latin typeface="Segoe UI"/>
                <a:cs typeface="Segoe UI"/>
              </a:rPr>
              <a:t> ngu</a:t>
            </a:r>
            <a:r>
              <a:rPr sz="2400" b="1" spc="-45" dirty="0">
                <a:latin typeface="Segoe UI"/>
                <a:cs typeface="Segoe UI"/>
              </a:rPr>
              <a:t>y</a:t>
            </a:r>
            <a:r>
              <a:rPr sz="2400" b="1" spc="-30" dirty="0">
                <a:latin typeface="Segoe UI"/>
                <a:cs typeface="Segoe UI"/>
              </a:rPr>
              <a:t>ê</a:t>
            </a:r>
            <a:r>
              <a:rPr sz="2400" b="1" dirty="0">
                <a:latin typeface="Segoe UI"/>
                <a:cs typeface="Segoe UI"/>
              </a:rPr>
              <a:t>n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t</a:t>
            </a:r>
            <a:r>
              <a:rPr sz="2400" b="1" spc="-20" dirty="0">
                <a:latin typeface="Segoe UI"/>
                <a:cs typeface="Segoe UI"/>
              </a:rPr>
              <a:t>ắ</a:t>
            </a:r>
            <a:r>
              <a:rPr sz="2400" b="1" dirty="0">
                <a:latin typeface="Segoe UI"/>
                <a:cs typeface="Segoe UI"/>
              </a:rPr>
              <a:t>c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ho</a:t>
            </a:r>
            <a:r>
              <a:rPr sz="2400" spc="-40" dirty="0">
                <a:latin typeface="Segoe UI"/>
                <a:cs typeface="Segoe UI"/>
              </a:rPr>
              <a:t>ạ</a:t>
            </a:r>
            <a:r>
              <a:rPr sz="2400" spc="-10" dirty="0">
                <a:latin typeface="Segoe UI"/>
                <a:cs typeface="Segoe UI"/>
              </a:rPr>
              <a:t>t </a:t>
            </a:r>
            <a:r>
              <a:rPr sz="2400" spc="-25" dirty="0">
                <a:latin typeface="Segoe UI"/>
                <a:cs typeface="Segoe UI"/>
              </a:rPr>
              <a:t>đ</a:t>
            </a:r>
            <a:r>
              <a:rPr sz="2400" spc="-30" dirty="0">
                <a:latin typeface="Segoe UI"/>
                <a:cs typeface="Segoe UI"/>
              </a:rPr>
              <a:t>ộn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n</a:t>
            </a:r>
            <a:r>
              <a:rPr sz="2400" spc="-40" dirty="0">
                <a:latin typeface="Segoe UI"/>
                <a:cs typeface="Segoe UI"/>
              </a:rPr>
              <a:t>gay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chún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15" dirty="0">
                <a:latin typeface="Segoe UI"/>
                <a:cs typeface="Segoe UI"/>
              </a:rPr>
              <a:t>ắ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ết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ới 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hi</a:t>
            </a:r>
            <a:r>
              <a:rPr sz="2400" dirty="0">
                <a:latin typeface="Segoe UI"/>
                <a:cs typeface="Segoe UI"/>
              </a:rPr>
              <a:t>ết bị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vật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20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790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9" y="3773424"/>
            <a:ext cx="7002271" cy="2619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592" y="3861603"/>
            <a:ext cx="6692053" cy="2386965"/>
          </a:xfrm>
          <a:custGeom>
            <a:avLst/>
            <a:gdLst/>
            <a:ahLst/>
            <a:cxnLst/>
            <a:rect l="l" t="t" r="r" b="b"/>
            <a:pathLst>
              <a:path w="5019040" h="2386965">
                <a:moveTo>
                  <a:pt x="0" y="2386797"/>
                </a:moveTo>
                <a:lnTo>
                  <a:pt x="5018562" y="2386797"/>
                </a:lnTo>
                <a:lnTo>
                  <a:pt x="5018562" y="0"/>
                </a:lnTo>
                <a:lnTo>
                  <a:pt x="0" y="0"/>
                </a:lnTo>
                <a:lnTo>
                  <a:pt x="0" y="2386797"/>
                </a:lnTo>
                <a:close/>
              </a:path>
            </a:pathLst>
          </a:custGeom>
          <a:solidFill>
            <a:srgbClr val="BFD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592" y="3861603"/>
            <a:ext cx="6692053" cy="2386965"/>
          </a:xfrm>
          <a:custGeom>
            <a:avLst/>
            <a:gdLst/>
            <a:ahLst/>
            <a:cxnLst/>
            <a:rect l="l" t="t" r="r" b="b"/>
            <a:pathLst>
              <a:path w="5019040" h="2386965">
                <a:moveTo>
                  <a:pt x="0" y="2386797"/>
                </a:moveTo>
                <a:lnTo>
                  <a:pt x="5018562" y="2386797"/>
                </a:lnTo>
                <a:lnTo>
                  <a:pt x="5018562" y="0"/>
                </a:lnTo>
                <a:lnTo>
                  <a:pt x="0" y="0"/>
                </a:lnTo>
                <a:lnTo>
                  <a:pt x="0" y="2386797"/>
                </a:lnTo>
                <a:close/>
              </a:path>
            </a:pathLst>
          </a:custGeom>
          <a:ln w="127000">
            <a:solidFill>
              <a:srgbClr val="BFDCF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9" y="978409"/>
            <a:ext cx="7002271" cy="2455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592" y="1066790"/>
            <a:ext cx="6692053" cy="2222500"/>
          </a:xfrm>
          <a:custGeom>
            <a:avLst/>
            <a:gdLst/>
            <a:ahLst/>
            <a:cxnLst/>
            <a:rect l="l" t="t" r="r" b="b"/>
            <a:pathLst>
              <a:path w="5019040" h="2222500">
                <a:moveTo>
                  <a:pt x="0" y="2222123"/>
                </a:moveTo>
                <a:lnTo>
                  <a:pt x="5018562" y="2222123"/>
                </a:lnTo>
                <a:lnTo>
                  <a:pt x="5018562" y="0"/>
                </a:lnTo>
                <a:lnTo>
                  <a:pt x="0" y="0"/>
                </a:lnTo>
                <a:lnTo>
                  <a:pt x="0" y="2222123"/>
                </a:lnTo>
                <a:close/>
              </a:path>
            </a:pathLst>
          </a:custGeom>
          <a:solidFill>
            <a:srgbClr val="FC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592" y="1066790"/>
            <a:ext cx="6692053" cy="2222500"/>
          </a:xfrm>
          <a:custGeom>
            <a:avLst/>
            <a:gdLst/>
            <a:ahLst/>
            <a:cxnLst/>
            <a:rect l="l" t="t" r="r" b="b"/>
            <a:pathLst>
              <a:path w="5019040" h="2222500">
                <a:moveTo>
                  <a:pt x="0" y="2222123"/>
                </a:moveTo>
                <a:lnTo>
                  <a:pt x="5018562" y="2222123"/>
                </a:lnTo>
                <a:lnTo>
                  <a:pt x="5018562" y="0"/>
                </a:lnTo>
                <a:lnTo>
                  <a:pt x="0" y="0"/>
                </a:lnTo>
                <a:lnTo>
                  <a:pt x="0" y="2222123"/>
                </a:lnTo>
                <a:close/>
              </a:path>
            </a:pathLst>
          </a:custGeom>
          <a:ln w="127000">
            <a:solidFill>
              <a:srgbClr val="FCE0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1786" y="547522"/>
            <a:ext cx="487341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30" dirty="0">
                <a:solidFill>
                  <a:srgbClr val="0070C0"/>
                </a:solidFill>
                <a:latin typeface="Segoe UI"/>
                <a:cs typeface="Segoe UI"/>
              </a:rPr>
              <a:t>3.2 </a:t>
            </a:r>
            <a:r>
              <a:rPr sz="2800" b="1" spc="-30" dirty="0" err="1">
                <a:solidFill>
                  <a:srgbClr val="0070C0"/>
                </a:solidFill>
                <a:latin typeface="Segoe UI"/>
                <a:cs typeface="Segoe UI"/>
              </a:rPr>
              <a:t>Cá</a:t>
            </a:r>
            <a:r>
              <a:rPr sz="2800" b="1" spc="-15" dirty="0" err="1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oạ</a:t>
            </a:r>
            <a:r>
              <a:rPr sz="2800" b="1" spc="-10" dirty="0">
                <a:solidFill>
                  <a:srgbClr val="0070C0"/>
                </a:solidFill>
                <a:latin typeface="Segoe UI"/>
                <a:cs typeface="Segoe UI"/>
              </a:rPr>
              <a:t>i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ữ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ệu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831" y="4091313"/>
            <a:ext cx="60325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spc="-15" dirty="0">
                <a:latin typeface="Segoe UI"/>
                <a:cs typeface="Segoe UI"/>
              </a:rPr>
              <a:t>Output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0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eams –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hi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liệu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o </a:t>
            </a:r>
            <a:r>
              <a:rPr sz="2800" spc="-15" dirty="0">
                <a:latin typeface="Segoe UI"/>
                <a:cs typeface="Segoe UI"/>
              </a:rPr>
              <a:t>F</a:t>
            </a:r>
            <a:r>
              <a:rPr sz="2800" spc="-20" dirty="0">
                <a:latin typeface="Segoe UI"/>
                <a:cs typeface="Segoe UI"/>
              </a:rPr>
              <a:t>il</a:t>
            </a:r>
            <a:r>
              <a:rPr sz="2800" spc="-15" dirty="0">
                <a:latin typeface="Segoe UI"/>
                <a:cs typeface="Segoe UI"/>
              </a:rPr>
              <a:t>es,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Buffe</a:t>
            </a:r>
            <a:r>
              <a:rPr sz="2800" spc="5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in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35" dirty="0">
                <a:latin typeface="Segoe UI"/>
                <a:cs typeface="Segoe UI"/>
              </a:rPr>
              <a:t>M</a:t>
            </a:r>
            <a:r>
              <a:rPr sz="2800" spc="-15" dirty="0">
                <a:latin typeface="Segoe UI"/>
                <a:cs typeface="Segoe UI"/>
              </a:rPr>
              <a:t>e</a:t>
            </a:r>
            <a:r>
              <a:rPr sz="2800" spc="-20" dirty="0">
                <a:latin typeface="Segoe UI"/>
                <a:cs typeface="Segoe UI"/>
              </a:rPr>
              <a:t>mo</a:t>
            </a:r>
            <a:r>
              <a:rPr sz="2800" spc="95" dirty="0">
                <a:latin typeface="Segoe UI"/>
                <a:cs typeface="Segoe UI"/>
              </a:rPr>
              <a:t>r</a:t>
            </a:r>
            <a:r>
              <a:rPr sz="2800" spc="-160" dirty="0">
                <a:latin typeface="Segoe UI"/>
                <a:cs typeface="Segoe UI"/>
              </a:rPr>
              <a:t>y</a:t>
            </a:r>
            <a:r>
              <a:rPr sz="2800" spc="-10" dirty="0">
                <a:latin typeface="Segoe UI"/>
                <a:cs typeface="Segoe UI"/>
              </a:rPr>
              <a:t>, a</a:t>
            </a:r>
            <a:r>
              <a:rPr sz="2800" spc="-20" dirty="0">
                <a:latin typeface="Segoe UI"/>
                <a:cs typeface="Segoe UI"/>
              </a:rPr>
              <a:t>nd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Soc</a:t>
            </a:r>
            <a:r>
              <a:rPr sz="2800" spc="-75" dirty="0">
                <a:latin typeface="Segoe UI"/>
                <a:cs typeface="Segoe UI"/>
              </a:rPr>
              <a:t>k</a:t>
            </a:r>
            <a:r>
              <a:rPr sz="2800" spc="-15" dirty="0">
                <a:latin typeface="Segoe UI"/>
                <a:cs typeface="Segoe UI"/>
              </a:rPr>
              <a:t>ets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4194" y="6639683"/>
            <a:ext cx="2006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6342" y="2233541"/>
            <a:ext cx="8534351" cy="1354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3009" y="5245407"/>
            <a:ext cx="8737575" cy="1436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912" y="1327537"/>
            <a:ext cx="559985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spc="-15" dirty="0">
                <a:latin typeface="Segoe UI"/>
                <a:cs typeface="Segoe UI"/>
              </a:rPr>
              <a:t>Input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0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eams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–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0" dirty="0">
                <a:latin typeface="Segoe UI"/>
                <a:cs typeface="Segoe UI"/>
              </a:rPr>
              <a:t>ấ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liệu</a:t>
            </a:r>
            <a:r>
              <a:rPr sz="2800" spc="-15" dirty="0">
                <a:latin typeface="Segoe UI"/>
                <a:cs typeface="Segoe UI"/>
              </a:rPr>
              <a:t> 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15" dirty="0">
                <a:latin typeface="Segoe UI"/>
                <a:cs typeface="Segoe UI"/>
              </a:rPr>
              <a:t>ồn: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F</a:t>
            </a:r>
            <a:r>
              <a:rPr sz="2800" spc="-20" dirty="0">
                <a:latin typeface="Segoe UI"/>
                <a:cs typeface="Segoe UI"/>
              </a:rPr>
              <a:t>il</a:t>
            </a:r>
            <a:r>
              <a:rPr sz="2800" spc="-15" dirty="0">
                <a:latin typeface="Segoe UI"/>
                <a:cs typeface="Segoe UI"/>
              </a:rPr>
              <a:t>es,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Buffe</a:t>
            </a:r>
            <a:r>
              <a:rPr sz="2800" spc="5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Soc</a:t>
            </a:r>
            <a:r>
              <a:rPr sz="2800" spc="-75" dirty="0">
                <a:latin typeface="Segoe UI"/>
                <a:cs typeface="Segoe UI"/>
              </a:rPr>
              <a:t>k</a:t>
            </a:r>
            <a:r>
              <a:rPr sz="2800" spc="-15" dirty="0">
                <a:latin typeface="Segoe UI"/>
                <a:cs typeface="Segoe UI"/>
              </a:rPr>
              <a:t>ets</a:t>
            </a:r>
            <a:endParaRPr sz="28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0405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5505">
              <a:lnSpc>
                <a:spcPct val="100000"/>
              </a:lnSpc>
            </a:pPr>
            <a:r>
              <a:rPr lang="en-US" spc="-30" dirty="0"/>
              <a:t>3.3 </a:t>
            </a:r>
            <a:r>
              <a:rPr spc="-30" dirty="0" err="1"/>
              <a:t>Cá</a:t>
            </a:r>
            <a:r>
              <a:rPr spc="-15" dirty="0" err="1"/>
              <a:t>c</a:t>
            </a:r>
            <a:r>
              <a:rPr spc="35" dirty="0"/>
              <a:t> </a:t>
            </a:r>
            <a:r>
              <a:rPr spc="-15" dirty="0"/>
              <a:t>l</a:t>
            </a:r>
            <a:r>
              <a:rPr spc="-30" dirty="0"/>
              <a:t>oạ</a:t>
            </a:r>
            <a:r>
              <a:rPr spc="-10" dirty="0"/>
              <a:t>i</a:t>
            </a:r>
            <a:r>
              <a:rPr spc="40" dirty="0"/>
              <a:t> </a:t>
            </a:r>
            <a:r>
              <a:rPr spc="-15" dirty="0"/>
              <a:t>l</a:t>
            </a:r>
            <a:r>
              <a:rPr spc="-20" dirty="0"/>
              <a:t>u</a:t>
            </a:r>
            <a:r>
              <a:rPr spc="-30" dirty="0"/>
              <a:t>ồ</a:t>
            </a:r>
            <a:r>
              <a:rPr spc="-20" dirty="0"/>
              <a:t>ng</a:t>
            </a:r>
            <a:r>
              <a:rPr spc="40" dirty="0"/>
              <a:t> </a:t>
            </a:r>
            <a:r>
              <a:rPr spc="-25" dirty="0"/>
              <a:t>d</a:t>
            </a:r>
            <a:r>
              <a:rPr spc="-20" dirty="0"/>
              <a:t>ữ</a:t>
            </a:r>
            <a:r>
              <a:rPr spc="10" dirty="0"/>
              <a:t> </a:t>
            </a:r>
            <a:r>
              <a:rPr spc="-15" dirty="0"/>
              <a:t>li</a:t>
            </a:r>
            <a:r>
              <a:rPr spc="-20" dirty="0"/>
              <a:t>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4194" y="6411084"/>
            <a:ext cx="2006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887" y="2604513"/>
            <a:ext cx="5730240" cy="3726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400" y="2628900"/>
            <a:ext cx="5588000" cy="279400"/>
          </a:xfrm>
          <a:custGeom>
            <a:avLst/>
            <a:gdLst/>
            <a:ahLst/>
            <a:cxnLst/>
            <a:rect l="l" t="t" r="r" b="b"/>
            <a:pathLst>
              <a:path w="4191000" h="279400">
                <a:moveTo>
                  <a:pt x="0" y="279404"/>
                </a:moveTo>
                <a:lnTo>
                  <a:pt x="4190999" y="279404"/>
                </a:lnTo>
                <a:lnTo>
                  <a:pt x="4190999" y="0"/>
                </a:lnTo>
                <a:lnTo>
                  <a:pt x="0" y="0"/>
                </a:lnTo>
                <a:lnTo>
                  <a:pt x="0" y="279404"/>
                </a:lnTo>
                <a:close/>
              </a:path>
            </a:pathLst>
          </a:custGeom>
          <a:solidFill>
            <a:srgbClr val="FC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400" y="3619500"/>
            <a:ext cx="5588000" cy="2628900"/>
          </a:xfrm>
          <a:custGeom>
            <a:avLst/>
            <a:gdLst/>
            <a:ahLst/>
            <a:cxnLst/>
            <a:rect l="l" t="t" r="r" b="b"/>
            <a:pathLst>
              <a:path w="4191000" h="2628900">
                <a:moveTo>
                  <a:pt x="0" y="2628899"/>
                </a:moveTo>
                <a:lnTo>
                  <a:pt x="4190999" y="2628899"/>
                </a:lnTo>
                <a:lnTo>
                  <a:pt x="4190999" y="0"/>
                </a:lnTo>
                <a:lnTo>
                  <a:pt x="0" y="0"/>
                </a:lnTo>
                <a:lnTo>
                  <a:pt x="0" y="2628899"/>
                </a:lnTo>
                <a:close/>
              </a:path>
            </a:pathLst>
          </a:custGeom>
          <a:solidFill>
            <a:srgbClr val="FC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9471" y="2604513"/>
            <a:ext cx="5730240" cy="3726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28900"/>
            <a:ext cx="5588000" cy="279400"/>
          </a:xfrm>
          <a:custGeom>
            <a:avLst/>
            <a:gdLst/>
            <a:ahLst/>
            <a:cxnLst/>
            <a:rect l="l" t="t" r="r" b="b"/>
            <a:pathLst>
              <a:path w="4191000" h="279400">
                <a:moveTo>
                  <a:pt x="0" y="279404"/>
                </a:moveTo>
                <a:lnTo>
                  <a:pt x="4190999" y="279404"/>
                </a:lnTo>
                <a:lnTo>
                  <a:pt x="4190999" y="0"/>
                </a:lnTo>
                <a:lnTo>
                  <a:pt x="0" y="0"/>
                </a:lnTo>
                <a:lnTo>
                  <a:pt x="0" y="279404"/>
                </a:lnTo>
                <a:close/>
              </a:path>
            </a:pathLst>
          </a:custGeom>
          <a:solidFill>
            <a:srgbClr val="BFD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3000" y="3619500"/>
            <a:ext cx="5588000" cy="2628900"/>
          </a:xfrm>
          <a:custGeom>
            <a:avLst/>
            <a:gdLst/>
            <a:ahLst/>
            <a:cxnLst/>
            <a:rect l="l" t="t" r="r" b="b"/>
            <a:pathLst>
              <a:path w="4191000" h="2628900">
                <a:moveTo>
                  <a:pt x="0" y="2628899"/>
                </a:moveTo>
                <a:lnTo>
                  <a:pt x="4190999" y="2628899"/>
                </a:lnTo>
                <a:lnTo>
                  <a:pt x="4190999" y="0"/>
                </a:lnTo>
                <a:lnTo>
                  <a:pt x="0" y="0"/>
                </a:lnTo>
                <a:lnTo>
                  <a:pt x="0" y="2628899"/>
                </a:lnTo>
                <a:close/>
              </a:path>
            </a:pathLst>
          </a:custGeom>
          <a:solidFill>
            <a:srgbClr val="BFD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400" y="2908304"/>
            <a:ext cx="5588000" cy="711200"/>
          </a:xfrm>
          <a:custGeom>
            <a:avLst/>
            <a:gdLst/>
            <a:ahLst/>
            <a:cxnLst/>
            <a:rect l="l" t="t" r="r" b="b"/>
            <a:pathLst>
              <a:path w="4191000" h="711200">
                <a:moveTo>
                  <a:pt x="0" y="711195"/>
                </a:moveTo>
                <a:lnTo>
                  <a:pt x="4190999" y="711195"/>
                </a:lnTo>
                <a:lnTo>
                  <a:pt x="4190999" y="0"/>
                </a:lnTo>
                <a:lnTo>
                  <a:pt x="0" y="0"/>
                </a:lnTo>
                <a:lnTo>
                  <a:pt x="0" y="711195"/>
                </a:lnTo>
                <a:close/>
              </a:path>
            </a:pathLst>
          </a:custGeom>
          <a:solidFill>
            <a:srgbClr val="F7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3000" y="2908304"/>
            <a:ext cx="5588000" cy="711200"/>
          </a:xfrm>
          <a:custGeom>
            <a:avLst/>
            <a:gdLst/>
            <a:ahLst/>
            <a:cxnLst/>
            <a:rect l="l" t="t" r="r" b="b"/>
            <a:pathLst>
              <a:path w="4191000" h="711200">
                <a:moveTo>
                  <a:pt x="0" y="711195"/>
                </a:moveTo>
                <a:lnTo>
                  <a:pt x="4190999" y="711195"/>
                </a:lnTo>
                <a:lnTo>
                  <a:pt x="4190999" y="0"/>
                </a:lnTo>
                <a:lnTo>
                  <a:pt x="0" y="0"/>
                </a:lnTo>
                <a:lnTo>
                  <a:pt x="0" y="711195"/>
                </a:lnTo>
                <a:close/>
              </a:path>
            </a:pathLst>
          </a:custGeom>
          <a:solidFill>
            <a:srgbClr val="3F9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10038" y="3093169"/>
            <a:ext cx="25543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Segoe UI"/>
                <a:cs typeface="Segoe UI"/>
              </a:rPr>
              <a:t>Lu</a:t>
            </a:r>
            <a:r>
              <a:rPr sz="2800" b="1" spc="-30" dirty="0">
                <a:latin typeface="Segoe UI"/>
                <a:cs typeface="Segoe UI"/>
              </a:rPr>
              <a:t>ồ</a:t>
            </a:r>
            <a:r>
              <a:rPr sz="2800" b="1" spc="-20" dirty="0">
                <a:latin typeface="Segoe UI"/>
                <a:cs typeface="Segoe UI"/>
              </a:rPr>
              <a:t>ng</a:t>
            </a:r>
            <a:r>
              <a:rPr sz="2800" b="1" spc="40" dirty="0">
                <a:latin typeface="Segoe UI"/>
                <a:cs typeface="Segoe UI"/>
              </a:rPr>
              <a:t> </a:t>
            </a:r>
            <a:r>
              <a:rPr sz="2800" b="1" spc="-25" dirty="0">
                <a:latin typeface="Segoe UI"/>
                <a:cs typeface="Segoe UI"/>
              </a:rPr>
              <a:t>byt</a:t>
            </a:r>
            <a:r>
              <a:rPr sz="2800" b="1" spc="-20" dirty="0">
                <a:latin typeface="Segoe UI"/>
                <a:cs typeface="Segoe UI"/>
              </a:rPr>
              <a:t>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9217" y="3093169"/>
            <a:ext cx="3632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Segoe UI"/>
                <a:cs typeface="Segoe UI"/>
              </a:rPr>
              <a:t>Lu</a:t>
            </a:r>
            <a:r>
              <a:rPr sz="2800" b="1" spc="-30" dirty="0">
                <a:latin typeface="Segoe UI"/>
                <a:cs typeface="Segoe UI"/>
              </a:rPr>
              <a:t>ồ</a:t>
            </a:r>
            <a:r>
              <a:rPr sz="2800" b="1" spc="-20" dirty="0">
                <a:latin typeface="Segoe UI"/>
                <a:cs typeface="Segoe UI"/>
              </a:rPr>
              <a:t>ng</a:t>
            </a:r>
            <a:r>
              <a:rPr sz="2800" b="1" spc="40" dirty="0">
                <a:latin typeface="Segoe UI"/>
                <a:cs typeface="Segoe UI"/>
              </a:rPr>
              <a:t> </a:t>
            </a:r>
            <a:r>
              <a:rPr sz="2800" b="1" spc="-15" dirty="0">
                <a:latin typeface="Segoe UI"/>
                <a:cs typeface="Segoe UI"/>
              </a:rPr>
              <a:t>c</a:t>
            </a:r>
            <a:r>
              <a:rPr sz="2800" b="1" spc="-25" dirty="0">
                <a:latin typeface="Segoe UI"/>
                <a:cs typeface="Segoe UI"/>
              </a:rPr>
              <a:t>ha</a:t>
            </a:r>
            <a:r>
              <a:rPr sz="2800" b="1" spc="-15" dirty="0">
                <a:latin typeface="Segoe UI"/>
                <a:cs typeface="Segoe UI"/>
              </a:rPr>
              <a:t>r</a:t>
            </a:r>
            <a:r>
              <a:rPr sz="2800" b="1" spc="-25" dirty="0">
                <a:latin typeface="Segoe UI"/>
                <a:cs typeface="Segoe UI"/>
              </a:rPr>
              <a:t>a</a:t>
            </a:r>
            <a:r>
              <a:rPr sz="2800" b="1" spc="-15" dirty="0">
                <a:latin typeface="Segoe UI"/>
                <a:cs typeface="Segoe UI"/>
              </a:rPr>
              <a:t>c</a:t>
            </a:r>
            <a:r>
              <a:rPr sz="2800" b="1" spc="-25" dirty="0">
                <a:latin typeface="Segoe UI"/>
                <a:cs typeface="Segoe UI"/>
              </a:rPr>
              <a:t>t</a:t>
            </a:r>
            <a:r>
              <a:rPr sz="2800" b="1" spc="-15" dirty="0">
                <a:latin typeface="Segoe UI"/>
                <a:cs typeface="Segoe UI"/>
              </a:rPr>
              <a:t>er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667" y="3943204"/>
            <a:ext cx="4745567" cy="1702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17780" indent="-179705">
              <a:lnSpc>
                <a:spcPct val="110000"/>
              </a:lnSpc>
              <a:buClr>
                <a:srgbClr val="F16521"/>
              </a:buClr>
              <a:buFont typeface="Wingdings"/>
              <a:buChar char=""/>
              <a:tabLst>
                <a:tab pos="193040" algn="l"/>
              </a:tabLst>
            </a:pP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ỗ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trợ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ệc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ên b</a:t>
            </a:r>
            <a:r>
              <a:rPr sz="2400" spc="10" dirty="0">
                <a:latin typeface="Segoe UI"/>
                <a:cs typeface="Segoe UI"/>
              </a:rPr>
              <a:t>y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e,</a:t>
            </a:r>
            <a:endParaRPr sz="2400">
              <a:latin typeface="Segoe UI"/>
              <a:cs typeface="Segoe UI"/>
            </a:endParaRPr>
          </a:p>
          <a:p>
            <a:pPr marL="192405" marR="5080" indent="-179705">
              <a:lnSpc>
                <a:spcPct val="110000"/>
              </a:lnSpc>
              <a:spcBef>
                <a:spcPts val="600"/>
              </a:spcBef>
              <a:buClr>
                <a:srgbClr val="F16521"/>
              </a:buClr>
              <a:buFont typeface="Wingdings"/>
              <a:buChar char=""/>
              <a:tabLst>
                <a:tab pos="193040" algn="l"/>
              </a:tabLst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ờn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ùn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 đ</a:t>
            </a:r>
            <a:r>
              <a:rPr sz="2400" spc="-5" dirty="0">
                <a:latin typeface="Segoe UI"/>
                <a:cs typeface="Segoe UI"/>
              </a:rPr>
              <a:t>ọ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5" dirty="0">
                <a:latin typeface="Segoe UI"/>
                <a:cs typeface="Segoe UI"/>
              </a:rPr>
              <a:t> li</a:t>
            </a:r>
            <a:r>
              <a:rPr sz="2400" dirty="0">
                <a:latin typeface="Segoe UI"/>
                <a:cs typeface="Segoe UI"/>
              </a:rPr>
              <a:t>ệu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ị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â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5411" y="3935584"/>
            <a:ext cx="4766733" cy="121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indent="-179705">
              <a:lnSpc>
                <a:spcPct val="110000"/>
              </a:lnSpc>
              <a:buClr>
                <a:srgbClr val="F16521"/>
              </a:buClr>
              <a:buFont typeface="Wingdings"/>
              <a:buChar char=""/>
              <a:tabLst>
                <a:tab pos="193040" algn="l"/>
              </a:tabLst>
            </a:pPr>
            <a:r>
              <a:rPr sz="2400" spc="-5" dirty="0">
                <a:latin typeface="Segoe UI"/>
                <a:cs typeface="Segoe UI"/>
              </a:rPr>
              <a:t>Luồn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spc="-15" dirty="0">
                <a:latin typeface="Segoe UI"/>
                <a:cs typeface="Segoe UI"/>
              </a:rPr>
              <a:t>ara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er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(k</a:t>
            </a:r>
            <a:r>
              <a:rPr sz="2400" dirty="0">
                <a:latin typeface="Segoe UI"/>
                <a:cs typeface="Segoe UI"/>
              </a:rPr>
              <a:t>ý tự) 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hi</a:t>
            </a:r>
            <a:r>
              <a:rPr sz="2400" dirty="0">
                <a:latin typeface="Segoe UI"/>
                <a:cs typeface="Segoe UI"/>
              </a:rPr>
              <a:t>ết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ế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ỗ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trợ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ệc 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</a:t>
            </a:r>
            <a:r>
              <a:rPr sz="2400" dirty="0">
                <a:latin typeface="Segoe UI"/>
                <a:cs typeface="Segoe UI"/>
              </a:rPr>
              <a:t>ểu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 tự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(Unico</a:t>
            </a:r>
            <a:r>
              <a:rPr sz="2400" dirty="0">
                <a:latin typeface="Segoe UI"/>
                <a:cs typeface="Segoe UI"/>
              </a:rPr>
              <a:t>de)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2309" y="1231382"/>
            <a:ext cx="1692192" cy="2329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63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038" y="646006"/>
            <a:ext cx="4873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lang="en-US" sz="2800" b="1" spc="-30" dirty="0">
                <a:solidFill>
                  <a:srgbClr val="0070C0"/>
                </a:solidFill>
                <a:latin typeface="Segoe UI"/>
                <a:cs typeface="Segoe UI"/>
              </a:rPr>
              <a:t>3.4 </a:t>
            </a:r>
            <a:r>
              <a:rPr sz="2800" b="1" spc="-30" dirty="0" err="1">
                <a:solidFill>
                  <a:srgbClr val="0070C0"/>
                </a:solidFill>
                <a:latin typeface="Segoe UI"/>
                <a:cs typeface="Segoe UI"/>
              </a:rPr>
              <a:t>Cá</a:t>
            </a:r>
            <a:r>
              <a:rPr sz="2800" b="1" spc="-15" dirty="0" err="1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oạ</a:t>
            </a:r>
            <a:r>
              <a:rPr sz="2800" b="1" spc="-10" dirty="0">
                <a:solidFill>
                  <a:srgbClr val="0070C0"/>
                </a:solidFill>
                <a:latin typeface="Segoe UI"/>
                <a:cs typeface="Segoe UI"/>
              </a:rPr>
              <a:t>i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ữ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ệu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0889" y="5535847"/>
            <a:ext cx="502920" cy="444500"/>
          </a:xfrm>
          <a:custGeom>
            <a:avLst/>
            <a:gdLst/>
            <a:ahLst/>
            <a:cxnLst/>
            <a:rect l="l" t="t" r="r" b="b"/>
            <a:pathLst>
              <a:path w="377189" h="444500">
                <a:moveTo>
                  <a:pt x="0" y="0"/>
                </a:moveTo>
                <a:lnTo>
                  <a:pt x="188549" y="0"/>
                </a:lnTo>
                <a:lnTo>
                  <a:pt x="188549" y="444127"/>
                </a:lnTo>
                <a:lnTo>
                  <a:pt x="377098" y="444127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0889" y="4958309"/>
            <a:ext cx="502920" cy="577850"/>
          </a:xfrm>
          <a:custGeom>
            <a:avLst/>
            <a:gdLst/>
            <a:ahLst/>
            <a:cxnLst/>
            <a:rect l="l" t="t" r="r" b="b"/>
            <a:pathLst>
              <a:path w="377189" h="577850">
                <a:moveTo>
                  <a:pt x="0" y="577538"/>
                </a:moveTo>
                <a:lnTo>
                  <a:pt x="188549" y="577538"/>
                </a:lnTo>
                <a:lnTo>
                  <a:pt x="188549" y="0"/>
                </a:lnTo>
                <a:lnTo>
                  <a:pt x="377098" y="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6954" y="4402049"/>
            <a:ext cx="310727" cy="1134110"/>
          </a:xfrm>
          <a:custGeom>
            <a:avLst/>
            <a:gdLst/>
            <a:ahLst/>
            <a:cxnLst/>
            <a:rect l="l" t="t" r="r" b="b"/>
            <a:pathLst>
              <a:path w="233044" h="1134110">
                <a:moveTo>
                  <a:pt x="0" y="0"/>
                </a:moveTo>
                <a:lnTo>
                  <a:pt x="116217" y="0"/>
                </a:lnTo>
                <a:lnTo>
                  <a:pt x="116217" y="1133798"/>
                </a:lnTo>
                <a:lnTo>
                  <a:pt x="232434" y="1133798"/>
                </a:lnTo>
              </a:path>
            </a:pathLst>
          </a:custGeom>
          <a:ln w="25399">
            <a:solidFill>
              <a:srgbClr val="064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0889" y="3300922"/>
            <a:ext cx="502920" cy="869315"/>
          </a:xfrm>
          <a:custGeom>
            <a:avLst/>
            <a:gdLst/>
            <a:ahLst/>
            <a:cxnLst/>
            <a:rect l="l" t="t" r="r" b="b"/>
            <a:pathLst>
              <a:path w="377189" h="869314">
                <a:moveTo>
                  <a:pt x="0" y="0"/>
                </a:moveTo>
                <a:lnTo>
                  <a:pt x="188549" y="0"/>
                </a:lnTo>
                <a:lnTo>
                  <a:pt x="188549" y="869051"/>
                </a:lnTo>
                <a:lnTo>
                  <a:pt x="377098" y="869051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7719" y="3309366"/>
            <a:ext cx="502920" cy="302895"/>
          </a:xfrm>
          <a:custGeom>
            <a:avLst/>
            <a:gdLst/>
            <a:ahLst/>
            <a:cxnLst/>
            <a:rect l="l" t="t" r="r" b="b"/>
            <a:pathLst>
              <a:path w="377189" h="302895">
                <a:moveTo>
                  <a:pt x="0" y="0"/>
                </a:moveTo>
                <a:lnTo>
                  <a:pt x="188549" y="0"/>
                </a:lnTo>
                <a:lnTo>
                  <a:pt x="188549" y="302757"/>
                </a:lnTo>
                <a:lnTo>
                  <a:pt x="377098" y="302757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7719" y="2893528"/>
            <a:ext cx="502920" cy="415925"/>
          </a:xfrm>
          <a:custGeom>
            <a:avLst/>
            <a:gdLst/>
            <a:ahLst/>
            <a:cxnLst/>
            <a:rect l="l" t="t" r="r" b="b"/>
            <a:pathLst>
              <a:path w="377189" h="415925">
                <a:moveTo>
                  <a:pt x="0" y="415838"/>
                </a:moveTo>
                <a:lnTo>
                  <a:pt x="188549" y="415838"/>
                </a:lnTo>
                <a:lnTo>
                  <a:pt x="188549" y="0"/>
                </a:lnTo>
                <a:lnTo>
                  <a:pt x="377098" y="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20889" y="3300922"/>
            <a:ext cx="502920" cy="8890"/>
          </a:xfrm>
          <a:custGeom>
            <a:avLst/>
            <a:gdLst/>
            <a:ahLst/>
            <a:cxnLst/>
            <a:rect l="l" t="t" r="r" b="b"/>
            <a:pathLst>
              <a:path w="377189" h="8889">
                <a:moveTo>
                  <a:pt x="0" y="0"/>
                </a:moveTo>
                <a:lnTo>
                  <a:pt x="188549" y="0"/>
                </a:lnTo>
                <a:lnTo>
                  <a:pt x="188549" y="8442"/>
                </a:lnTo>
                <a:lnTo>
                  <a:pt x="377098" y="8442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0889" y="2268626"/>
            <a:ext cx="502920" cy="1032510"/>
          </a:xfrm>
          <a:custGeom>
            <a:avLst/>
            <a:gdLst/>
            <a:ahLst/>
            <a:cxnLst/>
            <a:rect l="l" t="t" r="r" b="b"/>
            <a:pathLst>
              <a:path w="377189" h="1032510">
                <a:moveTo>
                  <a:pt x="0" y="1032296"/>
                </a:moveTo>
                <a:lnTo>
                  <a:pt x="188549" y="1032296"/>
                </a:lnTo>
                <a:lnTo>
                  <a:pt x="188549" y="0"/>
                </a:lnTo>
                <a:lnTo>
                  <a:pt x="377098" y="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6954" y="3300922"/>
            <a:ext cx="310727" cy="1101725"/>
          </a:xfrm>
          <a:custGeom>
            <a:avLst/>
            <a:gdLst/>
            <a:ahLst/>
            <a:cxnLst/>
            <a:rect l="l" t="t" r="r" b="b"/>
            <a:pathLst>
              <a:path w="233044" h="1101725">
                <a:moveTo>
                  <a:pt x="0" y="1101126"/>
                </a:moveTo>
                <a:lnTo>
                  <a:pt x="116217" y="1101126"/>
                </a:lnTo>
                <a:lnTo>
                  <a:pt x="116217" y="0"/>
                </a:lnTo>
                <a:lnTo>
                  <a:pt x="232434" y="0"/>
                </a:lnTo>
              </a:path>
            </a:pathLst>
          </a:custGeom>
          <a:ln w="25399">
            <a:solidFill>
              <a:srgbClr val="064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31" y="3886201"/>
            <a:ext cx="2802125" cy="1168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837" y="4151831"/>
            <a:ext cx="1884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5" dirty="0">
                <a:latin typeface="Calibri"/>
                <a:cs typeface="Calibri"/>
              </a:rPr>
              <a:t>O</a:t>
            </a:r>
            <a:r>
              <a:rPr sz="4000" b="1" spc="-25" dirty="0">
                <a:latin typeface="Calibri"/>
                <a:cs typeface="Calibri"/>
              </a:rPr>
              <a:t>b</a:t>
            </a:r>
            <a:r>
              <a:rPr sz="4000" b="1" spc="-5" dirty="0">
                <a:latin typeface="Calibri"/>
                <a:cs typeface="Calibri"/>
              </a:rPr>
              <a:t>j</a:t>
            </a:r>
            <a:r>
              <a:rPr sz="4000" b="1" spc="-25" dirty="0">
                <a:latin typeface="Calibri"/>
                <a:cs typeface="Calibri"/>
              </a:rPr>
              <a:t>e</a:t>
            </a:r>
            <a:r>
              <a:rPr sz="4000" b="1" spc="-30" dirty="0">
                <a:latin typeface="Calibri"/>
                <a:cs typeface="Calibri"/>
              </a:rPr>
              <a:t>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0288" y="2991611"/>
            <a:ext cx="2631440" cy="66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85679" y="3168127"/>
            <a:ext cx="175598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nputSt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17007" y="1958339"/>
            <a:ext cx="2808224" cy="670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7807" y="2898649"/>
            <a:ext cx="2629407" cy="911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42937" y="3037012"/>
            <a:ext cx="1477433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5080" indent="-170815">
              <a:lnSpc>
                <a:spcPts val="2210"/>
              </a:lnSpc>
            </a:pP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il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erI</a:t>
            </a:r>
            <a:r>
              <a:rPr sz="2000" dirty="0">
                <a:latin typeface="Calibri"/>
                <a:cs typeface="Calibri"/>
              </a:rPr>
              <a:t>nput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83295" y="2583179"/>
            <a:ext cx="3521455" cy="670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83295" y="3302505"/>
            <a:ext cx="3419855" cy="669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94300" y="3479301"/>
            <a:ext cx="239606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nputSt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67807" y="3758185"/>
            <a:ext cx="2629407" cy="9128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39305" y="3897615"/>
            <a:ext cx="1682327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985" marR="5080" indent="-248920">
              <a:lnSpc>
                <a:spcPts val="2210"/>
              </a:lnSpc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je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nput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0288" y="5225797"/>
            <a:ext cx="2631440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3263" y="4648213"/>
            <a:ext cx="2773679" cy="670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59568" y="4825504"/>
            <a:ext cx="4619413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815464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              </a:t>
            </a:r>
            <a:r>
              <a:rPr sz="2000" dirty="0" err="1">
                <a:latin typeface="Calibri"/>
                <a:cs typeface="Calibri"/>
              </a:rPr>
              <a:t>Bu</a:t>
            </a:r>
            <a:r>
              <a:rPr sz="2000" spc="-25" dirty="0" err="1">
                <a:latin typeface="Calibri"/>
                <a:cs typeface="Calibri"/>
              </a:rPr>
              <a:t>f</a:t>
            </a:r>
            <a:r>
              <a:rPr sz="2000" spc="-50" dirty="0" err="1">
                <a:latin typeface="Calibri"/>
                <a:cs typeface="Calibri"/>
              </a:rPr>
              <a:t>f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sz="2000" spc="-30" dirty="0" err="1">
                <a:latin typeface="Calibri"/>
                <a:cs typeface="Calibri"/>
              </a:rPr>
              <a:t>r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d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ad</a:t>
            </a:r>
            <a:r>
              <a:rPr sz="2000" spc="-5" dirty="0" err="1">
                <a:latin typeface="Calibri"/>
                <a:cs typeface="Calibri"/>
              </a:rPr>
              <a:t>er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7807" y="5536692"/>
            <a:ext cx="2629407" cy="9448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67050" y="5707622"/>
            <a:ext cx="2763519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 marR="5080" indent="-306705">
              <a:lnSpc>
                <a:spcPts val="2210"/>
              </a:lnSpc>
              <a:tabLst>
                <a:tab pos="1627505" algn="l"/>
                <a:tab pos="2059305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nput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Calibri"/>
                <a:cs typeface="Calibri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83295" y="5670800"/>
            <a:ext cx="2631440" cy="66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27163" y="857603"/>
            <a:ext cx="7149253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dirty="0" err="1">
                <a:latin typeface="Segoe UI"/>
                <a:cs typeface="Segoe UI"/>
              </a:rPr>
              <a:t>K</a:t>
            </a:r>
            <a:r>
              <a:rPr sz="2400" spc="-5" dirty="0" err="1">
                <a:latin typeface="Segoe UI"/>
                <a:cs typeface="Segoe UI"/>
              </a:rPr>
              <a:t>i</a:t>
            </a:r>
            <a:r>
              <a:rPr sz="2400" dirty="0" err="1">
                <a:latin typeface="Segoe UI"/>
                <a:cs typeface="Segoe UI"/>
              </a:rPr>
              <a:t>ến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dirty="0" err="1">
                <a:latin typeface="Segoe UI"/>
                <a:cs typeface="Segoe UI"/>
              </a:rPr>
              <a:t>tr</a:t>
            </a:r>
            <a:r>
              <a:rPr sz="2400" spc="-5" dirty="0" err="1">
                <a:latin typeface="Segoe UI"/>
                <a:cs typeface="Segoe UI"/>
              </a:rPr>
              <a:t>ú</a:t>
            </a:r>
            <a:r>
              <a:rPr sz="2400" dirty="0" err="1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7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m</a:t>
            </a:r>
          </a:p>
          <a:p>
            <a:pPr marL="864235" indent="-751205">
              <a:lnSpc>
                <a:spcPct val="100000"/>
              </a:lnSpc>
            </a:pPr>
            <a:r>
              <a:rPr sz="2400" spc="-15" dirty="0">
                <a:latin typeface="Segoe UI"/>
                <a:cs typeface="Segoe UI"/>
              </a:rPr>
              <a:t>(</a:t>
            </a:r>
            <a:r>
              <a:rPr sz="2400" spc="-5" dirty="0" err="1">
                <a:latin typeface="Segoe UI"/>
                <a:cs typeface="Segoe UI"/>
              </a:rPr>
              <a:t>Luồn</a:t>
            </a:r>
            <a:r>
              <a:rPr sz="2400" dirty="0" err="1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 err="1">
                <a:latin typeface="Segoe UI"/>
                <a:cs typeface="Segoe UI"/>
              </a:rPr>
              <a:t>nh</a:t>
            </a:r>
            <a:r>
              <a:rPr sz="2400" dirty="0" err="1">
                <a:latin typeface="Segoe UI"/>
                <a:cs typeface="Segoe UI"/>
              </a:rPr>
              <a:t>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 err="1">
                <a:latin typeface="Segoe UI"/>
                <a:cs typeface="Segoe UI"/>
              </a:rPr>
              <a:t>dữ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 err="1">
                <a:latin typeface="Segoe UI"/>
                <a:cs typeface="Segoe UI"/>
              </a:rPr>
              <a:t>li</a:t>
            </a:r>
            <a:r>
              <a:rPr sz="2400" dirty="0" err="1">
                <a:latin typeface="Segoe UI"/>
                <a:cs typeface="Segoe UI"/>
              </a:rPr>
              <a:t>ệ</a:t>
            </a:r>
            <a:r>
              <a:rPr sz="2400" spc="-5" dirty="0" err="1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)</a:t>
            </a:r>
          </a:p>
          <a:p>
            <a:pPr marL="864235">
              <a:lnSpc>
                <a:spcPct val="100000"/>
              </a:lnSpc>
              <a:spcBef>
                <a:spcPts val="1600"/>
              </a:spcBef>
            </a:pPr>
            <a:r>
              <a:rPr lang="en-US" sz="2400" dirty="0">
                <a:latin typeface="Times New Roman"/>
                <a:cs typeface="Times New Roman"/>
              </a:rPr>
              <a:t>     </a:t>
            </a:r>
            <a:r>
              <a:rPr sz="2000" dirty="0" err="1">
                <a:latin typeface="Calibri"/>
                <a:cs typeface="Calibri"/>
              </a:rPr>
              <a:t>F</a:t>
            </a:r>
            <a:r>
              <a:rPr sz="2000" spc="-5" dirty="0" err="1">
                <a:latin typeface="Calibri"/>
                <a:cs typeface="Calibri"/>
              </a:rPr>
              <a:t>ileI</a:t>
            </a:r>
            <a:r>
              <a:rPr sz="2000" dirty="0" err="1">
                <a:latin typeface="Calibri"/>
                <a:cs typeface="Calibri"/>
              </a:rPr>
              <a:t>nputSt</a:t>
            </a:r>
            <a:r>
              <a:rPr sz="2000" spc="-30" dirty="0" err="1">
                <a:latin typeface="Calibri"/>
                <a:cs typeface="Calibri"/>
              </a:rPr>
              <a:t>r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am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168015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                      </a:t>
            </a:r>
            <a:r>
              <a:rPr sz="2000" dirty="0" err="1">
                <a:latin typeface="Calibri"/>
                <a:cs typeface="Calibri"/>
              </a:rPr>
              <a:t>Bu</a:t>
            </a:r>
            <a:r>
              <a:rPr sz="2000" spc="-25" dirty="0" err="1">
                <a:latin typeface="Calibri"/>
                <a:cs typeface="Calibri"/>
              </a:rPr>
              <a:t>f</a:t>
            </a:r>
            <a:r>
              <a:rPr sz="2000" spc="-50" dirty="0" err="1">
                <a:latin typeface="Calibri"/>
                <a:cs typeface="Calibri"/>
              </a:rPr>
              <a:t>f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sz="2000" spc="-30" dirty="0" err="1">
                <a:latin typeface="Calibri"/>
                <a:cs typeface="Calibri"/>
              </a:rPr>
              <a:t>r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d</a:t>
            </a:r>
            <a:r>
              <a:rPr sz="2000" spc="-5" dirty="0" err="1">
                <a:latin typeface="Calibri"/>
                <a:cs typeface="Calibri"/>
              </a:rPr>
              <a:t>I</a:t>
            </a:r>
            <a:r>
              <a:rPr sz="2000" dirty="0" err="1">
                <a:latin typeface="Calibri"/>
                <a:cs typeface="Calibri"/>
              </a:rPr>
              <a:t>nputSt</a:t>
            </a:r>
            <a:r>
              <a:rPr sz="2000" spc="-40" dirty="0" err="1">
                <a:latin typeface="Calibri"/>
                <a:cs typeface="Calibri"/>
              </a:rPr>
              <a:t>r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am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14856" y="5847163"/>
            <a:ext cx="156633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4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9151" y="653724"/>
            <a:ext cx="4873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lang="en-US" sz="2800" b="1" spc="-30" dirty="0">
                <a:solidFill>
                  <a:srgbClr val="0070C0"/>
                </a:solidFill>
                <a:latin typeface="Segoe UI"/>
                <a:cs typeface="Segoe UI"/>
              </a:rPr>
              <a:t>3.5 </a:t>
            </a:r>
            <a:r>
              <a:rPr sz="2800" b="1" spc="-30" dirty="0" err="1">
                <a:solidFill>
                  <a:srgbClr val="0070C0"/>
                </a:solidFill>
                <a:latin typeface="Segoe UI"/>
                <a:cs typeface="Segoe UI"/>
              </a:rPr>
              <a:t>Cá</a:t>
            </a:r>
            <a:r>
              <a:rPr sz="2800" b="1" spc="-15" dirty="0" err="1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oạ</a:t>
            </a:r>
            <a:r>
              <a:rPr sz="2800" b="1" spc="-10" dirty="0">
                <a:solidFill>
                  <a:srgbClr val="0070C0"/>
                </a:solidFill>
                <a:latin typeface="Segoe UI"/>
                <a:cs typeface="Segoe UI"/>
              </a:rPr>
              <a:t>i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ữ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ệu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6135" y="5376292"/>
            <a:ext cx="464820" cy="845185"/>
          </a:xfrm>
          <a:custGeom>
            <a:avLst/>
            <a:gdLst/>
            <a:ahLst/>
            <a:cxnLst/>
            <a:rect l="l" t="t" r="r" b="b"/>
            <a:pathLst>
              <a:path w="348614" h="845185">
                <a:moveTo>
                  <a:pt x="0" y="0"/>
                </a:moveTo>
                <a:lnTo>
                  <a:pt x="174162" y="0"/>
                </a:lnTo>
                <a:lnTo>
                  <a:pt x="174162" y="845070"/>
                </a:lnTo>
                <a:lnTo>
                  <a:pt x="348264" y="84507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35" y="5376292"/>
            <a:ext cx="464820" cy="8255"/>
          </a:xfrm>
          <a:custGeom>
            <a:avLst/>
            <a:gdLst/>
            <a:ahLst/>
            <a:cxnLst/>
            <a:rect l="l" t="t" r="r" b="b"/>
            <a:pathLst>
              <a:path w="348614" h="8254">
                <a:moveTo>
                  <a:pt x="0" y="0"/>
                </a:moveTo>
                <a:lnTo>
                  <a:pt x="174162" y="0"/>
                </a:lnTo>
                <a:lnTo>
                  <a:pt x="174162" y="7976"/>
                </a:lnTo>
                <a:lnTo>
                  <a:pt x="348264" y="7976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6135" y="4570739"/>
            <a:ext cx="464820" cy="805815"/>
          </a:xfrm>
          <a:custGeom>
            <a:avLst/>
            <a:gdLst/>
            <a:ahLst/>
            <a:cxnLst/>
            <a:rect l="l" t="t" r="r" b="b"/>
            <a:pathLst>
              <a:path w="348614" h="805814">
                <a:moveTo>
                  <a:pt x="0" y="805552"/>
                </a:moveTo>
                <a:lnTo>
                  <a:pt x="174162" y="805552"/>
                </a:lnTo>
                <a:lnTo>
                  <a:pt x="174162" y="0"/>
                </a:lnTo>
                <a:lnTo>
                  <a:pt x="348264" y="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9922" y="4186379"/>
            <a:ext cx="464820" cy="1189990"/>
          </a:xfrm>
          <a:custGeom>
            <a:avLst/>
            <a:gdLst/>
            <a:ahLst/>
            <a:cxnLst/>
            <a:rect l="l" t="t" r="r" b="b"/>
            <a:pathLst>
              <a:path w="348615" h="1189989">
                <a:moveTo>
                  <a:pt x="0" y="0"/>
                </a:moveTo>
                <a:lnTo>
                  <a:pt x="174141" y="0"/>
                </a:lnTo>
                <a:lnTo>
                  <a:pt x="174141" y="1189911"/>
                </a:lnTo>
                <a:lnTo>
                  <a:pt x="348270" y="1189911"/>
                </a:lnTo>
              </a:path>
            </a:pathLst>
          </a:custGeom>
          <a:ln w="25399">
            <a:solidFill>
              <a:srgbClr val="064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6135" y="2996459"/>
            <a:ext cx="464820" cy="828675"/>
          </a:xfrm>
          <a:custGeom>
            <a:avLst/>
            <a:gdLst/>
            <a:ahLst/>
            <a:cxnLst/>
            <a:rect l="l" t="t" r="r" b="b"/>
            <a:pathLst>
              <a:path w="348614" h="828675">
                <a:moveTo>
                  <a:pt x="0" y="0"/>
                </a:moveTo>
                <a:lnTo>
                  <a:pt x="174162" y="0"/>
                </a:lnTo>
                <a:lnTo>
                  <a:pt x="174162" y="828306"/>
                </a:lnTo>
                <a:lnTo>
                  <a:pt x="348264" y="828306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2373" y="2996459"/>
            <a:ext cx="464820" cy="545465"/>
          </a:xfrm>
          <a:custGeom>
            <a:avLst/>
            <a:gdLst/>
            <a:ahLst/>
            <a:cxnLst/>
            <a:rect l="l" t="t" r="r" b="b"/>
            <a:pathLst>
              <a:path w="348614" h="545464">
                <a:moveTo>
                  <a:pt x="0" y="0"/>
                </a:moveTo>
                <a:lnTo>
                  <a:pt x="174132" y="0"/>
                </a:lnTo>
                <a:lnTo>
                  <a:pt x="174132" y="545317"/>
                </a:lnTo>
                <a:lnTo>
                  <a:pt x="348264" y="545317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2373" y="2467386"/>
            <a:ext cx="464820" cy="529590"/>
          </a:xfrm>
          <a:custGeom>
            <a:avLst/>
            <a:gdLst/>
            <a:ahLst/>
            <a:cxnLst/>
            <a:rect l="l" t="t" r="r" b="b"/>
            <a:pathLst>
              <a:path w="348614" h="529589">
                <a:moveTo>
                  <a:pt x="0" y="529071"/>
                </a:moveTo>
                <a:lnTo>
                  <a:pt x="174132" y="529071"/>
                </a:lnTo>
                <a:lnTo>
                  <a:pt x="174132" y="0"/>
                </a:lnTo>
                <a:lnTo>
                  <a:pt x="348264" y="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6135" y="2996458"/>
            <a:ext cx="464820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264" y="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135" y="2168165"/>
            <a:ext cx="464820" cy="828675"/>
          </a:xfrm>
          <a:custGeom>
            <a:avLst/>
            <a:gdLst/>
            <a:ahLst/>
            <a:cxnLst/>
            <a:rect l="l" t="t" r="r" b="b"/>
            <a:pathLst>
              <a:path w="348614" h="828675">
                <a:moveTo>
                  <a:pt x="0" y="828293"/>
                </a:moveTo>
                <a:lnTo>
                  <a:pt x="174162" y="828293"/>
                </a:lnTo>
                <a:lnTo>
                  <a:pt x="174162" y="0"/>
                </a:lnTo>
                <a:lnTo>
                  <a:pt x="348264" y="0"/>
                </a:lnTo>
              </a:path>
            </a:pathLst>
          </a:custGeom>
          <a:ln w="25399">
            <a:solidFill>
              <a:srgbClr val="0849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9922" y="2996458"/>
            <a:ext cx="464820" cy="1189990"/>
          </a:xfrm>
          <a:custGeom>
            <a:avLst/>
            <a:gdLst/>
            <a:ahLst/>
            <a:cxnLst/>
            <a:rect l="l" t="t" r="r" b="b"/>
            <a:pathLst>
              <a:path w="348615" h="1189989">
                <a:moveTo>
                  <a:pt x="0" y="1189920"/>
                </a:moveTo>
                <a:lnTo>
                  <a:pt x="174141" y="1189920"/>
                </a:lnTo>
                <a:lnTo>
                  <a:pt x="174141" y="0"/>
                </a:lnTo>
                <a:lnTo>
                  <a:pt x="348270" y="0"/>
                </a:lnTo>
              </a:path>
            </a:pathLst>
          </a:custGeom>
          <a:ln w="25399">
            <a:solidFill>
              <a:srgbClr val="064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1" y="3718559"/>
            <a:ext cx="2584703" cy="106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0605" y="3959121"/>
            <a:ext cx="16713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O</a:t>
            </a:r>
            <a:r>
              <a:rPr sz="3600" spc="5" dirty="0">
                <a:latin typeface="Calibri"/>
                <a:cs typeface="Calibri"/>
              </a:rPr>
              <a:t>b</a:t>
            </a:r>
            <a:r>
              <a:rPr sz="3600" spc="-10" dirty="0">
                <a:latin typeface="Calibri"/>
                <a:cs typeface="Calibri"/>
              </a:rPr>
              <a:t>j</a:t>
            </a:r>
            <a:r>
              <a:rPr sz="3600" spc="-25" dirty="0">
                <a:latin typeface="Calibri"/>
                <a:cs typeface="Calibri"/>
              </a:rPr>
              <a:t>e</a:t>
            </a:r>
            <a:r>
              <a:rPr sz="3600" spc="-15" dirty="0">
                <a:latin typeface="Calibri"/>
                <a:cs typeface="Calibri"/>
              </a:rPr>
              <a:t>ct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56815" y="2705101"/>
            <a:ext cx="2771648" cy="678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21605" y="2866062"/>
            <a:ext cx="21463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70" dirty="0">
                <a:latin typeface="Segoe UI"/>
                <a:cs typeface="Segoe UI"/>
              </a:rPr>
              <a:t>S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am</a:t>
            </a:r>
          </a:p>
        </p:txBody>
      </p:sp>
      <p:sp>
        <p:nvSpPr>
          <p:cNvPr id="18" name="object 18"/>
          <p:cNvSpPr/>
          <p:nvPr/>
        </p:nvSpPr>
        <p:spPr>
          <a:xfrm>
            <a:off x="4864607" y="1725168"/>
            <a:ext cx="2438400" cy="981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74873" y="1885749"/>
            <a:ext cx="16129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ts val="2390"/>
              </a:lnSpc>
            </a:pPr>
            <a:r>
              <a:rPr sz="2000" spc="5" dirty="0">
                <a:latin typeface="Segoe UI"/>
                <a:cs typeface="Segoe UI"/>
              </a:rPr>
              <a:t>F</a:t>
            </a:r>
            <a:r>
              <a:rPr sz="2000" spc="-10" dirty="0">
                <a:latin typeface="Segoe UI"/>
                <a:cs typeface="Segoe UI"/>
              </a:rPr>
              <a:t>il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ut </a:t>
            </a:r>
            <a:r>
              <a:rPr sz="2000" spc="-60" dirty="0">
                <a:latin typeface="Segoe UI"/>
                <a:cs typeface="Segoe UI"/>
              </a:rPr>
              <a:t>S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64607" y="2552701"/>
            <a:ext cx="2493264" cy="982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58997" y="2714043"/>
            <a:ext cx="18440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8290">
              <a:lnSpc>
                <a:spcPts val="2390"/>
              </a:lnSpc>
            </a:pPr>
            <a:r>
              <a:rPr sz="2000" spc="5" dirty="0">
                <a:latin typeface="Segoe UI"/>
                <a:cs typeface="Segoe UI"/>
              </a:rPr>
              <a:t>F</a:t>
            </a:r>
            <a:r>
              <a:rPr sz="2000" spc="-10" dirty="0">
                <a:latin typeface="Segoe UI"/>
                <a:cs typeface="Segoe UI"/>
              </a:rPr>
              <a:t>ilt</a:t>
            </a:r>
            <a:r>
              <a:rPr sz="2000" spc="-5" dirty="0">
                <a:latin typeface="Segoe UI"/>
                <a:cs typeface="Segoe UI"/>
              </a:rPr>
              <a:t>er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ut </a:t>
            </a:r>
            <a:r>
              <a:rPr sz="2000" spc="-60" dirty="0">
                <a:latin typeface="Segoe UI"/>
                <a:cs typeface="Segoe UI"/>
              </a:rPr>
              <a:t>S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50479" y="2124455"/>
            <a:ext cx="4151376" cy="729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39488" y="2336967"/>
            <a:ext cx="34992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B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spc="-5" dirty="0">
                <a:latin typeface="Segoe UI"/>
                <a:cs typeface="Segoe UI"/>
              </a:rPr>
              <a:t>ffe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ed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60" dirty="0">
                <a:latin typeface="Segoe UI"/>
                <a:cs typeface="Segoe UI"/>
              </a:rPr>
              <a:t>S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50479" y="3198873"/>
            <a:ext cx="4082288" cy="7299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21935" y="3411349"/>
            <a:ext cx="293285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DataO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60" dirty="0">
                <a:latin typeface="Segoe UI"/>
                <a:cs typeface="Segoe UI"/>
              </a:rPr>
              <a:t>S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69104" y="3381769"/>
            <a:ext cx="2714752" cy="981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35046" y="3542338"/>
            <a:ext cx="209211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2390"/>
              </a:lnSpc>
            </a:pPr>
            <a:r>
              <a:rPr sz="2000" dirty="0">
                <a:latin typeface="Segoe UI"/>
                <a:cs typeface="Segoe UI"/>
              </a:rPr>
              <a:t>O</a:t>
            </a:r>
            <a:r>
              <a:rPr sz="2000" spc="-5" dirty="0">
                <a:latin typeface="Segoe UI"/>
                <a:cs typeface="Segoe UI"/>
              </a:rPr>
              <a:t>b</a:t>
            </a:r>
            <a:r>
              <a:rPr sz="2000" spc="-10" dirty="0">
                <a:latin typeface="Segoe UI"/>
                <a:cs typeface="Segoe UI"/>
              </a:rPr>
              <a:t>j</a:t>
            </a:r>
            <a:r>
              <a:rPr sz="2000" spc="-5" dirty="0">
                <a:latin typeface="Segoe UI"/>
                <a:cs typeface="Segoe UI"/>
              </a:rPr>
              <a:t>ec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ut </a:t>
            </a:r>
            <a:r>
              <a:rPr sz="2000" spc="-60" dirty="0">
                <a:latin typeface="Segoe UI"/>
                <a:cs typeface="Segoe UI"/>
              </a:rPr>
              <a:t>S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78736" y="5084064"/>
            <a:ext cx="2438400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14949" y="5245879"/>
            <a:ext cx="9592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W</a:t>
            </a:r>
            <a:r>
              <a:rPr sz="2000" spc="-5" dirty="0">
                <a:latin typeface="Segoe UI"/>
                <a:cs typeface="Segoe UI"/>
              </a:rPr>
              <a:t>ri</a:t>
            </a:r>
            <a:r>
              <a:rPr sz="2000" spc="-1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04079" y="4279388"/>
            <a:ext cx="2852927" cy="6781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69209" y="4440330"/>
            <a:ext cx="222334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B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spc="-5" dirty="0">
                <a:latin typeface="Segoe UI"/>
                <a:cs typeface="Segoe UI"/>
              </a:rPr>
              <a:t>ffe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ed</a:t>
            </a:r>
            <a:r>
              <a:rPr sz="2000" dirty="0">
                <a:latin typeface="Segoe UI"/>
                <a:cs typeface="Segoe UI"/>
              </a:rPr>
              <a:t>W</a:t>
            </a:r>
            <a:r>
              <a:rPr sz="2000" spc="-5" dirty="0">
                <a:latin typeface="Segoe UI"/>
                <a:cs typeface="Segoe UI"/>
              </a:rPr>
              <a:t>r</a:t>
            </a:r>
            <a:r>
              <a:rPr sz="2000" spc="-10" dirty="0">
                <a:latin typeface="Segoe UI"/>
                <a:cs typeface="Segoe UI"/>
              </a:rPr>
              <a:t>it</a:t>
            </a:r>
            <a:r>
              <a:rPr sz="2000" spc="-5" dirty="0">
                <a:latin typeface="Segoe UI"/>
                <a:cs typeface="Segoe UI"/>
              </a:rPr>
              <a:t>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4607" y="5093205"/>
            <a:ext cx="2438400" cy="6781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51641" y="5253855"/>
            <a:ext cx="16569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Segoe UI"/>
                <a:cs typeface="Segoe UI"/>
              </a:rPr>
              <a:t>P</a:t>
            </a:r>
            <a:r>
              <a:rPr sz="2000" spc="-5" dirty="0">
                <a:latin typeface="Segoe UI"/>
                <a:cs typeface="Segoe UI"/>
              </a:rPr>
              <a:t>r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tW</a:t>
            </a:r>
            <a:r>
              <a:rPr sz="2000" spc="-5" dirty="0">
                <a:latin typeface="Segoe UI"/>
                <a:cs typeface="Segoe UI"/>
              </a:rPr>
              <a:t>r</a:t>
            </a:r>
            <a:r>
              <a:rPr sz="2000" spc="-10" dirty="0">
                <a:latin typeface="Segoe UI"/>
                <a:cs typeface="Segoe UI"/>
              </a:rPr>
              <a:t>it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99584" y="5777482"/>
            <a:ext cx="2651759" cy="9829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65018" y="5938930"/>
            <a:ext cx="22876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5080" indent="-402590">
              <a:lnSpc>
                <a:spcPts val="2390"/>
              </a:lnSpc>
            </a:pP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60" dirty="0">
                <a:latin typeface="Segoe UI"/>
                <a:cs typeface="Segoe UI"/>
              </a:rPr>
              <a:t>S</a:t>
            </a:r>
            <a:r>
              <a:rPr sz="2000" spc="-10" dirty="0">
                <a:latin typeface="Segoe UI"/>
                <a:cs typeface="Segoe UI"/>
              </a:rPr>
              <a:t>t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am </a:t>
            </a:r>
            <a:r>
              <a:rPr sz="2000" spc="-130" dirty="0">
                <a:latin typeface="Segoe UI"/>
                <a:cs typeface="Segoe UI"/>
              </a:rPr>
              <a:t> </a:t>
            </a:r>
            <a:r>
              <a:rPr sz="2000" u="sng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 W</a:t>
            </a:r>
            <a:r>
              <a:rPr sz="2000" spc="-5" dirty="0">
                <a:latin typeface="Segoe UI"/>
                <a:cs typeface="Segoe UI"/>
              </a:rPr>
              <a:t>ri</a:t>
            </a:r>
            <a:r>
              <a:rPr sz="2000" spc="-1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50479" y="5932929"/>
            <a:ext cx="2438399" cy="6781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135388" y="6093510"/>
            <a:ext cx="146473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Segoe UI"/>
                <a:cs typeface="Segoe UI"/>
              </a:rPr>
              <a:t>F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spc="-5" dirty="0">
                <a:latin typeface="Segoe UI"/>
                <a:cs typeface="Segoe UI"/>
              </a:rPr>
              <a:t>le</a:t>
            </a:r>
            <a:r>
              <a:rPr sz="2000" dirty="0">
                <a:latin typeface="Segoe UI"/>
                <a:cs typeface="Segoe UI"/>
              </a:rPr>
              <a:t>W</a:t>
            </a:r>
            <a:r>
              <a:rPr sz="2000" spc="-5" dirty="0">
                <a:latin typeface="Segoe UI"/>
                <a:cs typeface="Segoe UI"/>
              </a:rPr>
              <a:t>r</a:t>
            </a:r>
            <a:r>
              <a:rPr sz="2000" spc="-10" dirty="0">
                <a:latin typeface="Segoe UI"/>
                <a:cs typeface="Segoe UI"/>
              </a:rPr>
              <a:t>it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2317" y="1300373"/>
            <a:ext cx="4377267" cy="741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K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ến tr</a:t>
            </a:r>
            <a:r>
              <a:rPr sz="2400" spc="-5" dirty="0">
                <a:latin typeface="Segoe UI"/>
                <a:cs typeface="Segoe UI"/>
              </a:rPr>
              <a:t>ú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tp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7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-20" dirty="0">
                <a:latin typeface="Segoe UI"/>
                <a:cs typeface="Segoe UI"/>
              </a:rPr>
              <a:t>am</a:t>
            </a:r>
            <a:endParaRPr sz="2400" dirty="0">
              <a:latin typeface="Segoe UI"/>
              <a:cs typeface="Segoe UI"/>
            </a:endParaRPr>
          </a:p>
          <a:p>
            <a:pPr algn="ctr">
              <a:lnSpc>
                <a:spcPts val="2855"/>
              </a:lnSpc>
            </a:pPr>
            <a:r>
              <a:rPr sz="2400" spc="-15" dirty="0">
                <a:latin typeface="Segoe UI"/>
                <a:cs typeface="Segoe UI"/>
              </a:rPr>
              <a:t>(</a:t>
            </a:r>
            <a:r>
              <a:rPr sz="2400" spc="-5" dirty="0">
                <a:latin typeface="Segoe UI"/>
                <a:cs typeface="Segoe UI"/>
              </a:rPr>
              <a:t>Luồn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554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5505">
              <a:lnSpc>
                <a:spcPct val="100000"/>
              </a:lnSpc>
            </a:pPr>
            <a:r>
              <a:rPr lang="en-US" spc="-30" dirty="0"/>
              <a:t>3.6 </a:t>
            </a:r>
            <a:r>
              <a:rPr spc="-30" dirty="0" err="1"/>
              <a:t>Cá</a:t>
            </a:r>
            <a:r>
              <a:rPr spc="-15" dirty="0" err="1"/>
              <a:t>c</a:t>
            </a:r>
            <a:r>
              <a:rPr spc="35" dirty="0"/>
              <a:t> </a:t>
            </a:r>
            <a:r>
              <a:rPr spc="-15" dirty="0"/>
              <a:t>l</a:t>
            </a:r>
            <a:r>
              <a:rPr spc="-30" dirty="0"/>
              <a:t>oạ</a:t>
            </a:r>
            <a:r>
              <a:rPr spc="-10" dirty="0"/>
              <a:t>i</a:t>
            </a:r>
            <a:r>
              <a:rPr spc="40" dirty="0"/>
              <a:t> </a:t>
            </a:r>
            <a:r>
              <a:rPr spc="-15" dirty="0"/>
              <a:t>l</a:t>
            </a:r>
            <a:r>
              <a:rPr spc="-20" dirty="0"/>
              <a:t>u</a:t>
            </a:r>
            <a:r>
              <a:rPr spc="-30" dirty="0"/>
              <a:t>ồ</a:t>
            </a:r>
            <a:r>
              <a:rPr spc="-20" dirty="0"/>
              <a:t>ng</a:t>
            </a:r>
            <a:r>
              <a:rPr spc="40" dirty="0"/>
              <a:t> </a:t>
            </a:r>
            <a:r>
              <a:rPr spc="-25" dirty="0"/>
              <a:t>d</a:t>
            </a:r>
            <a:r>
              <a:rPr spc="-20" dirty="0"/>
              <a:t>ữ</a:t>
            </a:r>
            <a:r>
              <a:rPr spc="10" dirty="0"/>
              <a:t> </a:t>
            </a:r>
            <a:r>
              <a:rPr spc="-15" dirty="0"/>
              <a:t>li</a:t>
            </a:r>
            <a:r>
              <a:rPr spc="-20" dirty="0"/>
              <a:t>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4194" y="5763383"/>
            <a:ext cx="2006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887" y="1956817"/>
            <a:ext cx="5730240" cy="3726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400" y="1981200"/>
            <a:ext cx="5588000" cy="279400"/>
          </a:xfrm>
          <a:custGeom>
            <a:avLst/>
            <a:gdLst/>
            <a:ahLst/>
            <a:cxnLst/>
            <a:rect l="l" t="t" r="r" b="b"/>
            <a:pathLst>
              <a:path w="4191000" h="279400">
                <a:moveTo>
                  <a:pt x="0" y="279404"/>
                </a:moveTo>
                <a:lnTo>
                  <a:pt x="4190999" y="279404"/>
                </a:lnTo>
                <a:lnTo>
                  <a:pt x="4190999" y="0"/>
                </a:lnTo>
                <a:lnTo>
                  <a:pt x="0" y="0"/>
                </a:lnTo>
                <a:lnTo>
                  <a:pt x="0" y="279404"/>
                </a:lnTo>
                <a:close/>
              </a:path>
            </a:pathLst>
          </a:custGeom>
          <a:solidFill>
            <a:srgbClr val="FC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400" y="2971800"/>
            <a:ext cx="5588000" cy="2628900"/>
          </a:xfrm>
          <a:custGeom>
            <a:avLst/>
            <a:gdLst/>
            <a:ahLst/>
            <a:cxnLst/>
            <a:rect l="l" t="t" r="r" b="b"/>
            <a:pathLst>
              <a:path w="4191000" h="2628900">
                <a:moveTo>
                  <a:pt x="0" y="2628899"/>
                </a:moveTo>
                <a:lnTo>
                  <a:pt x="4190999" y="2628899"/>
                </a:lnTo>
                <a:lnTo>
                  <a:pt x="4190999" y="0"/>
                </a:lnTo>
                <a:lnTo>
                  <a:pt x="0" y="0"/>
                </a:lnTo>
                <a:lnTo>
                  <a:pt x="0" y="2628899"/>
                </a:lnTo>
                <a:close/>
              </a:path>
            </a:pathLst>
          </a:custGeom>
          <a:solidFill>
            <a:srgbClr val="FC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9471" y="1956817"/>
            <a:ext cx="5730240" cy="3726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1981200"/>
            <a:ext cx="5588000" cy="279400"/>
          </a:xfrm>
          <a:custGeom>
            <a:avLst/>
            <a:gdLst/>
            <a:ahLst/>
            <a:cxnLst/>
            <a:rect l="l" t="t" r="r" b="b"/>
            <a:pathLst>
              <a:path w="4191000" h="279400">
                <a:moveTo>
                  <a:pt x="0" y="279404"/>
                </a:moveTo>
                <a:lnTo>
                  <a:pt x="4190999" y="279404"/>
                </a:lnTo>
                <a:lnTo>
                  <a:pt x="4190999" y="0"/>
                </a:lnTo>
                <a:lnTo>
                  <a:pt x="0" y="0"/>
                </a:lnTo>
                <a:lnTo>
                  <a:pt x="0" y="279404"/>
                </a:lnTo>
                <a:close/>
              </a:path>
            </a:pathLst>
          </a:custGeom>
          <a:solidFill>
            <a:srgbClr val="BFD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3000" y="2971800"/>
            <a:ext cx="5588000" cy="2628900"/>
          </a:xfrm>
          <a:custGeom>
            <a:avLst/>
            <a:gdLst/>
            <a:ahLst/>
            <a:cxnLst/>
            <a:rect l="l" t="t" r="r" b="b"/>
            <a:pathLst>
              <a:path w="4191000" h="2628900">
                <a:moveTo>
                  <a:pt x="0" y="2628899"/>
                </a:moveTo>
                <a:lnTo>
                  <a:pt x="4190999" y="2628899"/>
                </a:lnTo>
                <a:lnTo>
                  <a:pt x="4190999" y="0"/>
                </a:lnTo>
                <a:lnTo>
                  <a:pt x="0" y="0"/>
                </a:lnTo>
                <a:lnTo>
                  <a:pt x="0" y="2628899"/>
                </a:lnTo>
                <a:close/>
              </a:path>
            </a:pathLst>
          </a:custGeom>
          <a:solidFill>
            <a:srgbClr val="BFD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400" y="2260604"/>
            <a:ext cx="5588000" cy="711200"/>
          </a:xfrm>
          <a:custGeom>
            <a:avLst/>
            <a:gdLst/>
            <a:ahLst/>
            <a:cxnLst/>
            <a:rect l="l" t="t" r="r" b="b"/>
            <a:pathLst>
              <a:path w="4191000" h="711200">
                <a:moveTo>
                  <a:pt x="0" y="711195"/>
                </a:moveTo>
                <a:lnTo>
                  <a:pt x="4190999" y="711195"/>
                </a:lnTo>
                <a:lnTo>
                  <a:pt x="4190999" y="0"/>
                </a:lnTo>
                <a:lnTo>
                  <a:pt x="0" y="0"/>
                </a:lnTo>
                <a:lnTo>
                  <a:pt x="0" y="711195"/>
                </a:lnTo>
                <a:close/>
              </a:path>
            </a:pathLst>
          </a:custGeom>
          <a:solidFill>
            <a:srgbClr val="F7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3000" y="2260604"/>
            <a:ext cx="5588000" cy="711200"/>
          </a:xfrm>
          <a:custGeom>
            <a:avLst/>
            <a:gdLst/>
            <a:ahLst/>
            <a:cxnLst/>
            <a:rect l="l" t="t" r="r" b="b"/>
            <a:pathLst>
              <a:path w="4191000" h="711200">
                <a:moveTo>
                  <a:pt x="0" y="711195"/>
                </a:moveTo>
                <a:lnTo>
                  <a:pt x="4190999" y="711195"/>
                </a:lnTo>
                <a:lnTo>
                  <a:pt x="4190999" y="0"/>
                </a:lnTo>
                <a:lnTo>
                  <a:pt x="0" y="0"/>
                </a:lnTo>
                <a:lnTo>
                  <a:pt x="0" y="711195"/>
                </a:lnTo>
                <a:close/>
              </a:path>
            </a:pathLst>
          </a:custGeom>
          <a:solidFill>
            <a:srgbClr val="3F9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126" y="2445468"/>
            <a:ext cx="4784513" cy="2346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5289">
              <a:lnSpc>
                <a:spcPct val="100000"/>
              </a:lnSpc>
            </a:pPr>
            <a:r>
              <a:rPr sz="2800" b="1" spc="-20" dirty="0">
                <a:latin typeface="Segoe UI"/>
                <a:cs typeface="Segoe UI"/>
              </a:rPr>
              <a:t>Lu</a:t>
            </a:r>
            <a:r>
              <a:rPr sz="2800" b="1" spc="-30" dirty="0">
                <a:latin typeface="Segoe UI"/>
                <a:cs typeface="Segoe UI"/>
              </a:rPr>
              <a:t>ồ</a:t>
            </a:r>
            <a:r>
              <a:rPr sz="2800" b="1" spc="-20" dirty="0">
                <a:latin typeface="Segoe UI"/>
                <a:cs typeface="Segoe UI"/>
              </a:rPr>
              <a:t>ng</a:t>
            </a:r>
            <a:r>
              <a:rPr sz="2800" b="1" spc="40" dirty="0">
                <a:latin typeface="Segoe UI"/>
                <a:cs typeface="Segoe UI"/>
              </a:rPr>
              <a:t> </a:t>
            </a:r>
            <a:r>
              <a:rPr sz="2800" b="1" spc="-25" dirty="0">
                <a:latin typeface="Segoe UI"/>
                <a:cs typeface="Segoe UI"/>
              </a:rPr>
              <a:t>byt</a:t>
            </a:r>
            <a:r>
              <a:rPr sz="2800" b="1" spc="-20" dirty="0">
                <a:latin typeface="Segoe UI"/>
                <a:cs typeface="Segoe UI"/>
              </a:rPr>
              <a:t>e</a:t>
            </a:r>
            <a:endParaRPr sz="2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330"/>
              </a:spcBef>
              <a:buClr>
                <a:srgbClr val="F16521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ữ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ị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â</a:t>
            </a:r>
            <a:r>
              <a:rPr sz="2400" dirty="0">
                <a:latin typeface="Segoe UI"/>
                <a:cs typeface="Segoe UI"/>
              </a:rPr>
              <a:t>n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16521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2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</a:t>
            </a:r>
            <a:r>
              <a:rPr sz="2400" spc="-15" dirty="0">
                <a:latin typeface="Segoe UI"/>
                <a:cs typeface="Segoe UI"/>
              </a:rPr>
              <a:t>ass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ab</a:t>
            </a:r>
            <a:r>
              <a:rPr sz="2400" dirty="0">
                <a:latin typeface="Segoe UI"/>
                <a:cs typeface="Segoe UI"/>
              </a:rPr>
              <a:t>str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t:</a:t>
            </a:r>
            <a:endParaRPr sz="2400">
              <a:latin typeface="Segoe UI"/>
              <a:cs typeface="Segoe UI"/>
            </a:endParaRPr>
          </a:p>
          <a:p>
            <a:pPr marL="520065" lvl="1" indent="-276225">
              <a:lnSpc>
                <a:spcPct val="100000"/>
              </a:lnSpc>
              <a:spcBef>
                <a:spcPts val="535"/>
              </a:spcBef>
              <a:buClr>
                <a:srgbClr val="0A52A0"/>
              </a:buClr>
              <a:buFont typeface="Arial"/>
              <a:buChar char="•"/>
              <a:tabLst>
                <a:tab pos="520700" algn="l"/>
              </a:tabLst>
            </a:pPr>
            <a:r>
              <a:rPr sz="2200" spc="-15" dirty="0">
                <a:latin typeface="Segoe UI"/>
                <a:cs typeface="Segoe UI"/>
              </a:rPr>
              <a:t>Input</a:t>
            </a:r>
            <a:r>
              <a:rPr sz="2200" spc="-90" dirty="0">
                <a:latin typeface="Segoe UI"/>
                <a:cs typeface="Segoe UI"/>
              </a:rPr>
              <a:t>S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-30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0" dirty="0">
                <a:latin typeface="Segoe UI"/>
                <a:cs typeface="Segoe UI"/>
              </a:rPr>
              <a:t>am</a:t>
            </a:r>
            <a:endParaRPr sz="2200">
              <a:latin typeface="Segoe UI"/>
              <a:cs typeface="Segoe UI"/>
            </a:endParaRPr>
          </a:p>
          <a:p>
            <a:pPr marL="520065" lvl="1" indent="-276225">
              <a:lnSpc>
                <a:spcPct val="100000"/>
              </a:lnSpc>
              <a:spcBef>
                <a:spcPts val="525"/>
              </a:spcBef>
              <a:buClr>
                <a:srgbClr val="0A52A0"/>
              </a:buClr>
              <a:buFont typeface="Arial"/>
              <a:buChar char="•"/>
              <a:tabLst>
                <a:tab pos="520700" algn="l"/>
              </a:tabLst>
            </a:pPr>
            <a:r>
              <a:rPr sz="2200" spc="-15" dirty="0">
                <a:latin typeface="Segoe UI"/>
                <a:cs typeface="Segoe UI"/>
              </a:rPr>
              <a:t>Output</a:t>
            </a:r>
            <a:r>
              <a:rPr sz="2200" spc="-90" dirty="0">
                <a:latin typeface="Segoe UI"/>
                <a:cs typeface="Segoe UI"/>
              </a:rPr>
              <a:t>S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-30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0" dirty="0">
                <a:latin typeface="Segoe UI"/>
                <a:cs typeface="Segoe UI"/>
              </a:rPr>
              <a:t>am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9217" y="2445468"/>
            <a:ext cx="3632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Segoe UI"/>
                <a:cs typeface="Segoe UI"/>
              </a:rPr>
              <a:t>Lu</a:t>
            </a:r>
            <a:r>
              <a:rPr sz="2800" b="1" spc="-30" dirty="0">
                <a:latin typeface="Segoe UI"/>
                <a:cs typeface="Segoe UI"/>
              </a:rPr>
              <a:t>ồ</a:t>
            </a:r>
            <a:r>
              <a:rPr sz="2800" b="1" spc="-20" dirty="0">
                <a:latin typeface="Segoe UI"/>
                <a:cs typeface="Segoe UI"/>
              </a:rPr>
              <a:t>ng</a:t>
            </a:r>
            <a:r>
              <a:rPr sz="2800" b="1" spc="40" dirty="0">
                <a:latin typeface="Segoe UI"/>
                <a:cs typeface="Segoe UI"/>
              </a:rPr>
              <a:t> </a:t>
            </a:r>
            <a:r>
              <a:rPr sz="2800" b="1" spc="-15" dirty="0">
                <a:latin typeface="Segoe UI"/>
                <a:cs typeface="Segoe UI"/>
              </a:rPr>
              <a:t>c</a:t>
            </a:r>
            <a:r>
              <a:rPr sz="2800" b="1" spc="-25" dirty="0">
                <a:latin typeface="Segoe UI"/>
                <a:cs typeface="Segoe UI"/>
              </a:rPr>
              <a:t>ha</a:t>
            </a:r>
            <a:r>
              <a:rPr sz="2800" b="1" spc="-15" dirty="0">
                <a:latin typeface="Segoe UI"/>
                <a:cs typeface="Segoe UI"/>
              </a:rPr>
              <a:t>r</a:t>
            </a:r>
            <a:r>
              <a:rPr sz="2800" b="1" spc="-25" dirty="0">
                <a:latin typeface="Segoe UI"/>
                <a:cs typeface="Segoe UI"/>
              </a:rPr>
              <a:t>a</a:t>
            </a:r>
            <a:r>
              <a:rPr sz="2800" b="1" spc="-15" dirty="0">
                <a:latin typeface="Segoe UI"/>
                <a:cs typeface="Segoe UI"/>
              </a:rPr>
              <a:t>c</a:t>
            </a:r>
            <a:r>
              <a:rPr sz="2800" b="1" spc="-25" dirty="0">
                <a:latin typeface="Segoe UI"/>
                <a:cs typeface="Segoe UI"/>
              </a:rPr>
              <a:t>t</a:t>
            </a:r>
            <a:r>
              <a:rPr sz="2800" b="1" spc="-15" dirty="0">
                <a:latin typeface="Segoe UI"/>
                <a:cs typeface="Segoe UI"/>
              </a:rPr>
              <a:t>er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7393" y="3232510"/>
            <a:ext cx="5391572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16521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ữ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 tự</a:t>
            </a:r>
            <a:r>
              <a:rPr sz="2400" spc="-5" dirty="0">
                <a:latin typeface="Segoe UI"/>
                <a:cs typeface="Segoe UI"/>
              </a:rPr>
              <a:t> Unico</a:t>
            </a:r>
            <a:r>
              <a:rPr sz="2400" dirty="0"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F16521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6256" y="3671423"/>
            <a:ext cx="2985347" cy="1174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2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</a:t>
            </a:r>
            <a:r>
              <a:rPr sz="2400" spc="-15" dirty="0">
                <a:latin typeface="Segoe UI"/>
                <a:cs typeface="Segoe UI"/>
              </a:rPr>
              <a:t>ass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ab</a:t>
            </a:r>
            <a:r>
              <a:rPr sz="2400" dirty="0">
                <a:latin typeface="Segoe UI"/>
                <a:cs typeface="Segoe UI"/>
              </a:rPr>
              <a:t>str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t:</a:t>
            </a:r>
            <a:endParaRPr sz="2400">
              <a:latin typeface="Segoe UI"/>
              <a:cs typeface="Segoe UI"/>
            </a:endParaRPr>
          </a:p>
          <a:p>
            <a:pPr marL="288290" indent="-275590">
              <a:lnSpc>
                <a:spcPct val="100000"/>
              </a:lnSpc>
              <a:spcBef>
                <a:spcPts val="535"/>
              </a:spcBef>
              <a:buClr>
                <a:srgbClr val="0A52A0"/>
              </a:buClr>
              <a:buFont typeface="Arial"/>
              <a:buChar char="•"/>
              <a:tabLst>
                <a:tab pos="288925" algn="l"/>
              </a:tabLst>
            </a:pPr>
            <a:r>
              <a:rPr sz="2200" spc="-85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0" dirty="0">
                <a:latin typeface="Segoe UI"/>
                <a:cs typeface="Segoe UI"/>
              </a:rPr>
              <a:t>a</a:t>
            </a:r>
            <a:r>
              <a:rPr sz="2200" spc="-15" dirty="0">
                <a:latin typeface="Segoe UI"/>
                <a:cs typeface="Segoe UI"/>
              </a:rPr>
              <a:t>der</a:t>
            </a:r>
            <a:endParaRPr sz="2200">
              <a:latin typeface="Segoe UI"/>
              <a:cs typeface="Segoe UI"/>
            </a:endParaRPr>
          </a:p>
          <a:p>
            <a:pPr marL="288290" indent="-275590">
              <a:lnSpc>
                <a:spcPct val="100000"/>
              </a:lnSpc>
              <a:spcBef>
                <a:spcPts val="525"/>
              </a:spcBef>
              <a:buClr>
                <a:srgbClr val="0A52A0"/>
              </a:buClr>
              <a:buFont typeface="Arial"/>
              <a:buChar char="•"/>
              <a:tabLst>
                <a:tab pos="288925" algn="l"/>
              </a:tabLst>
            </a:pPr>
            <a:r>
              <a:rPr sz="2200" spc="-15" dirty="0">
                <a:latin typeface="Segoe UI"/>
                <a:cs typeface="Segoe UI"/>
              </a:rPr>
              <a:t>Wri</a:t>
            </a:r>
            <a:r>
              <a:rPr sz="2200" spc="-25" dirty="0">
                <a:latin typeface="Segoe UI"/>
                <a:cs typeface="Segoe UI"/>
              </a:rPr>
              <a:t>t</a:t>
            </a:r>
            <a:r>
              <a:rPr sz="2200" spc="-10" dirty="0">
                <a:latin typeface="Segoe UI"/>
                <a:cs typeface="Segoe UI"/>
              </a:rPr>
              <a:t>er</a:t>
            </a:r>
            <a:endParaRPr sz="22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529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8"/>
          <p:cNvSpPr txBox="1">
            <a:spLocks/>
          </p:cNvSpPr>
          <p:nvPr/>
        </p:nvSpPr>
        <p:spPr bwMode="gray">
          <a:xfrm>
            <a:off x="609600" y="1676400"/>
            <a:ext cx="11023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700"/>
            <a:r>
              <a:rPr lang="vi-VN" spc="-25" dirty="0">
                <a:latin typeface="Segoe UI"/>
                <a:cs typeface="Segoe UI"/>
              </a:rPr>
              <a:t>K</a:t>
            </a:r>
            <a:r>
              <a:rPr lang="vi-VN" spc="-15" dirty="0">
                <a:latin typeface="Segoe UI"/>
                <a:cs typeface="Segoe UI"/>
              </a:rPr>
              <a:t>ết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thúc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60" dirty="0">
                <a:latin typeface="Segoe UI"/>
                <a:cs typeface="Segoe UI"/>
              </a:rPr>
              <a:t>b</a:t>
            </a:r>
            <a:r>
              <a:rPr lang="vi-VN" spc="-10" dirty="0">
                <a:latin typeface="Segoe UI"/>
                <a:cs typeface="Segoe UI"/>
              </a:rPr>
              <a:t>ài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spc="-20" dirty="0">
                <a:latin typeface="Segoe UI"/>
                <a:cs typeface="Segoe UI"/>
              </a:rPr>
              <a:t>h</a:t>
            </a:r>
            <a:r>
              <a:rPr lang="vi-VN" spc="-15" dirty="0">
                <a:latin typeface="Segoe UI"/>
                <a:cs typeface="Segoe UI"/>
              </a:rPr>
              <a:t>ọc</a:t>
            </a:r>
            <a:r>
              <a:rPr lang="vi-VN" spc="-20" dirty="0">
                <a:latin typeface="Segoe UI"/>
                <a:cs typeface="Segoe UI"/>
              </a:rPr>
              <a:t> n</a:t>
            </a:r>
            <a:r>
              <a:rPr lang="vi-VN" spc="-10" dirty="0">
                <a:latin typeface="Segoe UI"/>
                <a:cs typeface="Segoe UI"/>
              </a:rPr>
              <a:t>à</a:t>
            </a:r>
            <a:r>
              <a:rPr lang="vi-VN" spc="-15" dirty="0">
                <a:latin typeface="Segoe UI"/>
                <a:cs typeface="Segoe UI"/>
              </a:rPr>
              <a:t>y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spc="-20" dirty="0">
                <a:latin typeface="Segoe UI"/>
                <a:cs typeface="Segoe UI"/>
              </a:rPr>
              <a:t>b</a:t>
            </a:r>
            <a:r>
              <a:rPr lang="vi-VN" spc="-10" dirty="0">
                <a:latin typeface="Segoe UI"/>
                <a:cs typeface="Segoe UI"/>
              </a:rPr>
              <a:t>ạ</a:t>
            </a:r>
            <a:r>
              <a:rPr lang="vi-VN" spc="-20" dirty="0">
                <a:latin typeface="Segoe UI"/>
                <a:cs typeface="Segoe UI"/>
              </a:rPr>
              <a:t>n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có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khả</a:t>
            </a:r>
            <a:r>
              <a:rPr lang="vi-VN" spc="-10" dirty="0">
                <a:latin typeface="Segoe UI"/>
                <a:cs typeface="Segoe UI"/>
              </a:rPr>
              <a:t> </a:t>
            </a:r>
            <a:r>
              <a:rPr lang="vi-VN" spc="-20" dirty="0">
                <a:latin typeface="Segoe UI"/>
                <a:cs typeface="Segoe UI"/>
              </a:rPr>
              <a:t>n</a:t>
            </a:r>
            <a:r>
              <a:rPr lang="vi-VN" spc="-10" dirty="0">
                <a:latin typeface="Segoe UI"/>
                <a:cs typeface="Segoe UI"/>
              </a:rPr>
              <a:t>ă</a:t>
            </a:r>
            <a:r>
              <a:rPr lang="vi-VN" spc="-20" dirty="0">
                <a:latin typeface="Segoe UI"/>
                <a:cs typeface="Segoe UI"/>
              </a:rPr>
              <a:t>ng</a:t>
            </a:r>
          </a:p>
          <a:p>
            <a:pPr marL="469900">
              <a:spcBef>
                <a:spcPts val="590"/>
              </a:spcBef>
            </a:pPr>
            <a:r>
              <a:rPr lang="en-US" dirty="0" err="1">
                <a:latin typeface="Segoe UI"/>
                <a:cs typeface="Segoe UI"/>
              </a:rPr>
              <a:t>Hiểu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và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sử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dụng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được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các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thư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viện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xử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lý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chuỗi</a:t>
            </a:r>
            <a:r>
              <a:rPr lang="en-US" dirty="0">
                <a:latin typeface="Segoe UI"/>
                <a:cs typeface="Segoe UI"/>
              </a:rPr>
              <a:t> , </a:t>
            </a:r>
            <a:r>
              <a:rPr lang="en-US" dirty="0" err="1">
                <a:latin typeface="Segoe UI"/>
                <a:cs typeface="Segoe UI"/>
              </a:rPr>
              <a:t>biểu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thức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chính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quy</a:t>
            </a:r>
            <a:endParaRPr lang="en-US" dirty="0">
              <a:latin typeface="Segoe UI"/>
              <a:cs typeface="Segoe UI"/>
            </a:endParaRPr>
          </a:p>
          <a:p>
            <a:pPr marL="469900">
              <a:spcBef>
                <a:spcPts val="590"/>
              </a:spcBef>
            </a:pPr>
            <a:r>
              <a:rPr lang="en-US" dirty="0" err="1">
                <a:latin typeface="Segoe UI"/>
                <a:cs typeface="Segoe UI"/>
              </a:rPr>
              <a:t>Biết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cách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truy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xuất</a:t>
            </a:r>
            <a:r>
              <a:rPr lang="en-US" dirty="0">
                <a:latin typeface="Segoe UI"/>
                <a:cs typeface="Segoe UI"/>
              </a:rPr>
              <a:t>  </a:t>
            </a:r>
            <a:r>
              <a:rPr lang="en-US" dirty="0" err="1">
                <a:latin typeface="Segoe UI"/>
                <a:cs typeface="Segoe UI"/>
              </a:rPr>
              <a:t>luồng</a:t>
            </a:r>
            <a:r>
              <a:rPr lang="en-US" dirty="0">
                <a:latin typeface="Segoe UI"/>
                <a:cs typeface="Segoe UI"/>
              </a:rPr>
              <a:t> byte </a:t>
            </a:r>
          </a:p>
          <a:p>
            <a:pPr marL="469900">
              <a:spcBef>
                <a:spcPts val="590"/>
              </a:spcBef>
            </a:pPr>
            <a:r>
              <a:rPr lang="en-US" dirty="0" err="1">
                <a:latin typeface="Segoe UI"/>
                <a:cs typeface="Segoe UI"/>
              </a:rPr>
              <a:t>Biết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cách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truy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xuất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luồng</a:t>
            </a:r>
            <a:r>
              <a:rPr lang="en-US" dirty="0">
                <a:latin typeface="Segoe UI"/>
                <a:cs typeface="Segoe UI"/>
              </a:rPr>
              <a:t> character ( file </a:t>
            </a:r>
            <a:r>
              <a:rPr lang="en-US" dirty="0" err="1">
                <a:latin typeface="Segoe UI"/>
                <a:cs typeface="Segoe UI"/>
              </a:rPr>
              <a:t>văn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bản</a:t>
            </a:r>
            <a:r>
              <a:rPr lang="en-US" dirty="0">
                <a:latin typeface="Segoe UI"/>
                <a:cs typeface="Segoe UI"/>
              </a:rPr>
              <a:t> )</a:t>
            </a:r>
          </a:p>
          <a:p>
            <a:pPr marL="469900">
              <a:spcBef>
                <a:spcPts val="590"/>
              </a:spcBef>
            </a:pPr>
            <a:r>
              <a:rPr lang="en-US" dirty="0" err="1">
                <a:latin typeface="Segoe UI"/>
                <a:cs typeface="Segoe UI"/>
              </a:rPr>
              <a:t>Biết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cách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truy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xuất</a:t>
            </a:r>
            <a:r>
              <a:rPr lang="en-US" dirty="0">
                <a:latin typeface="Segoe UI"/>
                <a:cs typeface="Segoe UI"/>
              </a:rPr>
              <a:t> file </a:t>
            </a:r>
            <a:r>
              <a:rPr lang="en-US" dirty="0" err="1">
                <a:latin typeface="Segoe UI"/>
                <a:cs typeface="Segoe UI"/>
              </a:rPr>
              <a:t>nhị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phân</a:t>
            </a:r>
            <a:r>
              <a:rPr lang="en-US" dirty="0">
                <a:latin typeface="Segoe UI"/>
                <a:cs typeface="Segoe UI"/>
              </a:rPr>
              <a:t> (random access)</a:t>
            </a:r>
          </a:p>
          <a:p>
            <a:pPr marL="469900">
              <a:spcBef>
                <a:spcPts val="590"/>
              </a:spcBef>
            </a:pPr>
            <a:r>
              <a:rPr lang="en-US" dirty="0" err="1">
                <a:latin typeface="Segoe UI"/>
                <a:cs typeface="Segoe UI"/>
              </a:rPr>
              <a:t>Xử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lý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ngoại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lệ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khi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truy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xuất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luồng</a:t>
            </a:r>
            <a:endParaRPr lang="en-US" dirty="0">
              <a:latin typeface="Segoe UI"/>
              <a:cs typeface="Segoe UI"/>
            </a:endParaRPr>
          </a:p>
          <a:p>
            <a:pPr marL="469900">
              <a:spcBef>
                <a:spcPts val="590"/>
              </a:spcBef>
            </a:pPr>
            <a:endParaRPr lang="vi-VN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41686"/>
            <a:ext cx="8026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5505">
              <a:lnSpc>
                <a:spcPts val="3329"/>
              </a:lnSpc>
            </a:pPr>
            <a:r>
              <a:rPr lang="en-US" spc="-30" dirty="0"/>
              <a:t>3.7 </a:t>
            </a:r>
            <a:r>
              <a:rPr spc="-30" dirty="0" err="1"/>
              <a:t>Cá</a:t>
            </a:r>
            <a:r>
              <a:rPr spc="-15" dirty="0" err="1"/>
              <a:t>c</a:t>
            </a:r>
            <a:r>
              <a:rPr spc="35" dirty="0"/>
              <a:t> </a:t>
            </a:r>
            <a:r>
              <a:rPr spc="-15" dirty="0"/>
              <a:t>l</a:t>
            </a:r>
            <a:r>
              <a:rPr spc="-30" dirty="0"/>
              <a:t>oạ</a:t>
            </a:r>
            <a:r>
              <a:rPr spc="-10" dirty="0"/>
              <a:t>i</a:t>
            </a:r>
            <a:r>
              <a:rPr spc="40" dirty="0"/>
              <a:t> </a:t>
            </a:r>
            <a:r>
              <a:rPr spc="-15" dirty="0"/>
              <a:t>l</a:t>
            </a:r>
            <a:r>
              <a:rPr spc="-20" dirty="0"/>
              <a:t>u</a:t>
            </a:r>
            <a:r>
              <a:rPr spc="-30" dirty="0"/>
              <a:t>ồ</a:t>
            </a:r>
            <a:r>
              <a:rPr spc="-20" dirty="0"/>
              <a:t>ng</a:t>
            </a:r>
            <a:r>
              <a:rPr spc="40" dirty="0"/>
              <a:t> </a:t>
            </a:r>
            <a:r>
              <a:rPr spc="-25" dirty="0"/>
              <a:t>d</a:t>
            </a:r>
            <a:r>
              <a:rPr spc="-20" dirty="0"/>
              <a:t>ữ</a:t>
            </a:r>
            <a:r>
              <a:rPr spc="10" dirty="0"/>
              <a:t> </a:t>
            </a:r>
            <a:r>
              <a:rPr spc="-15" dirty="0"/>
              <a:t>li</a:t>
            </a:r>
            <a:r>
              <a:rPr spc="-20" dirty="0"/>
              <a:t>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297" y="1241973"/>
            <a:ext cx="10229427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600" b="1" spc="-10" dirty="0">
                <a:latin typeface="Segoe UI"/>
                <a:cs typeface="Segoe UI"/>
              </a:rPr>
              <a:t>C</a:t>
            </a:r>
            <a:r>
              <a:rPr sz="2600" b="1" dirty="0">
                <a:latin typeface="Segoe UI"/>
                <a:cs typeface="Segoe UI"/>
              </a:rPr>
              <a:t>ác</a:t>
            </a:r>
            <a:r>
              <a:rPr sz="2600" b="1" spc="-5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dirty="0">
                <a:latin typeface="Segoe UI"/>
                <a:cs typeface="Segoe UI"/>
              </a:rPr>
              <a:t>ao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dirty="0">
                <a:latin typeface="Segoe UI"/>
                <a:cs typeface="Segoe UI"/>
              </a:rPr>
              <a:t>ác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xử</a:t>
            </a:r>
            <a:r>
              <a:rPr sz="2600" b="1" spc="-10" dirty="0">
                <a:latin typeface="Segoe UI"/>
                <a:cs typeface="Segoe UI"/>
              </a:rPr>
              <a:t> </a:t>
            </a:r>
            <a:r>
              <a:rPr sz="2600" b="1" spc="5" dirty="0">
                <a:latin typeface="Segoe UI"/>
                <a:cs typeface="Segoe UI"/>
              </a:rPr>
              <a:t>l</a:t>
            </a:r>
            <a:r>
              <a:rPr sz="2600" b="1" dirty="0">
                <a:latin typeface="Segoe UI"/>
                <a:cs typeface="Segoe UI"/>
              </a:rPr>
              <a:t>ý</a:t>
            </a:r>
            <a:r>
              <a:rPr sz="2600" b="1" spc="-10" dirty="0">
                <a:latin typeface="Segoe UI"/>
                <a:cs typeface="Segoe UI"/>
              </a:rPr>
              <a:t> d</a:t>
            </a:r>
            <a:r>
              <a:rPr sz="2600" b="1" dirty="0">
                <a:latin typeface="Segoe UI"/>
                <a:cs typeface="Segoe UI"/>
              </a:rPr>
              <a:t>ữ</a:t>
            </a:r>
            <a:r>
              <a:rPr sz="2600" b="1" spc="-10" dirty="0">
                <a:latin typeface="Segoe UI"/>
                <a:cs typeface="Segoe UI"/>
              </a:rPr>
              <a:t> </a:t>
            </a:r>
            <a:r>
              <a:rPr sz="2600" b="1" spc="5" dirty="0">
                <a:latin typeface="Segoe UI"/>
                <a:cs typeface="Segoe UI"/>
              </a:rPr>
              <a:t>li</a:t>
            </a:r>
            <a:r>
              <a:rPr sz="2600" b="1" spc="-10" dirty="0">
                <a:latin typeface="Segoe UI"/>
                <a:cs typeface="Segoe UI"/>
              </a:rPr>
              <a:t>ệ</a:t>
            </a:r>
            <a:r>
              <a:rPr sz="2600" b="1" spc="-5" dirty="0">
                <a:latin typeface="Segoe UI"/>
                <a:cs typeface="Segoe UI"/>
              </a:rPr>
              <a:t>u</a:t>
            </a:r>
            <a:r>
              <a:rPr sz="2600" b="1" dirty="0">
                <a:latin typeface="Segoe UI"/>
                <a:cs typeface="Segoe UI"/>
              </a:rPr>
              <a:t>: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1605"/>
              </a:spcBef>
              <a:buClr>
                <a:srgbClr val="F16521"/>
              </a:buClr>
              <a:buFont typeface="Wingdings"/>
              <a:buChar char=""/>
              <a:tabLst>
                <a:tab pos="356870" algn="l"/>
              </a:tabLst>
            </a:pP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65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j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.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.*</a:t>
            </a:r>
            <a:endParaRPr sz="26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Clr>
                <a:srgbClr val="F16521"/>
              </a:buClr>
              <a:buFont typeface="Wingdings"/>
              <a:buChar char="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5" dirty="0">
                <a:latin typeface="Segoe UI"/>
                <a:cs typeface="Segoe UI"/>
              </a:rPr>
              <a:t> 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à </a:t>
            </a:r>
            <a:r>
              <a:rPr sz="2600" spc="5" dirty="0">
                <a:latin typeface="Segoe UI"/>
                <a:cs typeface="Segoe UI"/>
              </a:rPr>
              <a:t>li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ớ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ngu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dữ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li</a:t>
            </a:r>
            <a:r>
              <a:rPr sz="2600" spc="-10" dirty="0">
                <a:latin typeface="Segoe UI"/>
                <a:cs typeface="Segoe UI"/>
              </a:rPr>
              <a:t>ệ</a:t>
            </a:r>
            <a:r>
              <a:rPr sz="2600" dirty="0">
                <a:latin typeface="Segoe UI"/>
                <a:cs typeface="Segoe UI"/>
              </a:rPr>
              <a:t>u</a:t>
            </a:r>
            <a:endParaRPr sz="26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Clr>
                <a:srgbClr val="F16521"/>
              </a:buClr>
              <a:buFont typeface="Wingdings"/>
              <a:buChar char="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Th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dữ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li</a:t>
            </a:r>
            <a:r>
              <a:rPr sz="2600" spc="-10" dirty="0">
                <a:latin typeface="Segoe UI"/>
                <a:cs typeface="Segoe UI"/>
              </a:rPr>
              <a:t>ệ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(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ọ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ặ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ghi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ặ</a:t>
            </a:r>
            <a:r>
              <a:rPr sz="2600" dirty="0">
                <a:latin typeface="Segoe UI"/>
                <a:cs typeface="Segoe UI"/>
              </a:rPr>
              <a:t>c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ả đ</a:t>
            </a:r>
            <a:r>
              <a:rPr sz="2600" spc="-5" dirty="0">
                <a:latin typeface="Segoe UI"/>
                <a:cs typeface="Segoe UI"/>
              </a:rPr>
              <a:t>ọ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à gh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)</a:t>
            </a:r>
            <a:endParaRPr sz="26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Clr>
                <a:srgbClr val="F16521"/>
              </a:buClr>
              <a:buFont typeface="Wingdings"/>
              <a:buChar char="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Đó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ng.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0166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7055">
              <a:lnSpc>
                <a:spcPct val="100000"/>
              </a:lnSpc>
            </a:pPr>
            <a:r>
              <a:rPr lang="en-US" spc="-15" dirty="0"/>
              <a:t>3.8 </a:t>
            </a:r>
            <a:r>
              <a:rPr lang="en-US" spc="-15" dirty="0" err="1"/>
              <a:t>Xử</a:t>
            </a:r>
            <a:r>
              <a:rPr lang="en-US" spc="-15" dirty="0"/>
              <a:t> </a:t>
            </a:r>
            <a:r>
              <a:rPr lang="en-US" spc="-15" dirty="0" err="1"/>
              <a:t>lý</a:t>
            </a:r>
            <a:r>
              <a:rPr lang="en-US" spc="-15" dirty="0"/>
              <a:t> </a:t>
            </a:r>
            <a:r>
              <a:rPr lang="en-US" spc="-15" dirty="0" err="1"/>
              <a:t>nhập</a:t>
            </a:r>
            <a:r>
              <a:rPr lang="en-US" spc="-15" dirty="0"/>
              <a:t> </a:t>
            </a:r>
            <a:r>
              <a:rPr lang="en-US" spc="-15" dirty="0" err="1"/>
              <a:t>xuất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57691" y="1417934"/>
            <a:ext cx="5549053" cy="387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1484">
              <a:lnSpc>
                <a:spcPts val="2590"/>
              </a:lnSpc>
            </a:pPr>
            <a:r>
              <a:rPr sz="2400" spc="-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ụn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luồn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10" dirty="0">
                <a:latin typeface="Segoe UI"/>
                <a:cs typeface="Segoe UI"/>
              </a:rPr>
              <a:t>y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18159">
              <a:lnSpc>
                <a:spcPts val="2590"/>
              </a:lnSpc>
            </a:pPr>
            <a:r>
              <a:rPr sz="2400" spc="-15" dirty="0">
                <a:latin typeface="Segoe UI"/>
                <a:cs typeface="Segoe UI"/>
              </a:rPr>
              <a:t>Tất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luồn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10" dirty="0">
                <a:latin typeface="Segoe UI"/>
                <a:cs typeface="Segoe UI"/>
              </a:rPr>
              <a:t>y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ợc k</a:t>
            </a:r>
            <a:r>
              <a:rPr sz="2400" dirty="0">
                <a:latin typeface="Segoe UI"/>
                <a:cs typeface="Segoe UI"/>
              </a:rPr>
              <a:t>ế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ừ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</a:t>
            </a:r>
            <a:r>
              <a:rPr sz="2400" spc="-10" dirty="0">
                <a:latin typeface="Segoe UI"/>
                <a:cs typeface="Segoe UI"/>
              </a:rPr>
              <a:t>ass: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</a:t>
            </a:r>
            <a:r>
              <a:rPr sz="2400" dirty="0">
                <a:latin typeface="Segoe UI"/>
                <a:cs typeface="Segoe UI"/>
              </a:rPr>
              <a:t>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</a:t>
            </a:r>
            <a:r>
              <a:rPr sz="2400" spc="-15" dirty="0">
                <a:latin typeface="Segoe UI"/>
                <a:cs typeface="Segoe UI"/>
              </a:rPr>
              <a:t>ass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luồn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10" dirty="0">
                <a:latin typeface="Segoe UI"/>
                <a:cs typeface="Segoe UI"/>
              </a:rPr>
              <a:t>y</a:t>
            </a:r>
            <a:r>
              <a:rPr sz="2400" spc="-25" dirty="0">
                <a:latin typeface="Segoe UI"/>
                <a:cs typeface="Segoe UI"/>
              </a:rPr>
              <a:t>te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590"/>
              </a:lnSpc>
            </a:pPr>
            <a:r>
              <a:rPr sz="2400" dirty="0">
                <a:latin typeface="Segoe UI"/>
                <a:cs typeface="Segoe UI"/>
              </a:rPr>
              <a:t>C</a:t>
            </a:r>
            <a:r>
              <a:rPr sz="2400" spc="-5" dirty="0">
                <a:latin typeface="Segoe UI"/>
                <a:cs typeface="Segoe UI"/>
              </a:rPr>
              <a:t>hún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ức </a:t>
            </a:r>
            <a:r>
              <a:rPr sz="2400" spc="-5" dirty="0">
                <a:latin typeface="Segoe UI"/>
                <a:cs typeface="Segoe UI"/>
              </a:rPr>
              <a:t>khở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tạo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ho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t đ</a:t>
            </a:r>
            <a:r>
              <a:rPr sz="2400" spc="-5" dirty="0">
                <a:latin typeface="Segoe UI"/>
                <a:cs typeface="Segoe UI"/>
              </a:rPr>
              <a:t>ộn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5" dirty="0">
                <a:latin typeface="Segoe UI"/>
                <a:cs typeface="Segoe UI"/>
              </a:rPr>
              <a:t>iốn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793" y="2479744"/>
            <a:ext cx="3128433" cy="1559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6220">
              <a:lnSpc>
                <a:spcPct val="100000"/>
              </a:lnSpc>
            </a:pPr>
            <a:r>
              <a:rPr sz="2200" spc="-15" dirty="0">
                <a:latin typeface="Segoe UI"/>
                <a:cs typeface="Segoe UI"/>
              </a:rPr>
              <a:t>Input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90" dirty="0">
                <a:latin typeface="Segoe UI"/>
                <a:cs typeface="Segoe UI"/>
              </a:rPr>
              <a:t>S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-30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0" dirty="0">
                <a:latin typeface="Segoe UI"/>
                <a:cs typeface="Segoe UI"/>
              </a:rPr>
              <a:t>am</a:t>
            </a:r>
            <a:r>
              <a:rPr sz="2200" spc="-15" dirty="0">
                <a:latin typeface="Segoe UI"/>
                <a:cs typeface="Segoe UI"/>
              </a:rPr>
              <a:t> Output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90" dirty="0">
                <a:latin typeface="Segoe UI"/>
                <a:cs typeface="Segoe UI"/>
              </a:rPr>
              <a:t>S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-30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0" dirty="0">
                <a:latin typeface="Segoe UI"/>
                <a:cs typeface="Segoe UI"/>
              </a:rPr>
              <a:t>am</a:t>
            </a:r>
            <a:endParaRPr sz="2200">
              <a:latin typeface="Segoe UI"/>
              <a:cs typeface="Segoe UI"/>
            </a:endParaRPr>
          </a:p>
          <a:p>
            <a:pPr marL="23495" marR="5080">
              <a:lnSpc>
                <a:spcPct val="100000"/>
              </a:lnSpc>
              <a:spcBef>
                <a:spcPts val="1645"/>
              </a:spcBef>
            </a:pPr>
            <a:r>
              <a:rPr sz="2200" spc="-15" dirty="0">
                <a:latin typeface="Segoe UI"/>
                <a:cs typeface="Segoe UI"/>
              </a:rPr>
              <a:t>File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Input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90" dirty="0">
                <a:latin typeface="Segoe UI"/>
                <a:cs typeface="Segoe UI"/>
              </a:rPr>
              <a:t>S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-30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0" dirty="0">
                <a:latin typeface="Segoe UI"/>
                <a:cs typeface="Segoe UI"/>
              </a:rPr>
              <a:t>am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File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Output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90" dirty="0">
                <a:latin typeface="Segoe UI"/>
                <a:cs typeface="Segoe UI"/>
              </a:rPr>
              <a:t>S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-30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0" dirty="0">
                <a:latin typeface="Segoe UI"/>
                <a:cs typeface="Segoe UI"/>
              </a:rPr>
              <a:t>am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6908" y="2632527"/>
            <a:ext cx="350520" cy="304800"/>
          </a:xfrm>
          <a:custGeom>
            <a:avLst/>
            <a:gdLst/>
            <a:ahLst/>
            <a:cxnLst/>
            <a:rect l="l" t="t" r="r" b="b"/>
            <a:pathLst>
              <a:path w="262889" h="304800">
                <a:moveTo>
                  <a:pt x="0" y="0"/>
                </a:moveTo>
                <a:lnTo>
                  <a:pt x="0" y="304799"/>
                </a:lnTo>
                <a:lnTo>
                  <a:pt x="262768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6908" y="3499317"/>
            <a:ext cx="350520" cy="304800"/>
          </a:xfrm>
          <a:custGeom>
            <a:avLst/>
            <a:gdLst/>
            <a:ahLst/>
            <a:cxnLst/>
            <a:rect l="l" t="t" r="r" b="b"/>
            <a:pathLst>
              <a:path w="262889" h="304800">
                <a:moveTo>
                  <a:pt x="0" y="0"/>
                </a:moveTo>
                <a:lnTo>
                  <a:pt x="0" y="304799"/>
                </a:lnTo>
                <a:lnTo>
                  <a:pt x="262768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6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6827" y="3346701"/>
            <a:ext cx="6366256" cy="1668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60354" y="3371851"/>
            <a:ext cx="6223000" cy="1562100"/>
          </a:xfrm>
          <a:custGeom>
            <a:avLst/>
            <a:gdLst/>
            <a:ahLst/>
            <a:cxnLst/>
            <a:rect l="l" t="t" r="r" b="b"/>
            <a:pathLst>
              <a:path w="4667250" h="1562100">
                <a:moveTo>
                  <a:pt x="0" y="1562099"/>
                </a:moveTo>
                <a:lnTo>
                  <a:pt x="4667249" y="1562099"/>
                </a:lnTo>
                <a:lnTo>
                  <a:pt x="4667249" y="0"/>
                </a:lnTo>
                <a:lnTo>
                  <a:pt x="0" y="0"/>
                </a:lnTo>
                <a:lnTo>
                  <a:pt x="0" y="156209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987" y="2097106"/>
            <a:ext cx="5688098" cy="1812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36" y="2104159"/>
            <a:ext cx="5537200" cy="1697182"/>
          </a:xfrm>
          <a:custGeom>
            <a:avLst/>
            <a:gdLst/>
            <a:ahLst/>
            <a:cxnLst/>
            <a:rect l="l" t="t" r="r" b="b"/>
            <a:pathLst>
              <a:path w="4152900" h="2095500">
                <a:moveTo>
                  <a:pt x="0" y="2095499"/>
                </a:moveTo>
                <a:lnTo>
                  <a:pt x="4152899" y="2095499"/>
                </a:lnTo>
                <a:lnTo>
                  <a:pt x="4152899" y="0"/>
                </a:lnTo>
                <a:lnTo>
                  <a:pt x="0" y="0"/>
                </a:lnTo>
                <a:lnTo>
                  <a:pt x="0" y="209549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7055">
              <a:lnSpc>
                <a:spcPct val="100000"/>
              </a:lnSpc>
            </a:pPr>
            <a:r>
              <a:rPr lang="en-US" spc="-15" dirty="0"/>
              <a:t>4.1Luồng byte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987" y="1457874"/>
            <a:ext cx="10131212" cy="285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52400">
              <a:lnSpc>
                <a:spcPct val="100000"/>
              </a:lnSpc>
            </a:pPr>
            <a:r>
              <a:rPr sz="2600" spc="-5" dirty="0">
                <a:latin typeface="Segoe UI"/>
                <a:cs typeface="Segoe UI"/>
              </a:rPr>
              <a:t>S</a:t>
            </a:r>
            <a:r>
              <a:rPr sz="2600" dirty="0">
                <a:latin typeface="Segoe UI"/>
                <a:cs typeface="Segoe UI"/>
              </a:rPr>
              <a:t>ử dụng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10" dirty="0">
                <a:latin typeface="Segoe UI"/>
                <a:cs typeface="Segoe UI"/>
              </a:rPr>
              <a:t>y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e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spc="5" dirty="0">
                <a:latin typeface="Segoe UI"/>
                <a:cs typeface="Segoe UI"/>
              </a:rPr>
              <a:t>ườ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ợ</a:t>
            </a:r>
            <a:r>
              <a:rPr sz="2600" spc="-10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: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4306570">
              <a:lnSpc>
                <a:spcPct val="100000"/>
              </a:lnSpc>
            </a:pPr>
            <a:r>
              <a:rPr sz="2400" b="1" dirty="0">
                <a:latin typeface="Segoe UI"/>
                <a:cs typeface="Segoe UI"/>
              </a:rPr>
              <a:t>N</a:t>
            </a:r>
            <a:r>
              <a:rPr sz="2400" b="1" spc="-5" dirty="0">
                <a:latin typeface="Segoe UI"/>
                <a:cs typeface="Segoe UI"/>
              </a:rPr>
              <a:t>h</a:t>
            </a:r>
            <a:r>
              <a:rPr sz="2400" b="1" dirty="0">
                <a:latin typeface="Segoe UI"/>
                <a:cs typeface="Segoe UI"/>
              </a:rPr>
              <a:t>ập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x</a:t>
            </a:r>
            <a:r>
              <a:rPr sz="2400" b="1" dirty="0">
                <a:latin typeface="Segoe UI"/>
                <a:cs typeface="Segoe UI"/>
              </a:rPr>
              <a:t>uất ki</a:t>
            </a:r>
            <a:r>
              <a:rPr sz="2400" b="1" spc="-5" dirty="0">
                <a:latin typeface="Segoe UI"/>
                <a:cs typeface="Segoe UI"/>
              </a:rPr>
              <a:t>ể</a:t>
            </a:r>
            <a:r>
              <a:rPr sz="2400" b="1" dirty="0">
                <a:latin typeface="Segoe UI"/>
                <a:cs typeface="Segoe UI"/>
              </a:rPr>
              <a:t>u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dữ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li</a:t>
            </a:r>
            <a:r>
              <a:rPr sz="2400" b="1" spc="-5" dirty="0">
                <a:latin typeface="Segoe UI"/>
                <a:cs typeface="Segoe UI"/>
              </a:rPr>
              <a:t>ệ</a:t>
            </a:r>
            <a:r>
              <a:rPr sz="2400" b="1" dirty="0">
                <a:latin typeface="Segoe UI"/>
                <a:cs typeface="Segoe UI"/>
              </a:rPr>
              <a:t>u ngu</a:t>
            </a:r>
            <a:r>
              <a:rPr sz="2400" b="1" spc="-20" dirty="0">
                <a:latin typeface="Segoe UI"/>
                <a:cs typeface="Segoe UI"/>
              </a:rPr>
              <a:t>y</a:t>
            </a:r>
            <a:r>
              <a:rPr sz="2400" b="1" spc="-5" dirty="0">
                <a:latin typeface="Segoe UI"/>
                <a:cs typeface="Segoe UI"/>
              </a:rPr>
              <a:t>ê</a:t>
            </a:r>
            <a:r>
              <a:rPr sz="2400" b="1" dirty="0">
                <a:latin typeface="Segoe UI"/>
                <a:cs typeface="Segoe UI"/>
              </a:rPr>
              <a:t>n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</a:t>
            </a:r>
            <a:r>
              <a:rPr sz="2400" b="1" spc="-5" dirty="0">
                <a:latin typeface="Segoe UI"/>
                <a:cs typeface="Segoe UI"/>
              </a:rPr>
              <a:t>h</a:t>
            </a:r>
            <a:r>
              <a:rPr sz="2400" b="1" dirty="0">
                <a:latin typeface="Segoe UI"/>
                <a:cs typeface="Segoe UI"/>
              </a:rPr>
              <a:t>ủy:</a:t>
            </a:r>
            <a:endParaRPr sz="2400" dirty="0">
              <a:latin typeface="Segoe UI"/>
              <a:cs typeface="Segoe UI"/>
            </a:endParaRPr>
          </a:p>
          <a:p>
            <a:pPr marL="12700" marR="464439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K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ểu 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t,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-4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t,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ou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e, </a:t>
            </a:r>
            <a:r>
              <a:rPr sz="2400" spc="-7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tr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g,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ool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n…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498215" marR="5080">
              <a:lnSpc>
                <a:spcPct val="120000"/>
              </a:lnSpc>
            </a:pPr>
            <a:r>
              <a:rPr sz="2400" b="1" dirty="0">
                <a:latin typeface="Segoe UI"/>
                <a:cs typeface="Segoe UI"/>
              </a:rPr>
              <a:t>N</a:t>
            </a:r>
            <a:r>
              <a:rPr sz="2400" b="1" spc="-5" dirty="0">
                <a:latin typeface="Segoe UI"/>
                <a:cs typeface="Segoe UI"/>
              </a:rPr>
              <a:t>h</a:t>
            </a:r>
            <a:r>
              <a:rPr sz="2400" b="1" dirty="0">
                <a:latin typeface="Segoe UI"/>
                <a:cs typeface="Segoe UI"/>
              </a:rPr>
              <a:t>ập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x</a:t>
            </a:r>
            <a:r>
              <a:rPr sz="2400" b="1" dirty="0">
                <a:latin typeface="Segoe UI"/>
                <a:cs typeface="Segoe UI"/>
              </a:rPr>
              <a:t>uất ki</a:t>
            </a:r>
            <a:r>
              <a:rPr sz="2400" b="1" spc="-5" dirty="0">
                <a:latin typeface="Segoe UI"/>
                <a:cs typeface="Segoe UI"/>
              </a:rPr>
              <a:t>ể</a:t>
            </a:r>
            <a:r>
              <a:rPr sz="2400" b="1" dirty="0">
                <a:latin typeface="Segoe UI"/>
                <a:cs typeface="Segoe UI"/>
              </a:rPr>
              <a:t>u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dữ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li</a:t>
            </a:r>
            <a:r>
              <a:rPr sz="2400" b="1" spc="-5" dirty="0">
                <a:latin typeface="Segoe UI"/>
                <a:cs typeface="Segoe UI"/>
              </a:rPr>
              <a:t>ệ</a:t>
            </a:r>
            <a:r>
              <a:rPr sz="2400" b="1" dirty="0">
                <a:latin typeface="Segoe UI"/>
                <a:cs typeface="Segoe UI"/>
              </a:rPr>
              <a:t>u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k</a:t>
            </a:r>
            <a:r>
              <a:rPr sz="2400" b="1" spc="-5" dirty="0">
                <a:latin typeface="Segoe UI"/>
                <a:cs typeface="Segoe UI"/>
              </a:rPr>
              <a:t>h</a:t>
            </a:r>
            <a:r>
              <a:rPr sz="2400" b="1" dirty="0">
                <a:latin typeface="Segoe UI"/>
                <a:cs typeface="Segoe UI"/>
              </a:rPr>
              <a:t>á</a:t>
            </a:r>
            <a:r>
              <a:rPr sz="2400" b="1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: K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ểu 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j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-5" dirty="0">
                <a:latin typeface="Segoe UI"/>
                <a:cs typeface="Segoe UI"/>
              </a:rPr>
              <a:t>ct</a:t>
            </a:r>
            <a:endParaRPr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532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115" y="1212114"/>
            <a:ext cx="1172463" cy="5645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979" y="1396407"/>
            <a:ext cx="794173" cy="5320917"/>
          </a:xfrm>
          <a:custGeom>
            <a:avLst/>
            <a:gdLst/>
            <a:ahLst/>
            <a:cxnLst/>
            <a:rect l="l" t="t" r="r" b="b"/>
            <a:pathLst>
              <a:path w="595630" h="5857240">
                <a:moveTo>
                  <a:pt x="0" y="5857158"/>
                </a:moveTo>
                <a:lnTo>
                  <a:pt x="595085" y="5857158"/>
                </a:lnTo>
                <a:lnTo>
                  <a:pt x="595085" y="0"/>
                </a:lnTo>
                <a:lnTo>
                  <a:pt x="0" y="0"/>
                </a:lnTo>
                <a:lnTo>
                  <a:pt x="0" y="5857158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7633" y="1212114"/>
            <a:ext cx="10285983" cy="5603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9318" y="1396408"/>
            <a:ext cx="9904569" cy="5327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3115" y="660269"/>
            <a:ext cx="90559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5" dirty="0">
                <a:solidFill>
                  <a:srgbClr val="0070C0"/>
                </a:solidFill>
                <a:latin typeface="Segoe UI"/>
                <a:cs typeface="Segoe UI"/>
              </a:rPr>
              <a:t>4.2 </a:t>
            </a:r>
            <a:r>
              <a:rPr sz="2800" b="1" spc="-15" dirty="0" err="1">
                <a:solidFill>
                  <a:srgbClr val="0070C0"/>
                </a:solidFill>
                <a:latin typeface="Segoe UI"/>
                <a:cs typeface="Segoe UI"/>
              </a:rPr>
              <a:t>X</a:t>
            </a:r>
            <a:r>
              <a:rPr sz="2800" b="1" spc="-20" dirty="0" err="1">
                <a:solidFill>
                  <a:srgbClr val="0070C0"/>
                </a:solidFill>
                <a:latin typeface="Segoe UI"/>
                <a:cs typeface="Segoe UI"/>
              </a:rPr>
              <a:t>ử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lý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hậ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p</a:t>
            </a:r>
            <a:r>
              <a:rPr sz="2800" b="1" spc="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x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ấ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ữ</a:t>
            </a:r>
            <a:r>
              <a:rPr sz="2800" b="1" spc="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ệu</a:t>
            </a:r>
            <a:r>
              <a:rPr sz="28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bằ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byt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177" y="1875141"/>
            <a:ext cx="492443" cy="412622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16521"/>
                </a:solidFill>
                <a:latin typeface="Segoe UI"/>
                <a:cs typeface="Segoe UI"/>
              </a:rPr>
              <a:t>Các</a:t>
            </a:r>
            <a:r>
              <a:rPr sz="3200" b="1" spc="-1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3200" b="1" spc="-5" dirty="0">
                <a:solidFill>
                  <a:srgbClr val="F16521"/>
                </a:solidFill>
                <a:latin typeface="Segoe UI"/>
                <a:cs typeface="Segoe UI"/>
              </a:rPr>
              <a:t>c</a:t>
            </a:r>
            <a:r>
              <a:rPr sz="3200" b="1" dirty="0">
                <a:solidFill>
                  <a:srgbClr val="F16521"/>
                </a:solidFill>
                <a:latin typeface="Segoe UI"/>
                <a:cs typeface="Segoe UI"/>
              </a:rPr>
              <a:t>la</a:t>
            </a:r>
            <a:r>
              <a:rPr sz="3200" b="1" spc="-10" dirty="0">
                <a:solidFill>
                  <a:srgbClr val="F16521"/>
                </a:solidFill>
                <a:latin typeface="Segoe UI"/>
                <a:cs typeface="Segoe UI"/>
              </a:rPr>
              <a:t>s</a:t>
            </a:r>
            <a:r>
              <a:rPr sz="3200" b="1" dirty="0">
                <a:solidFill>
                  <a:srgbClr val="F16521"/>
                </a:solidFill>
                <a:latin typeface="Segoe UI"/>
                <a:cs typeface="Segoe UI"/>
              </a:rPr>
              <a:t>s</a:t>
            </a:r>
            <a:r>
              <a:rPr sz="3200" b="1" spc="2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3200" b="1" spc="-5" dirty="0">
                <a:solidFill>
                  <a:srgbClr val="F16521"/>
                </a:solidFill>
                <a:latin typeface="Segoe UI"/>
                <a:cs typeface="Segoe UI"/>
              </a:rPr>
              <a:t>B</a:t>
            </a:r>
            <a:r>
              <a:rPr sz="3200" b="1" spc="15" dirty="0">
                <a:solidFill>
                  <a:srgbClr val="F16521"/>
                </a:solidFill>
                <a:latin typeface="Segoe UI"/>
                <a:cs typeface="Segoe UI"/>
              </a:rPr>
              <a:t>y</a:t>
            </a:r>
            <a:r>
              <a:rPr sz="3200" b="1" spc="-10" dirty="0">
                <a:solidFill>
                  <a:srgbClr val="F16521"/>
                </a:solidFill>
                <a:latin typeface="Segoe UI"/>
                <a:cs typeface="Segoe UI"/>
              </a:rPr>
              <a:t>t</a:t>
            </a:r>
            <a:r>
              <a:rPr sz="3200" b="1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32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3200" b="1" spc="-85" dirty="0">
                <a:solidFill>
                  <a:srgbClr val="F16521"/>
                </a:solidFill>
                <a:latin typeface="Segoe UI"/>
                <a:cs typeface="Segoe UI"/>
              </a:rPr>
              <a:t>S</a:t>
            </a:r>
            <a:r>
              <a:rPr sz="3200" b="1" dirty="0">
                <a:solidFill>
                  <a:srgbClr val="F16521"/>
                </a:solidFill>
                <a:latin typeface="Segoe UI"/>
                <a:cs typeface="Segoe UI"/>
              </a:rPr>
              <a:t>t</a:t>
            </a:r>
            <a:r>
              <a:rPr sz="3200" b="1" spc="-20" dirty="0">
                <a:solidFill>
                  <a:srgbClr val="F16521"/>
                </a:solidFill>
                <a:latin typeface="Segoe UI"/>
                <a:cs typeface="Segoe UI"/>
              </a:rPr>
              <a:t>r</a:t>
            </a:r>
            <a:r>
              <a:rPr sz="3200" b="1" spc="-10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3200" b="1" dirty="0">
                <a:solidFill>
                  <a:srgbClr val="F16521"/>
                </a:solidFill>
                <a:latin typeface="Segoe UI"/>
                <a:cs typeface="Segoe UI"/>
              </a:rPr>
              <a:t>am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767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687" y="1452372"/>
            <a:ext cx="11927840" cy="442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200" y="1999335"/>
            <a:ext cx="11785600" cy="3792220"/>
          </a:xfrm>
          <a:custGeom>
            <a:avLst/>
            <a:gdLst/>
            <a:ahLst/>
            <a:cxnLst/>
            <a:rect l="l" t="t" r="r" b="b"/>
            <a:pathLst>
              <a:path w="8839200" h="3792220">
                <a:moveTo>
                  <a:pt x="0" y="3791876"/>
                </a:moveTo>
                <a:lnTo>
                  <a:pt x="8839199" y="3791876"/>
                </a:lnTo>
                <a:lnTo>
                  <a:pt x="8839199" y="0"/>
                </a:lnTo>
                <a:lnTo>
                  <a:pt x="0" y="0"/>
                </a:lnTo>
                <a:lnTo>
                  <a:pt x="0" y="379187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668616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lang="en-US" sz="2400" dirty="0"/>
              <a:t>4.3  </a:t>
            </a:r>
            <a:r>
              <a:rPr sz="2400" dirty="0" err="1"/>
              <a:t>Xử</a:t>
            </a:r>
            <a:r>
              <a:rPr sz="2400" dirty="0"/>
              <a:t> lý n</a:t>
            </a:r>
            <a:r>
              <a:rPr sz="2400" spc="-5" dirty="0"/>
              <a:t>h</a:t>
            </a:r>
            <a:r>
              <a:rPr sz="2400" dirty="0"/>
              <a:t>ập</a:t>
            </a:r>
            <a:r>
              <a:rPr sz="2400" spc="-5" dirty="0"/>
              <a:t> x</a:t>
            </a:r>
            <a:r>
              <a:rPr sz="2400" dirty="0"/>
              <a:t>uất dữ</a:t>
            </a:r>
            <a:r>
              <a:rPr sz="2400" spc="-10" dirty="0"/>
              <a:t> </a:t>
            </a:r>
            <a:r>
              <a:rPr sz="2400" dirty="0"/>
              <a:t>li</a:t>
            </a:r>
            <a:r>
              <a:rPr sz="2400" spc="-5" dirty="0"/>
              <a:t>ệ</a:t>
            </a:r>
            <a:r>
              <a:rPr sz="2400" dirty="0"/>
              <a:t>u</a:t>
            </a:r>
            <a:r>
              <a:rPr sz="2400" spc="5" dirty="0"/>
              <a:t> </a:t>
            </a:r>
            <a:r>
              <a:rPr sz="2400" dirty="0"/>
              <a:t>bằng</a:t>
            </a:r>
            <a:r>
              <a:rPr sz="2400" spc="-15" dirty="0"/>
              <a:t> </a:t>
            </a:r>
            <a:r>
              <a:rPr sz="2400" dirty="0"/>
              <a:t>lu</a:t>
            </a:r>
            <a:r>
              <a:rPr sz="2400" spc="-5" dirty="0"/>
              <a:t>ồ</a:t>
            </a:r>
            <a:r>
              <a:rPr sz="2400" dirty="0"/>
              <a:t>ng by</a:t>
            </a:r>
            <a:r>
              <a:rPr sz="2400" spc="-10" dirty="0"/>
              <a:t>t</a:t>
            </a:r>
            <a:r>
              <a:rPr sz="240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14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049" y="2062162"/>
            <a:ext cx="11595120" cy="373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200" y="1404250"/>
            <a:ext cx="11785600" cy="595630"/>
          </a:xfrm>
          <a:custGeom>
            <a:avLst/>
            <a:gdLst/>
            <a:ahLst/>
            <a:cxnLst/>
            <a:rect l="l" t="t" r="r" b="b"/>
            <a:pathLst>
              <a:path w="8839200" h="595630">
                <a:moveTo>
                  <a:pt x="0" y="595085"/>
                </a:moveTo>
                <a:lnTo>
                  <a:pt x="8839199" y="595085"/>
                </a:lnTo>
                <a:lnTo>
                  <a:pt x="8839199" y="0"/>
                </a:lnTo>
                <a:lnTo>
                  <a:pt x="0" y="0"/>
                </a:lnTo>
                <a:lnTo>
                  <a:pt x="0" y="595085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289" y="1539777"/>
            <a:ext cx="7670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í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dụ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1: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T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ạo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file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'fil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1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.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dat'</a:t>
            </a:r>
            <a:r>
              <a:rPr sz="2400" b="1" spc="-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à g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i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dữ li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endParaRPr sz="24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0318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887" y="1347217"/>
            <a:ext cx="11529568" cy="4509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966692"/>
            <a:ext cx="11389360" cy="3808729"/>
          </a:xfrm>
          <a:custGeom>
            <a:avLst/>
            <a:gdLst/>
            <a:ahLst/>
            <a:cxnLst/>
            <a:rect l="l" t="t" r="r" b="b"/>
            <a:pathLst>
              <a:path w="8542020" h="3808729">
                <a:moveTo>
                  <a:pt x="0" y="3808399"/>
                </a:moveTo>
                <a:lnTo>
                  <a:pt x="8541654" y="3808399"/>
                </a:lnTo>
                <a:lnTo>
                  <a:pt x="8541654" y="0"/>
                </a:lnTo>
                <a:lnTo>
                  <a:pt x="0" y="0"/>
                </a:lnTo>
                <a:lnTo>
                  <a:pt x="0" y="38083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1371606"/>
            <a:ext cx="11389360" cy="595630"/>
          </a:xfrm>
          <a:custGeom>
            <a:avLst/>
            <a:gdLst/>
            <a:ahLst/>
            <a:cxnLst/>
            <a:rect l="l" t="t" r="r" b="b"/>
            <a:pathLst>
              <a:path w="8542020" h="595630">
                <a:moveTo>
                  <a:pt x="0" y="595085"/>
                </a:moveTo>
                <a:lnTo>
                  <a:pt x="8541654" y="595085"/>
                </a:lnTo>
                <a:lnTo>
                  <a:pt x="8541654" y="0"/>
                </a:lnTo>
                <a:lnTo>
                  <a:pt x="0" y="0"/>
                </a:lnTo>
                <a:lnTo>
                  <a:pt x="0" y="595085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668616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lang="en-US" sz="2400" dirty="0"/>
              <a:t>4.4 </a:t>
            </a:r>
            <a:r>
              <a:rPr sz="2400" dirty="0" err="1"/>
              <a:t>Xử</a:t>
            </a:r>
            <a:r>
              <a:rPr sz="2400" dirty="0"/>
              <a:t> lý n</a:t>
            </a:r>
            <a:r>
              <a:rPr sz="2400" spc="-5" dirty="0"/>
              <a:t>h</a:t>
            </a:r>
            <a:r>
              <a:rPr sz="2400" dirty="0"/>
              <a:t>ập</a:t>
            </a:r>
            <a:r>
              <a:rPr sz="2400" spc="-5" dirty="0"/>
              <a:t> x</a:t>
            </a:r>
            <a:r>
              <a:rPr sz="2400" dirty="0"/>
              <a:t>uất dữ</a:t>
            </a:r>
            <a:r>
              <a:rPr sz="2400" spc="-10" dirty="0"/>
              <a:t> </a:t>
            </a:r>
            <a:r>
              <a:rPr sz="2400" dirty="0"/>
              <a:t>li</a:t>
            </a:r>
            <a:r>
              <a:rPr sz="2400" spc="-5" dirty="0"/>
              <a:t>ệ</a:t>
            </a:r>
            <a:r>
              <a:rPr sz="2400" dirty="0"/>
              <a:t>u</a:t>
            </a:r>
            <a:r>
              <a:rPr sz="2400" spc="5" dirty="0"/>
              <a:t> </a:t>
            </a:r>
            <a:r>
              <a:rPr sz="2400" dirty="0"/>
              <a:t>bằng</a:t>
            </a:r>
            <a:r>
              <a:rPr sz="2400" spc="-15" dirty="0"/>
              <a:t> </a:t>
            </a:r>
            <a:r>
              <a:rPr sz="2400" dirty="0"/>
              <a:t>lu</a:t>
            </a:r>
            <a:r>
              <a:rPr sz="2400" spc="-5" dirty="0"/>
              <a:t>ồ</a:t>
            </a:r>
            <a:r>
              <a:rPr sz="2400" dirty="0"/>
              <a:t>ng by</a:t>
            </a:r>
            <a:r>
              <a:rPr sz="2400" spc="-10" dirty="0"/>
              <a:t>t</a:t>
            </a:r>
            <a:r>
              <a:rPr sz="240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784" y="1510897"/>
            <a:ext cx="108491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í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dụ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2: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Đọ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c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t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hô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ng tin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từ file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'fil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1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.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dat'</a:t>
            </a:r>
            <a:r>
              <a:rPr sz="2400" b="1" spc="-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à in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ra</a:t>
            </a:r>
            <a:r>
              <a:rPr sz="2400" b="1" spc="-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m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àn</a:t>
            </a:r>
            <a:r>
              <a:rPr sz="2400" b="1" spc="-1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ình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524" y="2042675"/>
            <a:ext cx="10782311" cy="3633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90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289" y="2247913"/>
            <a:ext cx="10505439" cy="140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800" y="2273289"/>
            <a:ext cx="10363200" cy="1295400"/>
          </a:xfrm>
          <a:custGeom>
            <a:avLst/>
            <a:gdLst/>
            <a:ahLst/>
            <a:cxnLst/>
            <a:rect l="l" t="t" r="r" b="b"/>
            <a:pathLst>
              <a:path w="7772400" h="1295400">
                <a:moveTo>
                  <a:pt x="0" y="1295399"/>
                </a:moveTo>
                <a:lnTo>
                  <a:pt x="7772399" y="1295399"/>
                </a:lnTo>
                <a:lnTo>
                  <a:pt x="77723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668616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lang="en-US" sz="2400" dirty="0"/>
              <a:t>4.5 </a:t>
            </a:r>
            <a:r>
              <a:rPr sz="2400" dirty="0" err="1"/>
              <a:t>Xử</a:t>
            </a:r>
            <a:r>
              <a:rPr sz="2400" dirty="0"/>
              <a:t> lý n</a:t>
            </a:r>
            <a:r>
              <a:rPr sz="2400" spc="-5" dirty="0"/>
              <a:t>h</a:t>
            </a:r>
            <a:r>
              <a:rPr sz="2400" dirty="0"/>
              <a:t>ập</a:t>
            </a:r>
            <a:r>
              <a:rPr sz="2400" spc="-5" dirty="0"/>
              <a:t> x</a:t>
            </a:r>
            <a:r>
              <a:rPr sz="2400" dirty="0"/>
              <a:t>uất dữ</a:t>
            </a:r>
            <a:r>
              <a:rPr sz="2400" spc="-10" dirty="0"/>
              <a:t> </a:t>
            </a:r>
            <a:r>
              <a:rPr sz="2400" dirty="0"/>
              <a:t>li</a:t>
            </a:r>
            <a:r>
              <a:rPr sz="2400" spc="-5" dirty="0"/>
              <a:t>ệ</a:t>
            </a:r>
            <a:r>
              <a:rPr sz="2400" dirty="0"/>
              <a:t>u</a:t>
            </a:r>
            <a:r>
              <a:rPr sz="2400" spc="5" dirty="0"/>
              <a:t> </a:t>
            </a:r>
            <a:r>
              <a:rPr sz="2400" dirty="0"/>
              <a:t>bằng</a:t>
            </a:r>
            <a:r>
              <a:rPr sz="2400" spc="-15" dirty="0"/>
              <a:t> </a:t>
            </a:r>
            <a:r>
              <a:rPr sz="2400" dirty="0"/>
              <a:t>lu</a:t>
            </a:r>
            <a:r>
              <a:rPr sz="2400" spc="-5" dirty="0"/>
              <a:t>ồ</a:t>
            </a:r>
            <a:r>
              <a:rPr sz="2400" dirty="0"/>
              <a:t>ng by</a:t>
            </a:r>
            <a:r>
              <a:rPr sz="2400" spc="-10" dirty="0"/>
              <a:t>t</a:t>
            </a:r>
            <a:r>
              <a:rPr sz="240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6917" y="1513946"/>
            <a:ext cx="1001860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Segoe UI"/>
                <a:cs typeface="Segoe UI"/>
              </a:rPr>
              <a:t>Đ</a:t>
            </a:r>
            <a:r>
              <a:rPr sz="2400" i="1" dirty="0">
                <a:latin typeface="Segoe UI"/>
                <a:cs typeface="Segoe UI"/>
              </a:rPr>
              <a:t>ọ</a:t>
            </a:r>
            <a:r>
              <a:rPr sz="2400" i="1" spc="-5" dirty="0">
                <a:latin typeface="Segoe UI"/>
                <a:cs typeface="Segoe UI"/>
              </a:rPr>
              <a:t>c</a:t>
            </a:r>
            <a:r>
              <a:rPr sz="2400" i="1" dirty="0">
                <a:latin typeface="Segoe UI"/>
                <a:cs typeface="Segoe UI"/>
              </a:rPr>
              <a:t>,</a:t>
            </a:r>
            <a:r>
              <a:rPr sz="2400" i="1" spc="15" dirty="0">
                <a:latin typeface="Segoe UI"/>
                <a:cs typeface="Segoe UI"/>
              </a:rPr>
              <a:t> </a:t>
            </a:r>
            <a:r>
              <a:rPr sz="2400" i="1" spc="-20" dirty="0">
                <a:latin typeface="Segoe UI"/>
                <a:cs typeface="Segoe UI"/>
              </a:rPr>
              <a:t>gh</a:t>
            </a:r>
            <a:r>
              <a:rPr sz="2400" i="1" spc="-10" dirty="0">
                <a:latin typeface="Segoe UI"/>
                <a:cs typeface="Segoe UI"/>
              </a:rPr>
              <a:t>i</a:t>
            </a:r>
            <a:r>
              <a:rPr sz="2400" i="1" spc="25" dirty="0">
                <a:latin typeface="Segoe UI"/>
                <a:cs typeface="Segoe UI"/>
              </a:rPr>
              <a:t> </a:t>
            </a:r>
            <a:r>
              <a:rPr sz="2400" i="1" spc="-5" dirty="0">
                <a:latin typeface="Segoe UI"/>
                <a:cs typeface="Segoe UI"/>
              </a:rPr>
              <a:t>d</a:t>
            </a:r>
            <a:r>
              <a:rPr sz="2400" i="1" dirty="0">
                <a:latin typeface="Segoe UI"/>
                <a:cs typeface="Segoe UI"/>
              </a:rPr>
              <a:t>ữ li</a:t>
            </a:r>
            <a:r>
              <a:rPr sz="2400" i="1" spc="-5" dirty="0">
                <a:latin typeface="Segoe UI"/>
                <a:cs typeface="Segoe UI"/>
              </a:rPr>
              <a:t>ệ</a:t>
            </a:r>
            <a:r>
              <a:rPr sz="2400" i="1" dirty="0">
                <a:latin typeface="Segoe UI"/>
                <a:cs typeface="Segoe UI"/>
              </a:rPr>
              <a:t>u</a:t>
            </a:r>
            <a:r>
              <a:rPr sz="2400" i="1" spc="-10" dirty="0">
                <a:latin typeface="Segoe UI"/>
                <a:cs typeface="Segoe UI"/>
              </a:rPr>
              <a:t> </a:t>
            </a:r>
            <a:r>
              <a:rPr sz="2400" i="1" spc="-5" dirty="0">
                <a:latin typeface="Segoe UI"/>
                <a:cs typeface="Segoe UI"/>
              </a:rPr>
              <a:t>nh</a:t>
            </a:r>
            <a:r>
              <a:rPr sz="2400" i="1" dirty="0">
                <a:latin typeface="Segoe UI"/>
                <a:cs typeface="Segoe UI"/>
              </a:rPr>
              <a:t>ị</a:t>
            </a:r>
            <a:r>
              <a:rPr sz="2400" i="1" spc="25" dirty="0">
                <a:latin typeface="Segoe UI"/>
                <a:cs typeface="Segoe UI"/>
              </a:rPr>
              <a:t> </a:t>
            </a:r>
            <a:r>
              <a:rPr sz="2400" i="1" spc="-20" dirty="0">
                <a:latin typeface="Segoe UI"/>
                <a:cs typeface="Segoe UI"/>
              </a:rPr>
              <a:t>phâ</a:t>
            </a:r>
            <a:r>
              <a:rPr sz="2400" i="1" spc="-15" dirty="0">
                <a:latin typeface="Segoe UI"/>
                <a:cs typeface="Segoe UI"/>
              </a:rPr>
              <a:t>n</a:t>
            </a:r>
            <a:r>
              <a:rPr sz="2400" i="1" spc="1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(</a:t>
            </a:r>
            <a:r>
              <a:rPr sz="2400" i="1" spc="-20" dirty="0">
                <a:latin typeface="Segoe UI"/>
                <a:cs typeface="Segoe UI"/>
              </a:rPr>
              <a:t>b</a:t>
            </a:r>
            <a:r>
              <a:rPr sz="2400" i="1" spc="-10" dirty="0">
                <a:latin typeface="Segoe UI"/>
                <a:cs typeface="Segoe UI"/>
              </a:rPr>
              <a:t>i</a:t>
            </a:r>
            <a:r>
              <a:rPr sz="2400" i="1" spc="-20" dirty="0">
                <a:latin typeface="Segoe UI"/>
                <a:cs typeface="Segoe UI"/>
              </a:rPr>
              <a:t>na</a:t>
            </a:r>
            <a:r>
              <a:rPr sz="2400" i="1" spc="30" dirty="0">
                <a:latin typeface="Segoe UI"/>
                <a:cs typeface="Segoe UI"/>
              </a:rPr>
              <a:t>r</a:t>
            </a:r>
            <a:r>
              <a:rPr sz="2400" i="1" dirty="0">
                <a:latin typeface="Segoe UI"/>
                <a:cs typeface="Segoe UI"/>
              </a:rPr>
              <a:t>y </a:t>
            </a:r>
            <a:r>
              <a:rPr sz="2400" i="1" spc="-20" dirty="0">
                <a:latin typeface="Segoe UI"/>
                <a:cs typeface="Segoe UI"/>
              </a:rPr>
              <a:t>data</a:t>
            </a:r>
            <a:r>
              <a:rPr sz="2400" i="1" dirty="0">
                <a:latin typeface="Segoe UI"/>
                <a:cs typeface="Segoe UI"/>
              </a:rPr>
              <a:t>)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150">
              <a:latin typeface="Times New Roman"/>
              <a:cs typeface="Times New Roman"/>
            </a:endParaRPr>
          </a:p>
          <a:p>
            <a:pPr marL="99695" marR="5080">
              <a:lnSpc>
                <a:spcPct val="100000"/>
              </a:lnSpc>
            </a:pPr>
            <a:r>
              <a:rPr sz="2400" spc="-25" dirty="0">
                <a:latin typeface="Segoe UI"/>
                <a:cs typeface="Segoe UI"/>
              </a:rPr>
              <a:t>K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mu</a:t>
            </a:r>
            <a:r>
              <a:rPr sz="2400" spc="-30" dirty="0">
                <a:latin typeface="Segoe UI"/>
                <a:cs typeface="Segoe UI"/>
              </a:rPr>
              <a:t>ố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40" dirty="0">
                <a:latin typeface="Segoe UI"/>
                <a:cs typeface="Segoe UI"/>
              </a:rPr>
              <a:t>ạ</a:t>
            </a:r>
            <a:r>
              <a:rPr sz="2400" spc="-15" dirty="0">
                <a:latin typeface="Segoe UI"/>
                <a:cs typeface="Segoe UI"/>
              </a:rPr>
              <a:t>o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</a:t>
            </a:r>
            <a:r>
              <a:rPr sz="2400" spc="-20" dirty="0">
                <a:latin typeface="Segoe UI"/>
                <a:cs typeface="Segoe UI"/>
              </a:rPr>
              <a:t>i</a:t>
            </a:r>
            <a:r>
              <a:rPr sz="2400" spc="-3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e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30" dirty="0">
                <a:latin typeface="Segoe UI"/>
                <a:cs typeface="Segoe UI"/>
              </a:rPr>
              <a:t>h</a:t>
            </a:r>
            <a:r>
              <a:rPr sz="2400" spc="-10" dirty="0">
                <a:latin typeface="Segoe UI"/>
                <a:cs typeface="Segoe UI"/>
              </a:rPr>
              <a:t>ứ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spc="-45" dirty="0">
                <a:latin typeface="Segoe UI"/>
                <a:cs typeface="Segoe UI"/>
              </a:rPr>
              <a:t>c</a:t>
            </a:r>
            <a:r>
              <a:rPr sz="2400" spc="-2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k</a:t>
            </a:r>
            <a:r>
              <a:rPr sz="2400" spc="-30" dirty="0">
                <a:latin typeface="Segoe UI"/>
                <a:cs typeface="Segoe UI"/>
              </a:rPr>
              <a:t>i</a:t>
            </a:r>
            <a:r>
              <a:rPr sz="2400" spc="-10" dirty="0">
                <a:latin typeface="Segoe UI"/>
                <a:cs typeface="Segoe UI"/>
              </a:rPr>
              <a:t>ể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ữ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30" dirty="0">
                <a:latin typeface="Segoe UI"/>
                <a:cs typeface="Segoe UI"/>
              </a:rPr>
              <a:t>i</a:t>
            </a:r>
            <a:r>
              <a:rPr sz="2400" spc="-20" dirty="0">
                <a:latin typeface="Segoe UI"/>
                <a:cs typeface="Segoe UI"/>
              </a:rPr>
              <a:t>ệ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s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-30" dirty="0">
                <a:latin typeface="Segoe UI"/>
                <a:cs typeface="Segoe UI"/>
              </a:rPr>
              <a:t>o</a:t>
            </a:r>
            <a:r>
              <a:rPr sz="2400" spc="50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i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, </a:t>
            </a:r>
            <a:r>
              <a:rPr sz="2400" spc="-30" dirty="0">
                <a:latin typeface="Segoe UI"/>
                <a:cs typeface="Segoe UI"/>
              </a:rPr>
              <a:t>lon</a:t>
            </a:r>
            <a:r>
              <a:rPr sz="2400" spc="-25" dirty="0">
                <a:latin typeface="Segoe UI"/>
                <a:cs typeface="Segoe UI"/>
              </a:rPr>
              <a:t>g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f</a:t>
            </a:r>
            <a:r>
              <a:rPr sz="2400" spc="-30" dirty="0">
                <a:latin typeface="Segoe UI"/>
                <a:cs typeface="Segoe UI"/>
              </a:rPr>
              <a:t>l</a:t>
            </a:r>
            <a:r>
              <a:rPr sz="2400" spc="-65" dirty="0">
                <a:latin typeface="Segoe UI"/>
                <a:cs typeface="Segoe UI"/>
              </a:rPr>
              <a:t>o</a:t>
            </a:r>
            <a:r>
              <a:rPr sz="2400" spc="-40" dirty="0">
                <a:latin typeface="Segoe UI"/>
                <a:cs typeface="Segoe UI"/>
              </a:rPr>
              <a:t>at</a:t>
            </a:r>
            <a:r>
              <a:rPr sz="2400" spc="-10" dirty="0">
                <a:latin typeface="Segoe UI"/>
                <a:cs typeface="Segoe UI"/>
              </a:rPr>
              <a:t>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d</a:t>
            </a:r>
            <a:r>
              <a:rPr sz="2400" spc="-30" dirty="0">
                <a:latin typeface="Segoe UI"/>
                <a:cs typeface="Segoe UI"/>
              </a:rPr>
              <a:t>ou</a:t>
            </a:r>
            <a:r>
              <a:rPr sz="2400" spc="-20" dirty="0">
                <a:latin typeface="Segoe UI"/>
                <a:cs typeface="Segoe UI"/>
              </a:rPr>
              <a:t>b</a:t>
            </a:r>
            <a:r>
              <a:rPr sz="2400" spc="-30" dirty="0">
                <a:latin typeface="Segoe UI"/>
                <a:cs typeface="Segoe UI"/>
              </a:rPr>
              <a:t>l</a:t>
            </a:r>
            <a:r>
              <a:rPr sz="2400" spc="-20" dirty="0">
                <a:latin typeface="Segoe UI"/>
                <a:cs typeface="Segoe UI"/>
              </a:rPr>
              <a:t>e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0" dirty="0">
                <a:latin typeface="Segoe UI"/>
                <a:cs typeface="Segoe UI"/>
              </a:rPr>
              <a:t>S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r</a:t>
            </a:r>
            <a:r>
              <a:rPr sz="2400" spc="-30" dirty="0">
                <a:latin typeface="Segoe UI"/>
                <a:cs typeface="Segoe UI"/>
              </a:rPr>
              <a:t>in</a:t>
            </a:r>
            <a:r>
              <a:rPr sz="2400" spc="-25" dirty="0">
                <a:latin typeface="Segoe UI"/>
                <a:cs typeface="Segoe UI"/>
              </a:rPr>
              <a:t>g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b</a:t>
            </a:r>
            <a:r>
              <a:rPr sz="2400" spc="-30" dirty="0">
                <a:latin typeface="Segoe UI"/>
                <a:cs typeface="Segoe UI"/>
              </a:rPr>
              <a:t>ool</a:t>
            </a:r>
            <a:r>
              <a:rPr sz="2400" spc="-20" dirty="0">
                <a:latin typeface="Segoe UI"/>
                <a:cs typeface="Segoe UI"/>
              </a:rPr>
              <a:t>e</a:t>
            </a:r>
            <a:r>
              <a:rPr sz="2400" spc="-40" dirty="0">
                <a:latin typeface="Segoe UI"/>
                <a:cs typeface="Segoe UI"/>
              </a:rPr>
              <a:t>a</a:t>
            </a:r>
            <a:r>
              <a:rPr sz="2400" spc="-3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…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spc="-3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ì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ử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d</a:t>
            </a:r>
            <a:r>
              <a:rPr sz="2400" spc="-30" dirty="0">
                <a:latin typeface="Segoe UI"/>
                <a:cs typeface="Segoe UI"/>
              </a:rPr>
              <a:t>ụn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Segoe UI"/>
                <a:cs typeface="Segoe UI"/>
              </a:rPr>
              <a:t>cla</a:t>
            </a:r>
            <a:r>
              <a:rPr sz="2400" spc="-25" dirty="0">
                <a:latin typeface="Segoe UI"/>
                <a:cs typeface="Segoe UI"/>
              </a:rPr>
              <a:t>ss</a:t>
            </a:r>
            <a:r>
              <a:rPr sz="2400" dirty="0">
                <a:latin typeface="Segoe UI"/>
                <a:cs typeface="Segoe UI"/>
              </a:rPr>
              <a:t>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16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3207" y="3550921"/>
            <a:ext cx="164583" cy="1075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3752" y="3568689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710"/>
                </a:lnTo>
              </a:path>
            </a:pathLst>
          </a:custGeom>
          <a:ln w="380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783" y="3550916"/>
            <a:ext cx="164592" cy="1266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8859" y="3568689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6"/>
                </a:lnTo>
              </a:path>
            </a:pathLst>
          </a:custGeom>
          <a:ln w="380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569" y="4319015"/>
            <a:ext cx="5019039" cy="1097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352" y="4343400"/>
            <a:ext cx="4876800" cy="990600"/>
          </a:xfrm>
          <a:custGeom>
            <a:avLst/>
            <a:gdLst/>
            <a:ahLst/>
            <a:cxnLst/>
            <a:rect l="l" t="t" r="r" b="b"/>
            <a:pathLst>
              <a:path w="3657600" h="990600">
                <a:moveTo>
                  <a:pt x="0" y="990599"/>
                </a:moveTo>
                <a:lnTo>
                  <a:pt x="3657599" y="990599"/>
                </a:lnTo>
                <a:lnTo>
                  <a:pt x="36575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0038" y="4502511"/>
            <a:ext cx="432223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C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ass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</a:t>
            </a:r>
            <a:r>
              <a:rPr sz="2400" b="1" dirty="0">
                <a:latin typeface="Segoe UI"/>
                <a:cs typeface="Segoe UI"/>
              </a:rPr>
              <a:t>ata</a:t>
            </a:r>
            <a:r>
              <a:rPr sz="2400" b="1" spc="-5" dirty="0">
                <a:latin typeface="Segoe UI"/>
                <a:cs typeface="Segoe UI"/>
              </a:rPr>
              <a:t>I</a:t>
            </a:r>
            <a:r>
              <a:rPr sz="2400" b="1" dirty="0">
                <a:latin typeface="Segoe UI"/>
                <a:cs typeface="Segoe UI"/>
              </a:rPr>
              <a:t>nput</a:t>
            </a:r>
            <a:r>
              <a:rPr sz="2400" b="1" spc="-65" dirty="0">
                <a:latin typeface="Segoe UI"/>
                <a:cs typeface="Segoe UI"/>
              </a:rPr>
              <a:t>S</a:t>
            </a:r>
            <a:r>
              <a:rPr sz="2400" b="1" dirty="0">
                <a:latin typeface="Segoe UI"/>
                <a:cs typeface="Segoe UI"/>
              </a:rPr>
              <a:t>t</a:t>
            </a:r>
            <a:r>
              <a:rPr sz="2400" b="1" spc="-10" dirty="0">
                <a:latin typeface="Segoe UI"/>
                <a:cs typeface="Segoe UI"/>
              </a:rPr>
              <a:t>r</a:t>
            </a:r>
            <a:r>
              <a:rPr sz="2400" b="1" spc="-5" dirty="0">
                <a:latin typeface="Segoe UI"/>
                <a:cs typeface="Segoe UI"/>
              </a:rPr>
              <a:t>e</a:t>
            </a:r>
            <a:r>
              <a:rPr sz="2400" b="1" dirty="0">
                <a:latin typeface="Segoe UI"/>
                <a:cs typeface="Segoe UI"/>
              </a:rPr>
              <a:t>am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ệc</a:t>
            </a:r>
            <a:r>
              <a:rPr sz="2400" spc="-5" dirty="0">
                <a:latin typeface="Segoe UI"/>
                <a:cs typeface="Segoe UI"/>
              </a:rPr>
              <a:t> nh</a:t>
            </a:r>
            <a:r>
              <a:rPr sz="2400" dirty="0">
                <a:latin typeface="Segoe UI"/>
                <a:cs typeface="Segoe UI"/>
              </a:rPr>
              <a:t>ập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5" dirty="0">
                <a:latin typeface="Segoe UI"/>
                <a:cs typeface="Segoe UI"/>
              </a:rPr>
              <a:t> li</a:t>
            </a:r>
            <a:r>
              <a:rPr sz="2400" dirty="0">
                <a:latin typeface="Segoe UI"/>
                <a:cs typeface="Segoe UI"/>
              </a:rPr>
              <a:t>ệu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09793" y="4305300"/>
            <a:ext cx="5019039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2059" y="4330696"/>
            <a:ext cx="4876800" cy="990600"/>
          </a:xfrm>
          <a:custGeom>
            <a:avLst/>
            <a:gdLst/>
            <a:ahLst/>
            <a:cxnLst/>
            <a:rect l="l" t="t" r="r" b="b"/>
            <a:pathLst>
              <a:path w="3657600" h="990600">
                <a:moveTo>
                  <a:pt x="0" y="990599"/>
                </a:moveTo>
                <a:lnTo>
                  <a:pt x="3657599" y="990599"/>
                </a:lnTo>
                <a:lnTo>
                  <a:pt x="36575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7041" y="4477111"/>
            <a:ext cx="466174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C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ass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</a:t>
            </a:r>
            <a:r>
              <a:rPr sz="2400" b="1" dirty="0">
                <a:latin typeface="Segoe UI"/>
                <a:cs typeface="Segoe UI"/>
              </a:rPr>
              <a:t>ataOutput</a:t>
            </a:r>
            <a:r>
              <a:rPr sz="2400" b="1" spc="-65" dirty="0">
                <a:latin typeface="Segoe UI"/>
                <a:cs typeface="Segoe UI"/>
              </a:rPr>
              <a:t>S</a:t>
            </a:r>
            <a:r>
              <a:rPr sz="2400" b="1" dirty="0">
                <a:latin typeface="Segoe UI"/>
                <a:cs typeface="Segoe UI"/>
              </a:rPr>
              <a:t>t</a:t>
            </a:r>
            <a:r>
              <a:rPr sz="2400" b="1" spc="-10" dirty="0">
                <a:latin typeface="Segoe UI"/>
                <a:cs typeface="Segoe UI"/>
              </a:rPr>
              <a:t>r</a:t>
            </a:r>
            <a:r>
              <a:rPr sz="2400" b="1" spc="-5" dirty="0">
                <a:latin typeface="Segoe UI"/>
                <a:cs typeface="Segoe UI"/>
              </a:rPr>
              <a:t>e</a:t>
            </a:r>
            <a:r>
              <a:rPr sz="2400" b="1" dirty="0">
                <a:latin typeface="Segoe UI"/>
                <a:cs typeface="Segoe UI"/>
              </a:rPr>
              <a:t>am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ệc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5" dirty="0">
                <a:latin typeface="Segoe UI"/>
                <a:cs typeface="Segoe UI"/>
              </a:rPr>
              <a:t> li</a:t>
            </a:r>
            <a:r>
              <a:rPr sz="2400" dirty="0">
                <a:latin typeface="Segoe UI"/>
                <a:cs typeface="Segoe UI"/>
              </a:rPr>
              <a:t>ệu</a:t>
            </a:r>
            <a:endParaRPr sz="24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0400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55" y="1257301"/>
            <a:ext cx="11208512" cy="149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5739" y="1371593"/>
            <a:ext cx="10831407" cy="1217930"/>
          </a:xfrm>
          <a:custGeom>
            <a:avLst/>
            <a:gdLst/>
            <a:ahLst/>
            <a:cxnLst/>
            <a:rect l="l" t="t" r="r" b="b"/>
            <a:pathLst>
              <a:path w="8123555" h="1217930">
                <a:moveTo>
                  <a:pt x="0" y="1217377"/>
                </a:moveTo>
                <a:lnTo>
                  <a:pt x="8123224" y="1217377"/>
                </a:lnTo>
                <a:lnTo>
                  <a:pt x="8123224" y="0"/>
                </a:lnTo>
                <a:lnTo>
                  <a:pt x="0" y="0"/>
                </a:lnTo>
                <a:lnTo>
                  <a:pt x="0" y="121737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668616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lang="en-US" sz="2400" dirty="0"/>
              <a:t>4.6 </a:t>
            </a:r>
            <a:r>
              <a:rPr sz="2400" dirty="0" err="1"/>
              <a:t>Xử</a:t>
            </a:r>
            <a:r>
              <a:rPr sz="2400" dirty="0"/>
              <a:t> lý n</a:t>
            </a:r>
            <a:r>
              <a:rPr sz="2400" spc="-5" dirty="0"/>
              <a:t>h</a:t>
            </a:r>
            <a:r>
              <a:rPr sz="2400" dirty="0"/>
              <a:t>ập</a:t>
            </a:r>
            <a:r>
              <a:rPr sz="2400" spc="-5" dirty="0"/>
              <a:t> x</a:t>
            </a:r>
            <a:r>
              <a:rPr sz="2400" dirty="0"/>
              <a:t>uất dữ</a:t>
            </a:r>
            <a:r>
              <a:rPr sz="2400" spc="-10" dirty="0"/>
              <a:t> </a:t>
            </a:r>
            <a:r>
              <a:rPr sz="2400" dirty="0"/>
              <a:t>li</a:t>
            </a:r>
            <a:r>
              <a:rPr sz="2400" spc="-5" dirty="0"/>
              <a:t>ệ</a:t>
            </a:r>
            <a:r>
              <a:rPr sz="2400" dirty="0"/>
              <a:t>u</a:t>
            </a:r>
            <a:r>
              <a:rPr sz="2400" spc="5" dirty="0"/>
              <a:t> </a:t>
            </a:r>
            <a:r>
              <a:rPr sz="2400" dirty="0"/>
              <a:t>bằng</a:t>
            </a:r>
            <a:r>
              <a:rPr sz="2400" spc="-15" dirty="0"/>
              <a:t> </a:t>
            </a:r>
            <a:r>
              <a:rPr sz="2400" dirty="0"/>
              <a:t>lu</a:t>
            </a:r>
            <a:r>
              <a:rPr sz="2400" spc="-5" dirty="0"/>
              <a:t>ồ</a:t>
            </a:r>
            <a:r>
              <a:rPr sz="2400" dirty="0"/>
              <a:t>ng by</a:t>
            </a:r>
            <a:r>
              <a:rPr sz="2400" spc="-10" dirty="0"/>
              <a:t>t</a:t>
            </a:r>
            <a:r>
              <a:rPr sz="240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562" y="1590146"/>
            <a:ext cx="8460740" cy="960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M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ộ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t số p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ư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ơn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g</a:t>
            </a:r>
            <a:r>
              <a:rPr sz="2400" spc="1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t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ức</a:t>
            </a:r>
            <a:r>
              <a:rPr sz="2400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xử</a:t>
            </a:r>
            <a:r>
              <a:rPr sz="2400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l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ý</a:t>
            </a:r>
            <a:r>
              <a:rPr sz="2400" spc="1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dữ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 li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ệu</a:t>
            </a:r>
            <a:r>
              <a:rPr sz="2400" spc="2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nh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ị</a:t>
            </a:r>
            <a:r>
              <a:rPr sz="2400" spc="3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p</a:t>
            </a:r>
            <a:r>
              <a:rPr sz="2400" spc="-20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spc="-15" dirty="0">
                <a:solidFill>
                  <a:srgbClr val="F16521"/>
                </a:solidFill>
                <a:latin typeface="Segoe UI"/>
                <a:cs typeface="Segoe UI"/>
              </a:rPr>
              <a:t>â</a:t>
            </a:r>
            <a:r>
              <a:rPr sz="2400" dirty="0">
                <a:solidFill>
                  <a:srgbClr val="F16521"/>
                </a:solidFill>
                <a:latin typeface="Segoe UI"/>
                <a:cs typeface="Segoe UI"/>
              </a:rPr>
              <a:t>n</a:t>
            </a:r>
            <a:r>
              <a:rPr sz="2400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củ</a:t>
            </a:r>
            <a:r>
              <a:rPr sz="2400" spc="-15" dirty="0">
                <a:solidFill>
                  <a:srgbClr val="F16521"/>
                </a:solidFill>
                <a:latin typeface="Segoe UI"/>
                <a:cs typeface="Segoe UI"/>
              </a:rPr>
              <a:t>a</a:t>
            </a:r>
            <a:r>
              <a:rPr sz="2400" spc="-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16521"/>
                </a:solidFill>
                <a:latin typeface="Segoe UI"/>
                <a:cs typeface="Segoe UI"/>
              </a:rPr>
              <a:t>cl</a:t>
            </a:r>
            <a:r>
              <a:rPr sz="2400" spc="-15" dirty="0">
                <a:solidFill>
                  <a:srgbClr val="F16521"/>
                </a:solidFill>
                <a:latin typeface="Segoe UI"/>
                <a:cs typeface="Segoe UI"/>
              </a:rPr>
              <a:t>ass</a:t>
            </a:r>
            <a:r>
              <a:rPr sz="2400" spc="1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D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ataOutput</a:t>
            </a:r>
            <a:r>
              <a:rPr sz="2400" b="1" spc="-65" dirty="0">
                <a:solidFill>
                  <a:srgbClr val="F16521"/>
                </a:solidFill>
                <a:latin typeface="Segoe UI"/>
                <a:cs typeface="Segoe UI"/>
              </a:rPr>
              <a:t>S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t</a:t>
            </a:r>
            <a:r>
              <a:rPr sz="2400" b="1" spc="-10" dirty="0">
                <a:solidFill>
                  <a:srgbClr val="F16521"/>
                </a:solidFill>
                <a:latin typeface="Segoe UI"/>
                <a:cs typeface="Segoe UI"/>
              </a:rPr>
              <a:t>r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am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55" y="2473449"/>
            <a:ext cx="11208512" cy="3863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739" y="2589001"/>
            <a:ext cx="10841653" cy="35973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38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534" y="1856466"/>
            <a:ext cx="11538873" cy="458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01" y="1002793"/>
            <a:ext cx="12141199" cy="842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200" y="1117604"/>
            <a:ext cx="11785600" cy="558800"/>
          </a:xfrm>
          <a:custGeom>
            <a:avLst/>
            <a:gdLst/>
            <a:ahLst/>
            <a:cxnLst/>
            <a:rect l="l" t="t" r="r" b="b"/>
            <a:pathLst>
              <a:path w="8839200" h="558800">
                <a:moveTo>
                  <a:pt x="0" y="558795"/>
                </a:moveTo>
                <a:lnTo>
                  <a:pt x="8839199" y="558795"/>
                </a:lnTo>
                <a:lnTo>
                  <a:pt x="8839199" y="0"/>
                </a:lnTo>
                <a:lnTo>
                  <a:pt x="0" y="0"/>
                </a:lnTo>
                <a:lnTo>
                  <a:pt x="0" y="558795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388" y="540108"/>
            <a:ext cx="9563945" cy="1143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356995"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  <a:latin typeface="Segoe UI"/>
                <a:cs typeface="Segoe UI"/>
              </a:rPr>
              <a:t>4.7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Xử lý n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ập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 x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uất dữ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bằng</a:t>
            </a:r>
            <a:r>
              <a:rPr sz="24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lu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ng by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í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dụ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1: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Gh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i</a:t>
            </a:r>
            <a:r>
              <a:rPr sz="2400" b="1" spc="2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dữ</a:t>
            </a:r>
            <a:r>
              <a:rPr sz="2400" b="1" spc="-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li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endParaRPr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5503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1" y="1002793"/>
            <a:ext cx="12141199" cy="842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200" y="1117604"/>
            <a:ext cx="11785600" cy="558800"/>
          </a:xfrm>
          <a:custGeom>
            <a:avLst/>
            <a:gdLst/>
            <a:ahLst/>
            <a:cxnLst/>
            <a:rect l="l" t="t" r="r" b="b"/>
            <a:pathLst>
              <a:path w="8839200" h="558800">
                <a:moveTo>
                  <a:pt x="0" y="558795"/>
                </a:moveTo>
                <a:lnTo>
                  <a:pt x="8839199" y="558795"/>
                </a:lnTo>
                <a:lnTo>
                  <a:pt x="8839199" y="0"/>
                </a:lnTo>
                <a:lnTo>
                  <a:pt x="0" y="0"/>
                </a:lnTo>
                <a:lnTo>
                  <a:pt x="0" y="558795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420" y="540108"/>
            <a:ext cx="9563945" cy="1143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356360"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  <a:latin typeface="Segoe UI"/>
                <a:cs typeface="Segoe UI"/>
              </a:rPr>
              <a:t>4.8 </a:t>
            </a:r>
            <a:r>
              <a:rPr sz="2400" b="1" dirty="0" err="1">
                <a:solidFill>
                  <a:srgbClr val="0070C0"/>
                </a:solidFill>
                <a:latin typeface="Segoe UI"/>
                <a:cs typeface="Segoe UI"/>
              </a:rPr>
              <a:t>Xử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lý n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ập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 x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uất dữ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bằng</a:t>
            </a:r>
            <a:r>
              <a:rPr sz="24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lu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ng by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í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dụ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2: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Đọ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c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dữ</a:t>
            </a:r>
            <a:r>
              <a:rPr sz="2400" b="1" spc="-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li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ệu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05" y="1909983"/>
            <a:ext cx="11035711" cy="329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605" y="2301012"/>
            <a:ext cx="11035711" cy="4069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9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12831" y="192023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68819" y="1669312"/>
            <a:ext cx="110236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vi-VN" spc="-15" dirty="0">
                <a:latin typeface="Segoe UI"/>
                <a:cs typeface="Segoe UI"/>
              </a:rPr>
              <a:t>1.</a:t>
            </a:r>
            <a:r>
              <a:rPr lang="en-US" spc="-15" dirty="0" err="1">
                <a:latin typeface="Segoe UI"/>
                <a:cs typeface="Segoe UI"/>
              </a:rPr>
              <a:t>Chuỗi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và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biểu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thức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chính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quy</a:t>
            </a:r>
            <a:endParaRPr lang="vi-VN" spc="-15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Segoe UI"/>
                <a:cs typeface="Segoe UI"/>
              </a:rPr>
              <a:t>2.Luồng </a:t>
            </a:r>
            <a:r>
              <a:rPr lang="en-US" spc="-15" dirty="0" err="1">
                <a:latin typeface="Segoe UI"/>
                <a:cs typeface="Segoe UI"/>
              </a:rPr>
              <a:t>dữ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liệu</a:t>
            </a:r>
            <a:endParaRPr lang="en-US" spc="-15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Segoe UI"/>
                <a:cs typeface="Segoe UI"/>
              </a:rPr>
              <a:t>3.Truy </a:t>
            </a:r>
            <a:r>
              <a:rPr lang="en-US" spc="-15" dirty="0" err="1">
                <a:latin typeface="Segoe UI"/>
                <a:cs typeface="Segoe UI"/>
              </a:rPr>
              <a:t>xuất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luồng</a:t>
            </a:r>
            <a:r>
              <a:rPr lang="en-US" spc="-15" dirty="0">
                <a:latin typeface="Segoe UI"/>
                <a:cs typeface="Segoe UI"/>
              </a:rPr>
              <a:t> byte</a:t>
            </a: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Segoe UI"/>
                <a:cs typeface="Segoe UI"/>
              </a:rPr>
              <a:t>4.Truy </a:t>
            </a:r>
            <a:r>
              <a:rPr lang="en-US" spc="-15" dirty="0" err="1">
                <a:latin typeface="Segoe UI"/>
                <a:cs typeface="Segoe UI"/>
              </a:rPr>
              <a:t>xuất</a:t>
            </a:r>
            <a:r>
              <a:rPr lang="en-US" spc="-15" dirty="0">
                <a:latin typeface="Segoe UI"/>
                <a:cs typeface="Segoe UI"/>
              </a:rPr>
              <a:t> file </a:t>
            </a:r>
            <a:r>
              <a:rPr lang="en-US" spc="-15" dirty="0" err="1">
                <a:latin typeface="Segoe UI"/>
                <a:cs typeface="Segoe UI"/>
              </a:rPr>
              <a:t>nhị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phân</a:t>
            </a:r>
            <a:endParaRPr lang="en-US" spc="-15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Segoe UI"/>
                <a:cs typeface="Segoe UI"/>
              </a:rPr>
              <a:t>5.Truy </a:t>
            </a:r>
            <a:r>
              <a:rPr lang="en-US" spc="-15" dirty="0" err="1">
                <a:latin typeface="Segoe UI"/>
                <a:cs typeface="Segoe UI"/>
              </a:rPr>
              <a:t>xuất</a:t>
            </a:r>
            <a:r>
              <a:rPr lang="en-US" spc="-15" dirty="0">
                <a:latin typeface="Segoe UI"/>
                <a:cs typeface="Segoe UI"/>
              </a:rPr>
              <a:t> file </a:t>
            </a:r>
            <a:r>
              <a:rPr lang="en-US" spc="-15" dirty="0" err="1">
                <a:latin typeface="Segoe UI"/>
                <a:cs typeface="Segoe UI"/>
              </a:rPr>
              <a:t>văn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bản</a:t>
            </a:r>
            <a:endParaRPr lang="en-US" spc="-15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Segoe UI"/>
                <a:cs typeface="Segoe UI"/>
              </a:rPr>
              <a:t>6.Quản </a:t>
            </a:r>
            <a:r>
              <a:rPr lang="en-US" spc="-15" dirty="0" err="1">
                <a:latin typeface="Segoe UI"/>
                <a:cs typeface="Segoe UI"/>
              </a:rPr>
              <a:t>lý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ngoại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lệ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với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luồng</a:t>
            </a:r>
            <a:endParaRPr lang="en-US" spc="-15" dirty="0">
              <a:latin typeface="Segoe UI"/>
              <a:cs typeface="Segoe UI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8" y="1823940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08536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6359" y="603782"/>
            <a:ext cx="9563945" cy="1304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56360">
              <a:lnSpc>
                <a:spcPts val="5480"/>
              </a:lnSpc>
            </a:pPr>
            <a:r>
              <a:rPr lang="en-US" sz="2400" b="1" dirty="0">
                <a:solidFill>
                  <a:srgbClr val="0070C0"/>
                </a:solidFill>
                <a:latin typeface="Segoe UI"/>
                <a:cs typeface="Segoe UI"/>
              </a:rPr>
              <a:t>4.9 </a:t>
            </a:r>
            <a:r>
              <a:rPr sz="2400" b="1" dirty="0" err="1">
                <a:solidFill>
                  <a:srgbClr val="0070C0"/>
                </a:solidFill>
                <a:latin typeface="Segoe UI"/>
                <a:cs typeface="Segoe UI"/>
              </a:rPr>
              <a:t>Xử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lý n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ập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 x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uất dữ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bằng</a:t>
            </a:r>
            <a:r>
              <a:rPr sz="24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lu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ng by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e </a:t>
            </a:r>
            <a:endParaRPr lang="en-US" sz="2400" b="1" dirty="0">
              <a:solidFill>
                <a:srgbClr val="0070C0"/>
              </a:solidFill>
              <a:latin typeface="Segoe UI"/>
              <a:cs typeface="Segoe UI"/>
            </a:endParaRPr>
          </a:p>
          <a:p>
            <a:pPr marL="12700" marR="5080" indent="1356360">
              <a:lnSpc>
                <a:spcPts val="5480"/>
              </a:lnSpc>
            </a:pPr>
            <a:r>
              <a:rPr sz="2400" b="1" spc="-5" dirty="0" err="1">
                <a:solidFill>
                  <a:srgbClr val="F16521"/>
                </a:solidFill>
                <a:latin typeface="Segoe UI"/>
                <a:cs typeface="Segoe UI"/>
              </a:rPr>
              <a:t>Đọ</a:t>
            </a:r>
            <a:r>
              <a:rPr sz="2400" b="1" dirty="0" err="1">
                <a:solidFill>
                  <a:srgbClr val="F16521"/>
                </a:solidFill>
                <a:latin typeface="Segoe UI"/>
                <a:cs typeface="Segoe UI"/>
              </a:rPr>
              <a:t>c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,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g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i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dữ li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ki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ể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o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bj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ct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4521" y="2006009"/>
            <a:ext cx="10455804" cy="3593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08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07" y="1652014"/>
            <a:ext cx="11927840" cy="5164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80" y="1676410"/>
            <a:ext cx="11785600" cy="5058410"/>
          </a:xfrm>
          <a:custGeom>
            <a:avLst/>
            <a:gdLst/>
            <a:ahLst/>
            <a:cxnLst/>
            <a:rect l="l" t="t" r="r" b="b"/>
            <a:pathLst>
              <a:path w="8839200" h="5058409">
                <a:moveTo>
                  <a:pt x="0" y="5058216"/>
                </a:moveTo>
                <a:lnTo>
                  <a:pt x="8839199" y="5058216"/>
                </a:lnTo>
                <a:lnTo>
                  <a:pt x="8839199" y="0"/>
                </a:lnTo>
                <a:lnTo>
                  <a:pt x="0" y="0"/>
                </a:lnTo>
                <a:lnTo>
                  <a:pt x="0" y="505821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5" y="1002793"/>
            <a:ext cx="12155423" cy="842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896" y="1117604"/>
            <a:ext cx="11785600" cy="558800"/>
          </a:xfrm>
          <a:custGeom>
            <a:avLst/>
            <a:gdLst/>
            <a:ahLst/>
            <a:cxnLst/>
            <a:rect l="l" t="t" r="r" b="b"/>
            <a:pathLst>
              <a:path w="8839200" h="558800">
                <a:moveTo>
                  <a:pt x="0" y="558795"/>
                </a:moveTo>
                <a:lnTo>
                  <a:pt x="8839199" y="558795"/>
                </a:lnTo>
                <a:lnTo>
                  <a:pt x="8839199" y="0"/>
                </a:lnTo>
                <a:lnTo>
                  <a:pt x="0" y="0"/>
                </a:lnTo>
                <a:lnTo>
                  <a:pt x="0" y="558795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004" y="540108"/>
            <a:ext cx="9577493" cy="1304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66520">
              <a:lnSpc>
                <a:spcPts val="5480"/>
              </a:lnSpc>
            </a:pPr>
            <a:r>
              <a:rPr lang="en-US" sz="2400" b="1" dirty="0">
                <a:solidFill>
                  <a:srgbClr val="0070C0"/>
                </a:solidFill>
                <a:latin typeface="Segoe UI"/>
                <a:cs typeface="Segoe UI"/>
              </a:rPr>
              <a:t>4.10 </a:t>
            </a:r>
            <a:r>
              <a:rPr sz="2400" b="1" dirty="0" err="1">
                <a:solidFill>
                  <a:srgbClr val="0070C0"/>
                </a:solidFill>
                <a:latin typeface="Segoe UI"/>
                <a:cs typeface="Segoe UI"/>
              </a:rPr>
              <a:t>Xử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lý n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ập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 x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uất dữ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bằng</a:t>
            </a:r>
            <a:r>
              <a:rPr sz="24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lu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ng by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e </a:t>
            </a:r>
            <a:endParaRPr lang="en-US" sz="2400" b="1" dirty="0">
              <a:solidFill>
                <a:srgbClr val="0070C0"/>
              </a:solidFill>
              <a:latin typeface="Segoe UI"/>
              <a:cs typeface="Segoe UI"/>
            </a:endParaRPr>
          </a:p>
          <a:p>
            <a:pPr marL="12700" marR="5080" indent="1366520">
              <a:lnSpc>
                <a:spcPts val="5480"/>
              </a:lnSpc>
            </a:pPr>
            <a:r>
              <a:rPr sz="2400" b="1" spc="-5" dirty="0" err="1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 err="1">
                <a:solidFill>
                  <a:srgbClr val="F16521"/>
                </a:solidFill>
                <a:latin typeface="Segoe UI"/>
                <a:cs typeface="Segoe UI"/>
              </a:rPr>
              <a:t>í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dụ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3: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Đọ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c,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g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i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dữ li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ki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ể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o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bj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ct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498" y="1802345"/>
            <a:ext cx="1165013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58975" algn="r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22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497" y="1802345"/>
            <a:ext cx="11649451" cy="4879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0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745" y="1652013"/>
            <a:ext cx="9523983" cy="495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6939" y="1676391"/>
            <a:ext cx="9381067" cy="4848225"/>
          </a:xfrm>
          <a:custGeom>
            <a:avLst/>
            <a:gdLst/>
            <a:ahLst/>
            <a:cxnLst/>
            <a:rect l="l" t="t" r="r" b="b"/>
            <a:pathLst>
              <a:path w="7035800" h="4848225">
                <a:moveTo>
                  <a:pt x="0" y="4847782"/>
                </a:moveTo>
                <a:lnTo>
                  <a:pt x="7035789" y="4847782"/>
                </a:lnTo>
                <a:lnTo>
                  <a:pt x="7035789" y="0"/>
                </a:lnTo>
                <a:lnTo>
                  <a:pt x="0" y="0"/>
                </a:lnTo>
                <a:lnTo>
                  <a:pt x="0" y="484778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3855" y="1002791"/>
            <a:ext cx="9759696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6939" y="1117604"/>
            <a:ext cx="9381067" cy="558800"/>
          </a:xfrm>
          <a:custGeom>
            <a:avLst/>
            <a:gdLst/>
            <a:ahLst/>
            <a:cxnLst/>
            <a:rect l="l" t="t" r="r" b="b"/>
            <a:pathLst>
              <a:path w="7035800" h="558800">
                <a:moveTo>
                  <a:pt x="0" y="558795"/>
                </a:moveTo>
                <a:lnTo>
                  <a:pt x="7035789" y="558795"/>
                </a:lnTo>
                <a:lnTo>
                  <a:pt x="7035789" y="0"/>
                </a:lnTo>
                <a:lnTo>
                  <a:pt x="0" y="0"/>
                </a:lnTo>
                <a:lnTo>
                  <a:pt x="0" y="558795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5286" y="540109"/>
            <a:ext cx="8480213" cy="1304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3560">
              <a:lnSpc>
                <a:spcPts val="5520"/>
              </a:lnSpc>
            </a:pPr>
            <a:r>
              <a:rPr lang="en-US" sz="2400" b="1" dirty="0">
                <a:solidFill>
                  <a:srgbClr val="0070C0"/>
                </a:solidFill>
                <a:latin typeface="Segoe UI"/>
                <a:cs typeface="Segoe UI"/>
              </a:rPr>
              <a:t>4.11 </a:t>
            </a:r>
            <a:r>
              <a:rPr sz="2400" b="1" dirty="0" err="1">
                <a:solidFill>
                  <a:srgbClr val="0070C0"/>
                </a:solidFill>
                <a:latin typeface="Segoe UI"/>
                <a:cs typeface="Segoe UI"/>
              </a:rPr>
              <a:t>Xử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lý n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ập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 x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uất dữ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bằng</a:t>
            </a:r>
            <a:r>
              <a:rPr sz="24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lu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ng by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e </a:t>
            </a:r>
            <a:endParaRPr lang="en-US" sz="2400" b="1" dirty="0">
              <a:solidFill>
                <a:srgbClr val="0070C0"/>
              </a:solidFill>
              <a:latin typeface="Segoe UI"/>
              <a:cs typeface="Segoe UI"/>
            </a:endParaRPr>
          </a:p>
          <a:p>
            <a:pPr marL="12700" marR="5080" indent="543560">
              <a:lnSpc>
                <a:spcPts val="5520"/>
              </a:lnSpc>
            </a:pPr>
            <a:r>
              <a:rPr sz="2400" b="1" spc="-5" dirty="0" err="1">
                <a:solidFill>
                  <a:srgbClr val="F16521"/>
                </a:solidFill>
                <a:latin typeface="Segoe UI"/>
                <a:cs typeface="Segoe UI"/>
              </a:rPr>
              <a:t>V</a:t>
            </a:r>
            <a:r>
              <a:rPr sz="2400" b="1" dirty="0" err="1">
                <a:solidFill>
                  <a:srgbClr val="F16521"/>
                </a:solidFill>
                <a:latin typeface="Segoe UI"/>
                <a:cs typeface="Segoe UI"/>
              </a:rPr>
              <a:t>í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dụ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2: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Đọ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c,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g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h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i</a:t>
            </a:r>
            <a:r>
              <a:rPr sz="2400" b="1" spc="10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dữ li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ệ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r>
              <a:rPr sz="2400" b="1" spc="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ki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ể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u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 o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bj</a:t>
            </a:r>
            <a:r>
              <a:rPr sz="2400"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sz="2400" b="1" dirty="0">
                <a:solidFill>
                  <a:srgbClr val="F16521"/>
                </a:solidFill>
                <a:latin typeface="Segoe UI"/>
                <a:cs typeface="Segoe UI"/>
              </a:rPr>
              <a:t>ct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6584" y="1789634"/>
            <a:ext cx="9216355" cy="4668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752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600" y="42672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1904999"/>
                </a:move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0560">
              <a:lnSpc>
                <a:spcPct val="100000"/>
              </a:lnSpc>
            </a:pPr>
            <a:r>
              <a:rPr lang="en-US" spc="-229" dirty="0"/>
              <a:t>5.1 </a:t>
            </a:r>
            <a:r>
              <a:rPr spc="-229" dirty="0" err="1"/>
              <a:t>T</a:t>
            </a:r>
            <a:r>
              <a:rPr spc="-5" dirty="0" err="1"/>
              <a:t>r</a:t>
            </a:r>
            <a:r>
              <a:rPr spc="-20" dirty="0" err="1"/>
              <a:t>uy</a:t>
            </a:r>
            <a:r>
              <a:rPr spc="10" dirty="0"/>
              <a:t> </a:t>
            </a:r>
            <a:r>
              <a:rPr spc="-15" dirty="0"/>
              <a:t>c</a:t>
            </a:r>
            <a:r>
              <a:rPr spc="-25" dirty="0"/>
              <a:t>ậ</a:t>
            </a:r>
            <a:r>
              <a:rPr spc="-20" dirty="0"/>
              <a:t>p</a:t>
            </a:r>
            <a:r>
              <a:rPr spc="10" dirty="0"/>
              <a:t> </a:t>
            </a:r>
            <a:r>
              <a:rPr spc="-15" dirty="0"/>
              <a:t>fil</a:t>
            </a:r>
            <a:r>
              <a:rPr spc="-20" dirty="0"/>
              <a:t>e</a:t>
            </a:r>
            <a:r>
              <a:rPr spc="25" dirty="0"/>
              <a:t> </a:t>
            </a:r>
            <a:r>
              <a:rPr spc="-20" dirty="0"/>
              <a:t>n</a:t>
            </a:r>
            <a:r>
              <a:rPr spc="-25" dirty="0"/>
              <a:t>gẫ</a:t>
            </a:r>
            <a:r>
              <a:rPr spc="-20" dirty="0"/>
              <a:t>u</a:t>
            </a:r>
            <a:r>
              <a:rPr spc="40" dirty="0"/>
              <a:t> </a:t>
            </a:r>
            <a:r>
              <a:rPr spc="-20" dirty="0"/>
              <a:t>nhiên</a:t>
            </a:r>
          </a:p>
        </p:txBody>
      </p:sp>
      <p:sp>
        <p:nvSpPr>
          <p:cNvPr id="4" name="object 4"/>
          <p:cNvSpPr/>
          <p:nvPr/>
        </p:nvSpPr>
        <p:spPr>
          <a:xfrm>
            <a:off x="1085089" y="4247389"/>
            <a:ext cx="10505439" cy="2046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4367" y="4587237"/>
            <a:ext cx="9363456" cy="1705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600" y="4271988"/>
            <a:ext cx="10363200" cy="1940560"/>
          </a:xfrm>
          <a:custGeom>
            <a:avLst/>
            <a:gdLst/>
            <a:ahLst/>
            <a:cxnLst/>
            <a:rect l="l" t="t" r="r" b="b"/>
            <a:pathLst>
              <a:path w="7772400" h="1940560">
                <a:moveTo>
                  <a:pt x="0" y="1940396"/>
                </a:moveTo>
                <a:lnTo>
                  <a:pt x="7772399" y="1940396"/>
                </a:lnTo>
                <a:lnTo>
                  <a:pt x="7772399" y="0"/>
                </a:lnTo>
                <a:lnTo>
                  <a:pt x="0" y="0"/>
                </a:lnTo>
                <a:lnTo>
                  <a:pt x="0" y="194039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54" y="3595254"/>
            <a:ext cx="7372095" cy="737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6187" y="1264325"/>
            <a:ext cx="10728112" cy="514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3985" indent="-342900">
              <a:lnSpc>
                <a:spcPct val="120000"/>
              </a:lnSpc>
              <a:buClr>
                <a:srgbClr val="0070C0"/>
              </a:buClr>
              <a:buFont typeface="Wingdings"/>
              <a:buChar char="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S</a:t>
            </a:r>
            <a:r>
              <a:rPr sz="2600" dirty="0">
                <a:latin typeface="Segoe UI"/>
                <a:cs typeface="Segoe UI"/>
              </a:rPr>
              <a:t>ử dụng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5" dirty="0">
                <a:latin typeface="Segoe UI"/>
                <a:cs typeface="Segoe UI"/>
              </a:rPr>
              <a:t>bj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nd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mA</a:t>
            </a:r>
            <a:r>
              <a:rPr sz="2600" spc="-5" dirty="0">
                <a:latin typeface="Segoe UI"/>
                <a:cs typeface="Segoe UI"/>
              </a:rPr>
              <a:t>cc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dirty="0">
                <a:latin typeface="Segoe UI"/>
                <a:cs typeface="Segoe UI"/>
              </a:rPr>
              <a:t>ssF</a:t>
            </a:r>
            <a:r>
              <a:rPr sz="2600" spc="-10" dirty="0">
                <a:latin typeface="Segoe UI"/>
                <a:cs typeface="Segoe UI"/>
              </a:rPr>
              <a:t>i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e</a:t>
            </a:r>
            <a:r>
              <a:rPr sz="2600" spc="-5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để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uy</a:t>
            </a:r>
            <a:r>
              <a:rPr sz="2600" spc="-5" dirty="0">
                <a:latin typeface="Segoe UI"/>
                <a:cs typeface="Segoe UI"/>
              </a:rPr>
              <a:t> c</a:t>
            </a:r>
            <a:r>
              <a:rPr sz="2600" spc="-10" dirty="0">
                <a:latin typeface="Segoe UI"/>
                <a:cs typeface="Segoe UI"/>
              </a:rPr>
              <a:t>ậ</a:t>
            </a:r>
            <a:r>
              <a:rPr sz="2600" dirty="0">
                <a:latin typeface="Segoe UI"/>
                <a:cs typeface="Segoe UI"/>
              </a:rPr>
              <a:t>p ng</a:t>
            </a:r>
            <a:r>
              <a:rPr sz="2600" spc="-10" dirty="0">
                <a:latin typeface="Segoe UI"/>
                <a:cs typeface="Segoe UI"/>
              </a:rPr>
              <a:t>ẫu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dung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f</a:t>
            </a:r>
            <a:r>
              <a:rPr sz="2600" spc="5" dirty="0">
                <a:latin typeface="Segoe UI"/>
                <a:cs typeface="Segoe UI"/>
              </a:rPr>
              <a:t>il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dirty="0">
                <a:latin typeface="Segoe UI"/>
                <a:cs typeface="Segoe UI"/>
              </a:rPr>
              <a:t>.</a:t>
            </a:r>
          </a:p>
          <a:p>
            <a:pPr marL="355600" marR="5080" indent="-342900">
              <a:lnSpc>
                <a:spcPct val="120000"/>
              </a:lnSpc>
              <a:spcBef>
                <a:spcPts val="620"/>
              </a:spcBef>
              <a:buClr>
                <a:srgbClr val="0070C0"/>
              </a:buClr>
              <a:buFont typeface="Wingdings"/>
              <a:buChar char=""/>
              <a:tabLst>
                <a:tab pos="356235" algn="l"/>
                <a:tab pos="5535295" algn="l"/>
              </a:tabLst>
            </a:pPr>
            <a:r>
              <a:rPr sz="2600" dirty="0">
                <a:latin typeface="Segoe UI"/>
                <a:cs typeface="Segoe UI"/>
              </a:rPr>
              <a:t>R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nd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mA</a:t>
            </a:r>
            <a:r>
              <a:rPr sz="2600" spc="-5" dirty="0">
                <a:latin typeface="Segoe UI"/>
                <a:cs typeface="Segoe UI"/>
              </a:rPr>
              <a:t>cc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dirty="0">
                <a:latin typeface="Segoe UI"/>
                <a:cs typeface="Segoe UI"/>
              </a:rPr>
              <a:t>ssF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e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à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ss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ự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hi	2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spc="4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f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e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à </a:t>
            </a:r>
            <a:r>
              <a:rPr sz="2600" spc="-5" dirty="0">
                <a:latin typeface="Segoe UI"/>
                <a:cs typeface="Segoe UI"/>
              </a:rPr>
              <a:t>D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In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ut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à </a:t>
            </a:r>
            <a:r>
              <a:rPr sz="2600" spc="-5" dirty="0">
                <a:latin typeface="Segoe UI"/>
                <a:cs typeface="Segoe UI"/>
              </a:rPr>
              <a:t>D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5" dirty="0">
                <a:latin typeface="Segoe UI"/>
                <a:cs typeface="Segoe UI"/>
              </a:rPr>
              <a:t>tp</a:t>
            </a:r>
            <a:r>
              <a:rPr sz="2600" dirty="0">
                <a:latin typeface="Segoe UI"/>
                <a:cs typeface="Segoe UI"/>
              </a:rPr>
              <a:t>ut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đó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ị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ngh</a:t>
            </a:r>
            <a:r>
              <a:rPr sz="2600" spc="5" dirty="0">
                <a:latin typeface="Segoe UI"/>
                <a:cs typeface="Segoe UI"/>
              </a:rPr>
              <a:t>ĩ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ươ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ứ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/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10" dirty="0">
                <a:latin typeface="Segoe UI"/>
                <a:cs typeface="Segoe UI"/>
              </a:rPr>
              <a:t>tp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10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.</a:t>
            </a: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070C0"/>
              </a:buClr>
              <a:buFont typeface="Wingdings"/>
              <a:buChar char=""/>
            </a:pPr>
            <a:endParaRPr sz="3250" dirty="0">
              <a:latin typeface="Times New Roman"/>
              <a:cs typeface="Times New Roman"/>
            </a:endParaRPr>
          </a:p>
          <a:p>
            <a:pPr marL="851535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ùng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ph</a:t>
            </a:r>
            <a:r>
              <a:rPr sz="2200" spc="-10" dirty="0">
                <a:latin typeface="Arial"/>
                <a:cs typeface="Arial"/>
              </a:rPr>
              <a:t>ư</a:t>
            </a:r>
            <a:r>
              <a:rPr sz="2200" spc="-15" dirty="0">
                <a:latin typeface="Arial"/>
                <a:cs typeface="Arial"/>
              </a:rPr>
              <a:t>ơng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thứ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 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057910" lvl="1" indent="-229235">
              <a:lnSpc>
                <a:spcPct val="100000"/>
              </a:lnSpc>
              <a:buFont typeface="Arial"/>
              <a:buChar char="•"/>
              <a:tabLst>
                <a:tab pos="1058545" algn="l"/>
              </a:tabLst>
            </a:pPr>
            <a:r>
              <a:rPr sz="2200" b="1" spc="-15" dirty="0">
                <a:latin typeface="Arial"/>
                <a:cs typeface="Arial"/>
              </a:rPr>
              <a:t>seek(vị_tr</a:t>
            </a:r>
            <a:r>
              <a:rPr sz="2200" b="1" spc="-10" dirty="0">
                <a:latin typeface="Arial"/>
                <a:cs typeface="Arial"/>
              </a:rPr>
              <a:t>í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 c</a:t>
            </a:r>
            <a:r>
              <a:rPr sz="2200" spc="-15" dirty="0">
                <a:latin typeface="Arial"/>
                <a:cs typeface="Arial"/>
              </a:rPr>
              <a:t>hu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spc="-15" dirty="0">
                <a:latin typeface="Arial"/>
                <a:cs typeface="Arial"/>
              </a:rPr>
              <a:t>ển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 trỏ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file tới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spc="-10" dirty="0">
                <a:latin typeface="Arial"/>
                <a:cs typeface="Arial"/>
              </a:rPr>
              <a:t>ị_trí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ới.</a:t>
            </a:r>
            <a:endParaRPr sz="2200" dirty="0">
              <a:latin typeface="Arial"/>
              <a:cs typeface="Arial"/>
            </a:endParaRPr>
          </a:p>
          <a:p>
            <a:pPr marL="105791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058545" algn="l"/>
              </a:tabLst>
            </a:pPr>
            <a:r>
              <a:rPr sz="2200" b="1" spc="-15" dirty="0">
                <a:latin typeface="Arial"/>
                <a:cs typeface="Arial"/>
              </a:rPr>
              <a:t>seek(0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hu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spc="-15" dirty="0">
                <a:latin typeface="Arial"/>
                <a:cs typeface="Arial"/>
              </a:rPr>
              <a:t>ển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 trỏ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tới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đầu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file</a:t>
            </a:r>
            <a:endParaRPr sz="2200" dirty="0">
              <a:latin typeface="Arial"/>
              <a:cs typeface="Arial"/>
            </a:endParaRPr>
          </a:p>
          <a:p>
            <a:pPr marL="1057910" lvl="1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058545" algn="l"/>
              </a:tabLst>
            </a:pPr>
            <a:r>
              <a:rPr sz="2200" b="1" spc="-10" dirty="0">
                <a:latin typeface="Arial"/>
                <a:cs typeface="Arial"/>
              </a:rPr>
              <a:t>seek(file.leng</a:t>
            </a:r>
            <a:r>
              <a:rPr sz="2200" b="1" spc="-15" dirty="0">
                <a:latin typeface="Arial"/>
                <a:cs typeface="Arial"/>
              </a:rPr>
              <a:t>t</a:t>
            </a:r>
            <a:r>
              <a:rPr sz="2200" b="1" spc="-10" dirty="0">
                <a:latin typeface="Arial"/>
                <a:cs typeface="Arial"/>
              </a:rPr>
              <a:t>h()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hu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spc="-15" dirty="0">
                <a:latin typeface="Arial"/>
                <a:cs typeface="Arial"/>
              </a:rPr>
              <a:t>ển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 trỏ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tới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cuối file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R="1678939" algn="r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24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6491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91792" y="655818"/>
            <a:ext cx="53949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229" dirty="0">
                <a:solidFill>
                  <a:srgbClr val="0070C0"/>
                </a:solidFill>
                <a:latin typeface="Segoe UI"/>
                <a:cs typeface="Segoe UI"/>
              </a:rPr>
              <a:t>5.2 </a:t>
            </a:r>
            <a:r>
              <a:rPr sz="2800" b="1" spc="-229" dirty="0" err="1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-5" dirty="0" err="1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800" b="1" spc="-20" dirty="0" err="1">
                <a:solidFill>
                  <a:srgbClr val="0070C0"/>
                </a:solidFill>
                <a:latin typeface="Segoe UI"/>
                <a:cs typeface="Segoe UI"/>
              </a:rPr>
              <a:t>uy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ậ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p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fil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800" b="1" spc="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gẫ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nhiên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2669" y="1470515"/>
            <a:ext cx="10042225" cy="4153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136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99" y="637839"/>
            <a:ext cx="923614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lang="en-US" sz="2800" spc="-15" dirty="0"/>
              <a:t>6.1 </a:t>
            </a:r>
            <a:r>
              <a:rPr sz="2800" spc="-15" dirty="0" err="1"/>
              <a:t>X</a:t>
            </a:r>
            <a:r>
              <a:rPr sz="2800" spc="-20" dirty="0" err="1"/>
              <a:t>ử</a:t>
            </a:r>
            <a:r>
              <a:rPr sz="2800" spc="10" dirty="0"/>
              <a:t> </a:t>
            </a:r>
            <a:r>
              <a:rPr sz="2800" spc="-15" dirty="0"/>
              <a:t>lý</a:t>
            </a:r>
            <a:r>
              <a:rPr sz="2800" spc="10" dirty="0"/>
              <a:t> </a:t>
            </a:r>
            <a:r>
              <a:rPr sz="2800" spc="-20" dirty="0"/>
              <a:t>n</a:t>
            </a:r>
            <a:r>
              <a:rPr sz="2800" spc="-25" dirty="0"/>
              <a:t>hậ</a:t>
            </a:r>
            <a:r>
              <a:rPr sz="2800" spc="-20" dirty="0"/>
              <a:t>p</a:t>
            </a:r>
            <a:r>
              <a:rPr sz="2800" spc="35" dirty="0"/>
              <a:t> </a:t>
            </a:r>
            <a:r>
              <a:rPr sz="2800" spc="-15" dirty="0"/>
              <a:t>x</a:t>
            </a:r>
            <a:r>
              <a:rPr sz="2800" spc="-20" dirty="0"/>
              <a:t>u</a:t>
            </a:r>
            <a:r>
              <a:rPr sz="2800" spc="-25" dirty="0"/>
              <a:t>ấ</a:t>
            </a:r>
            <a:r>
              <a:rPr sz="2800" spc="-15" dirty="0"/>
              <a:t>t</a:t>
            </a:r>
            <a:r>
              <a:rPr sz="2800" spc="20" dirty="0"/>
              <a:t> </a:t>
            </a:r>
            <a:r>
              <a:rPr sz="2800" spc="-25" dirty="0"/>
              <a:t>d</a:t>
            </a:r>
            <a:r>
              <a:rPr sz="2800" spc="-20" dirty="0"/>
              <a:t>ữ</a:t>
            </a:r>
            <a:r>
              <a:rPr sz="2800" spc="20" dirty="0"/>
              <a:t> </a:t>
            </a:r>
            <a:r>
              <a:rPr sz="2800" spc="-15" dirty="0"/>
              <a:t>li</a:t>
            </a:r>
            <a:r>
              <a:rPr sz="2800" spc="-20" dirty="0"/>
              <a:t>ệu</a:t>
            </a:r>
            <a:r>
              <a:rPr sz="2800" spc="15" dirty="0"/>
              <a:t> </a:t>
            </a:r>
            <a:r>
              <a:rPr sz="2800" spc="-30" dirty="0"/>
              <a:t>bằ</a:t>
            </a:r>
            <a:r>
              <a:rPr sz="2800" spc="-20" dirty="0"/>
              <a:t>ng</a:t>
            </a:r>
            <a:r>
              <a:rPr sz="2800" spc="40" dirty="0"/>
              <a:t> </a:t>
            </a:r>
            <a:r>
              <a:rPr sz="2800" spc="-15" dirty="0"/>
              <a:t>l</a:t>
            </a:r>
            <a:r>
              <a:rPr sz="2800" spc="-20" dirty="0"/>
              <a:t>u</a:t>
            </a:r>
            <a:r>
              <a:rPr sz="2800" spc="-30" dirty="0"/>
              <a:t>ồ</a:t>
            </a:r>
            <a:r>
              <a:rPr sz="2800" spc="-20" dirty="0"/>
              <a:t>ng</a:t>
            </a:r>
            <a:r>
              <a:rPr sz="2800" spc="40" dirty="0"/>
              <a:t> </a:t>
            </a:r>
            <a:r>
              <a:rPr sz="2800" spc="-15" dirty="0"/>
              <a:t>c</a:t>
            </a:r>
            <a:r>
              <a:rPr sz="2800" spc="-25" dirty="0"/>
              <a:t>ha</a:t>
            </a:r>
            <a:r>
              <a:rPr sz="2800" spc="-15" dirty="0"/>
              <a:t>r</a:t>
            </a:r>
            <a:r>
              <a:rPr sz="2800" spc="-25" dirty="0"/>
              <a:t>a</a:t>
            </a:r>
            <a:r>
              <a:rPr sz="2800" spc="-15" dirty="0"/>
              <a:t>c</a:t>
            </a:r>
            <a:r>
              <a:rPr sz="2800" spc="-25" dirty="0"/>
              <a:t>t</a:t>
            </a:r>
            <a:r>
              <a:rPr sz="2800" spc="-15" dirty="0"/>
              <a:t>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1393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6565" marR="5080">
              <a:lnSpc>
                <a:spcPct val="120000"/>
              </a:lnSpc>
            </a:pPr>
            <a:r>
              <a:rPr spc="-5" dirty="0"/>
              <a:t>Luồn</a:t>
            </a:r>
            <a:r>
              <a:rPr dirty="0"/>
              <a:t>g</a:t>
            </a:r>
            <a:r>
              <a:rPr spc="15" dirty="0"/>
              <a:t> </a:t>
            </a:r>
            <a:r>
              <a:rPr dirty="0"/>
              <a:t>b</a:t>
            </a:r>
            <a:r>
              <a:rPr spc="10" dirty="0"/>
              <a:t>y</a:t>
            </a:r>
            <a:r>
              <a:rPr spc="-25" dirty="0"/>
              <a:t>t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5" dirty="0"/>
              <a:t>ấ</a:t>
            </a:r>
            <a:r>
              <a:rPr dirty="0"/>
              <a:t>t </a:t>
            </a:r>
            <a:r>
              <a:rPr spc="-30" dirty="0"/>
              <a:t>m</a:t>
            </a:r>
            <a:r>
              <a:rPr spc="-15" dirty="0"/>
              <a:t>ạ</a:t>
            </a:r>
            <a:r>
              <a:rPr spc="-5" dirty="0"/>
              <a:t>n</a:t>
            </a:r>
            <a:r>
              <a:rPr dirty="0"/>
              <a:t>h</a:t>
            </a:r>
            <a:r>
              <a:rPr spc="10" dirty="0"/>
              <a:t> </a:t>
            </a:r>
            <a:r>
              <a:rPr spc="-5" dirty="0"/>
              <a:t>m</a:t>
            </a:r>
            <a:r>
              <a:rPr dirty="0"/>
              <a:t>ẽ</a:t>
            </a:r>
            <a:r>
              <a:rPr spc="-5" dirty="0"/>
              <a:t> </a:t>
            </a:r>
            <a:r>
              <a:rPr spc="-50" dirty="0"/>
              <a:t>v</a:t>
            </a:r>
            <a:r>
              <a:rPr spc="-15" dirty="0"/>
              <a:t>à</a:t>
            </a:r>
            <a:r>
              <a:rPr spc="15" dirty="0"/>
              <a:t> </a:t>
            </a:r>
            <a:r>
              <a:rPr spc="-5" dirty="0"/>
              <a:t>lin</a:t>
            </a:r>
            <a:r>
              <a:rPr dirty="0"/>
              <a:t>h</a:t>
            </a:r>
            <a:r>
              <a:rPr spc="35" dirty="0"/>
              <a:t> </a:t>
            </a:r>
            <a:r>
              <a:rPr spc="-20" dirty="0"/>
              <a:t>ho</a:t>
            </a:r>
            <a:r>
              <a:rPr spc="-15" dirty="0"/>
              <a:t>ạ</a:t>
            </a:r>
            <a:r>
              <a:rPr dirty="0"/>
              <a:t>t.</a:t>
            </a:r>
            <a:r>
              <a:rPr spc="20" dirty="0"/>
              <a:t> </a:t>
            </a:r>
            <a:r>
              <a:rPr spc="-204" dirty="0"/>
              <a:t>T</a:t>
            </a:r>
            <a:r>
              <a:rPr spc="-5" dirty="0"/>
              <a:t>u</a:t>
            </a:r>
            <a:r>
              <a:rPr dirty="0"/>
              <a:t>y</a:t>
            </a:r>
            <a:r>
              <a:rPr spc="15" dirty="0"/>
              <a:t> </a:t>
            </a:r>
            <a:r>
              <a:rPr spc="-5" dirty="0"/>
              <a:t>nhi</a:t>
            </a:r>
            <a:r>
              <a:rPr dirty="0"/>
              <a:t>ên</a:t>
            </a:r>
            <a:r>
              <a:rPr spc="20" dirty="0"/>
              <a:t> </a:t>
            </a:r>
            <a:r>
              <a:rPr spc="-5" dirty="0"/>
              <a:t>n</a:t>
            </a:r>
            <a:r>
              <a:rPr dirty="0"/>
              <a:t>ếu b</a:t>
            </a:r>
            <a:r>
              <a:rPr spc="-15" dirty="0"/>
              <a:t>ạ</a:t>
            </a:r>
            <a:r>
              <a:rPr dirty="0"/>
              <a:t>n </a:t>
            </a:r>
            <a:r>
              <a:rPr spc="-5" dirty="0"/>
              <a:t>muố</a:t>
            </a:r>
            <a:r>
              <a:rPr dirty="0"/>
              <a:t>n</a:t>
            </a:r>
            <a:r>
              <a:rPr spc="20" dirty="0"/>
              <a:t> </a:t>
            </a:r>
            <a:r>
              <a:rPr b="1" dirty="0">
                <a:latin typeface="Segoe UI"/>
                <a:cs typeface="Segoe UI"/>
              </a:rPr>
              <a:t>lưu</a:t>
            </a:r>
            <a:r>
              <a:rPr b="1" spc="-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trữ</a:t>
            </a:r>
            <a:r>
              <a:rPr b="1" spc="-2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file</a:t>
            </a:r>
            <a:r>
              <a:rPr b="1" spc="15" dirty="0">
                <a:latin typeface="Segoe UI"/>
                <a:cs typeface="Segoe UI"/>
              </a:rPr>
              <a:t> </a:t>
            </a:r>
            <a:r>
              <a:rPr spc="-5" dirty="0"/>
              <a:t>ch</a:t>
            </a:r>
            <a:r>
              <a:rPr dirty="0"/>
              <a:t>ứ</a:t>
            </a:r>
            <a:r>
              <a:rPr spc="-15" dirty="0"/>
              <a:t>a</a:t>
            </a:r>
            <a:r>
              <a:rPr spc="15" dirty="0"/>
              <a:t> </a:t>
            </a:r>
            <a:r>
              <a:rPr b="1" spc="-45" dirty="0">
                <a:latin typeface="Segoe UI"/>
                <a:cs typeface="Segoe UI"/>
              </a:rPr>
              <a:t>v</a:t>
            </a:r>
            <a:r>
              <a:rPr b="1" dirty="0">
                <a:latin typeface="Segoe UI"/>
                <a:cs typeface="Segoe UI"/>
              </a:rPr>
              <a:t>ăn</a:t>
            </a:r>
            <a:r>
              <a:rPr b="1" spc="-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bản</a:t>
            </a:r>
            <a:r>
              <a:rPr b="1" spc="-1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Unic</a:t>
            </a:r>
            <a:r>
              <a:rPr b="1" spc="-5" dirty="0">
                <a:latin typeface="Segoe UI"/>
                <a:cs typeface="Segoe UI"/>
              </a:rPr>
              <a:t>o</a:t>
            </a:r>
            <a:r>
              <a:rPr b="1" dirty="0">
                <a:latin typeface="Segoe UI"/>
                <a:cs typeface="Segoe UI"/>
              </a:rPr>
              <a:t>de</a:t>
            </a:r>
            <a:r>
              <a:rPr b="1" spc="-10" dirty="0">
                <a:latin typeface="Segoe UI"/>
                <a:cs typeface="Segoe UI"/>
              </a:rPr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ì</a:t>
            </a:r>
            <a:r>
              <a:rPr spc="20" dirty="0"/>
              <a:t> </a:t>
            </a:r>
            <a:r>
              <a:rPr spc="-5" dirty="0"/>
              <a:t>luồng </a:t>
            </a:r>
            <a:r>
              <a:rPr b="1" dirty="0">
                <a:latin typeface="Segoe UI"/>
                <a:cs typeface="Segoe UI"/>
              </a:rPr>
              <a:t>c</a:t>
            </a:r>
            <a:r>
              <a:rPr b="1" spc="-5" dirty="0">
                <a:latin typeface="Segoe UI"/>
                <a:cs typeface="Segoe UI"/>
              </a:rPr>
              <a:t>h</a:t>
            </a:r>
            <a:r>
              <a:rPr b="1" dirty="0">
                <a:latin typeface="Segoe UI"/>
                <a:cs typeface="Segoe UI"/>
              </a:rPr>
              <a:t>arac</a:t>
            </a:r>
            <a:r>
              <a:rPr b="1" spc="-10" dirty="0">
                <a:latin typeface="Segoe UI"/>
                <a:cs typeface="Segoe UI"/>
              </a:rPr>
              <a:t>t</a:t>
            </a:r>
            <a:r>
              <a:rPr b="1" spc="-5" dirty="0">
                <a:latin typeface="Segoe UI"/>
                <a:cs typeface="Segoe UI"/>
              </a:rPr>
              <a:t>e</a:t>
            </a:r>
            <a:r>
              <a:rPr b="1" dirty="0">
                <a:latin typeface="Segoe UI"/>
                <a:cs typeface="Segoe UI"/>
              </a:rPr>
              <a:t>r</a:t>
            </a:r>
            <a:r>
              <a:rPr b="1" spc="-25" dirty="0">
                <a:latin typeface="Segoe UI"/>
                <a:cs typeface="Segoe UI"/>
              </a:rPr>
              <a:t> </a:t>
            </a:r>
            <a:r>
              <a:rPr spc="-15" dirty="0"/>
              <a:t>là</a:t>
            </a:r>
            <a:r>
              <a:rPr spc="25" dirty="0"/>
              <a:t> </a:t>
            </a:r>
            <a:r>
              <a:rPr spc="-5" dirty="0"/>
              <a:t>l</a:t>
            </a:r>
            <a:r>
              <a:rPr dirty="0"/>
              <a:t>ự</a:t>
            </a:r>
            <a:r>
              <a:rPr spc="-15" dirty="0"/>
              <a:t>a</a:t>
            </a:r>
            <a:r>
              <a:rPr spc="15" dirty="0"/>
              <a:t> </a:t>
            </a:r>
            <a:r>
              <a:rPr spc="-5" dirty="0"/>
              <a:t>chọ</a:t>
            </a:r>
            <a:r>
              <a:rPr dirty="0"/>
              <a:t>n</a:t>
            </a:r>
            <a:r>
              <a:rPr spc="25" dirty="0"/>
              <a:t> </a:t>
            </a:r>
            <a:r>
              <a:rPr b="1" dirty="0">
                <a:latin typeface="Segoe UI"/>
                <a:cs typeface="Segoe UI"/>
              </a:rPr>
              <a:t>t</a:t>
            </a:r>
            <a:r>
              <a:rPr b="1" spc="-5" dirty="0">
                <a:latin typeface="Segoe UI"/>
                <a:cs typeface="Segoe UI"/>
              </a:rPr>
              <a:t>ố</a:t>
            </a:r>
            <a:r>
              <a:rPr b="1" dirty="0">
                <a:latin typeface="Segoe UI"/>
                <a:cs typeface="Segoe UI"/>
              </a:rPr>
              <a:t>t</a:t>
            </a:r>
            <a:r>
              <a:rPr b="1" spc="10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n</a:t>
            </a:r>
            <a:r>
              <a:rPr b="1" spc="-5" dirty="0">
                <a:latin typeface="Segoe UI"/>
                <a:cs typeface="Segoe UI"/>
              </a:rPr>
              <a:t>h</a:t>
            </a:r>
            <a:r>
              <a:rPr b="1" dirty="0">
                <a:latin typeface="Segoe UI"/>
                <a:cs typeface="Segoe UI"/>
              </a:rPr>
              <a:t>ất</a:t>
            </a:r>
            <a:r>
              <a:rPr b="1" spc="-5" dirty="0">
                <a:latin typeface="Segoe UI"/>
                <a:cs typeface="Segoe UI"/>
              </a:rPr>
              <a:t> </a:t>
            </a:r>
            <a:r>
              <a:rPr dirty="0"/>
              <a:t>vì</a:t>
            </a:r>
            <a:r>
              <a:rPr spc="5" dirty="0"/>
              <a:t> </a:t>
            </a:r>
            <a:r>
              <a:rPr dirty="0"/>
              <a:t>ưu đ</a:t>
            </a:r>
            <a:r>
              <a:rPr spc="-5" dirty="0"/>
              <a:t>i</a:t>
            </a:r>
            <a:r>
              <a:rPr dirty="0"/>
              <a:t>ểm </a:t>
            </a:r>
            <a:r>
              <a:rPr spc="-5" dirty="0"/>
              <a:t>c</a:t>
            </a:r>
            <a:r>
              <a:rPr spc="-20" dirty="0"/>
              <a:t>ủ</a:t>
            </a:r>
            <a:r>
              <a:rPr spc="-15" dirty="0"/>
              <a:t>a</a:t>
            </a:r>
            <a:r>
              <a:rPr spc="25" dirty="0"/>
              <a:t> </a:t>
            </a:r>
            <a:r>
              <a:rPr spc="-5" dirty="0"/>
              <a:t>luồng ch</a:t>
            </a:r>
            <a:r>
              <a:rPr spc="-15" dirty="0"/>
              <a:t>ara</a:t>
            </a:r>
            <a:r>
              <a:rPr spc="-20" dirty="0"/>
              <a:t>c</a:t>
            </a:r>
            <a:r>
              <a:rPr spc="-25" dirty="0"/>
              <a:t>t</a:t>
            </a:r>
            <a:r>
              <a:rPr dirty="0"/>
              <a:t>er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15" dirty="0"/>
              <a:t>à</a:t>
            </a:r>
            <a:r>
              <a:rPr spc="15" dirty="0"/>
              <a:t> </a:t>
            </a:r>
            <a:r>
              <a:rPr spc="-5" dirty="0"/>
              <a:t>n</a:t>
            </a:r>
            <a:r>
              <a:rPr dirty="0"/>
              <a:t>ó</a:t>
            </a:r>
            <a:r>
              <a:rPr spc="20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spc="-15" dirty="0"/>
              <a:t>ao</a:t>
            </a:r>
            <a:r>
              <a:rPr spc="10" dirty="0"/>
              <a:t> </a:t>
            </a:r>
            <a:r>
              <a:rPr spc="-15" dirty="0"/>
              <a:t>tác</a:t>
            </a:r>
            <a:r>
              <a:rPr spc="5" dirty="0"/>
              <a:t> </a:t>
            </a:r>
            <a:r>
              <a:rPr dirty="0"/>
              <a:t>trực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ếp</a:t>
            </a:r>
            <a:r>
              <a:rPr spc="5" dirty="0"/>
              <a:t> </a:t>
            </a:r>
            <a:r>
              <a:rPr dirty="0"/>
              <a:t>t</a:t>
            </a:r>
            <a:r>
              <a:rPr spc="-35" dirty="0"/>
              <a:t>r</a:t>
            </a:r>
            <a:r>
              <a:rPr dirty="0"/>
              <a:t>ên </a:t>
            </a:r>
            <a:r>
              <a:rPr spc="-5" dirty="0"/>
              <a:t>k</a:t>
            </a:r>
            <a:r>
              <a:rPr dirty="0"/>
              <a:t>ý tự</a:t>
            </a:r>
            <a:r>
              <a:rPr spc="-5" dirty="0"/>
              <a:t> Unico</a:t>
            </a:r>
            <a:r>
              <a:rPr dirty="0"/>
              <a:t>de.</a:t>
            </a:r>
          </a:p>
        </p:txBody>
      </p:sp>
      <p:sp>
        <p:nvSpPr>
          <p:cNvPr id="4" name="object 4"/>
          <p:cNvSpPr/>
          <p:nvPr/>
        </p:nvSpPr>
        <p:spPr>
          <a:xfrm>
            <a:off x="2489200" y="3253741"/>
            <a:ext cx="6862064" cy="1972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1488" y="3279131"/>
            <a:ext cx="6722533" cy="1864995"/>
          </a:xfrm>
          <a:custGeom>
            <a:avLst/>
            <a:gdLst/>
            <a:ahLst/>
            <a:cxnLst/>
            <a:rect l="l" t="t" r="r" b="b"/>
            <a:pathLst>
              <a:path w="5041900" h="1864995">
                <a:moveTo>
                  <a:pt x="4887269" y="0"/>
                </a:moveTo>
                <a:lnTo>
                  <a:pt x="0" y="590757"/>
                </a:lnTo>
                <a:lnTo>
                  <a:pt x="153984" y="1864668"/>
                </a:lnTo>
                <a:lnTo>
                  <a:pt x="5041285" y="1273902"/>
                </a:lnTo>
                <a:lnTo>
                  <a:pt x="488726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9397" y="3680033"/>
            <a:ext cx="5787561" cy="1041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3255" y="4962144"/>
            <a:ext cx="164591" cy="53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3153" y="4980956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0"/>
                </a:moveTo>
                <a:lnTo>
                  <a:pt x="0" y="453307"/>
                </a:lnTo>
              </a:path>
            </a:pathLst>
          </a:custGeom>
          <a:ln w="3809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967" y="4639052"/>
            <a:ext cx="164592" cy="943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2205" y="4657107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688"/>
                </a:lnTo>
              </a:path>
            </a:pathLst>
          </a:custGeom>
          <a:ln w="3809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4831" y="5364479"/>
            <a:ext cx="1578864" cy="1118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7749" y="5389406"/>
            <a:ext cx="1435947" cy="1011555"/>
          </a:xfrm>
          <a:custGeom>
            <a:avLst/>
            <a:gdLst/>
            <a:ahLst/>
            <a:cxnLst/>
            <a:rect l="l" t="t" r="r" b="b"/>
            <a:pathLst>
              <a:path w="1076960" h="1011554">
                <a:moveTo>
                  <a:pt x="565274" y="0"/>
                </a:moveTo>
                <a:lnTo>
                  <a:pt x="521771" y="282"/>
                </a:lnTo>
                <a:lnTo>
                  <a:pt x="477682" y="3924"/>
                </a:lnTo>
                <a:lnTo>
                  <a:pt x="433995" y="10893"/>
                </a:lnTo>
                <a:lnTo>
                  <a:pt x="391677" y="20984"/>
                </a:lnTo>
                <a:lnTo>
                  <a:pt x="350850" y="34051"/>
                </a:lnTo>
                <a:lnTo>
                  <a:pt x="311635" y="49949"/>
                </a:lnTo>
                <a:lnTo>
                  <a:pt x="274155" y="68531"/>
                </a:lnTo>
                <a:lnTo>
                  <a:pt x="238532" y="89653"/>
                </a:lnTo>
                <a:lnTo>
                  <a:pt x="204889" y="113167"/>
                </a:lnTo>
                <a:lnTo>
                  <a:pt x="173346" y="138930"/>
                </a:lnTo>
                <a:lnTo>
                  <a:pt x="144027" y="166794"/>
                </a:lnTo>
                <a:lnTo>
                  <a:pt x="117054" y="196614"/>
                </a:lnTo>
                <a:lnTo>
                  <a:pt x="92549" y="228244"/>
                </a:lnTo>
                <a:lnTo>
                  <a:pt x="70633" y="261539"/>
                </a:lnTo>
                <a:lnTo>
                  <a:pt x="51429" y="296352"/>
                </a:lnTo>
                <a:lnTo>
                  <a:pt x="35060" y="332539"/>
                </a:lnTo>
                <a:lnTo>
                  <a:pt x="21647" y="369952"/>
                </a:lnTo>
                <a:lnTo>
                  <a:pt x="11312" y="408447"/>
                </a:lnTo>
                <a:lnTo>
                  <a:pt x="4178" y="447878"/>
                </a:lnTo>
                <a:lnTo>
                  <a:pt x="366" y="488099"/>
                </a:lnTo>
                <a:lnTo>
                  <a:pt x="0" y="528964"/>
                </a:lnTo>
                <a:lnTo>
                  <a:pt x="3200" y="570327"/>
                </a:lnTo>
                <a:lnTo>
                  <a:pt x="9948" y="611264"/>
                </a:lnTo>
                <a:lnTo>
                  <a:pt x="20042" y="650866"/>
                </a:lnTo>
                <a:lnTo>
                  <a:pt x="33327" y="689022"/>
                </a:lnTo>
                <a:lnTo>
                  <a:pt x="49651" y="725619"/>
                </a:lnTo>
                <a:lnTo>
                  <a:pt x="68860" y="760544"/>
                </a:lnTo>
                <a:lnTo>
                  <a:pt x="90801" y="793686"/>
                </a:lnTo>
                <a:lnTo>
                  <a:pt x="115321" y="824931"/>
                </a:lnTo>
                <a:lnTo>
                  <a:pt x="142265" y="854167"/>
                </a:lnTo>
                <a:lnTo>
                  <a:pt x="171482" y="881282"/>
                </a:lnTo>
                <a:lnTo>
                  <a:pt x="202817" y="906164"/>
                </a:lnTo>
                <a:lnTo>
                  <a:pt x="236118" y="928699"/>
                </a:lnTo>
                <a:lnTo>
                  <a:pt x="271230" y="948776"/>
                </a:lnTo>
                <a:lnTo>
                  <a:pt x="308001" y="966281"/>
                </a:lnTo>
                <a:lnTo>
                  <a:pt x="346278" y="981103"/>
                </a:lnTo>
                <a:lnTo>
                  <a:pt x="385906" y="993129"/>
                </a:lnTo>
                <a:lnTo>
                  <a:pt x="426733" y="1002247"/>
                </a:lnTo>
                <a:lnTo>
                  <a:pt x="468606" y="1008343"/>
                </a:lnTo>
                <a:lnTo>
                  <a:pt x="511370" y="1011307"/>
                </a:lnTo>
                <a:lnTo>
                  <a:pt x="554873" y="1011024"/>
                </a:lnTo>
                <a:lnTo>
                  <a:pt x="598962" y="1007383"/>
                </a:lnTo>
                <a:lnTo>
                  <a:pt x="642649" y="1000414"/>
                </a:lnTo>
                <a:lnTo>
                  <a:pt x="684967" y="990322"/>
                </a:lnTo>
                <a:lnTo>
                  <a:pt x="725794" y="977254"/>
                </a:lnTo>
                <a:lnTo>
                  <a:pt x="765009" y="961356"/>
                </a:lnTo>
                <a:lnTo>
                  <a:pt x="802489" y="942773"/>
                </a:lnTo>
                <a:lnTo>
                  <a:pt x="838112" y="921650"/>
                </a:lnTo>
                <a:lnTo>
                  <a:pt x="871755" y="898135"/>
                </a:lnTo>
                <a:lnTo>
                  <a:pt x="903298" y="872372"/>
                </a:lnTo>
                <a:lnTo>
                  <a:pt x="932617" y="844507"/>
                </a:lnTo>
                <a:lnTo>
                  <a:pt x="959590" y="814686"/>
                </a:lnTo>
                <a:lnTo>
                  <a:pt x="984095" y="783055"/>
                </a:lnTo>
                <a:lnTo>
                  <a:pt x="1006011" y="749759"/>
                </a:lnTo>
                <a:lnTo>
                  <a:pt x="1025215" y="714945"/>
                </a:lnTo>
                <a:lnTo>
                  <a:pt x="1041584" y="678758"/>
                </a:lnTo>
                <a:lnTo>
                  <a:pt x="1054998" y="641344"/>
                </a:lnTo>
                <a:lnTo>
                  <a:pt x="1065332" y="602848"/>
                </a:lnTo>
                <a:lnTo>
                  <a:pt x="1072466" y="563417"/>
                </a:lnTo>
                <a:lnTo>
                  <a:pt x="1076278" y="523196"/>
                </a:lnTo>
                <a:lnTo>
                  <a:pt x="1076645" y="482331"/>
                </a:lnTo>
                <a:lnTo>
                  <a:pt x="1073444" y="440967"/>
                </a:lnTo>
                <a:lnTo>
                  <a:pt x="1066696" y="400032"/>
                </a:lnTo>
                <a:lnTo>
                  <a:pt x="1056602" y="360431"/>
                </a:lnTo>
                <a:lnTo>
                  <a:pt x="1043317" y="322276"/>
                </a:lnTo>
                <a:lnTo>
                  <a:pt x="1026993" y="285681"/>
                </a:lnTo>
                <a:lnTo>
                  <a:pt x="1007784" y="250756"/>
                </a:lnTo>
                <a:lnTo>
                  <a:pt x="985843" y="217615"/>
                </a:lnTo>
                <a:lnTo>
                  <a:pt x="961324" y="186371"/>
                </a:lnTo>
                <a:lnTo>
                  <a:pt x="934379" y="157135"/>
                </a:lnTo>
                <a:lnTo>
                  <a:pt x="905162" y="130020"/>
                </a:lnTo>
                <a:lnTo>
                  <a:pt x="873827" y="105139"/>
                </a:lnTo>
                <a:lnTo>
                  <a:pt x="840526" y="82605"/>
                </a:lnTo>
                <a:lnTo>
                  <a:pt x="805414" y="62528"/>
                </a:lnTo>
                <a:lnTo>
                  <a:pt x="768643" y="45023"/>
                </a:lnTo>
                <a:lnTo>
                  <a:pt x="730366" y="30202"/>
                </a:lnTo>
                <a:lnTo>
                  <a:pt x="690738" y="18176"/>
                </a:lnTo>
                <a:lnTo>
                  <a:pt x="649911" y="9059"/>
                </a:lnTo>
                <a:lnTo>
                  <a:pt x="608038" y="2962"/>
                </a:lnTo>
                <a:lnTo>
                  <a:pt x="565274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8671" y="5379733"/>
            <a:ext cx="1578860" cy="1118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599" y="5404942"/>
            <a:ext cx="1435947" cy="1011555"/>
          </a:xfrm>
          <a:custGeom>
            <a:avLst/>
            <a:gdLst/>
            <a:ahLst/>
            <a:cxnLst/>
            <a:rect l="l" t="t" r="r" b="b"/>
            <a:pathLst>
              <a:path w="1076960" h="1011554">
                <a:moveTo>
                  <a:pt x="565267" y="0"/>
                </a:moveTo>
                <a:lnTo>
                  <a:pt x="521764" y="282"/>
                </a:lnTo>
                <a:lnTo>
                  <a:pt x="477675" y="3923"/>
                </a:lnTo>
                <a:lnTo>
                  <a:pt x="433987" y="10892"/>
                </a:lnTo>
                <a:lnTo>
                  <a:pt x="391667" y="20983"/>
                </a:lnTo>
                <a:lnTo>
                  <a:pt x="350839" y="34051"/>
                </a:lnTo>
                <a:lnTo>
                  <a:pt x="311624" y="49949"/>
                </a:lnTo>
                <a:lnTo>
                  <a:pt x="274144" y="68532"/>
                </a:lnTo>
                <a:lnTo>
                  <a:pt x="238521" y="89653"/>
                </a:lnTo>
                <a:lnTo>
                  <a:pt x="204878" y="113168"/>
                </a:lnTo>
                <a:lnTo>
                  <a:pt x="173337" y="138930"/>
                </a:lnTo>
                <a:lnTo>
                  <a:pt x="144019" y="166794"/>
                </a:lnTo>
                <a:lnTo>
                  <a:pt x="117047" y="196614"/>
                </a:lnTo>
                <a:lnTo>
                  <a:pt x="92543" y="228245"/>
                </a:lnTo>
                <a:lnTo>
                  <a:pt x="70628" y="261539"/>
                </a:lnTo>
                <a:lnTo>
                  <a:pt x="51426" y="296353"/>
                </a:lnTo>
                <a:lnTo>
                  <a:pt x="35058" y="332539"/>
                </a:lnTo>
                <a:lnTo>
                  <a:pt x="21645" y="369953"/>
                </a:lnTo>
                <a:lnTo>
                  <a:pt x="11311" y="408448"/>
                </a:lnTo>
                <a:lnTo>
                  <a:pt x="4178" y="447880"/>
                </a:lnTo>
                <a:lnTo>
                  <a:pt x="366" y="488101"/>
                </a:lnTo>
                <a:lnTo>
                  <a:pt x="0" y="528966"/>
                </a:lnTo>
                <a:lnTo>
                  <a:pt x="3199" y="570330"/>
                </a:lnTo>
                <a:lnTo>
                  <a:pt x="9945" y="611266"/>
                </a:lnTo>
                <a:lnTo>
                  <a:pt x="20037" y="650868"/>
                </a:lnTo>
                <a:lnTo>
                  <a:pt x="33321" y="689024"/>
                </a:lnTo>
                <a:lnTo>
                  <a:pt x="49644" y="725621"/>
                </a:lnTo>
                <a:lnTo>
                  <a:pt x="68853" y="760546"/>
                </a:lnTo>
                <a:lnTo>
                  <a:pt x="90793" y="793688"/>
                </a:lnTo>
                <a:lnTo>
                  <a:pt x="115313" y="824933"/>
                </a:lnTo>
                <a:lnTo>
                  <a:pt x="142258" y="854169"/>
                </a:lnTo>
                <a:lnTo>
                  <a:pt x="171475" y="881284"/>
                </a:lnTo>
                <a:lnTo>
                  <a:pt x="202810" y="906166"/>
                </a:lnTo>
                <a:lnTo>
                  <a:pt x="236111" y="928701"/>
                </a:lnTo>
                <a:lnTo>
                  <a:pt x="271224" y="948777"/>
                </a:lnTo>
                <a:lnTo>
                  <a:pt x="307995" y="966283"/>
                </a:lnTo>
                <a:lnTo>
                  <a:pt x="346272" y="981104"/>
                </a:lnTo>
                <a:lnTo>
                  <a:pt x="385901" y="993130"/>
                </a:lnTo>
                <a:lnTo>
                  <a:pt x="426728" y="1002247"/>
                </a:lnTo>
                <a:lnTo>
                  <a:pt x="468601" y="1008344"/>
                </a:lnTo>
                <a:lnTo>
                  <a:pt x="511365" y="1011307"/>
                </a:lnTo>
                <a:lnTo>
                  <a:pt x="554867" y="1011024"/>
                </a:lnTo>
                <a:lnTo>
                  <a:pt x="598955" y="1007382"/>
                </a:lnTo>
                <a:lnTo>
                  <a:pt x="642642" y="1000413"/>
                </a:lnTo>
                <a:lnTo>
                  <a:pt x="684960" y="990322"/>
                </a:lnTo>
                <a:lnTo>
                  <a:pt x="725787" y="977255"/>
                </a:lnTo>
                <a:lnTo>
                  <a:pt x="765002" y="961356"/>
                </a:lnTo>
                <a:lnTo>
                  <a:pt x="802482" y="942773"/>
                </a:lnTo>
                <a:lnTo>
                  <a:pt x="838105" y="921651"/>
                </a:lnTo>
                <a:lnTo>
                  <a:pt x="871749" y="898135"/>
                </a:lnTo>
                <a:lnTo>
                  <a:pt x="903291" y="872372"/>
                </a:lnTo>
                <a:lnTo>
                  <a:pt x="932610" y="844507"/>
                </a:lnTo>
                <a:lnTo>
                  <a:pt x="959583" y="814686"/>
                </a:lnTo>
                <a:lnTo>
                  <a:pt x="984089" y="783055"/>
                </a:lnTo>
                <a:lnTo>
                  <a:pt x="1006004" y="749759"/>
                </a:lnTo>
                <a:lnTo>
                  <a:pt x="1025208" y="714945"/>
                </a:lnTo>
                <a:lnTo>
                  <a:pt x="1041578" y="678758"/>
                </a:lnTo>
                <a:lnTo>
                  <a:pt x="1054991" y="641344"/>
                </a:lnTo>
                <a:lnTo>
                  <a:pt x="1065326" y="602848"/>
                </a:lnTo>
                <a:lnTo>
                  <a:pt x="1072460" y="563416"/>
                </a:lnTo>
                <a:lnTo>
                  <a:pt x="1076271" y="523195"/>
                </a:lnTo>
                <a:lnTo>
                  <a:pt x="1076638" y="482330"/>
                </a:lnTo>
                <a:lnTo>
                  <a:pt x="1073437" y="440966"/>
                </a:lnTo>
                <a:lnTo>
                  <a:pt x="1066689" y="400032"/>
                </a:lnTo>
                <a:lnTo>
                  <a:pt x="1056596" y="360431"/>
                </a:lnTo>
                <a:lnTo>
                  <a:pt x="1043310" y="322277"/>
                </a:lnTo>
                <a:lnTo>
                  <a:pt x="1026986" y="285681"/>
                </a:lnTo>
                <a:lnTo>
                  <a:pt x="1007777" y="250757"/>
                </a:lnTo>
                <a:lnTo>
                  <a:pt x="985836" y="217616"/>
                </a:lnTo>
                <a:lnTo>
                  <a:pt x="961317" y="186372"/>
                </a:lnTo>
                <a:lnTo>
                  <a:pt x="934372" y="157136"/>
                </a:lnTo>
                <a:lnTo>
                  <a:pt x="905155" y="130022"/>
                </a:lnTo>
                <a:lnTo>
                  <a:pt x="873820" y="105141"/>
                </a:lnTo>
                <a:lnTo>
                  <a:pt x="840519" y="82606"/>
                </a:lnTo>
                <a:lnTo>
                  <a:pt x="805407" y="62530"/>
                </a:lnTo>
                <a:lnTo>
                  <a:pt x="768636" y="45024"/>
                </a:lnTo>
                <a:lnTo>
                  <a:pt x="730359" y="30203"/>
                </a:lnTo>
                <a:lnTo>
                  <a:pt x="690731" y="18177"/>
                </a:lnTo>
                <a:lnTo>
                  <a:pt x="649904" y="9059"/>
                </a:lnTo>
                <a:lnTo>
                  <a:pt x="608031" y="2963"/>
                </a:lnTo>
                <a:lnTo>
                  <a:pt x="565267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6873" y="5823872"/>
            <a:ext cx="1212425" cy="263525"/>
          </a:xfrm>
          <a:custGeom>
            <a:avLst/>
            <a:gdLst/>
            <a:ahLst/>
            <a:cxnLst/>
            <a:rect l="l" t="t" r="r" b="b"/>
            <a:pathLst>
              <a:path w="909320" h="263525">
                <a:moveTo>
                  <a:pt x="63578" y="46457"/>
                </a:moveTo>
                <a:lnTo>
                  <a:pt x="0" y="50398"/>
                </a:lnTo>
                <a:lnTo>
                  <a:pt x="13237" y="263426"/>
                </a:lnTo>
                <a:lnTo>
                  <a:pt x="38194" y="261865"/>
                </a:lnTo>
                <a:lnTo>
                  <a:pt x="32573" y="171257"/>
                </a:lnTo>
                <a:lnTo>
                  <a:pt x="57719" y="169700"/>
                </a:lnTo>
                <a:lnTo>
                  <a:pt x="103938" y="169700"/>
                </a:lnTo>
                <a:lnTo>
                  <a:pt x="103260" y="168996"/>
                </a:lnTo>
                <a:lnTo>
                  <a:pt x="88236" y="160044"/>
                </a:lnTo>
                <a:lnTo>
                  <a:pt x="88199" y="159446"/>
                </a:lnTo>
                <a:lnTo>
                  <a:pt x="95307" y="157115"/>
                </a:lnTo>
                <a:lnTo>
                  <a:pt x="101666" y="154067"/>
                </a:lnTo>
                <a:lnTo>
                  <a:pt x="109624" y="148672"/>
                </a:lnTo>
                <a:lnTo>
                  <a:pt x="31168" y="148672"/>
                </a:lnTo>
                <a:lnTo>
                  <a:pt x="26359" y="71435"/>
                </a:lnTo>
                <a:lnTo>
                  <a:pt x="72941" y="69580"/>
                </a:lnTo>
                <a:lnTo>
                  <a:pt x="122721" y="69580"/>
                </a:lnTo>
                <a:lnTo>
                  <a:pt x="121715" y="67711"/>
                </a:lnTo>
                <a:lnTo>
                  <a:pt x="88860" y="48191"/>
                </a:lnTo>
                <a:lnTo>
                  <a:pt x="76674" y="46470"/>
                </a:lnTo>
                <a:lnTo>
                  <a:pt x="63578" y="46457"/>
                </a:lnTo>
                <a:close/>
              </a:path>
              <a:path w="909320" h="263525">
                <a:moveTo>
                  <a:pt x="103938" y="169700"/>
                </a:moveTo>
                <a:lnTo>
                  <a:pt x="57719" y="169700"/>
                </a:lnTo>
                <a:lnTo>
                  <a:pt x="61935" y="169996"/>
                </a:lnTo>
                <a:lnTo>
                  <a:pt x="69506" y="171818"/>
                </a:lnTo>
                <a:lnTo>
                  <a:pt x="96868" y="198275"/>
                </a:lnTo>
                <a:lnTo>
                  <a:pt x="136242" y="255757"/>
                </a:lnTo>
                <a:lnTo>
                  <a:pt x="165948" y="253922"/>
                </a:lnTo>
                <a:lnTo>
                  <a:pt x="122002" y="192392"/>
                </a:lnTo>
                <a:lnTo>
                  <a:pt x="118847" y="187903"/>
                </a:lnTo>
                <a:lnTo>
                  <a:pt x="116000" y="183986"/>
                </a:lnTo>
                <a:lnTo>
                  <a:pt x="113440" y="180618"/>
                </a:lnTo>
                <a:lnTo>
                  <a:pt x="110904" y="177235"/>
                </a:lnTo>
                <a:lnTo>
                  <a:pt x="108356" y="174235"/>
                </a:lnTo>
                <a:lnTo>
                  <a:pt x="105796" y="171626"/>
                </a:lnTo>
                <a:lnTo>
                  <a:pt x="103938" y="169700"/>
                </a:lnTo>
                <a:close/>
              </a:path>
              <a:path w="909320" h="263525">
                <a:moveTo>
                  <a:pt x="122721" y="69580"/>
                </a:moveTo>
                <a:lnTo>
                  <a:pt x="72941" y="69580"/>
                </a:lnTo>
                <a:lnTo>
                  <a:pt x="84845" y="72667"/>
                </a:lnTo>
                <a:lnTo>
                  <a:pt x="95828" y="79193"/>
                </a:lnTo>
                <a:lnTo>
                  <a:pt x="102889" y="89461"/>
                </a:lnTo>
                <a:lnTo>
                  <a:pt x="105857" y="102882"/>
                </a:lnTo>
                <a:lnTo>
                  <a:pt x="106250" y="109215"/>
                </a:lnTo>
                <a:lnTo>
                  <a:pt x="105524" y="114988"/>
                </a:lnTo>
                <a:lnTo>
                  <a:pt x="76983" y="144874"/>
                </a:lnTo>
                <a:lnTo>
                  <a:pt x="31168" y="148672"/>
                </a:lnTo>
                <a:lnTo>
                  <a:pt x="109624" y="148672"/>
                </a:lnTo>
                <a:lnTo>
                  <a:pt x="131646" y="113464"/>
                </a:lnTo>
                <a:lnTo>
                  <a:pt x="132338" y="106594"/>
                </a:lnTo>
                <a:lnTo>
                  <a:pt x="131871" y="99156"/>
                </a:lnTo>
                <a:lnTo>
                  <a:pt x="129814" y="85883"/>
                </a:lnTo>
                <a:lnTo>
                  <a:pt x="125419" y="74590"/>
                </a:lnTo>
                <a:lnTo>
                  <a:pt x="122721" y="69580"/>
                </a:lnTo>
                <a:close/>
              </a:path>
              <a:path w="909320" h="263525">
                <a:moveTo>
                  <a:pt x="242046" y="94021"/>
                </a:moveTo>
                <a:lnTo>
                  <a:pt x="202703" y="103134"/>
                </a:lnTo>
                <a:lnTo>
                  <a:pt x="176639" y="131824"/>
                </a:lnTo>
                <a:lnTo>
                  <a:pt x="168468" y="168487"/>
                </a:lnTo>
                <a:lnTo>
                  <a:pt x="168791" y="184109"/>
                </a:lnTo>
                <a:lnTo>
                  <a:pt x="187362" y="230537"/>
                </a:lnTo>
                <a:lnTo>
                  <a:pt x="231831" y="252448"/>
                </a:lnTo>
                <a:lnTo>
                  <a:pt x="247342" y="252351"/>
                </a:lnTo>
                <a:lnTo>
                  <a:pt x="261309" y="250175"/>
                </a:lnTo>
                <a:lnTo>
                  <a:pt x="273808" y="246543"/>
                </a:lnTo>
                <a:lnTo>
                  <a:pt x="284841" y="241451"/>
                </a:lnTo>
                <a:lnTo>
                  <a:pt x="294406" y="234897"/>
                </a:lnTo>
                <a:lnTo>
                  <a:pt x="293836" y="232033"/>
                </a:lnTo>
                <a:lnTo>
                  <a:pt x="242494" y="232033"/>
                </a:lnTo>
                <a:lnTo>
                  <a:pt x="229886" y="230604"/>
                </a:lnTo>
                <a:lnTo>
                  <a:pt x="196304" y="196283"/>
                </a:lnTo>
                <a:lnTo>
                  <a:pt x="193892" y="181950"/>
                </a:lnTo>
                <a:lnTo>
                  <a:pt x="301264" y="175272"/>
                </a:lnTo>
                <a:lnTo>
                  <a:pt x="300035" y="160825"/>
                </a:lnTo>
                <a:lnTo>
                  <a:pt x="192941" y="160825"/>
                </a:lnTo>
                <a:lnTo>
                  <a:pt x="195189" y="148311"/>
                </a:lnTo>
                <a:lnTo>
                  <a:pt x="228202" y="116015"/>
                </a:lnTo>
                <a:lnTo>
                  <a:pt x="245522" y="114836"/>
                </a:lnTo>
                <a:lnTo>
                  <a:pt x="284061" y="114836"/>
                </a:lnTo>
                <a:lnTo>
                  <a:pt x="275906" y="105378"/>
                </a:lnTo>
                <a:lnTo>
                  <a:pt x="266704" y="99595"/>
                </a:lnTo>
                <a:lnTo>
                  <a:pt x="255573" y="95791"/>
                </a:lnTo>
                <a:lnTo>
                  <a:pt x="242046" y="94021"/>
                </a:lnTo>
                <a:close/>
              </a:path>
              <a:path w="909320" h="263525">
                <a:moveTo>
                  <a:pt x="290310" y="214311"/>
                </a:moveTo>
                <a:lnTo>
                  <a:pt x="280173" y="221447"/>
                </a:lnTo>
                <a:lnTo>
                  <a:pt x="269045" y="226774"/>
                </a:lnTo>
                <a:lnTo>
                  <a:pt x="256596" y="230300"/>
                </a:lnTo>
                <a:lnTo>
                  <a:pt x="242494" y="232033"/>
                </a:lnTo>
                <a:lnTo>
                  <a:pt x="293836" y="232033"/>
                </a:lnTo>
                <a:lnTo>
                  <a:pt x="290310" y="214311"/>
                </a:lnTo>
                <a:close/>
              </a:path>
              <a:path w="909320" h="263525">
                <a:moveTo>
                  <a:pt x="284061" y="114836"/>
                </a:moveTo>
                <a:lnTo>
                  <a:pt x="245522" y="114836"/>
                </a:lnTo>
                <a:lnTo>
                  <a:pt x="256341" y="119862"/>
                </a:lnTo>
                <a:lnTo>
                  <a:pt x="267831" y="130507"/>
                </a:lnTo>
                <a:lnTo>
                  <a:pt x="272705" y="141988"/>
                </a:lnTo>
                <a:lnTo>
                  <a:pt x="275051" y="156185"/>
                </a:lnTo>
                <a:lnTo>
                  <a:pt x="192941" y="160825"/>
                </a:lnTo>
                <a:lnTo>
                  <a:pt x="300035" y="160825"/>
                </a:lnTo>
                <a:lnTo>
                  <a:pt x="299152" y="150449"/>
                </a:lnTo>
                <a:lnTo>
                  <a:pt x="296232" y="138063"/>
                </a:lnTo>
                <a:lnTo>
                  <a:pt x="291549" y="126576"/>
                </a:lnTo>
                <a:lnTo>
                  <a:pt x="284856" y="115758"/>
                </a:lnTo>
                <a:lnTo>
                  <a:pt x="284061" y="114836"/>
                </a:lnTo>
                <a:close/>
              </a:path>
              <a:path w="909320" h="263525">
                <a:moveTo>
                  <a:pt x="436434" y="104362"/>
                </a:moveTo>
                <a:lnTo>
                  <a:pt x="389171" y="104362"/>
                </a:lnTo>
                <a:lnTo>
                  <a:pt x="402486" y="106266"/>
                </a:lnTo>
                <a:lnTo>
                  <a:pt x="412328" y="113050"/>
                </a:lnTo>
                <a:lnTo>
                  <a:pt x="418699" y="124710"/>
                </a:lnTo>
                <a:lnTo>
                  <a:pt x="421599" y="141244"/>
                </a:lnTo>
                <a:lnTo>
                  <a:pt x="368087" y="152505"/>
                </a:lnTo>
                <a:lnTo>
                  <a:pt x="355587" y="157354"/>
                </a:lnTo>
                <a:lnTo>
                  <a:pt x="345583" y="164104"/>
                </a:lnTo>
                <a:lnTo>
                  <a:pt x="338122" y="173006"/>
                </a:lnTo>
                <a:lnTo>
                  <a:pt x="333248" y="184313"/>
                </a:lnTo>
                <a:lnTo>
                  <a:pt x="331010" y="198277"/>
                </a:lnTo>
                <a:lnTo>
                  <a:pt x="331454" y="215151"/>
                </a:lnTo>
                <a:lnTo>
                  <a:pt x="368858" y="243734"/>
                </a:lnTo>
                <a:lnTo>
                  <a:pt x="384343" y="243796"/>
                </a:lnTo>
                <a:lnTo>
                  <a:pt x="397388" y="240669"/>
                </a:lnTo>
                <a:lnTo>
                  <a:pt x="408601" y="234645"/>
                </a:lnTo>
                <a:lnTo>
                  <a:pt x="417982" y="225728"/>
                </a:lnTo>
                <a:lnTo>
                  <a:pt x="419176" y="223860"/>
                </a:lnTo>
                <a:lnTo>
                  <a:pt x="376001" y="223860"/>
                </a:lnTo>
                <a:lnTo>
                  <a:pt x="368807" y="221943"/>
                </a:lnTo>
                <a:lnTo>
                  <a:pt x="357621" y="213192"/>
                </a:lnTo>
                <a:lnTo>
                  <a:pt x="354604" y="207297"/>
                </a:lnTo>
                <a:lnTo>
                  <a:pt x="354147" y="199869"/>
                </a:lnTo>
                <a:lnTo>
                  <a:pt x="353507" y="189664"/>
                </a:lnTo>
                <a:lnTo>
                  <a:pt x="386455" y="168033"/>
                </a:lnTo>
                <a:lnTo>
                  <a:pt x="422849" y="160696"/>
                </a:lnTo>
                <a:lnTo>
                  <a:pt x="446989" y="160696"/>
                </a:lnTo>
                <a:lnTo>
                  <a:pt x="444786" y="127459"/>
                </a:lnTo>
                <a:lnTo>
                  <a:pt x="441153" y="113275"/>
                </a:lnTo>
                <a:lnTo>
                  <a:pt x="436434" y="104362"/>
                </a:lnTo>
                <a:close/>
              </a:path>
              <a:path w="909320" h="263525">
                <a:moveTo>
                  <a:pt x="450514" y="213884"/>
                </a:moveTo>
                <a:lnTo>
                  <a:pt x="426140" y="213884"/>
                </a:lnTo>
                <a:lnTo>
                  <a:pt x="427603" y="237646"/>
                </a:lnTo>
                <a:lnTo>
                  <a:pt x="451987" y="236122"/>
                </a:lnTo>
                <a:lnTo>
                  <a:pt x="450514" y="213884"/>
                </a:lnTo>
                <a:close/>
              </a:path>
              <a:path w="909320" h="263525">
                <a:moveTo>
                  <a:pt x="446989" y="160696"/>
                </a:moveTo>
                <a:lnTo>
                  <a:pt x="422849" y="160696"/>
                </a:lnTo>
                <a:lnTo>
                  <a:pt x="423881" y="179177"/>
                </a:lnTo>
                <a:lnTo>
                  <a:pt x="422543" y="190472"/>
                </a:lnTo>
                <a:lnTo>
                  <a:pt x="397847" y="220566"/>
                </a:lnTo>
                <a:lnTo>
                  <a:pt x="376001" y="223860"/>
                </a:lnTo>
                <a:lnTo>
                  <a:pt x="419176" y="223860"/>
                </a:lnTo>
                <a:lnTo>
                  <a:pt x="425531" y="213917"/>
                </a:lnTo>
                <a:lnTo>
                  <a:pt x="426140" y="213884"/>
                </a:lnTo>
                <a:lnTo>
                  <a:pt x="450514" y="213884"/>
                </a:lnTo>
                <a:lnTo>
                  <a:pt x="446989" y="160696"/>
                </a:lnTo>
                <a:close/>
              </a:path>
              <a:path w="909320" h="263525">
                <a:moveTo>
                  <a:pt x="385514" y="84035"/>
                </a:moveTo>
                <a:lnTo>
                  <a:pt x="372309" y="86026"/>
                </a:lnTo>
                <a:lnTo>
                  <a:pt x="359965" y="89562"/>
                </a:lnTo>
                <a:lnTo>
                  <a:pt x="348484" y="94641"/>
                </a:lnTo>
                <a:lnTo>
                  <a:pt x="337870" y="101260"/>
                </a:lnTo>
                <a:lnTo>
                  <a:pt x="342178" y="123682"/>
                </a:lnTo>
                <a:lnTo>
                  <a:pt x="352560" y="115856"/>
                </a:lnTo>
                <a:lnTo>
                  <a:pt x="363788" y="110029"/>
                </a:lnTo>
                <a:lnTo>
                  <a:pt x="375959" y="106199"/>
                </a:lnTo>
                <a:lnTo>
                  <a:pt x="389171" y="104362"/>
                </a:lnTo>
                <a:lnTo>
                  <a:pt x="436434" y="104362"/>
                </a:lnTo>
                <a:lnTo>
                  <a:pt x="435111" y="101863"/>
                </a:lnTo>
                <a:lnTo>
                  <a:pt x="426592" y="93229"/>
                </a:lnTo>
                <a:lnTo>
                  <a:pt x="415530" y="87376"/>
                </a:lnTo>
                <a:lnTo>
                  <a:pt x="401859" y="84309"/>
                </a:lnTo>
                <a:lnTo>
                  <a:pt x="385514" y="84035"/>
                </a:lnTo>
                <a:close/>
              </a:path>
              <a:path w="909320" h="263525">
                <a:moveTo>
                  <a:pt x="556136" y="74668"/>
                </a:moveTo>
                <a:lnTo>
                  <a:pt x="516102" y="83699"/>
                </a:lnTo>
                <a:lnTo>
                  <a:pt x="487078" y="123418"/>
                </a:lnTo>
                <a:lnTo>
                  <a:pt x="483273" y="149348"/>
                </a:lnTo>
                <a:lnTo>
                  <a:pt x="483550" y="164532"/>
                </a:lnTo>
                <a:lnTo>
                  <a:pt x="501054" y="211194"/>
                </a:lnTo>
                <a:lnTo>
                  <a:pt x="544834" y="232707"/>
                </a:lnTo>
                <a:lnTo>
                  <a:pt x="561501" y="232195"/>
                </a:lnTo>
                <a:lnTo>
                  <a:pt x="574212" y="228153"/>
                </a:lnTo>
                <a:lnTo>
                  <a:pt x="585116" y="221587"/>
                </a:lnTo>
                <a:lnTo>
                  <a:pt x="593992" y="212712"/>
                </a:lnTo>
                <a:lnTo>
                  <a:pt x="553721" y="212712"/>
                </a:lnTo>
                <a:lnTo>
                  <a:pt x="541912" y="211049"/>
                </a:lnTo>
                <a:lnTo>
                  <a:pt x="510154" y="173041"/>
                </a:lnTo>
                <a:lnTo>
                  <a:pt x="508198" y="144938"/>
                </a:lnTo>
                <a:lnTo>
                  <a:pt x="510072" y="132427"/>
                </a:lnTo>
                <a:lnTo>
                  <a:pt x="540664" y="96486"/>
                </a:lnTo>
                <a:lnTo>
                  <a:pt x="555398" y="94103"/>
                </a:lnTo>
                <a:lnTo>
                  <a:pt x="594154" y="94103"/>
                </a:lnTo>
                <a:lnTo>
                  <a:pt x="589265" y="88541"/>
                </a:lnTo>
                <a:lnTo>
                  <a:pt x="580532" y="81574"/>
                </a:lnTo>
                <a:lnTo>
                  <a:pt x="569638" y="76933"/>
                </a:lnTo>
                <a:lnTo>
                  <a:pt x="556136" y="74668"/>
                </a:lnTo>
                <a:close/>
              </a:path>
              <a:path w="909320" h="263525">
                <a:moveTo>
                  <a:pt x="626555" y="200844"/>
                </a:moveTo>
                <a:lnTo>
                  <a:pt x="602101" y="200844"/>
                </a:lnTo>
                <a:lnTo>
                  <a:pt x="603717" y="226707"/>
                </a:lnTo>
                <a:lnTo>
                  <a:pt x="628070" y="225183"/>
                </a:lnTo>
                <a:lnTo>
                  <a:pt x="626555" y="200844"/>
                </a:lnTo>
                <a:close/>
              </a:path>
              <a:path w="909320" h="263525">
                <a:moveTo>
                  <a:pt x="594154" y="94103"/>
                </a:moveTo>
                <a:lnTo>
                  <a:pt x="555398" y="94103"/>
                </a:lnTo>
                <a:lnTo>
                  <a:pt x="566302" y="95673"/>
                </a:lnTo>
                <a:lnTo>
                  <a:pt x="577358" y="101043"/>
                </a:lnTo>
                <a:lnTo>
                  <a:pt x="598017" y="135492"/>
                </a:lnTo>
                <a:lnTo>
                  <a:pt x="599549" y="160882"/>
                </a:lnTo>
                <a:lnTo>
                  <a:pt x="598566" y="173924"/>
                </a:lnTo>
                <a:lnTo>
                  <a:pt x="568230" y="210319"/>
                </a:lnTo>
                <a:lnTo>
                  <a:pt x="553721" y="212712"/>
                </a:lnTo>
                <a:lnTo>
                  <a:pt x="593992" y="212712"/>
                </a:lnTo>
                <a:lnTo>
                  <a:pt x="594209" y="212496"/>
                </a:lnTo>
                <a:lnTo>
                  <a:pt x="601492" y="200881"/>
                </a:lnTo>
                <a:lnTo>
                  <a:pt x="602101" y="200844"/>
                </a:lnTo>
                <a:lnTo>
                  <a:pt x="626555" y="200844"/>
                </a:lnTo>
                <a:lnTo>
                  <a:pt x="620008" y="95688"/>
                </a:lnTo>
                <a:lnTo>
                  <a:pt x="595548" y="95688"/>
                </a:lnTo>
                <a:lnTo>
                  <a:pt x="594154" y="94103"/>
                </a:lnTo>
                <a:close/>
              </a:path>
              <a:path w="909320" h="263525">
                <a:moveTo>
                  <a:pt x="614050" y="0"/>
                </a:moveTo>
                <a:lnTo>
                  <a:pt x="589696" y="1511"/>
                </a:lnTo>
                <a:lnTo>
                  <a:pt x="595548" y="95688"/>
                </a:lnTo>
                <a:lnTo>
                  <a:pt x="620008" y="95688"/>
                </a:lnTo>
                <a:lnTo>
                  <a:pt x="614050" y="0"/>
                </a:lnTo>
                <a:close/>
              </a:path>
              <a:path w="909320" h="263525">
                <a:moveTo>
                  <a:pt x="736399" y="63284"/>
                </a:moveTo>
                <a:lnTo>
                  <a:pt x="697047" y="72398"/>
                </a:lnTo>
                <a:lnTo>
                  <a:pt x="670991" y="101069"/>
                </a:lnTo>
                <a:lnTo>
                  <a:pt x="662816" y="137735"/>
                </a:lnTo>
                <a:lnTo>
                  <a:pt x="663140" y="153349"/>
                </a:lnTo>
                <a:lnTo>
                  <a:pt x="681687" y="199787"/>
                </a:lnTo>
                <a:lnTo>
                  <a:pt x="726146" y="221705"/>
                </a:lnTo>
                <a:lnTo>
                  <a:pt x="741658" y="221606"/>
                </a:lnTo>
                <a:lnTo>
                  <a:pt x="755637" y="219441"/>
                </a:lnTo>
                <a:lnTo>
                  <a:pt x="768143" y="215811"/>
                </a:lnTo>
                <a:lnTo>
                  <a:pt x="779175" y="210720"/>
                </a:lnTo>
                <a:lnTo>
                  <a:pt x="788730" y="204167"/>
                </a:lnTo>
                <a:lnTo>
                  <a:pt x="788162" y="201294"/>
                </a:lnTo>
                <a:lnTo>
                  <a:pt x="736838" y="201294"/>
                </a:lnTo>
                <a:lnTo>
                  <a:pt x="724234" y="199865"/>
                </a:lnTo>
                <a:lnTo>
                  <a:pt x="690649" y="165540"/>
                </a:lnTo>
                <a:lnTo>
                  <a:pt x="688238" y="151208"/>
                </a:lnTo>
                <a:lnTo>
                  <a:pt x="795619" y="144542"/>
                </a:lnTo>
                <a:lnTo>
                  <a:pt x="794120" y="127006"/>
                </a:lnTo>
                <a:lnTo>
                  <a:pt x="687622" y="127006"/>
                </a:lnTo>
                <a:lnTo>
                  <a:pt x="690281" y="115555"/>
                </a:lnTo>
                <a:lnTo>
                  <a:pt x="695769" y="104353"/>
                </a:lnTo>
                <a:lnTo>
                  <a:pt x="704880" y="92593"/>
                </a:lnTo>
                <a:lnTo>
                  <a:pt x="715786" y="86008"/>
                </a:lnTo>
                <a:lnTo>
                  <a:pt x="728600" y="83234"/>
                </a:lnTo>
                <a:lnTo>
                  <a:pt x="777672" y="83234"/>
                </a:lnTo>
                <a:lnTo>
                  <a:pt x="770258" y="74632"/>
                </a:lnTo>
                <a:lnTo>
                  <a:pt x="761050" y="68852"/>
                </a:lnTo>
                <a:lnTo>
                  <a:pt x="749923" y="65052"/>
                </a:lnTo>
                <a:lnTo>
                  <a:pt x="736399" y="63284"/>
                </a:lnTo>
                <a:close/>
              </a:path>
              <a:path w="909320" h="263525">
                <a:moveTo>
                  <a:pt x="784653" y="183568"/>
                </a:moveTo>
                <a:lnTo>
                  <a:pt x="774519" y="190704"/>
                </a:lnTo>
                <a:lnTo>
                  <a:pt x="763392" y="196029"/>
                </a:lnTo>
                <a:lnTo>
                  <a:pt x="750942" y="199555"/>
                </a:lnTo>
                <a:lnTo>
                  <a:pt x="736838" y="201294"/>
                </a:lnTo>
                <a:lnTo>
                  <a:pt x="788162" y="201294"/>
                </a:lnTo>
                <a:lnTo>
                  <a:pt x="784653" y="183568"/>
                </a:lnTo>
                <a:close/>
              </a:path>
              <a:path w="909320" h="263525">
                <a:moveTo>
                  <a:pt x="777672" y="83234"/>
                </a:moveTo>
                <a:lnTo>
                  <a:pt x="728600" y="83234"/>
                </a:lnTo>
                <a:lnTo>
                  <a:pt x="739880" y="84096"/>
                </a:lnTo>
                <a:lnTo>
                  <a:pt x="750700" y="89120"/>
                </a:lnTo>
                <a:lnTo>
                  <a:pt x="762185" y="99752"/>
                </a:lnTo>
                <a:lnTo>
                  <a:pt x="767060" y="111233"/>
                </a:lnTo>
                <a:lnTo>
                  <a:pt x="769406" y="125431"/>
                </a:lnTo>
                <a:lnTo>
                  <a:pt x="687622" y="127006"/>
                </a:lnTo>
                <a:lnTo>
                  <a:pt x="794120" y="127006"/>
                </a:lnTo>
                <a:lnTo>
                  <a:pt x="793495" y="119702"/>
                </a:lnTo>
                <a:lnTo>
                  <a:pt x="790573" y="107318"/>
                </a:lnTo>
                <a:lnTo>
                  <a:pt x="785893" y="95831"/>
                </a:lnTo>
                <a:lnTo>
                  <a:pt x="779205" y="85013"/>
                </a:lnTo>
                <a:lnTo>
                  <a:pt x="777672" y="83234"/>
                </a:lnTo>
                <a:close/>
              </a:path>
              <a:path w="909320" h="263525">
                <a:moveTo>
                  <a:pt x="852342" y="58542"/>
                </a:moveTo>
                <a:lnTo>
                  <a:pt x="827958" y="60054"/>
                </a:lnTo>
                <a:lnTo>
                  <a:pt x="837437" y="212168"/>
                </a:lnTo>
                <a:lnTo>
                  <a:pt x="861791" y="210656"/>
                </a:lnTo>
                <a:lnTo>
                  <a:pt x="856804" y="123837"/>
                </a:lnTo>
                <a:lnTo>
                  <a:pt x="858181" y="111470"/>
                </a:lnTo>
                <a:lnTo>
                  <a:pt x="861799" y="99695"/>
                </a:lnTo>
                <a:lnTo>
                  <a:pt x="867015" y="89891"/>
                </a:lnTo>
                <a:lnTo>
                  <a:pt x="854293" y="89891"/>
                </a:lnTo>
                <a:lnTo>
                  <a:pt x="852342" y="58542"/>
                </a:lnTo>
                <a:close/>
              </a:path>
              <a:path w="909320" h="263525">
                <a:moveTo>
                  <a:pt x="898916" y="52958"/>
                </a:moveTo>
                <a:lnTo>
                  <a:pt x="859562" y="77078"/>
                </a:lnTo>
                <a:lnTo>
                  <a:pt x="854903" y="89842"/>
                </a:lnTo>
                <a:lnTo>
                  <a:pt x="854293" y="89891"/>
                </a:lnTo>
                <a:lnTo>
                  <a:pt x="867015" y="89891"/>
                </a:lnTo>
                <a:lnTo>
                  <a:pt x="868022" y="87998"/>
                </a:lnTo>
                <a:lnTo>
                  <a:pt x="877981" y="79427"/>
                </a:lnTo>
                <a:lnTo>
                  <a:pt x="890107" y="76032"/>
                </a:lnTo>
                <a:lnTo>
                  <a:pt x="898123" y="75520"/>
                </a:lnTo>
                <a:lnTo>
                  <a:pt x="908585" y="75520"/>
                </a:lnTo>
                <a:lnTo>
                  <a:pt x="907267" y="54528"/>
                </a:lnTo>
                <a:lnTo>
                  <a:pt x="903792" y="53352"/>
                </a:lnTo>
                <a:lnTo>
                  <a:pt x="898916" y="52958"/>
                </a:lnTo>
                <a:close/>
              </a:path>
              <a:path w="909320" h="263525">
                <a:moveTo>
                  <a:pt x="908585" y="75520"/>
                </a:moveTo>
                <a:lnTo>
                  <a:pt x="898123" y="75520"/>
                </a:lnTo>
                <a:lnTo>
                  <a:pt x="904372" y="76782"/>
                </a:lnTo>
                <a:lnTo>
                  <a:pt x="908852" y="79784"/>
                </a:lnTo>
                <a:lnTo>
                  <a:pt x="908585" y="75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6397" y="5776210"/>
            <a:ext cx="1107440" cy="253365"/>
          </a:xfrm>
          <a:custGeom>
            <a:avLst/>
            <a:gdLst/>
            <a:ahLst/>
            <a:cxnLst/>
            <a:rect l="l" t="t" r="r" b="b"/>
            <a:pathLst>
              <a:path w="830579" h="253364">
                <a:moveTo>
                  <a:pt x="27431" y="43683"/>
                </a:moveTo>
                <a:lnTo>
                  <a:pt x="0" y="46030"/>
                </a:lnTo>
                <a:lnTo>
                  <a:pt x="80528" y="253328"/>
                </a:lnTo>
                <a:lnTo>
                  <a:pt x="109453" y="250853"/>
                </a:lnTo>
                <a:lnTo>
                  <a:pt x="114630" y="223957"/>
                </a:lnTo>
                <a:lnTo>
                  <a:pt x="92049" y="223957"/>
                </a:lnTo>
                <a:lnTo>
                  <a:pt x="90921" y="216587"/>
                </a:lnTo>
                <a:lnTo>
                  <a:pt x="89123" y="209574"/>
                </a:lnTo>
                <a:lnTo>
                  <a:pt x="86654" y="202905"/>
                </a:lnTo>
                <a:lnTo>
                  <a:pt x="27431" y="43683"/>
                </a:lnTo>
                <a:close/>
              </a:path>
              <a:path w="830579" h="253364">
                <a:moveTo>
                  <a:pt x="165986" y="69640"/>
                </a:moveTo>
                <a:lnTo>
                  <a:pt x="142768" y="69640"/>
                </a:lnTo>
                <a:lnTo>
                  <a:pt x="143804" y="77425"/>
                </a:lnTo>
                <a:lnTo>
                  <a:pt x="145602" y="84533"/>
                </a:lnTo>
                <a:lnTo>
                  <a:pt x="148010" y="90998"/>
                </a:lnTo>
                <a:lnTo>
                  <a:pt x="205099" y="242648"/>
                </a:lnTo>
                <a:lnTo>
                  <a:pt x="234299" y="240148"/>
                </a:lnTo>
                <a:lnTo>
                  <a:pt x="239521" y="212954"/>
                </a:lnTo>
                <a:lnTo>
                  <a:pt x="216895" y="212954"/>
                </a:lnTo>
                <a:lnTo>
                  <a:pt x="215432" y="205419"/>
                </a:lnTo>
                <a:lnTo>
                  <a:pt x="213695" y="198894"/>
                </a:lnTo>
                <a:lnTo>
                  <a:pt x="211622" y="193404"/>
                </a:lnTo>
                <a:lnTo>
                  <a:pt x="165986" y="69640"/>
                </a:lnTo>
                <a:close/>
              </a:path>
              <a:path w="830579" h="253364">
                <a:moveTo>
                  <a:pt x="152460" y="32958"/>
                </a:moveTo>
                <a:lnTo>
                  <a:pt x="95585" y="202143"/>
                </a:lnTo>
                <a:lnTo>
                  <a:pt x="92811" y="223896"/>
                </a:lnTo>
                <a:lnTo>
                  <a:pt x="92049" y="223957"/>
                </a:lnTo>
                <a:lnTo>
                  <a:pt x="114630" y="223957"/>
                </a:lnTo>
                <a:lnTo>
                  <a:pt x="140147" y="91379"/>
                </a:lnTo>
                <a:lnTo>
                  <a:pt x="141518" y="84283"/>
                </a:lnTo>
                <a:lnTo>
                  <a:pt x="142189" y="77056"/>
                </a:lnTo>
                <a:lnTo>
                  <a:pt x="142189" y="69686"/>
                </a:lnTo>
                <a:lnTo>
                  <a:pt x="142768" y="69640"/>
                </a:lnTo>
                <a:lnTo>
                  <a:pt x="165986" y="69640"/>
                </a:lnTo>
                <a:lnTo>
                  <a:pt x="152460" y="32958"/>
                </a:lnTo>
                <a:close/>
              </a:path>
              <a:path w="830579" h="253364">
                <a:moveTo>
                  <a:pt x="276118" y="22360"/>
                </a:moveTo>
                <a:lnTo>
                  <a:pt x="249143" y="24670"/>
                </a:lnTo>
                <a:lnTo>
                  <a:pt x="218206" y="200799"/>
                </a:lnTo>
                <a:lnTo>
                  <a:pt x="217444" y="207739"/>
                </a:lnTo>
                <a:lnTo>
                  <a:pt x="217474" y="212908"/>
                </a:lnTo>
                <a:lnTo>
                  <a:pt x="216895" y="212954"/>
                </a:lnTo>
                <a:lnTo>
                  <a:pt x="239521" y="212954"/>
                </a:lnTo>
                <a:lnTo>
                  <a:pt x="276118" y="22360"/>
                </a:lnTo>
                <a:close/>
              </a:path>
              <a:path w="830579" h="253364">
                <a:moveTo>
                  <a:pt x="334243" y="78617"/>
                </a:moveTo>
                <a:lnTo>
                  <a:pt x="309951" y="80701"/>
                </a:lnTo>
                <a:lnTo>
                  <a:pt x="322966" y="232541"/>
                </a:lnTo>
                <a:lnTo>
                  <a:pt x="347289" y="230456"/>
                </a:lnTo>
                <a:lnTo>
                  <a:pt x="340255" y="143635"/>
                </a:lnTo>
                <a:lnTo>
                  <a:pt x="341354" y="131294"/>
                </a:lnTo>
                <a:lnTo>
                  <a:pt x="344693" y="119480"/>
                </a:lnTo>
                <a:lnTo>
                  <a:pt x="349509" y="109895"/>
                </a:lnTo>
                <a:lnTo>
                  <a:pt x="336956" y="109895"/>
                </a:lnTo>
                <a:lnTo>
                  <a:pt x="334243" y="78617"/>
                </a:lnTo>
                <a:close/>
              </a:path>
              <a:path w="830579" h="253364">
                <a:moveTo>
                  <a:pt x="380695" y="71948"/>
                </a:moveTo>
                <a:lnTo>
                  <a:pt x="341924" y="96971"/>
                </a:lnTo>
                <a:lnTo>
                  <a:pt x="337535" y="109846"/>
                </a:lnTo>
                <a:lnTo>
                  <a:pt x="336956" y="109895"/>
                </a:lnTo>
                <a:lnTo>
                  <a:pt x="349509" y="109895"/>
                </a:lnTo>
                <a:lnTo>
                  <a:pt x="350626" y="107671"/>
                </a:lnTo>
                <a:lnTo>
                  <a:pt x="360384" y="98889"/>
                </a:lnTo>
                <a:lnTo>
                  <a:pt x="372435" y="95201"/>
                </a:lnTo>
                <a:lnTo>
                  <a:pt x="380420" y="94512"/>
                </a:lnTo>
                <a:lnTo>
                  <a:pt x="390895" y="94512"/>
                </a:lnTo>
                <a:lnTo>
                  <a:pt x="389077" y="73319"/>
                </a:lnTo>
                <a:lnTo>
                  <a:pt x="385571" y="72210"/>
                </a:lnTo>
                <a:lnTo>
                  <a:pt x="380695" y="71948"/>
                </a:lnTo>
                <a:close/>
              </a:path>
              <a:path w="830579" h="253364">
                <a:moveTo>
                  <a:pt x="390895" y="94512"/>
                </a:moveTo>
                <a:lnTo>
                  <a:pt x="380420" y="94512"/>
                </a:lnTo>
                <a:lnTo>
                  <a:pt x="386699" y="95618"/>
                </a:lnTo>
                <a:lnTo>
                  <a:pt x="391241" y="98535"/>
                </a:lnTo>
                <a:lnTo>
                  <a:pt x="390895" y="94512"/>
                </a:lnTo>
                <a:close/>
              </a:path>
              <a:path w="830579" h="253364">
                <a:moveTo>
                  <a:pt x="427116" y="0"/>
                </a:moveTo>
                <a:lnTo>
                  <a:pt x="418337" y="749"/>
                </a:lnTo>
                <a:lnTo>
                  <a:pt x="414741" y="2584"/>
                </a:lnTo>
                <a:lnTo>
                  <a:pt x="409133" y="9131"/>
                </a:lnTo>
                <a:lnTo>
                  <a:pt x="407944" y="13048"/>
                </a:lnTo>
                <a:lnTo>
                  <a:pt x="408340" y="17596"/>
                </a:lnTo>
                <a:lnTo>
                  <a:pt x="408706" y="22146"/>
                </a:lnTo>
                <a:lnTo>
                  <a:pt x="410565" y="25776"/>
                </a:lnTo>
                <a:lnTo>
                  <a:pt x="417210" y="31171"/>
                </a:lnTo>
                <a:lnTo>
                  <a:pt x="421050" y="32336"/>
                </a:lnTo>
                <a:lnTo>
                  <a:pt x="429828" y="31586"/>
                </a:lnTo>
                <a:lnTo>
                  <a:pt x="433486" y="29717"/>
                </a:lnTo>
                <a:lnTo>
                  <a:pt x="439186" y="23061"/>
                </a:lnTo>
                <a:lnTo>
                  <a:pt x="440435" y="19217"/>
                </a:lnTo>
                <a:lnTo>
                  <a:pt x="440039" y="14871"/>
                </a:lnTo>
                <a:lnTo>
                  <a:pt x="439643" y="10335"/>
                </a:lnTo>
                <a:lnTo>
                  <a:pt x="437784" y="6669"/>
                </a:lnTo>
                <a:lnTo>
                  <a:pt x="431017" y="1191"/>
                </a:lnTo>
                <a:lnTo>
                  <a:pt x="427116" y="0"/>
                </a:lnTo>
                <a:close/>
              </a:path>
              <a:path w="830579" h="253364">
                <a:moveTo>
                  <a:pt x="440557" y="69497"/>
                </a:moveTo>
                <a:lnTo>
                  <a:pt x="416234" y="71579"/>
                </a:lnTo>
                <a:lnTo>
                  <a:pt x="429249" y="223433"/>
                </a:lnTo>
                <a:lnTo>
                  <a:pt x="453572" y="221336"/>
                </a:lnTo>
                <a:lnTo>
                  <a:pt x="440557" y="69497"/>
                </a:lnTo>
                <a:close/>
              </a:path>
              <a:path w="830579" h="253364">
                <a:moveTo>
                  <a:pt x="523246" y="85426"/>
                </a:moveTo>
                <a:lnTo>
                  <a:pt x="498774" y="85426"/>
                </a:lnTo>
                <a:lnTo>
                  <a:pt x="509345" y="190876"/>
                </a:lnTo>
                <a:lnTo>
                  <a:pt x="515183" y="203051"/>
                </a:lnTo>
                <a:lnTo>
                  <a:pt x="523932" y="211354"/>
                </a:lnTo>
                <a:lnTo>
                  <a:pt x="535592" y="215785"/>
                </a:lnTo>
                <a:lnTo>
                  <a:pt x="550163" y="216347"/>
                </a:lnTo>
                <a:lnTo>
                  <a:pt x="559551" y="215551"/>
                </a:lnTo>
                <a:lnTo>
                  <a:pt x="566988" y="213311"/>
                </a:lnTo>
                <a:lnTo>
                  <a:pt x="572444" y="209656"/>
                </a:lnTo>
                <a:lnTo>
                  <a:pt x="571281" y="195989"/>
                </a:lnTo>
                <a:lnTo>
                  <a:pt x="547237" y="195989"/>
                </a:lnTo>
                <a:lnTo>
                  <a:pt x="541294" y="194297"/>
                </a:lnTo>
                <a:lnTo>
                  <a:pt x="533643" y="186202"/>
                </a:lnTo>
                <a:lnTo>
                  <a:pt x="531296" y="179069"/>
                </a:lnTo>
                <a:lnTo>
                  <a:pt x="530412" y="168901"/>
                </a:lnTo>
                <a:lnTo>
                  <a:pt x="523246" y="85426"/>
                </a:lnTo>
                <a:close/>
              </a:path>
              <a:path w="830579" h="253364">
                <a:moveTo>
                  <a:pt x="570677" y="188893"/>
                </a:moveTo>
                <a:lnTo>
                  <a:pt x="566501" y="192642"/>
                </a:lnTo>
                <a:lnTo>
                  <a:pt x="561350" y="194773"/>
                </a:lnTo>
                <a:lnTo>
                  <a:pt x="547237" y="195989"/>
                </a:lnTo>
                <a:lnTo>
                  <a:pt x="571281" y="195989"/>
                </a:lnTo>
                <a:lnTo>
                  <a:pt x="570677" y="188893"/>
                </a:lnTo>
                <a:close/>
              </a:path>
              <a:path w="830579" h="253364">
                <a:moveTo>
                  <a:pt x="517458" y="17644"/>
                </a:moveTo>
                <a:lnTo>
                  <a:pt x="493775" y="27587"/>
                </a:lnTo>
                <a:lnTo>
                  <a:pt x="496976" y="64663"/>
                </a:lnTo>
                <a:lnTo>
                  <a:pt x="470885" y="66888"/>
                </a:lnTo>
                <a:lnTo>
                  <a:pt x="472653" y="87654"/>
                </a:lnTo>
                <a:lnTo>
                  <a:pt x="498774" y="85426"/>
                </a:lnTo>
                <a:lnTo>
                  <a:pt x="523246" y="85426"/>
                </a:lnTo>
                <a:lnTo>
                  <a:pt x="523067" y="83344"/>
                </a:lnTo>
                <a:lnTo>
                  <a:pt x="561319" y="80058"/>
                </a:lnTo>
                <a:lnTo>
                  <a:pt x="559830" y="62578"/>
                </a:lnTo>
                <a:lnTo>
                  <a:pt x="521299" y="62578"/>
                </a:lnTo>
                <a:lnTo>
                  <a:pt x="517458" y="17644"/>
                </a:lnTo>
                <a:close/>
              </a:path>
              <a:path w="830579" h="253364">
                <a:moveTo>
                  <a:pt x="559551" y="59304"/>
                </a:moveTo>
                <a:lnTo>
                  <a:pt x="521299" y="62578"/>
                </a:lnTo>
                <a:lnTo>
                  <a:pt x="559830" y="62578"/>
                </a:lnTo>
                <a:lnTo>
                  <a:pt x="559551" y="59304"/>
                </a:lnTo>
                <a:close/>
              </a:path>
              <a:path w="830579" h="253364">
                <a:moveTo>
                  <a:pt x="656966" y="48470"/>
                </a:moveTo>
                <a:lnTo>
                  <a:pt x="617976" y="58632"/>
                </a:lnTo>
                <a:lnTo>
                  <a:pt x="592630" y="88068"/>
                </a:lnTo>
                <a:lnTo>
                  <a:pt x="585480" y="124823"/>
                </a:lnTo>
                <a:lnTo>
                  <a:pt x="586193" y="140414"/>
                </a:lnTo>
                <a:lnTo>
                  <a:pt x="605944" y="186304"/>
                </a:lnTo>
                <a:lnTo>
                  <a:pt x="650852" y="207065"/>
                </a:lnTo>
                <a:lnTo>
                  <a:pt x="666290" y="206607"/>
                </a:lnTo>
                <a:lnTo>
                  <a:pt x="680201" y="204104"/>
                </a:lnTo>
                <a:lnTo>
                  <a:pt x="692609" y="200177"/>
                </a:lnTo>
                <a:lnTo>
                  <a:pt x="703517" y="194824"/>
                </a:lnTo>
                <a:lnTo>
                  <a:pt x="712927" y="188046"/>
                </a:lnTo>
                <a:lnTo>
                  <a:pt x="712548" y="186407"/>
                </a:lnTo>
                <a:lnTo>
                  <a:pt x="660765" y="186407"/>
                </a:lnTo>
                <a:lnTo>
                  <a:pt x="648222" y="185245"/>
                </a:lnTo>
                <a:lnTo>
                  <a:pt x="613945" y="151744"/>
                </a:lnTo>
                <a:lnTo>
                  <a:pt x="611184" y="137470"/>
                </a:lnTo>
                <a:lnTo>
                  <a:pt x="718413" y="128278"/>
                </a:lnTo>
                <a:lnTo>
                  <a:pt x="716737" y="113158"/>
                </a:lnTo>
                <a:lnTo>
                  <a:pt x="610021" y="113158"/>
                </a:lnTo>
                <a:lnTo>
                  <a:pt x="612441" y="101691"/>
                </a:lnTo>
                <a:lnTo>
                  <a:pt x="617695" y="90375"/>
                </a:lnTo>
                <a:lnTo>
                  <a:pt x="626596" y="78377"/>
                </a:lnTo>
                <a:lnTo>
                  <a:pt x="637342" y="71602"/>
                </a:lnTo>
                <a:lnTo>
                  <a:pt x="650164" y="68550"/>
                </a:lnTo>
                <a:lnTo>
                  <a:pt x="699980" y="68550"/>
                </a:lnTo>
                <a:lnTo>
                  <a:pt x="691018" y="58713"/>
                </a:lnTo>
                <a:lnTo>
                  <a:pt x="681707" y="53290"/>
                </a:lnTo>
                <a:lnTo>
                  <a:pt x="670516" y="49853"/>
                </a:lnTo>
                <a:lnTo>
                  <a:pt x="656966" y="48470"/>
                </a:lnTo>
                <a:close/>
              </a:path>
              <a:path w="830579" h="253364">
                <a:moveTo>
                  <a:pt x="708220" y="167672"/>
                </a:moveTo>
                <a:lnTo>
                  <a:pt x="698276" y="174999"/>
                </a:lnTo>
                <a:lnTo>
                  <a:pt x="687278" y="180553"/>
                </a:lnTo>
                <a:lnTo>
                  <a:pt x="674888" y="184350"/>
                </a:lnTo>
                <a:lnTo>
                  <a:pt x="660765" y="186407"/>
                </a:lnTo>
                <a:lnTo>
                  <a:pt x="712548" y="186407"/>
                </a:lnTo>
                <a:lnTo>
                  <a:pt x="708220" y="167672"/>
                </a:lnTo>
                <a:close/>
              </a:path>
              <a:path w="830579" h="253364">
                <a:moveTo>
                  <a:pt x="699980" y="68550"/>
                </a:moveTo>
                <a:lnTo>
                  <a:pt x="650164" y="68550"/>
                </a:lnTo>
                <a:lnTo>
                  <a:pt x="661379" y="69195"/>
                </a:lnTo>
                <a:lnTo>
                  <a:pt x="672255" y="73980"/>
                </a:lnTo>
                <a:lnTo>
                  <a:pt x="683917" y="84303"/>
                </a:lnTo>
                <a:lnTo>
                  <a:pt x="689054" y="95669"/>
                </a:lnTo>
                <a:lnTo>
                  <a:pt x="691713" y="109810"/>
                </a:lnTo>
                <a:lnTo>
                  <a:pt x="610021" y="113158"/>
                </a:lnTo>
                <a:lnTo>
                  <a:pt x="716737" y="113158"/>
                </a:lnTo>
                <a:lnTo>
                  <a:pt x="715629" y="103160"/>
                </a:lnTo>
                <a:lnTo>
                  <a:pt x="712379" y="90941"/>
                </a:lnTo>
                <a:lnTo>
                  <a:pt x="707376" y="79617"/>
                </a:lnTo>
                <a:lnTo>
                  <a:pt x="700347" y="68953"/>
                </a:lnTo>
                <a:lnTo>
                  <a:pt x="699980" y="68550"/>
                </a:lnTo>
                <a:close/>
              </a:path>
              <a:path w="830579" h="253364">
                <a:moveTo>
                  <a:pt x="773094" y="40980"/>
                </a:moveTo>
                <a:lnTo>
                  <a:pt x="748771" y="43065"/>
                </a:lnTo>
                <a:lnTo>
                  <a:pt x="761786" y="194904"/>
                </a:lnTo>
                <a:lnTo>
                  <a:pt x="786109" y="192834"/>
                </a:lnTo>
                <a:lnTo>
                  <a:pt x="779064" y="106016"/>
                </a:lnTo>
                <a:lnTo>
                  <a:pt x="780161" y="93677"/>
                </a:lnTo>
                <a:lnTo>
                  <a:pt x="783509" y="81870"/>
                </a:lnTo>
                <a:lnTo>
                  <a:pt x="788340" y="72283"/>
                </a:lnTo>
                <a:lnTo>
                  <a:pt x="775776" y="72283"/>
                </a:lnTo>
                <a:lnTo>
                  <a:pt x="773094" y="40980"/>
                </a:lnTo>
                <a:close/>
              </a:path>
              <a:path w="830579" h="253364">
                <a:moveTo>
                  <a:pt x="819515" y="34314"/>
                </a:moveTo>
                <a:lnTo>
                  <a:pt x="780751" y="59354"/>
                </a:lnTo>
                <a:lnTo>
                  <a:pt x="776386" y="72222"/>
                </a:lnTo>
                <a:lnTo>
                  <a:pt x="775776" y="72283"/>
                </a:lnTo>
                <a:lnTo>
                  <a:pt x="788340" y="72283"/>
                </a:lnTo>
                <a:lnTo>
                  <a:pt x="789453" y="70074"/>
                </a:lnTo>
                <a:lnTo>
                  <a:pt x="799202" y="61274"/>
                </a:lnTo>
                <a:lnTo>
                  <a:pt x="811255" y="57591"/>
                </a:lnTo>
                <a:lnTo>
                  <a:pt x="819271" y="56900"/>
                </a:lnTo>
                <a:lnTo>
                  <a:pt x="829718" y="56900"/>
                </a:lnTo>
                <a:lnTo>
                  <a:pt x="827897" y="35695"/>
                </a:lnTo>
                <a:lnTo>
                  <a:pt x="824423" y="34600"/>
                </a:lnTo>
                <a:lnTo>
                  <a:pt x="819515" y="34314"/>
                </a:lnTo>
                <a:close/>
              </a:path>
              <a:path w="830579" h="253364">
                <a:moveTo>
                  <a:pt x="829718" y="56900"/>
                </a:moveTo>
                <a:lnTo>
                  <a:pt x="819271" y="56900"/>
                </a:lnTo>
                <a:lnTo>
                  <a:pt x="825520" y="58006"/>
                </a:lnTo>
                <a:lnTo>
                  <a:pt x="830061" y="60899"/>
                </a:lnTo>
                <a:lnTo>
                  <a:pt x="829718" y="5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831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13" y="782190"/>
            <a:ext cx="101354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5" dirty="0">
                <a:solidFill>
                  <a:srgbClr val="0070C0"/>
                </a:solidFill>
                <a:latin typeface="Segoe UI"/>
                <a:cs typeface="Segoe UI"/>
              </a:rPr>
              <a:t>6.2 </a:t>
            </a:r>
            <a:r>
              <a:rPr sz="2800" b="1" spc="-15" dirty="0" err="1">
                <a:solidFill>
                  <a:srgbClr val="0070C0"/>
                </a:solidFill>
                <a:latin typeface="Segoe UI"/>
                <a:cs typeface="Segoe UI"/>
              </a:rPr>
              <a:t>X</a:t>
            </a:r>
            <a:r>
              <a:rPr sz="2800" b="1" spc="-20" dirty="0" err="1">
                <a:solidFill>
                  <a:srgbClr val="0070C0"/>
                </a:solidFill>
                <a:latin typeface="Segoe UI"/>
                <a:cs typeface="Segoe UI"/>
              </a:rPr>
              <a:t>ử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lý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hậ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p</a:t>
            </a:r>
            <a:r>
              <a:rPr sz="2800" b="1" spc="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x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ấ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ữ</a:t>
            </a:r>
            <a:r>
              <a:rPr sz="2800" b="1" spc="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ệu</a:t>
            </a:r>
            <a:r>
              <a:rPr sz="28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bằ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ha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er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6592" y="1338414"/>
            <a:ext cx="103183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33245" algn="r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4842" y="1217097"/>
            <a:ext cx="10692383" cy="5640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6592" y="1338415"/>
            <a:ext cx="10318044" cy="5369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490" y="1194238"/>
            <a:ext cx="1170431" cy="5717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461" y="1309754"/>
            <a:ext cx="742581" cy="5397740"/>
          </a:xfrm>
          <a:custGeom>
            <a:avLst/>
            <a:gdLst/>
            <a:ahLst/>
            <a:cxnLst/>
            <a:rect l="l" t="t" r="r" b="b"/>
            <a:pathLst>
              <a:path w="595630" h="5932805">
                <a:moveTo>
                  <a:pt x="0" y="5932596"/>
                </a:moveTo>
                <a:lnTo>
                  <a:pt x="595085" y="5932596"/>
                </a:lnTo>
                <a:lnTo>
                  <a:pt x="595085" y="0"/>
                </a:lnTo>
                <a:lnTo>
                  <a:pt x="0" y="0"/>
                </a:lnTo>
                <a:lnTo>
                  <a:pt x="0" y="593259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213" y="1566937"/>
            <a:ext cx="430887" cy="1582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16521"/>
                </a:solidFill>
                <a:latin typeface="Segoe UI"/>
                <a:cs typeface="Segoe UI"/>
              </a:rPr>
              <a:t>Cá</a:t>
            </a:r>
            <a:r>
              <a:rPr sz="2800" b="1" dirty="0">
                <a:solidFill>
                  <a:srgbClr val="F16521"/>
                </a:solidFill>
                <a:latin typeface="Segoe UI"/>
                <a:cs typeface="Segoe UI"/>
              </a:rPr>
              <a:t>c</a:t>
            </a:r>
            <a:r>
              <a:rPr sz="2800" b="1" spc="35" dirty="0">
                <a:solidFill>
                  <a:srgbClr val="F16521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16521"/>
                </a:solidFill>
                <a:latin typeface="Segoe UI"/>
                <a:cs typeface="Segoe UI"/>
              </a:rPr>
              <a:t>c</a:t>
            </a:r>
            <a:r>
              <a:rPr sz="2800" b="1" spc="-5" dirty="0">
                <a:solidFill>
                  <a:srgbClr val="F16521"/>
                </a:solidFill>
                <a:latin typeface="Segoe UI"/>
                <a:cs typeface="Segoe UI"/>
              </a:rPr>
              <a:t>l</a:t>
            </a:r>
            <a:r>
              <a:rPr sz="2800" b="1" spc="-10" dirty="0">
                <a:solidFill>
                  <a:srgbClr val="F16521"/>
                </a:solidFill>
                <a:latin typeface="Segoe UI"/>
                <a:cs typeface="Segoe UI"/>
              </a:rPr>
              <a:t>a</a:t>
            </a:r>
            <a:r>
              <a:rPr sz="2800" b="1" spc="5" dirty="0">
                <a:solidFill>
                  <a:srgbClr val="F16521"/>
                </a:solidFill>
                <a:latin typeface="Segoe UI"/>
                <a:cs typeface="Segoe UI"/>
              </a:rPr>
              <a:t>ss:</a:t>
            </a:r>
            <a:endParaRPr sz="28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77923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1" y="813814"/>
            <a:ext cx="1170432" cy="6012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900" y="928924"/>
            <a:ext cx="794173" cy="5729605"/>
          </a:xfrm>
          <a:custGeom>
            <a:avLst/>
            <a:gdLst/>
            <a:ahLst/>
            <a:cxnLst/>
            <a:rect l="l" t="t" r="r" b="b"/>
            <a:pathLst>
              <a:path w="595630" h="5729605">
                <a:moveTo>
                  <a:pt x="0" y="5729051"/>
                </a:moveTo>
                <a:lnTo>
                  <a:pt x="595085" y="5729051"/>
                </a:lnTo>
                <a:lnTo>
                  <a:pt x="595085" y="0"/>
                </a:lnTo>
                <a:lnTo>
                  <a:pt x="0" y="0"/>
                </a:lnTo>
                <a:lnTo>
                  <a:pt x="0" y="5729051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3263" y="903730"/>
            <a:ext cx="10322560" cy="5835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7301" y="928924"/>
            <a:ext cx="10179473" cy="5729605"/>
          </a:xfrm>
          <a:custGeom>
            <a:avLst/>
            <a:gdLst/>
            <a:ahLst/>
            <a:cxnLst/>
            <a:rect l="l" t="t" r="r" b="b"/>
            <a:pathLst>
              <a:path w="7634605" h="5729605">
                <a:moveTo>
                  <a:pt x="0" y="5729051"/>
                </a:moveTo>
                <a:lnTo>
                  <a:pt x="7634294" y="5729051"/>
                </a:lnTo>
                <a:lnTo>
                  <a:pt x="7634294" y="0"/>
                </a:lnTo>
                <a:lnTo>
                  <a:pt x="0" y="0"/>
                </a:lnTo>
                <a:lnTo>
                  <a:pt x="0" y="5729051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3999" y="526494"/>
            <a:ext cx="101354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5" dirty="0">
                <a:solidFill>
                  <a:srgbClr val="0070C0"/>
                </a:solidFill>
                <a:latin typeface="Segoe UI"/>
                <a:cs typeface="Segoe UI"/>
              </a:rPr>
              <a:t>6.3 </a:t>
            </a:r>
            <a:r>
              <a:rPr sz="2800" b="1" spc="-15" dirty="0" err="1">
                <a:solidFill>
                  <a:srgbClr val="0070C0"/>
                </a:solidFill>
                <a:latin typeface="Segoe UI"/>
                <a:cs typeface="Segoe UI"/>
              </a:rPr>
              <a:t>X</a:t>
            </a:r>
            <a:r>
              <a:rPr sz="2800" b="1" spc="-20" dirty="0" err="1">
                <a:solidFill>
                  <a:srgbClr val="0070C0"/>
                </a:solidFill>
                <a:latin typeface="Segoe UI"/>
                <a:cs typeface="Segoe UI"/>
              </a:rPr>
              <a:t>ử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lý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hậ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p</a:t>
            </a:r>
            <a:r>
              <a:rPr sz="2800" b="1" spc="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x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ấ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ữ</a:t>
            </a:r>
            <a:r>
              <a:rPr sz="2800" b="1" spc="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li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ệu</a:t>
            </a:r>
            <a:r>
              <a:rPr sz="28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bằ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l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spc="-30" dirty="0">
                <a:solidFill>
                  <a:srgbClr val="0070C0"/>
                </a:solidFill>
                <a:latin typeface="Segoe UI"/>
                <a:cs typeface="Segoe UI"/>
              </a:rPr>
              <a:t>ồ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ha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er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8029" y="1105909"/>
            <a:ext cx="10045625" cy="5407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3623" y="1199080"/>
            <a:ext cx="430887" cy="1189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16521"/>
                </a:solidFill>
                <a:latin typeface="Arial"/>
                <a:cs typeface="Arial"/>
              </a:rPr>
              <a:t>V</a:t>
            </a:r>
            <a:r>
              <a:rPr sz="2800" b="1" dirty="0">
                <a:solidFill>
                  <a:srgbClr val="F16521"/>
                </a:solidFill>
                <a:latin typeface="Arial"/>
                <a:cs typeface="Arial"/>
              </a:rPr>
              <a:t>í</a:t>
            </a:r>
            <a:r>
              <a:rPr sz="2800" b="1" spc="-10" dirty="0">
                <a:solidFill>
                  <a:srgbClr val="F16521"/>
                </a:solidFill>
                <a:latin typeface="Arial"/>
                <a:cs typeface="Arial"/>
              </a:rPr>
              <a:t> d</a:t>
            </a:r>
            <a:r>
              <a:rPr sz="2800" b="1" dirty="0">
                <a:solidFill>
                  <a:srgbClr val="F16521"/>
                </a:solidFill>
                <a:latin typeface="Arial"/>
                <a:cs typeface="Arial"/>
              </a:rPr>
              <a:t>ụ</a:t>
            </a:r>
            <a:r>
              <a:rPr sz="2800" b="1" spc="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16521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905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887" y="1728216"/>
            <a:ext cx="11521440" cy="414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752600"/>
            <a:ext cx="11380893" cy="4038600"/>
          </a:xfrm>
          <a:custGeom>
            <a:avLst/>
            <a:gdLst/>
            <a:ahLst/>
            <a:cxnLst/>
            <a:rect l="l" t="t" r="r" b="b"/>
            <a:pathLst>
              <a:path w="8535670" h="4038600">
                <a:moveTo>
                  <a:pt x="0" y="4038599"/>
                </a:moveTo>
                <a:lnTo>
                  <a:pt x="8535588" y="4038599"/>
                </a:lnTo>
                <a:lnTo>
                  <a:pt x="8535588" y="0"/>
                </a:lnTo>
                <a:lnTo>
                  <a:pt x="0" y="0"/>
                </a:lnTo>
                <a:lnTo>
                  <a:pt x="0" y="40385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668617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lang="en-US" sz="2400" spc="-15" dirty="0"/>
              <a:t>6.4 </a:t>
            </a:r>
            <a:r>
              <a:rPr sz="2400" spc="-15" dirty="0" err="1"/>
              <a:t>X</a:t>
            </a:r>
            <a:r>
              <a:rPr sz="2400" spc="-20" dirty="0" err="1"/>
              <a:t>ử</a:t>
            </a:r>
            <a:r>
              <a:rPr sz="2400" spc="10" dirty="0"/>
              <a:t> </a:t>
            </a:r>
            <a:r>
              <a:rPr sz="2400" spc="-15" dirty="0"/>
              <a:t>lý</a:t>
            </a:r>
            <a:r>
              <a:rPr sz="2400" spc="10" dirty="0"/>
              <a:t> </a:t>
            </a:r>
            <a:r>
              <a:rPr sz="2400" spc="-20" dirty="0"/>
              <a:t>n</a:t>
            </a:r>
            <a:r>
              <a:rPr sz="2400" spc="-25" dirty="0"/>
              <a:t>hậ</a:t>
            </a:r>
            <a:r>
              <a:rPr sz="2400" spc="-20" dirty="0"/>
              <a:t>p</a:t>
            </a:r>
            <a:r>
              <a:rPr sz="2400" spc="35" dirty="0"/>
              <a:t> </a:t>
            </a:r>
            <a:r>
              <a:rPr sz="2400" spc="-15" dirty="0"/>
              <a:t>x</a:t>
            </a:r>
            <a:r>
              <a:rPr sz="2400" spc="-20" dirty="0"/>
              <a:t>u</a:t>
            </a:r>
            <a:r>
              <a:rPr sz="2400" spc="-25" dirty="0"/>
              <a:t>ấ</a:t>
            </a:r>
            <a:r>
              <a:rPr sz="2400" spc="-15" dirty="0"/>
              <a:t>t</a:t>
            </a:r>
            <a:r>
              <a:rPr sz="2400" spc="20" dirty="0"/>
              <a:t> </a:t>
            </a:r>
            <a:r>
              <a:rPr sz="2400" spc="-25" dirty="0"/>
              <a:t>d</a:t>
            </a:r>
            <a:r>
              <a:rPr sz="2400" spc="-20" dirty="0"/>
              <a:t>ữ</a:t>
            </a:r>
            <a:r>
              <a:rPr sz="2400" spc="20" dirty="0"/>
              <a:t> </a:t>
            </a:r>
            <a:r>
              <a:rPr sz="2400" spc="-15" dirty="0"/>
              <a:t>li</a:t>
            </a:r>
            <a:r>
              <a:rPr sz="2400" spc="-20" dirty="0"/>
              <a:t>ệu</a:t>
            </a:r>
            <a:r>
              <a:rPr sz="2400" spc="15" dirty="0"/>
              <a:t> </a:t>
            </a:r>
            <a:r>
              <a:rPr sz="2400" spc="-30" dirty="0"/>
              <a:t>bằ</a:t>
            </a:r>
            <a:r>
              <a:rPr sz="2400" spc="-20" dirty="0"/>
              <a:t>ng</a:t>
            </a:r>
            <a:r>
              <a:rPr sz="2400" spc="40" dirty="0"/>
              <a:t> </a:t>
            </a:r>
            <a:r>
              <a:rPr sz="2400" spc="-15" dirty="0"/>
              <a:t>l</a:t>
            </a:r>
            <a:r>
              <a:rPr sz="2400" spc="-20" dirty="0"/>
              <a:t>u</a:t>
            </a:r>
            <a:r>
              <a:rPr sz="2400" spc="-30" dirty="0"/>
              <a:t>ồ</a:t>
            </a:r>
            <a:r>
              <a:rPr sz="2400" spc="-20" dirty="0"/>
              <a:t>ng</a:t>
            </a:r>
            <a:r>
              <a:rPr sz="2400" spc="40" dirty="0"/>
              <a:t> </a:t>
            </a:r>
            <a:r>
              <a:rPr sz="2400" spc="-15" dirty="0"/>
              <a:t>c</a:t>
            </a:r>
            <a:r>
              <a:rPr sz="2400" spc="-25" dirty="0"/>
              <a:t>ha</a:t>
            </a:r>
            <a:r>
              <a:rPr sz="2400" spc="-15" dirty="0"/>
              <a:t>r</a:t>
            </a:r>
            <a:r>
              <a:rPr sz="2400" spc="-25" dirty="0"/>
              <a:t>a</a:t>
            </a:r>
            <a:r>
              <a:rPr sz="2400" spc="-15" dirty="0"/>
              <a:t>c</a:t>
            </a:r>
            <a:r>
              <a:rPr sz="2400" spc="-25" dirty="0"/>
              <a:t>t</a:t>
            </a:r>
            <a:r>
              <a:rPr sz="2400" spc="-15" dirty="0"/>
              <a:t>er</a:t>
            </a:r>
          </a:p>
        </p:txBody>
      </p:sp>
      <p:sp>
        <p:nvSpPr>
          <p:cNvPr id="5" name="object 5"/>
          <p:cNvSpPr/>
          <p:nvPr/>
        </p:nvSpPr>
        <p:spPr>
          <a:xfrm>
            <a:off x="606333" y="2026723"/>
            <a:ext cx="11187252" cy="3595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063" y="1028700"/>
            <a:ext cx="11753088" cy="877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229" y="1143006"/>
            <a:ext cx="11376660" cy="595630"/>
          </a:xfrm>
          <a:custGeom>
            <a:avLst/>
            <a:gdLst/>
            <a:ahLst/>
            <a:cxnLst/>
            <a:rect l="l" t="t" r="r" b="b"/>
            <a:pathLst>
              <a:path w="8532495" h="595630">
                <a:moveTo>
                  <a:pt x="0" y="595085"/>
                </a:moveTo>
                <a:lnTo>
                  <a:pt x="8531991" y="595085"/>
                </a:lnTo>
                <a:lnTo>
                  <a:pt x="8531991" y="0"/>
                </a:lnTo>
                <a:lnTo>
                  <a:pt x="0" y="0"/>
                </a:lnTo>
                <a:lnTo>
                  <a:pt x="0" y="595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787" y="1313295"/>
            <a:ext cx="80374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í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 d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ụ</a:t>
            </a:r>
            <a:r>
              <a:rPr sz="2400" b="1" spc="-10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: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G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và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o file</a:t>
            </a:r>
            <a:r>
              <a:rPr sz="2400" b="1" spc="-3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ản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g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tri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g</a:t>
            </a:r>
            <a:r>
              <a:rPr sz="2400" b="1" spc="-2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uden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t: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654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887" y="1728216"/>
            <a:ext cx="11521440" cy="4319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752604"/>
            <a:ext cx="11380893" cy="4213225"/>
          </a:xfrm>
          <a:custGeom>
            <a:avLst/>
            <a:gdLst/>
            <a:ahLst/>
            <a:cxnLst/>
            <a:rect l="l" t="t" r="r" b="b"/>
            <a:pathLst>
              <a:path w="8535670" h="4213225">
                <a:moveTo>
                  <a:pt x="0" y="4212762"/>
                </a:moveTo>
                <a:lnTo>
                  <a:pt x="8535588" y="4212762"/>
                </a:lnTo>
                <a:lnTo>
                  <a:pt x="8535588" y="0"/>
                </a:lnTo>
                <a:lnTo>
                  <a:pt x="0" y="0"/>
                </a:lnTo>
                <a:lnTo>
                  <a:pt x="0" y="421276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063" y="1028700"/>
            <a:ext cx="11753088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229" y="1143006"/>
            <a:ext cx="11376660" cy="595630"/>
          </a:xfrm>
          <a:custGeom>
            <a:avLst/>
            <a:gdLst/>
            <a:ahLst/>
            <a:cxnLst/>
            <a:rect l="l" t="t" r="r" b="b"/>
            <a:pathLst>
              <a:path w="8532495" h="595630">
                <a:moveTo>
                  <a:pt x="0" y="595085"/>
                </a:moveTo>
                <a:lnTo>
                  <a:pt x="8531991" y="595085"/>
                </a:lnTo>
                <a:lnTo>
                  <a:pt x="8531991" y="0"/>
                </a:lnTo>
                <a:lnTo>
                  <a:pt x="0" y="0"/>
                </a:lnTo>
                <a:lnTo>
                  <a:pt x="0" y="595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668616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lang="en-US" sz="2400" spc="-15" dirty="0"/>
              <a:t>6.5 </a:t>
            </a:r>
            <a:r>
              <a:rPr sz="2400" spc="-15" dirty="0" err="1"/>
              <a:t>X</a:t>
            </a:r>
            <a:r>
              <a:rPr sz="2400" spc="-20" dirty="0" err="1"/>
              <a:t>ử</a:t>
            </a:r>
            <a:r>
              <a:rPr sz="2400" spc="10" dirty="0"/>
              <a:t> </a:t>
            </a:r>
            <a:r>
              <a:rPr sz="2400" spc="-15" dirty="0"/>
              <a:t>lý</a:t>
            </a:r>
            <a:r>
              <a:rPr sz="2400" spc="10" dirty="0"/>
              <a:t> </a:t>
            </a:r>
            <a:r>
              <a:rPr sz="2400" spc="-20" dirty="0"/>
              <a:t>n</a:t>
            </a:r>
            <a:r>
              <a:rPr sz="2400" spc="-25" dirty="0"/>
              <a:t>hậ</a:t>
            </a:r>
            <a:r>
              <a:rPr sz="2400" spc="-20" dirty="0"/>
              <a:t>p</a:t>
            </a:r>
            <a:r>
              <a:rPr sz="2400" spc="35" dirty="0"/>
              <a:t> </a:t>
            </a:r>
            <a:r>
              <a:rPr sz="2400" spc="-15" dirty="0"/>
              <a:t>x</a:t>
            </a:r>
            <a:r>
              <a:rPr sz="2400" spc="-20" dirty="0"/>
              <a:t>u</a:t>
            </a:r>
            <a:r>
              <a:rPr sz="2400" spc="-25" dirty="0"/>
              <a:t>ấ</a:t>
            </a:r>
            <a:r>
              <a:rPr sz="2400" spc="-15" dirty="0"/>
              <a:t>t</a:t>
            </a:r>
            <a:r>
              <a:rPr sz="2400" spc="20" dirty="0"/>
              <a:t> </a:t>
            </a:r>
            <a:r>
              <a:rPr sz="2400" spc="-25" dirty="0"/>
              <a:t>d</a:t>
            </a:r>
            <a:r>
              <a:rPr sz="2400" spc="-20" dirty="0"/>
              <a:t>ữ</a:t>
            </a:r>
            <a:r>
              <a:rPr sz="2400" spc="20" dirty="0"/>
              <a:t> </a:t>
            </a:r>
            <a:r>
              <a:rPr sz="2400" spc="-15" dirty="0"/>
              <a:t>li</a:t>
            </a:r>
            <a:r>
              <a:rPr sz="2400" spc="-20" dirty="0"/>
              <a:t>ệu</a:t>
            </a:r>
            <a:r>
              <a:rPr sz="2400" spc="15" dirty="0"/>
              <a:t> </a:t>
            </a:r>
            <a:r>
              <a:rPr sz="2400" spc="-30" dirty="0"/>
              <a:t>bằ</a:t>
            </a:r>
            <a:r>
              <a:rPr sz="2400" spc="-20" dirty="0"/>
              <a:t>ng</a:t>
            </a:r>
            <a:r>
              <a:rPr sz="2400" spc="40" dirty="0"/>
              <a:t> </a:t>
            </a:r>
            <a:r>
              <a:rPr sz="2400" spc="-15" dirty="0"/>
              <a:t>l</a:t>
            </a:r>
            <a:r>
              <a:rPr sz="2400" spc="-20" dirty="0"/>
              <a:t>u</a:t>
            </a:r>
            <a:r>
              <a:rPr sz="2400" spc="-30" dirty="0"/>
              <a:t>ồ</a:t>
            </a:r>
            <a:r>
              <a:rPr sz="2400" spc="-20" dirty="0"/>
              <a:t>ng</a:t>
            </a:r>
            <a:r>
              <a:rPr sz="2400" spc="40" dirty="0"/>
              <a:t> </a:t>
            </a:r>
            <a:r>
              <a:rPr sz="2400" spc="-15" dirty="0"/>
              <a:t>c</a:t>
            </a:r>
            <a:r>
              <a:rPr sz="2400" spc="-25" dirty="0"/>
              <a:t>ha</a:t>
            </a:r>
            <a:r>
              <a:rPr sz="2400" spc="-15" dirty="0"/>
              <a:t>r</a:t>
            </a:r>
            <a:r>
              <a:rPr sz="2400" spc="-25" dirty="0"/>
              <a:t>a</a:t>
            </a:r>
            <a:r>
              <a:rPr sz="2400" spc="-15" dirty="0"/>
              <a:t>c</a:t>
            </a:r>
            <a:r>
              <a:rPr sz="2400" spc="-25" dirty="0"/>
              <a:t>t</a:t>
            </a:r>
            <a:r>
              <a:rPr sz="2400" spc="-15" dirty="0"/>
              <a:t>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30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028" y="1312457"/>
            <a:ext cx="97544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í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 d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ụ</a:t>
            </a:r>
            <a:r>
              <a:rPr sz="2400" b="1" spc="-10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: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 Đọ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c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ữ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li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ệ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u</a:t>
            </a:r>
            <a:r>
              <a:rPr sz="2400" b="1" spc="-2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từ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file</a:t>
            </a:r>
            <a:r>
              <a:rPr sz="2400" b="1" spc="-2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à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ể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n</a:t>
            </a:r>
            <a:r>
              <a:rPr sz="2400" b="1" spc="-2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ị</a:t>
            </a:r>
            <a:r>
              <a:rPr sz="2400" b="1" spc="-15" dirty="0">
                <a:solidFill>
                  <a:srgbClr val="F165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ra m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à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n 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16521"/>
                </a:solidFill>
                <a:latin typeface="Arial"/>
                <a:cs typeface="Arial"/>
              </a:rPr>
              <a:t>ì</a:t>
            </a:r>
            <a:r>
              <a:rPr sz="2400" b="1" spc="-5" dirty="0">
                <a:solidFill>
                  <a:srgbClr val="F16521"/>
                </a:solidFill>
                <a:latin typeface="Arial"/>
                <a:cs typeface="Arial"/>
              </a:rPr>
              <a:t>nh: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306" y="2063457"/>
            <a:ext cx="11289324" cy="3809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3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253727" y="192023"/>
            <a:ext cx="759968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1089" y="192023"/>
            <a:ext cx="800607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4384" y="1157585"/>
            <a:ext cx="10736579" cy="3821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00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ing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x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ký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tự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7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tr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 </a:t>
            </a:r>
            <a:r>
              <a:rPr sz="2400" spc="-5" dirty="0">
                <a:latin typeface="Segoe UI"/>
                <a:cs typeface="Segoe UI"/>
              </a:rPr>
              <a:t>“</a:t>
            </a:r>
            <a:r>
              <a:rPr sz="2400" dirty="0">
                <a:latin typeface="Segoe UI"/>
                <a:cs typeface="Segoe UI"/>
              </a:rPr>
              <a:t>He</a:t>
            </a:r>
            <a:r>
              <a:rPr sz="2400" spc="-5" dirty="0">
                <a:latin typeface="Segoe UI"/>
                <a:cs typeface="Segoe UI"/>
              </a:rPr>
              <a:t>ll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60" dirty="0">
                <a:latin typeface="Segoe UI"/>
                <a:cs typeface="Segoe UI"/>
              </a:rPr>
              <a:t>W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dirty="0">
                <a:latin typeface="Segoe UI"/>
                <a:cs typeface="Segoe UI"/>
              </a:rPr>
              <a:t>r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”;</a:t>
            </a:r>
            <a:endParaRPr sz="2400" dirty="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55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00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ing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c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ss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ợ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x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ựng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ẵ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50" dirty="0">
                <a:latin typeface="Segoe UI"/>
                <a:cs typeface="Segoe UI"/>
              </a:rPr>
              <a:t>J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0" dirty="0">
                <a:latin typeface="Segoe UI"/>
                <a:cs typeface="Segoe UI"/>
              </a:rPr>
              <a:t>a.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0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ing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rất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nhiều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iúp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xử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ý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chuỗ</a:t>
            </a:r>
            <a:r>
              <a:rPr sz="2800" spc="-10" dirty="0">
                <a:latin typeface="Segoe UI"/>
                <a:cs typeface="Segoe UI"/>
              </a:rPr>
              <a:t>i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c</a:t>
            </a:r>
            <a:r>
              <a:rPr sz="2800" spc="-10" dirty="0">
                <a:latin typeface="Segoe UI"/>
                <a:cs typeface="Segoe UI"/>
              </a:rPr>
              <a:t>ác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thu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hiệu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10" dirty="0">
                <a:latin typeface="Segoe UI"/>
                <a:cs typeface="Segoe UI"/>
              </a:rPr>
              <a:t>ả.</a:t>
            </a:r>
            <a:endParaRPr sz="2800" dirty="0">
              <a:latin typeface="Segoe UI"/>
              <a:cs typeface="Segoe UI"/>
            </a:endParaRPr>
          </a:p>
          <a:p>
            <a:pPr marL="356870" marR="445770" indent="-344170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00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ing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k</a:t>
            </a:r>
            <a:r>
              <a:rPr sz="2800" spc="-20" dirty="0">
                <a:latin typeface="Segoe UI"/>
                <a:cs typeface="Segoe UI"/>
              </a:rPr>
              <a:t>iểu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liệu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ược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nhiều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-10" dirty="0">
                <a:latin typeface="Segoe UI"/>
                <a:cs typeface="Segoe UI"/>
              </a:rPr>
              <a:t>ất 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 err="1">
                <a:latin typeface="Segoe UI"/>
                <a:cs typeface="Segoe UI"/>
              </a:rPr>
              <a:t>l</a:t>
            </a:r>
            <a:r>
              <a:rPr sz="2800" spc="-10" dirty="0" err="1">
                <a:latin typeface="Segoe UI"/>
                <a:cs typeface="Segoe UI"/>
              </a:rPr>
              <a:t>ậ</a:t>
            </a:r>
            <a:r>
              <a:rPr sz="2800" spc="-20" dirty="0" err="1">
                <a:latin typeface="Segoe UI"/>
                <a:cs typeface="Segoe UI"/>
              </a:rPr>
              <a:t>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 err="1">
                <a:latin typeface="Segoe UI"/>
                <a:cs typeface="Segoe UI"/>
              </a:rPr>
              <a:t>tr</a:t>
            </a:r>
            <a:r>
              <a:rPr sz="2800" spc="-20" dirty="0" err="1">
                <a:latin typeface="Segoe UI"/>
                <a:cs typeface="Segoe UI"/>
              </a:rPr>
              <a:t>ình</a:t>
            </a:r>
            <a:endParaRPr lang="en-US" sz="2800" spc="-20" dirty="0">
              <a:latin typeface="Segoe UI"/>
              <a:cs typeface="Segoe UI"/>
            </a:endParaRPr>
          </a:p>
          <a:p>
            <a:pPr marL="356870" marR="445770" indent="-344170">
              <a:spcBef>
                <a:spcPts val="670"/>
              </a:spcBef>
            </a:pPr>
            <a:r>
              <a:rPr lang="vi-VN"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lang="en-US" sz="2800" spc="-100" dirty="0" err="1">
                <a:latin typeface="Segoe UI"/>
                <a:cs typeface="Segoe UI"/>
              </a:rPr>
              <a:t>Một</a:t>
            </a:r>
            <a:r>
              <a:rPr lang="en-US" sz="2800" spc="-100" dirty="0">
                <a:latin typeface="Segoe UI"/>
                <a:cs typeface="Segoe UI"/>
              </a:rPr>
              <a:t> </a:t>
            </a:r>
            <a:r>
              <a:rPr lang="en-US" sz="2800" spc="-100" dirty="0" err="1">
                <a:latin typeface="Segoe UI"/>
                <a:cs typeface="Segoe UI"/>
              </a:rPr>
              <a:t>số</a:t>
            </a:r>
            <a:r>
              <a:rPr lang="en-US" sz="2800" spc="-100" dirty="0">
                <a:latin typeface="Segoe UI"/>
                <a:cs typeface="Segoe UI"/>
              </a:rPr>
              <a:t> </a:t>
            </a:r>
            <a:r>
              <a:rPr lang="en-US" sz="2800" spc="-100" dirty="0" err="1">
                <a:latin typeface="Segoe UI"/>
                <a:cs typeface="Segoe UI"/>
              </a:rPr>
              <a:t>ký</a:t>
            </a:r>
            <a:r>
              <a:rPr lang="en-US" sz="2800" spc="-100" dirty="0">
                <a:latin typeface="Segoe UI"/>
                <a:cs typeface="Segoe UI"/>
              </a:rPr>
              <a:t> </a:t>
            </a:r>
            <a:r>
              <a:rPr lang="en-US" sz="2800" spc="-100" dirty="0" err="1">
                <a:latin typeface="Segoe UI"/>
                <a:cs typeface="Segoe UI"/>
              </a:rPr>
              <a:t>tự</a:t>
            </a:r>
            <a:r>
              <a:rPr lang="en-US" sz="2800" spc="-100" dirty="0">
                <a:latin typeface="Segoe UI"/>
                <a:cs typeface="Segoe UI"/>
              </a:rPr>
              <a:t> </a:t>
            </a:r>
            <a:r>
              <a:rPr lang="en-US" sz="2800" spc="-100" dirty="0" err="1">
                <a:latin typeface="Segoe UI"/>
                <a:cs typeface="Segoe UI"/>
              </a:rPr>
              <a:t>đặc</a:t>
            </a:r>
            <a:r>
              <a:rPr lang="en-US" sz="2800" spc="-100" dirty="0">
                <a:latin typeface="Segoe UI"/>
                <a:cs typeface="Segoe UI"/>
              </a:rPr>
              <a:t> </a:t>
            </a:r>
            <a:r>
              <a:rPr lang="en-US" sz="2800" spc="-100" dirty="0" err="1">
                <a:latin typeface="Segoe UI"/>
                <a:cs typeface="Segoe UI"/>
              </a:rPr>
              <a:t>biệt</a:t>
            </a:r>
            <a:r>
              <a:rPr lang="en-US" sz="2800" spc="-100" dirty="0">
                <a:latin typeface="Segoe UI"/>
                <a:cs typeface="Segoe UI"/>
              </a:rPr>
              <a:t> </a:t>
            </a:r>
            <a:r>
              <a:rPr lang="en-US" sz="2800" spc="-100" dirty="0" err="1">
                <a:latin typeface="Segoe UI"/>
                <a:cs typeface="Segoe UI"/>
              </a:rPr>
              <a:t>thường</a:t>
            </a:r>
            <a:r>
              <a:rPr lang="en-US" sz="2800" spc="-100" dirty="0">
                <a:latin typeface="Segoe UI"/>
                <a:cs typeface="Segoe UI"/>
              </a:rPr>
              <a:t> </a:t>
            </a:r>
            <a:r>
              <a:rPr lang="en-US" sz="2800" spc="-100" dirty="0" err="1">
                <a:latin typeface="Segoe UI"/>
                <a:cs typeface="Segoe UI"/>
              </a:rPr>
              <a:t>dùng</a:t>
            </a:r>
            <a:endParaRPr lang="en-US" sz="2800" spc="-20" dirty="0">
              <a:latin typeface="Segoe UI"/>
              <a:cs typeface="Segoe UI"/>
            </a:endParaRPr>
          </a:p>
          <a:p>
            <a:pPr marL="356870" marR="445770" indent="-344170">
              <a:lnSpc>
                <a:spcPct val="100000"/>
              </a:lnSpc>
              <a:spcBef>
                <a:spcPts val="670"/>
              </a:spcBef>
            </a:pPr>
            <a:endParaRPr sz="2800" dirty="0">
              <a:latin typeface="Segoe UI"/>
              <a:cs typeface="Segoe U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Chuỗi</a:t>
            </a:r>
            <a:r>
              <a:rPr lang="en-US" dirty="0"/>
              <a:t> ( string )</a:t>
            </a: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09673"/>
              </p:ext>
            </p:extLst>
          </p:nvPr>
        </p:nvGraphicFramePr>
        <p:xfrm>
          <a:off x="6695443" y="3955311"/>
          <a:ext cx="4470398" cy="271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ý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tự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ển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thị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\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9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ý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tự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\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1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ề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đ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ầu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ò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\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ố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ò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\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\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\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\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”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“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85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038" y="3690990"/>
            <a:ext cx="6026911" cy="273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2897" y="3716506"/>
            <a:ext cx="5883487" cy="2623820"/>
          </a:xfrm>
          <a:custGeom>
            <a:avLst/>
            <a:gdLst/>
            <a:ahLst/>
            <a:cxnLst/>
            <a:rect l="l" t="t" r="r" b="b"/>
            <a:pathLst>
              <a:path w="4412615" h="2623820">
                <a:moveTo>
                  <a:pt x="0" y="2623255"/>
                </a:moveTo>
                <a:lnTo>
                  <a:pt x="4412345" y="2623255"/>
                </a:lnTo>
                <a:lnTo>
                  <a:pt x="4412345" y="0"/>
                </a:lnTo>
                <a:lnTo>
                  <a:pt x="0" y="0"/>
                </a:lnTo>
                <a:lnTo>
                  <a:pt x="0" y="2623255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212" y="2796402"/>
            <a:ext cx="6258560" cy="1082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5405" y="2910774"/>
            <a:ext cx="5880947" cy="798830"/>
          </a:xfrm>
          <a:custGeom>
            <a:avLst/>
            <a:gdLst/>
            <a:ahLst/>
            <a:cxnLst/>
            <a:rect l="l" t="t" r="r" b="b"/>
            <a:pathLst>
              <a:path w="4410709" h="798829">
                <a:moveTo>
                  <a:pt x="0" y="798563"/>
                </a:moveTo>
                <a:lnTo>
                  <a:pt x="4410455" y="798563"/>
                </a:lnTo>
                <a:lnTo>
                  <a:pt x="4410455" y="0"/>
                </a:lnTo>
                <a:lnTo>
                  <a:pt x="0" y="0"/>
                </a:lnTo>
                <a:lnTo>
                  <a:pt x="0" y="798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629664"/>
            <a:ext cx="8026400" cy="447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>
              <a:lnSpc>
                <a:spcPts val="3804"/>
              </a:lnSpc>
            </a:pPr>
            <a:r>
              <a:rPr lang="en-US" sz="2800" dirty="0"/>
              <a:t>7.1 </a:t>
            </a:r>
            <a:r>
              <a:rPr sz="2800" dirty="0" err="1"/>
              <a:t>Sử</a:t>
            </a:r>
            <a:r>
              <a:rPr sz="2800" dirty="0"/>
              <a:t> </a:t>
            </a:r>
            <a:r>
              <a:rPr sz="2800" spc="-5" dirty="0"/>
              <a:t>d</a:t>
            </a:r>
            <a:r>
              <a:rPr sz="2800" spc="5" dirty="0"/>
              <a:t>ụn</a:t>
            </a:r>
            <a:r>
              <a:rPr sz="2800" dirty="0"/>
              <a:t>g t</a:t>
            </a:r>
            <a:r>
              <a:rPr sz="2800" spc="125" dirty="0"/>
              <a:t>r</a:t>
            </a:r>
            <a:r>
              <a:rPr sz="2800" spc="-155" dirty="0"/>
              <a:t>y</a:t>
            </a:r>
            <a:r>
              <a:rPr sz="2800" dirty="0"/>
              <a:t>…</a:t>
            </a:r>
            <a:r>
              <a:rPr sz="2800" spc="10" dirty="0"/>
              <a:t> </a:t>
            </a:r>
            <a:r>
              <a:rPr sz="2800" spc="-5" dirty="0"/>
              <a:t>c</a:t>
            </a:r>
            <a:r>
              <a:rPr sz="2800" dirty="0"/>
              <a:t>a</a:t>
            </a:r>
            <a:r>
              <a:rPr sz="2800" spc="-10" dirty="0"/>
              <a:t>t</a:t>
            </a:r>
            <a:r>
              <a:rPr sz="2800" spc="-5" dirty="0"/>
              <a:t>c</a:t>
            </a:r>
            <a:r>
              <a:rPr sz="2800" dirty="0"/>
              <a:t>h</a:t>
            </a:r>
            <a:r>
              <a:rPr sz="2800" spc="-10" dirty="0"/>
              <a:t> </a:t>
            </a:r>
            <a:r>
              <a:rPr sz="2800" dirty="0"/>
              <a:t>t</a:t>
            </a:r>
            <a:r>
              <a:rPr sz="2800" spc="-20" dirty="0"/>
              <a:t>r</a:t>
            </a:r>
            <a:r>
              <a:rPr sz="2800" spc="-5" dirty="0"/>
              <a:t>o</a:t>
            </a:r>
            <a:r>
              <a:rPr sz="2800" spc="5" dirty="0"/>
              <a:t>n</a:t>
            </a:r>
            <a:r>
              <a:rPr sz="2800" dirty="0"/>
              <a:t>g</a:t>
            </a:r>
            <a:r>
              <a:rPr sz="2800" spc="10" dirty="0"/>
              <a:t> </a:t>
            </a:r>
            <a:r>
              <a:rPr sz="2800" spc="5" dirty="0"/>
              <a:t>n</a:t>
            </a:r>
            <a:r>
              <a:rPr sz="2800" dirty="0"/>
              <a:t>hập</a:t>
            </a:r>
            <a:r>
              <a:rPr sz="2800" spc="-15" dirty="0"/>
              <a:t> </a:t>
            </a:r>
            <a:r>
              <a:rPr sz="2800" spc="-10" dirty="0"/>
              <a:t>x</a:t>
            </a:r>
            <a:r>
              <a:rPr sz="2800" spc="5" dirty="0"/>
              <a:t>u</a:t>
            </a:r>
            <a:r>
              <a:rPr sz="2800" dirty="0"/>
              <a:t>ất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4273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marR="5080">
              <a:lnSpc>
                <a:spcPct val="120000"/>
              </a:lnSpc>
            </a:pPr>
            <a:r>
              <a:rPr dirty="0"/>
              <a:t>K</a:t>
            </a:r>
            <a:r>
              <a:rPr spc="-5" dirty="0"/>
              <a:t>h</a:t>
            </a:r>
            <a:r>
              <a:rPr dirty="0"/>
              <a:t>i</a:t>
            </a:r>
            <a:r>
              <a:rPr spc="5" dirty="0"/>
              <a:t> </a:t>
            </a:r>
            <a:r>
              <a:rPr b="1" dirty="0">
                <a:latin typeface="Segoe UI"/>
                <a:cs typeface="Segoe UI"/>
              </a:rPr>
              <a:t>input/</a:t>
            </a:r>
            <a:r>
              <a:rPr b="1" spc="-5" dirty="0">
                <a:latin typeface="Segoe UI"/>
                <a:cs typeface="Segoe UI"/>
              </a:rPr>
              <a:t>o</a:t>
            </a:r>
            <a:r>
              <a:rPr b="1" dirty="0">
                <a:latin typeface="Segoe UI"/>
                <a:cs typeface="Segoe UI"/>
              </a:rPr>
              <a:t>utput </a:t>
            </a:r>
            <a:r>
              <a:rPr dirty="0"/>
              <a:t>dữ</a:t>
            </a:r>
            <a:r>
              <a:rPr spc="5" dirty="0"/>
              <a:t> </a:t>
            </a:r>
            <a:r>
              <a:rPr spc="-5" dirty="0"/>
              <a:t>li</a:t>
            </a:r>
            <a:r>
              <a:rPr dirty="0"/>
              <a:t>ệ</a:t>
            </a:r>
            <a:r>
              <a:rPr spc="-5" dirty="0"/>
              <a:t>u</a:t>
            </a:r>
            <a:r>
              <a:rPr dirty="0"/>
              <a:t>,</a:t>
            </a:r>
            <a:r>
              <a:rPr spc="20" dirty="0"/>
              <a:t> </a:t>
            </a:r>
            <a:r>
              <a:rPr spc="-5" dirty="0"/>
              <a:t>c</a:t>
            </a:r>
            <a:r>
              <a:rPr dirty="0"/>
              <a:t>ó</a:t>
            </a:r>
            <a:r>
              <a:rPr spc="20" dirty="0"/>
              <a:t> </a:t>
            </a:r>
            <a:r>
              <a:rPr spc="-5" dirty="0"/>
              <a:t>nh</a:t>
            </a:r>
            <a:r>
              <a:rPr dirty="0"/>
              <a:t>ữ</a:t>
            </a:r>
            <a:r>
              <a:rPr spc="-5" dirty="0"/>
              <a:t>n</a:t>
            </a:r>
            <a:r>
              <a:rPr dirty="0"/>
              <a:t>g</a:t>
            </a:r>
            <a:r>
              <a:rPr spc="15" dirty="0"/>
              <a:t> </a:t>
            </a:r>
            <a:r>
              <a:rPr b="1" dirty="0">
                <a:latin typeface="Segoe UI"/>
                <a:cs typeface="Segoe UI"/>
              </a:rPr>
              <a:t>ng</a:t>
            </a:r>
            <a:r>
              <a:rPr b="1" spc="-5" dirty="0">
                <a:latin typeface="Segoe UI"/>
                <a:cs typeface="Segoe UI"/>
              </a:rPr>
              <a:t>o</a:t>
            </a:r>
            <a:r>
              <a:rPr b="1" dirty="0">
                <a:latin typeface="Segoe UI"/>
                <a:cs typeface="Segoe UI"/>
              </a:rPr>
              <a:t>ại</a:t>
            </a:r>
            <a:r>
              <a:rPr b="1" spc="-1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lệ</a:t>
            </a:r>
            <a:r>
              <a:rPr b="1" spc="5" dirty="0">
                <a:latin typeface="Segoe UI"/>
                <a:cs typeface="Segoe UI"/>
              </a:rPr>
              <a:t> </a:t>
            </a:r>
            <a:r>
              <a:rPr b="1" spc="-145" dirty="0">
                <a:latin typeface="Segoe UI"/>
                <a:cs typeface="Segoe UI"/>
              </a:rPr>
              <a:t>‘</a:t>
            </a:r>
            <a:r>
              <a:rPr b="1" dirty="0">
                <a:latin typeface="Segoe UI"/>
                <a:cs typeface="Segoe UI"/>
              </a:rPr>
              <a:t>c</a:t>
            </a:r>
            <a:r>
              <a:rPr b="1" spc="-5" dirty="0">
                <a:latin typeface="Segoe UI"/>
                <a:cs typeface="Segoe UI"/>
              </a:rPr>
              <a:t>he</a:t>
            </a:r>
            <a:r>
              <a:rPr b="1" dirty="0">
                <a:latin typeface="Segoe UI"/>
                <a:cs typeface="Segoe UI"/>
              </a:rPr>
              <a:t>c</a:t>
            </a:r>
            <a:r>
              <a:rPr b="1" spc="-35" dirty="0">
                <a:latin typeface="Segoe UI"/>
                <a:cs typeface="Segoe UI"/>
              </a:rPr>
              <a:t>k</a:t>
            </a:r>
            <a:r>
              <a:rPr b="1" spc="-5" dirty="0">
                <a:latin typeface="Segoe UI"/>
                <a:cs typeface="Segoe UI"/>
              </a:rPr>
              <a:t>e</a:t>
            </a:r>
            <a:r>
              <a:rPr b="1" dirty="0">
                <a:latin typeface="Segoe UI"/>
                <a:cs typeface="Segoe UI"/>
              </a:rPr>
              <a:t>d</a:t>
            </a:r>
            <a:r>
              <a:rPr dirty="0"/>
              <a:t>’</a:t>
            </a:r>
            <a:r>
              <a:rPr spc="15" dirty="0"/>
              <a:t> </a:t>
            </a:r>
            <a:r>
              <a:rPr spc="-5" dirty="0"/>
              <a:t>n</a:t>
            </a:r>
            <a:r>
              <a:rPr dirty="0"/>
              <a:t>ên b</a:t>
            </a:r>
            <a:r>
              <a:rPr spc="-15" dirty="0"/>
              <a:t>ắt</a:t>
            </a:r>
            <a:r>
              <a:rPr dirty="0"/>
              <a:t> b</a:t>
            </a:r>
            <a:r>
              <a:rPr spc="-5" dirty="0"/>
              <a:t>uộ</a:t>
            </a:r>
            <a:r>
              <a:rPr dirty="0"/>
              <a:t>c</a:t>
            </a:r>
            <a:r>
              <a:rPr spc="20" dirty="0"/>
              <a:t> </a:t>
            </a:r>
            <a:r>
              <a:rPr dirty="0"/>
              <a:t>p</a:t>
            </a:r>
            <a:r>
              <a:rPr spc="-5" dirty="0"/>
              <a:t>h</a:t>
            </a:r>
            <a:r>
              <a:rPr spc="-10" dirty="0"/>
              <a:t>ải</a:t>
            </a:r>
            <a:r>
              <a:rPr spc="10" dirty="0"/>
              <a:t> </a:t>
            </a:r>
            <a:r>
              <a:rPr b="1" dirty="0">
                <a:latin typeface="Segoe UI"/>
                <a:cs typeface="Segoe UI"/>
              </a:rPr>
              <a:t>ca</a:t>
            </a:r>
            <a:r>
              <a:rPr b="1" spc="-10" dirty="0">
                <a:latin typeface="Segoe UI"/>
                <a:cs typeface="Segoe UI"/>
              </a:rPr>
              <a:t>t</a:t>
            </a:r>
            <a:r>
              <a:rPr b="1" dirty="0">
                <a:latin typeface="Segoe UI"/>
                <a:cs typeface="Segoe UI"/>
              </a:rPr>
              <a:t>ch</a:t>
            </a:r>
            <a:r>
              <a:rPr b="1" spc="-10" dirty="0">
                <a:latin typeface="Segoe UI"/>
                <a:cs typeface="Segoe UI"/>
              </a:rPr>
              <a:t> </a:t>
            </a:r>
            <a:r>
              <a:rPr spc="-5" dirty="0"/>
              <a:t>kh</a:t>
            </a:r>
            <a:r>
              <a:rPr dirty="0"/>
              <a:t>i</a:t>
            </a:r>
            <a:r>
              <a:rPr spc="20" dirty="0"/>
              <a:t> </a:t>
            </a:r>
            <a:r>
              <a:rPr dirty="0"/>
              <a:t>v</a:t>
            </a:r>
            <a:r>
              <a:rPr spc="-5" dirty="0"/>
              <a:t>i</a:t>
            </a:r>
            <a:r>
              <a:rPr dirty="0"/>
              <a:t>ết </a:t>
            </a:r>
            <a:r>
              <a:rPr b="1" dirty="0">
                <a:latin typeface="Segoe UI"/>
                <a:cs typeface="Segoe UI"/>
              </a:rPr>
              <a:t>c</a:t>
            </a:r>
            <a:r>
              <a:rPr b="1" spc="-5" dirty="0">
                <a:latin typeface="Segoe UI"/>
                <a:cs typeface="Segoe UI"/>
              </a:rPr>
              <a:t>o</a:t>
            </a:r>
            <a:r>
              <a:rPr b="1" dirty="0">
                <a:latin typeface="Segoe UI"/>
                <a:cs typeface="Segoe UI"/>
              </a:rPr>
              <a:t>d</a:t>
            </a:r>
            <a:r>
              <a:rPr b="1" spc="-5" dirty="0">
                <a:latin typeface="Segoe UI"/>
                <a:cs typeface="Segoe UI"/>
              </a:rPr>
              <a:t>e</a:t>
            </a:r>
            <a:r>
              <a:rPr dirty="0"/>
              <a:t>,</a:t>
            </a:r>
            <a:r>
              <a:rPr spc="5" dirty="0"/>
              <a:t> </a:t>
            </a:r>
            <a:r>
              <a:rPr dirty="0"/>
              <a:t>t</a:t>
            </a:r>
            <a:r>
              <a:rPr spc="-5" dirty="0"/>
              <a:t>hôn</a:t>
            </a:r>
            <a:r>
              <a:rPr dirty="0"/>
              <a:t>g</a:t>
            </a:r>
            <a:r>
              <a:rPr spc="1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ư</a:t>
            </a:r>
            <a:r>
              <a:rPr spc="-5" dirty="0"/>
              <a:t>ờn</a:t>
            </a:r>
            <a:r>
              <a:rPr dirty="0"/>
              <a:t>g</a:t>
            </a:r>
            <a:r>
              <a:rPr spc="25" dirty="0"/>
              <a:t> </a:t>
            </a:r>
            <a:r>
              <a:rPr spc="-5" dirty="0"/>
              <a:t>c</a:t>
            </a:r>
            <a:r>
              <a:rPr spc="-15" dirty="0"/>
              <a:t>á</a:t>
            </a:r>
            <a:r>
              <a:rPr dirty="0"/>
              <a:t>c</a:t>
            </a:r>
            <a:r>
              <a:rPr spc="5" dirty="0"/>
              <a:t> </a:t>
            </a:r>
            <a:r>
              <a:rPr spc="-5" dirty="0"/>
              <a:t>n</a:t>
            </a:r>
            <a:r>
              <a:rPr dirty="0"/>
              <a:t>g</a:t>
            </a:r>
            <a:r>
              <a:rPr spc="-20" dirty="0"/>
              <a:t>o</a:t>
            </a:r>
            <a:r>
              <a:rPr spc="-15" dirty="0"/>
              <a:t>ạ</a:t>
            </a:r>
            <a:r>
              <a:rPr dirty="0"/>
              <a:t>i </a:t>
            </a:r>
            <a:r>
              <a:rPr spc="-5" dirty="0"/>
              <a:t>l</a:t>
            </a:r>
            <a:r>
              <a:rPr dirty="0"/>
              <a:t>ệ</a:t>
            </a:r>
            <a:r>
              <a:rPr spc="5" dirty="0"/>
              <a:t> </a:t>
            </a:r>
            <a:r>
              <a:rPr dirty="0"/>
              <a:t>đó</a:t>
            </a:r>
            <a:r>
              <a:rPr spc="10" dirty="0"/>
              <a:t> </a:t>
            </a:r>
            <a:r>
              <a:rPr spc="-15" dirty="0"/>
              <a:t>là</a:t>
            </a:r>
            <a:r>
              <a:rPr dirty="0"/>
              <a:t>:</a:t>
            </a:r>
          </a:p>
          <a:p>
            <a:pPr marL="139065">
              <a:lnSpc>
                <a:spcPct val="100000"/>
              </a:lnSpc>
            </a:pPr>
            <a:endParaRPr dirty="0"/>
          </a:p>
          <a:p>
            <a:pPr marL="2157730" indent="944880">
              <a:lnSpc>
                <a:spcPct val="100000"/>
              </a:lnSpc>
              <a:spcBef>
                <a:spcPts val="1525"/>
              </a:spcBef>
            </a:pPr>
            <a:r>
              <a:rPr b="1" spc="-5" dirty="0">
                <a:solidFill>
                  <a:srgbClr val="F16521"/>
                </a:solidFill>
                <a:latin typeface="Segoe UI"/>
                <a:cs typeface="Segoe UI"/>
              </a:rPr>
              <a:t>I</a:t>
            </a:r>
            <a:r>
              <a:rPr b="1" dirty="0">
                <a:solidFill>
                  <a:srgbClr val="F16521"/>
                </a:solidFill>
                <a:latin typeface="Segoe UI"/>
                <a:cs typeface="Segoe UI"/>
              </a:rPr>
              <a:t>O</a:t>
            </a:r>
            <a:r>
              <a:rPr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b="1" spc="-45" dirty="0">
                <a:solidFill>
                  <a:srgbClr val="F16521"/>
                </a:solidFill>
                <a:latin typeface="Segoe UI"/>
                <a:cs typeface="Segoe UI"/>
              </a:rPr>
              <a:t>x</a:t>
            </a:r>
            <a:r>
              <a:rPr b="1" dirty="0">
                <a:solidFill>
                  <a:srgbClr val="F16521"/>
                </a:solidFill>
                <a:latin typeface="Segoe UI"/>
                <a:cs typeface="Segoe UI"/>
              </a:rPr>
              <a:t>c</a:t>
            </a:r>
            <a:r>
              <a:rPr b="1" spc="-5" dirty="0">
                <a:solidFill>
                  <a:srgbClr val="F16521"/>
                </a:solidFill>
                <a:latin typeface="Segoe UI"/>
                <a:cs typeface="Segoe UI"/>
              </a:rPr>
              <a:t>e</a:t>
            </a:r>
            <a:r>
              <a:rPr b="1" dirty="0">
                <a:solidFill>
                  <a:srgbClr val="F16521"/>
                </a:solidFill>
                <a:latin typeface="Segoe UI"/>
                <a:cs typeface="Segoe UI"/>
              </a:rPr>
              <a:t>pti</a:t>
            </a:r>
            <a:r>
              <a:rPr b="1" spc="-5" dirty="0">
                <a:solidFill>
                  <a:srgbClr val="F16521"/>
                </a:solidFill>
                <a:latin typeface="Segoe UI"/>
                <a:cs typeface="Segoe UI"/>
              </a:rPr>
              <a:t>o</a:t>
            </a:r>
            <a:r>
              <a:rPr b="1" dirty="0">
                <a:solidFill>
                  <a:srgbClr val="F16521"/>
                </a:solidFill>
                <a:latin typeface="Segoe UI"/>
                <a:cs typeface="Segoe UI"/>
              </a:rPr>
              <a:t>n</a:t>
            </a:r>
          </a:p>
          <a:p>
            <a:pPr marL="2157730" marR="2713355">
              <a:spcBef>
                <a:spcPts val="1825"/>
              </a:spcBef>
            </a:pPr>
            <a:r>
              <a:rPr dirty="0" err="1"/>
              <a:t>F</a:t>
            </a:r>
            <a:r>
              <a:rPr spc="-5" dirty="0" err="1"/>
              <a:t>il</a:t>
            </a:r>
            <a:r>
              <a:rPr dirty="0" err="1"/>
              <a:t>eN</a:t>
            </a:r>
            <a:r>
              <a:rPr spc="-5" dirty="0" err="1"/>
              <a:t>o</a:t>
            </a:r>
            <a:r>
              <a:rPr dirty="0" err="1"/>
              <a:t>tF</a:t>
            </a:r>
            <a:r>
              <a:rPr spc="-5" dirty="0" err="1"/>
              <a:t>oun</a:t>
            </a:r>
            <a:r>
              <a:rPr dirty="0" err="1"/>
              <a:t>d</a:t>
            </a:r>
            <a:r>
              <a:rPr spc="-5" dirty="0" err="1"/>
              <a:t>E</a:t>
            </a:r>
            <a:r>
              <a:rPr spc="-25" dirty="0" err="1"/>
              <a:t>x</a:t>
            </a:r>
            <a:r>
              <a:rPr spc="-5" dirty="0" err="1"/>
              <a:t>c</a:t>
            </a:r>
            <a:r>
              <a:rPr dirty="0" err="1"/>
              <a:t>ept</a:t>
            </a:r>
            <a:r>
              <a:rPr spc="-5" dirty="0" err="1"/>
              <a:t>ion</a:t>
            </a:r>
            <a:endParaRPr lang="en-US" spc="-5" dirty="0" err="1">
              <a:cs typeface="Arial"/>
            </a:endParaRPr>
          </a:p>
          <a:p>
            <a:pPr marL="2157730" marR="2713355">
              <a:spcBef>
                <a:spcPts val="1800"/>
              </a:spcBef>
            </a:pPr>
            <a:r>
              <a:rPr spc="-5" dirty="0" err="1"/>
              <a:t>E</a:t>
            </a:r>
            <a:r>
              <a:rPr dirty="0" err="1"/>
              <a:t>OF</a:t>
            </a:r>
            <a:r>
              <a:rPr spc="-5" dirty="0" err="1"/>
              <a:t>E</a:t>
            </a:r>
            <a:r>
              <a:rPr spc="-25" dirty="0" err="1"/>
              <a:t>x</a:t>
            </a:r>
            <a:r>
              <a:rPr spc="-5" dirty="0" err="1"/>
              <a:t>c</a:t>
            </a:r>
            <a:r>
              <a:rPr dirty="0" err="1"/>
              <a:t>ept</a:t>
            </a:r>
            <a:r>
              <a:rPr spc="-5" dirty="0" err="1"/>
              <a:t>ion</a:t>
            </a:r>
            <a:endParaRPr lang="en-US" dirty="0" err="1">
              <a:cs typeface="Arial"/>
            </a:endParaRPr>
          </a:p>
          <a:p>
            <a:pPr marL="2157730" marR="2713355">
              <a:spcBef>
                <a:spcPts val="1800"/>
              </a:spcBef>
            </a:pPr>
            <a:r>
              <a:rPr dirty="0" err="1"/>
              <a:t>N</a:t>
            </a:r>
            <a:r>
              <a:rPr spc="-5" dirty="0" err="1"/>
              <a:t>o</a:t>
            </a:r>
            <a:r>
              <a:rPr dirty="0" err="1"/>
              <a:t>t</a:t>
            </a:r>
            <a:r>
              <a:rPr spc="-5" dirty="0" err="1"/>
              <a:t>S</a:t>
            </a:r>
            <a:r>
              <a:rPr dirty="0" err="1"/>
              <a:t>er</a:t>
            </a:r>
            <a:r>
              <a:rPr spc="-15" dirty="0" err="1"/>
              <a:t>ializa</a:t>
            </a:r>
            <a:r>
              <a:rPr dirty="0" err="1"/>
              <a:t>b</a:t>
            </a:r>
            <a:r>
              <a:rPr spc="-5" dirty="0" err="1"/>
              <a:t>l</a:t>
            </a:r>
            <a:r>
              <a:rPr dirty="0" err="1"/>
              <a:t>e</a:t>
            </a:r>
            <a:r>
              <a:rPr spc="-5" dirty="0" err="1"/>
              <a:t>E</a:t>
            </a:r>
            <a:r>
              <a:rPr spc="-25" dirty="0" err="1"/>
              <a:t>x</a:t>
            </a:r>
            <a:r>
              <a:rPr spc="-5" dirty="0" err="1"/>
              <a:t>c</a:t>
            </a:r>
            <a:r>
              <a:rPr dirty="0" err="1"/>
              <a:t>ept</a:t>
            </a:r>
            <a:r>
              <a:rPr spc="-5" dirty="0" err="1"/>
              <a:t>io</a:t>
            </a:r>
            <a:r>
              <a:rPr dirty="0" err="1"/>
              <a:t>n</a:t>
            </a:r>
            <a:endParaRPr dirty="0" err="1">
              <a:cs typeface="Arial"/>
            </a:endParaRPr>
          </a:p>
          <a:p>
            <a:pPr marL="2157730">
              <a:lnSpc>
                <a:spcPct val="100000"/>
              </a:lnSpc>
              <a:spcBef>
                <a:spcPts val="1905"/>
              </a:spcBef>
            </a:pPr>
            <a:r>
              <a:rPr sz="2200" spc="-20" dirty="0"/>
              <a:t>…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648892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887" y="1346041"/>
            <a:ext cx="11623040" cy="5213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453952"/>
            <a:ext cx="11230902" cy="5023047"/>
          </a:xfrm>
          <a:custGeom>
            <a:avLst/>
            <a:gdLst/>
            <a:ahLst/>
            <a:cxnLst/>
            <a:rect l="l" t="t" r="r" b="b"/>
            <a:pathLst>
              <a:path w="8610600" h="5562600">
                <a:moveTo>
                  <a:pt x="0" y="5562599"/>
                </a:moveTo>
                <a:lnTo>
                  <a:pt x="8610599" y="5562599"/>
                </a:lnTo>
                <a:lnTo>
                  <a:pt x="8610599" y="0"/>
                </a:lnTo>
                <a:lnTo>
                  <a:pt x="0" y="0"/>
                </a:lnTo>
                <a:lnTo>
                  <a:pt x="0" y="55625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8898" y="583325"/>
            <a:ext cx="932603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rgbClr val="0070C0"/>
                </a:solidFill>
                <a:latin typeface="Segoe UI"/>
                <a:cs typeface="Segoe UI"/>
              </a:rPr>
              <a:t>7.2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Sử </a:t>
            </a:r>
            <a:r>
              <a:rPr sz="2800" b="1" spc="-5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800" b="1" spc="5" dirty="0">
                <a:solidFill>
                  <a:srgbClr val="0070C0"/>
                </a:solidFill>
                <a:latin typeface="Segoe UI"/>
                <a:cs typeface="Segoe UI"/>
              </a:rPr>
              <a:t>ụn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g t</a:t>
            </a:r>
            <a:r>
              <a:rPr sz="2800" b="1" spc="12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800" b="1" spc="-155" dirty="0">
                <a:solidFill>
                  <a:srgbClr val="0070C0"/>
                </a:solidFill>
                <a:latin typeface="Segoe UI"/>
                <a:cs typeface="Segoe UI"/>
              </a:rPr>
              <a:t>y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…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800" b="1" spc="-1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-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h</a:t>
            </a:r>
            <a:r>
              <a:rPr sz="28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800" b="1" spc="-20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800" b="1" spc="-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800" b="1" spc="5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g</a:t>
            </a:r>
            <a:r>
              <a:rPr sz="28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5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hập</a:t>
            </a:r>
            <a:r>
              <a:rPr sz="28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Segoe UI"/>
                <a:cs typeface="Segoe UI"/>
              </a:rPr>
              <a:t>x</a:t>
            </a:r>
            <a:r>
              <a:rPr sz="2800" b="1" spc="5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ất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887" y="1453952"/>
            <a:ext cx="11519773" cy="489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827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392" y="1728217"/>
            <a:ext cx="9286240" cy="391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9159" y="1752600"/>
            <a:ext cx="9144000" cy="3810000"/>
          </a:xfrm>
          <a:custGeom>
            <a:avLst/>
            <a:gdLst/>
            <a:ahLst/>
            <a:cxnLst/>
            <a:rect l="l" t="t" r="r" b="b"/>
            <a:pathLst>
              <a:path w="6858000" h="3810000">
                <a:moveTo>
                  <a:pt x="0" y="3809999"/>
                </a:moveTo>
                <a:lnTo>
                  <a:pt x="6857999" y="3809999"/>
                </a:lnTo>
                <a:lnTo>
                  <a:pt x="6857999" y="0"/>
                </a:lnTo>
                <a:lnTo>
                  <a:pt x="0" y="0"/>
                </a:lnTo>
                <a:lnTo>
                  <a:pt x="0" y="38099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05693" y="683589"/>
            <a:ext cx="32300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chemeClr val="bg1"/>
                </a:solidFill>
                <a:latin typeface="Segoe UI"/>
                <a:cs typeface="Segoe UI"/>
              </a:rPr>
              <a:t>Tổ</a:t>
            </a:r>
            <a:r>
              <a:rPr sz="2400" b="1" dirty="0">
                <a:solidFill>
                  <a:schemeClr val="bg1"/>
                </a:solidFill>
                <a:latin typeface="Segoe UI"/>
                <a:cs typeface="Segoe UI"/>
              </a:rPr>
              <a:t>ng</a:t>
            </a:r>
            <a:r>
              <a:rPr sz="2400" b="1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chemeClr val="bg1"/>
                </a:solidFill>
                <a:latin typeface="Segoe UI"/>
                <a:cs typeface="Segoe UI"/>
              </a:rPr>
              <a:t>k</a:t>
            </a:r>
            <a:r>
              <a:rPr sz="2400" b="1" spc="-5" dirty="0">
                <a:solidFill>
                  <a:schemeClr val="bg1"/>
                </a:solidFill>
                <a:latin typeface="Segoe UI"/>
                <a:cs typeface="Segoe UI"/>
              </a:rPr>
              <a:t>ế</a:t>
            </a:r>
            <a:r>
              <a:rPr sz="2400" b="1" dirty="0">
                <a:solidFill>
                  <a:schemeClr val="bg1"/>
                </a:solidFill>
                <a:latin typeface="Segoe UI"/>
                <a:cs typeface="Segoe UI"/>
              </a:rPr>
              <a:t>t </a:t>
            </a:r>
            <a:r>
              <a:rPr sz="2400" b="1" spc="-25" dirty="0">
                <a:solidFill>
                  <a:schemeClr val="bg1"/>
                </a:solidFill>
                <a:latin typeface="Segoe UI"/>
                <a:cs typeface="Segoe UI"/>
              </a:rPr>
              <a:t>b</a:t>
            </a:r>
            <a:r>
              <a:rPr sz="2400" b="1" dirty="0">
                <a:solidFill>
                  <a:schemeClr val="bg1"/>
                </a:solidFill>
                <a:latin typeface="Segoe UI"/>
                <a:cs typeface="Segoe UI"/>
              </a:rPr>
              <a:t>ài </a:t>
            </a:r>
            <a:r>
              <a:rPr sz="2400" b="1" spc="-5" dirty="0">
                <a:solidFill>
                  <a:schemeClr val="bg1"/>
                </a:solidFill>
                <a:latin typeface="Segoe UI"/>
                <a:cs typeface="Segoe UI"/>
              </a:rPr>
              <a:t>học</a:t>
            </a:r>
            <a:endParaRPr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495" y="2040614"/>
            <a:ext cx="7877387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Clr>
                <a:srgbClr val="F16521"/>
              </a:buClr>
              <a:buFont typeface="Wingdings"/>
              <a:buChar char=""/>
              <a:tabLst>
                <a:tab pos="445770" algn="l"/>
              </a:tabLst>
            </a:pPr>
            <a:r>
              <a:rPr lang="en-US" sz="2600" spc="-10" dirty="0" err="1">
                <a:latin typeface="Segoe UI"/>
                <a:cs typeface="Segoe UI"/>
              </a:rPr>
              <a:t>Chuỗi</a:t>
            </a:r>
            <a:r>
              <a:rPr lang="en-US" sz="2600" spc="-10" dirty="0">
                <a:latin typeface="Segoe UI"/>
                <a:cs typeface="Segoe UI"/>
              </a:rPr>
              <a:t> </a:t>
            </a:r>
            <a:r>
              <a:rPr lang="en-US" sz="2600" spc="-10" dirty="0" err="1">
                <a:latin typeface="Segoe UI"/>
                <a:cs typeface="Segoe UI"/>
              </a:rPr>
              <a:t>và</a:t>
            </a:r>
            <a:r>
              <a:rPr lang="en-US" sz="2600" spc="-10" dirty="0">
                <a:latin typeface="Segoe UI"/>
                <a:cs typeface="Segoe UI"/>
              </a:rPr>
              <a:t> </a:t>
            </a:r>
            <a:r>
              <a:rPr lang="en-US" sz="2600" spc="-10" dirty="0" err="1">
                <a:latin typeface="Segoe UI"/>
                <a:cs typeface="Segoe UI"/>
              </a:rPr>
              <a:t>biểu</a:t>
            </a:r>
            <a:r>
              <a:rPr lang="en-US" sz="2600" spc="-10" dirty="0">
                <a:latin typeface="Segoe UI"/>
                <a:cs typeface="Segoe UI"/>
              </a:rPr>
              <a:t> </a:t>
            </a:r>
            <a:r>
              <a:rPr lang="en-US" sz="2600" spc="-10" dirty="0" err="1">
                <a:latin typeface="Segoe UI"/>
                <a:cs typeface="Segoe UI"/>
              </a:rPr>
              <a:t>thức</a:t>
            </a:r>
            <a:r>
              <a:rPr lang="en-US" sz="2600" spc="-10" dirty="0">
                <a:latin typeface="Segoe UI"/>
                <a:cs typeface="Segoe UI"/>
              </a:rPr>
              <a:t> </a:t>
            </a:r>
            <a:r>
              <a:rPr lang="en-US" sz="2600" spc="-10" dirty="0" err="1">
                <a:latin typeface="Segoe UI"/>
                <a:cs typeface="Segoe UI"/>
              </a:rPr>
              <a:t>chính</a:t>
            </a:r>
            <a:r>
              <a:rPr lang="en-US" sz="2600" spc="-10" dirty="0">
                <a:latin typeface="Segoe UI"/>
                <a:cs typeface="Segoe UI"/>
              </a:rPr>
              <a:t> </a:t>
            </a:r>
            <a:r>
              <a:rPr lang="en-US" sz="2600" spc="-10" dirty="0" err="1">
                <a:latin typeface="Segoe UI"/>
                <a:cs typeface="Segoe UI"/>
              </a:rPr>
              <a:t>quy</a:t>
            </a:r>
            <a:endParaRPr lang="en-US" sz="2600" spc="-10" dirty="0">
              <a:latin typeface="Segoe UI"/>
              <a:cs typeface="Segoe UI"/>
            </a:endParaRPr>
          </a:p>
          <a:p>
            <a:pPr marL="445134" indent="-432434">
              <a:lnSpc>
                <a:spcPct val="100000"/>
              </a:lnSpc>
              <a:buClr>
                <a:srgbClr val="F16521"/>
              </a:buClr>
              <a:buFont typeface="Wingdings"/>
              <a:buChar char=""/>
              <a:tabLst>
                <a:tab pos="445770" algn="l"/>
              </a:tabLst>
            </a:pPr>
            <a:r>
              <a:rPr sz="2600" spc="-10" dirty="0" err="1">
                <a:latin typeface="Segoe UI"/>
                <a:cs typeface="Segoe UI"/>
              </a:rPr>
              <a:t>Cá</a:t>
            </a:r>
            <a:r>
              <a:rPr sz="2600" dirty="0" err="1">
                <a:latin typeface="Segoe UI"/>
                <a:cs typeface="Segoe UI"/>
              </a:rPr>
              <a:t>c</a:t>
            </a:r>
            <a:r>
              <a:rPr sz="2600" spc="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dữ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li</a:t>
            </a:r>
            <a:r>
              <a:rPr sz="2600" spc="-10" dirty="0">
                <a:latin typeface="Segoe UI"/>
                <a:cs typeface="Segoe UI"/>
              </a:rPr>
              <a:t>ệ</a:t>
            </a:r>
            <a:r>
              <a:rPr sz="2600" dirty="0">
                <a:latin typeface="Segoe UI"/>
                <a:cs typeface="Segoe UI"/>
              </a:rPr>
              <a:t>u</a:t>
            </a:r>
          </a:p>
          <a:p>
            <a:pPr marL="445134" indent="-432434">
              <a:lnSpc>
                <a:spcPct val="100000"/>
              </a:lnSpc>
              <a:spcBef>
                <a:spcPts val="1245"/>
              </a:spcBef>
              <a:buClr>
                <a:srgbClr val="F16521"/>
              </a:buClr>
              <a:buFont typeface="Wingdings"/>
              <a:buChar char=""/>
              <a:tabLst>
                <a:tab pos="445770" algn="l"/>
              </a:tabLst>
            </a:pPr>
            <a:r>
              <a:rPr sz="2600" dirty="0">
                <a:latin typeface="Segoe UI"/>
                <a:cs typeface="Segoe UI"/>
              </a:rPr>
              <a:t>Xử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ý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0" dirty="0">
                <a:latin typeface="Segoe UI"/>
                <a:cs typeface="Segoe UI"/>
              </a:rPr>
              <a:t>ậ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x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10" dirty="0">
                <a:latin typeface="Segoe UI"/>
                <a:cs typeface="Segoe UI"/>
              </a:rPr>
              <a:t>ấ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-10" dirty="0">
                <a:latin typeface="Segoe UI"/>
                <a:cs typeface="Segoe UI"/>
              </a:rPr>
              <a:t>ằ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10" dirty="0">
                <a:latin typeface="Segoe UI"/>
                <a:cs typeface="Segoe UI"/>
              </a:rPr>
              <a:t>y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e</a:t>
            </a:r>
          </a:p>
          <a:p>
            <a:pPr marL="445134" indent="-432434">
              <a:lnSpc>
                <a:spcPct val="100000"/>
              </a:lnSpc>
              <a:spcBef>
                <a:spcPts val="1245"/>
              </a:spcBef>
              <a:buClr>
                <a:srgbClr val="F16521"/>
              </a:buClr>
              <a:buFont typeface="Wingdings"/>
              <a:buChar char=""/>
              <a:tabLst>
                <a:tab pos="445770" algn="l"/>
              </a:tabLst>
            </a:pPr>
            <a:r>
              <a:rPr sz="2600" spc="-22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uy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ậ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f</a:t>
            </a:r>
            <a:r>
              <a:rPr sz="2600" spc="5" dirty="0">
                <a:latin typeface="Segoe UI"/>
                <a:cs typeface="Segoe UI"/>
              </a:rPr>
              <a:t>il</a:t>
            </a:r>
            <a:r>
              <a:rPr sz="2600" dirty="0">
                <a:latin typeface="Segoe UI"/>
                <a:cs typeface="Segoe UI"/>
              </a:rPr>
              <a:t>e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0" dirty="0">
                <a:latin typeface="Segoe UI"/>
                <a:cs typeface="Segoe UI"/>
              </a:rPr>
              <a:t>ẫ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ên</a:t>
            </a:r>
            <a:endParaRPr sz="2600" dirty="0">
              <a:latin typeface="Segoe UI"/>
              <a:cs typeface="Segoe UI"/>
            </a:endParaRPr>
          </a:p>
          <a:p>
            <a:pPr marL="445134" indent="-432434">
              <a:lnSpc>
                <a:spcPct val="100000"/>
              </a:lnSpc>
              <a:spcBef>
                <a:spcPts val="1245"/>
              </a:spcBef>
              <a:buClr>
                <a:srgbClr val="F16521"/>
              </a:buClr>
              <a:buFont typeface="Wingdings"/>
              <a:buChar char=""/>
              <a:tabLst>
                <a:tab pos="445770" algn="l"/>
              </a:tabLst>
            </a:pPr>
            <a:r>
              <a:rPr sz="2600" dirty="0">
                <a:latin typeface="Segoe UI"/>
                <a:cs typeface="Segoe UI"/>
              </a:rPr>
              <a:t>Xử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ý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0" dirty="0">
                <a:latin typeface="Segoe UI"/>
                <a:cs typeface="Segoe UI"/>
              </a:rPr>
              <a:t>ậ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x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10" dirty="0">
                <a:latin typeface="Segoe UI"/>
                <a:cs typeface="Segoe UI"/>
              </a:rPr>
              <a:t>ấ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-10" dirty="0">
                <a:latin typeface="Segoe UI"/>
                <a:cs typeface="Segoe UI"/>
              </a:rPr>
              <a:t>ằ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ara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er</a:t>
            </a:r>
            <a:endParaRPr sz="2600" dirty="0">
              <a:latin typeface="Segoe UI"/>
              <a:cs typeface="Segoe UI"/>
            </a:endParaRPr>
          </a:p>
          <a:p>
            <a:pPr marL="445134" indent="-432434">
              <a:lnSpc>
                <a:spcPct val="100000"/>
              </a:lnSpc>
              <a:spcBef>
                <a:spcPts val="1245"/>
              </a:spcBef>
              <a:buClr>
                <a:srgbClr val="F16521"/>
              </a:buClr>
              <a:buFont typeface="Wingdings"/>
              <a:buChar char=""/>
              <a:tabLst>
                <a:tab pos="445770" algn="l"/>
              </a:tabLst>
            </a:pPr>
            <a:r>
              <a:rPr sz="2600" spc="-5" dirty="0">
                <a:latin typeface="Segoe UI"/>
                <a:cs typeface="Segoe UI"/>
              </a:rPr>
              <a:t>S</a:t>
            </a:r>
            <a:r>
              <a:rPr sz="2600" dirty="0">
                <a:latin typeface="Segoe UI"/>
                <a:cs typeface="Segoe UI"/>
              </a:rPr>
              <a:t>ử dụng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100" dirty="0">
                <a:latin typeface="Segoe UI"/>
                <a:cs typeface="Segoe UI"/>
              </a:rPr>
              <a:t>r</a:t>
            </a:r>
            <a:r>
              <a:rPr sz="2600" spc="-160" dirty="0">
                <a:latin typeface="Segoe UI"/>
                <a:cs typeface="Segoe UI"/>
              </a:rPr>
              <a:t>y</a:t>
            </a:r>
            <a:r>
              <a:rPr sz="2600" dirty="0">
                <a:latin typeface="Segoe UI"/>
                <a:cs typeface="Segoe UI"/>
              </a:rPr>
              <a:t>…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-35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 err="1">
                <a:latin typeface="Segoe UI"/>
                <a:cs typeface="Segoe UI"/>
              </a:rPr>
              <a:t>t</a:t>
            </a:r>
            <a:r>
              <a:rPr sz="2600" spc="-45" dirty="0" err="1">
                <a:latin typeface="Segoe UI"/>
                <a:cs typeface="Segoe UI"/>
              </a:rPr>
              <a:t>r</a:t>
            </a:r>
            <a:r>
              <a:rPr sz="2600" spc="-5" dirty="0" err="1">
                <a:latin typeface="Segoe UI"/>
                <a:cs typeface="Segoe UI"/>
              </a:rPr>
              <a:t>o</a:t>
            </a:r>
            <a:r>
              <a:rPr sz="2600" dirty="0" err="1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 err="1">
                <a:latin typeface="Segoe UI"/>
                <a:cs typeface="Segoe UI"/>
              </a:rPr>
              <a:t>nh</a:t>
            </a:r>
            <a:r>
              <a:rPr sz="2600" spc="-10" dirty="0" err="1">
                <a:latin typeface="Segoe UI"/>
                <a:cs typeface="Segoe UI"/>
              </a:rPr>
              <a:t>ậ</a:t>
            </a:r>
            <a:r>
              <a:rPr sz="2600" spc="5" dirty="0" err="1">
                <a:latin typeface="Segoe UI"/>
                <a:cs typeface="Segoe UI"/>
              </a:rPr>
              <a:t>p</a:t>
            </a:r>
            <a:r>
              <a:rPr sz="2600" spc="5" dirty="0">
                <a:latin typeface="Segoe UI"/>
                <a:cs typeface="Segoe UI"/>
              </a:rPr>
              <a:t>/</a:t>
            </a:r>
            <a:r>
              <a:rPr sz="2600" spc="5" dirty="0" err="1">
                <a:latin typeface="Segoe UI"/>
                <a:cs typeface="Segoe UI"/>
              </a:rPr>
              <a:t>x</a:t>
            </a:r>
            <a:r>
              <a:rPr sz="2600" dirty="0" err="1">
                <a:latin typeface="Segoe UI"/>
                <a:cs typeface="Segoe UI"/>
              </a:rPr>
              <a:t>u</a:t>
            </a:r>
            <a:r>
              <a:rPr sz="2600" spc="-10" dirty="0" err="1">
                <a:latin typeface="Segoe UI"/>
                <a:cs typeface="Segoe UI"/>
              </a:rPr>
              <a:t>ấ</a:t>
            </a:r>
            <a:r>
              <a:rPr sz="2600" dirty="0" err="1">
                <a:latin typeface="Segoe UI"/>
                <a:cs typeface="Segoe UI"/>
              </a:rPr>
              <a:t>t</a:t>
            </a:r>
            <a:endParaRPr sz="2600" dirty="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4194" y="6411084"/>
            <a:ext cx="367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40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0517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6160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15761"/>
              </p:ext>
            </p:extLst>
          </p:nvPr>
        </p:nvGraphicFramePr>
        <p:xfrm>
          <a:off x="516074" y="1499929"/>
          <a:ext cx="10972798" cy="4869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ư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ơ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ứ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Mô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rCa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Đ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ổ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 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thường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pperCa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Đ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ổ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 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trim()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ắ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ác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ký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tự t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ắng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đ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ầu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ỗ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len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ấ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đ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ộ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dài chu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ỗ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ấ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 chu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ỗ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(ind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ấ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 ký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ại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ị trí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eplaceAll(find,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eplace)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ìm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kiếm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thế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tấ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cả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plit(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epa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á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ỗ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 thà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mảng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8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6160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13172"/>
              </p:ext>
            </p:extLst>
          </p:nvPr>
        </p:nvGraphicFramePr>
        <p:xfrm>
          <a:off x="570993" y="1783464"/>
          <a:ext cx="10972799" cy="4869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0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ư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ơ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ứ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Mô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á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bằng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ệ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thường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eCa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á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bằng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ô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ệ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thường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chứa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ô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art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ắ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đ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ầu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bởi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ô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ế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thúc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bởi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ô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khớp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ới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ô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ìm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ị trí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ấ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đ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ầu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tiên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ỗ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f()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ìm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ị trí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ấ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ố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ùn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chu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ỗ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Discussion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“   </a:t>
            </a:r>
            <a:r>
              <a:rPr lang="en-US" dirty="0" err="1"/>
              <a:t>Phạm</a:t>
            </a:r>
            <a:r>
              <a:rPr lang="en-US" dirty="0"/>
              <a:t>    Trung     </a:t>
            </a:r>
            <a:r>
              <a:rPr lang="en-US" dirty="0" err="1"/>
              <a:t>Hải</a:t>
            </a:r>
            <a:r>
              <a:rPr lang="en-US" dirty="0"/>
              <a:t>” </a:t>
            </a:r>
            <a:r>
              <a:rPr lang="en-US" dirty="0" err="1"/>
              <a:t>thành</a:t>
            </a:r>
            <a:r>
              <a:rPr lang="en-US" dirty="0"/>
              <a:t> “</a:t>
            </a:r>
            <a:r>
              <a:rPr lang="en-US" dirty="0" err="1"/>
              <a:t>Phạm</a:t>
            </a:r>
            <a:r>
              <a:rPr lang="en-US" dirty="0"/>
              <a:t> Trung </a:t>
            </a:r>
            <a:r>
              <a:rPr lang="en-US" dirty="0" err="1"/>
              <a:t>Hải</a:t>
            </a:r>
            <a:r>
              <a:rPr lang="en-US" dirty="0"/>
              <a:t>” ?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“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” </a:t>
            </a:r>
            <a:r>
              <a:rPr lang="en-US" dirty="0" err="1"/>
              <a:t>thành</a:t>
            </a:r>
            <a:r>
              <a:rPr lang="en-US" dirty="0"/>
              <a:t> “</a:t>
            </a:r>
            <a:r>
              <a:rPr lang="en-US" dirty="0" err="1"/>
              <a:t>Phạm</a:t>
            </a:r>
            <a:r>
              <a:rPr lang="en-US" dirty="0"/>
              <a:t> Trung </a:t>
            </a:r>
            <a:r>
              <a:rPr lang="en-US" dirty="0" err="1"/>
              <a:t>Hải</a:t>
            </a:r>
            <a:r>
              <a:rPr lang="en-US" dirty="0"/>
              <a:t>”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sang format )  ?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toán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2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804913" y="192023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5505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55073" y="192025"/>
            <a:ext cx="75387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435" y="1157585"/>
            <a:ext cx="10724727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Bạ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5" dirty="0">
                <a:latin typeface="Segoe UI"/>
                <a:cs typeface="Segoe UI"/>
              </a:rPr>
              <a:t> có</a:t>
            </a:r>
            <a:r>
              <a:rPr sz="2800" spc="-20" dirty="0">
                <a:latin typeface="Segoe UI"/>
                <a:cs typeface="Segoe UI"/>
              </a:rPr>
              <a:t> bi</a:t>
            </a:r>
            <a:r>
              <a:rPr sz="2800" spc="-15" dirty="0">
                <a:latin typeface="Segoe UI"/>
                <a:cs typeface="Segoe UI"/>
              </a:rPr>
              <a:t>ết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chuỗ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biểu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iễn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những</a:t>
            </a:r>
            <a:r>
              <a:rPr sz="2800" spc="2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gì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khô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?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25" dirty="0">
                <a:latin typeface="Segoe UI"/>
                <a:cs typeface="Segoe UI"/>
                <a:hlinkClick r:id="rId5"/>
              </a:rPr>
              <a:t>t</a:t>
            </a:r>
            <a:r>
              <a:rPr sz="2400" dirty="0">
                <a:latin typeface="Segoe UI"/>
                <a:cs typeface="Segoe UI"/>
                <a:hlinkClick r:id="rId5"/>
              </a:rPr>
              <a:t>e</a:t>
            </a:r>
            <a:r>
              <a:rPr sz="2400" spc="-5" dirty="0">
                <a:latin typeface="Segoe UI"/>
                <a:cs typeface="Segoe UI"/>
                <a:hlinkClick r:id="rId5"/>
              </a:rPr>
              <a:t>o</a:t>
            </a:r>
            <a:r>
              <a:rPr sz="2400" dirty="0">
                <a:latin typeface="Segoe UI"/>
                <a:cs typeface="Segoe UI"/>
                <a:hlinkClick r:id="rId5"/>
              </a:rPr>
              <a:t>@fpt</a:t>
            </a:r>
            <a:r>
              <a:rPr sz="2400" spc="-5" dirty="0">
                <a:latin typeface="Segoe UI"/>
                <a:cs typeface="Segoe UI"/>
                <a:hlinkClick r:id="rId5"/>
              </a:rPr>
              <a:t>.</a:t>
            </a:r>
            <a:r>
              <a:rPr sz="2400" dirty="0">
                <a:latin typeface="Segoe UI"/>
                <a:cs typeface="Segoe UI"/>
                <a:hlinkClick r:id="rId5"/>
              </a:rPr>
              <a:t>ed</a:t>
            </a:r>
            <a:r>
              <a:rPr sz="2400" spc="-5" dirty="0">
                <a:latin typeface="Segoe UI"/>
                <a:cs typeface="Segoe UI"/>
                <a:hlinkClick r:id="rId5"/>
              </a:rPr>
              <a:t>u.</a:t>
            </a:r>
            <a:r>
              <a:rPr sz="2400" dirty="0">
                <a:latin typeface="Segoe UI"/>
                <a:cs typeface="Segoe UI"/>
                <a:hlinkClick r:id="rId5"/>
              </a:rPr>
              <a:t>vn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4187" y="2515215"/>
            <a:ext cx="3094567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54-P6</a:t>
            </a:r>
            <a:r>
              <a:rPr sz="2400" spc="-10" dirty="0">
                <a:latin typeface="Segoe UI"/>
                <a:cs typeface="Segoe UI"/>
              </a:rPr>
              <a:t>-</a:t>
            </a:r>
            <a:r>
              <a:rPr sz="2400" dirty="0">
                <a:latin typeface="Segoe UI"/>
                <a:cs typeface="Segoe UI"/>
              </a:rPr>
              <a:t>6661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54-P6</a:t>
            </a:r>
            <a:r>
              <a:rPr sz="2400" spc="-15" dirty="0">
                <a:latin typeface="Segoe UI"/>
                <a:cs typeface="Segoe UI"/>
              </a:rPr>
              <a:t>-666.</a:t>
            </a:r>
            <a:r>
              <a:rPr sz="2400" dirty="0">
                <a:latin typeface="Segoe UI"/>
                <a:cs typeface="Segoe UI"/>
              </a:rPr>
              <a:t>01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0913745789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15" dirty="0">
                <a:latin typeface="Segoe UI"/>
                <a:cs typeface="Segoe UI"/>
              </a:rPr>
              <a:t>192.168.11.</a:t>
            </a:r>
            <a:r>
              <a:rPr sz="2400" spc="10" dirty="0">
                <a:latin typeface="Segoe UI"/>
                <a:cs typeface="Segoe UI"/>
              </a:rPr>
              <a:t>2</a:t>
            </a:r>
            <a:r>
              <a:rPr sz="2400" dirty="0">
                <a:latin typeface="Segoe UI"/>
                <a:cs typeface="Segoe UI"/>
              </a:rPr>
              <a:t>00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88000" y="2133600"/>
            <a:ext cx="5994400" cy="2707640"/>
          </a:xfrm>
          <a:custGeom>
            <a:avLst/>
            <a:gdLst/>
            <a:ahLst/>
            <a:cxnLst/>
            <a:rect l="l" t="t" r="r" b="b"/>
            <a:pathLst>
              <a:path w="4495800" h="2707640">
                <a:moveTo>
                  <a:pt x="0" y="0"/>
                </a:moveTo>
                <a:lnTo>
                  <a:pt x="4495799" y="0"/>
                </a:lnTo>
                <a:lnTo>
                  <a:pt x="4495799" y="2199893"/>
                </a:lnTo>
                <a:lnTo>
                  <a:pt x="4174912" y="2205911"/>
                </a:lnTo>
                <a:lnTo>
                  <a:pt x="3884371" y="2222887"/>
                </a:lnTo>
                <a:lnTo>
                  <a:pt x="3620804" y="2249207"/>
                </a:lnTo>
                <a:lnTo>
                  <a:pt x="3380841" y="2283256"/>
                </a:lnTo>
                <a:lnTo>
                  <a:pt x="3161109" y="2323421"/>
                </a:lnTo>
                <a:lnTo>
                  <a:pt x="2958236" y="2368086"/>
                </a:lnTo>
                <a:lnTo>
                  <a:pt x="2768850" y="2415637"/>
                </a:lnTo>
                <a:lnTo>
                  <a:pt x="2589580" y="2464460"/>
                </a:lnTo>
                <a:lnTo>
                  <a:pt x="2417054" y="2512940"/>
                </a:lnTo>
                <a:lnTo>
                  <a:pt x="2247899" y="2559462"/>
                </a:lnTo>
                <a:lnTo>
                  <a:pt x="2078745" y="2602413"/>
                </a:lnTo>
                <a:lnTo>
                  <a:pt x="1906219" y="2640177"/>
                </a:lnTo>
                <a:lnTo>
                  <a:pt x="1726949" y="2671140"/>
                </a:lnTo>
                <a:lnTo>
                  <a:pt x="1537563" y="2693688"/>
                </a:lnTo>
                <a:lnTo>
                  <a:pt x="1334690" y="2706207"/>
                </a:lnTo>
                <a:lnTo>
                  <a:pt x="1114958" y="2707081"/>
                </a:lnTo>
                <a:lnTo>
                  <a:pt x="874995" y="2694696"/>
                </a:lnTo>
                <a:lnTo>
                  <a:pt x="611428" y="2667438"/>
                </a:lnTo>
                <a:lnTo>
                  <a:pt x="320887" y="2623692"/>
                </a:lnTo>
                <a:lnTo>
                  <a:pt x="0" y="256184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92991" y="2362831"/>
            <a:ext cx="554736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Calibri"/>
              <a:buAutoNum type="arabicPeriod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ó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</a:t>
            </a:r>
            <a:r>
              <a:rPr sz="2400" spc="-10" dirty="0">
                <a:latin typeface="Calibri"/>
                <a:cs typeface="Calibri"/>
              </a:rPr>
              <a:t>ế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bạn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nhận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hún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kh</a:t>
            </a:r>
            <a:r>
              <a:rPr sz="2400" spc="-10" dirty="0">
                <a:latin typeface="Calibri"/>
                <a:cs typeface="Calibri"/>
              </a:rPr>
              <a:t>ô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Calibri"/>
              <a:buAutoNum type="arabicPeriod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thế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ào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đ</a:t>
            </a:r>
            <a:r>
              <a:rPr sz="2400" dirty="0">
                <a:latin typeface="Calibri"/>
                <a:cs typeface="Calibri"/>
              </a:rPr>
              <a:t>ể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Calibri"/>
                <a:cs typeface="Calibri"/>
              </a:rPr>
              <a:t>á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tí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cũng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ó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nhận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như bạn?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5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804913" y="192023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5505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55073" y="192025"/>
            <a:ext cx="75387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435" y="1114977"/>
            <a:ext cx="10444479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8935" indent="-343535">
              <a:lnSpc>
                <a:spcPts val="303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5" dirty="0">
                <a:latin typeface="Segoe UI"/>
                <a:cs typeface="Segoe UI"/>
              </a:rPr>
              <a:t>M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10" dirty="0">
                <a:latin typeface="Segoe UI"/>
                <a:cs typeface="Segoe UI"/>
              </a:rPr>
              <a:t> t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như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chúng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nếu</a:t>
            </a:r>
            <a:r>
              <a:rPr sz="2800" spc="-15" dirty="0">
                <a:latin typeface="Segoe UI"/>
                <a:cs typeface="Segoe UI"/>
              </a:rPr>
              <a:t> chúng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cung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ấ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lu</a:t>
            </a:r>
            <a:r>
              <a:rPr sz="2800" spc="-10" dirty="0">
                <a:latin typeface="Segoe UI"/>
                <a:cs typeface="Segoe UI"/>
              </a:rPr>
              <a:t>ật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cho chúng</a:t>
            </a:r>
            <a:r>
              <a:rPr sz="2800" spc="-10" dirty="0">
                <a:latin typeface="Segoe UI"/>
                <a:cs typeface="Segoe UI"/>
              </a:rPr>
              <a:t>.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B</a:t>
            </a:r>
            <a:r>
              <a:rPr sz="2800" spc="-20" dirty="0">
                <a:latin typeface="Segoe UI"/>
                <a:cs typeface="Segoe UI"/>
              </a:rPr>
              <a:t>iểu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cung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ấ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lu</a:t>
            </a:r>
            <a:r>
              <a:rPr sz="2800" spc="-10" dirty="0">
                <a:latin typeface="Segoe UI"/>
                <a:cs typeface="Segoe UI"/>
              </a:rPr>
              <a:t>ật</a:t>
            </a:r>
            <a:r>
              <a:rPr sz="2800" spc="-15" dirty="0">
                <a:latin typeface="Segoe UI"/>
                <a:cs typeface="Segoe UI"/>
              </a:rPr>
              <a:t> nh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chuỗ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 cho máy</a:t>
            </a:r>
            <a:r>
              <a:rPr sz="2800" spc="-10" dirty="0">
                <a:latin typeface="Segoe UI"/>
                <a:cs typeface="Segoe UI"/>
              </a:rPr>
              <a:t> t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>
              <a:latin typeface="Segoe UI"/>
              <a:cs typeface="Segoe UI"/>
            </a:endParaRPr>
          </a:p>
          <a:p>
            <a:pPr marL="356235" marR="5080" indent="-343535">
              <a:lnSpc>
                <a:spcPts val="3030"/>
              </a:lnSpc>
              <a:spcBef>
                <a:spcPts val="665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B</a:t>
            </a:r>
            <a:r>
              <a:rPr sz="2800" spc="-20" dirty="0">
                <a:latin typeface="Segoe UI"/>
                <a:cs typeface="Segoe UI"/>
              </a:rPr>
              <a:t>iểu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chuỗ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mẫ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ợ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chuỗ</a:t>
            </a:r>
            <a:r>
              <a:rPr sz="2800" spc="-10" dirty="0">
                <a:latin typeface="Segoe UI"/>
                <a:cs typeface="Segoe UI"/>
              </a:rPr>
              <a:t>i.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egoe UI"/>
                <a:cs typeface="Segoe UI"/>
              </a:rPr>
              <a:t>N</a:t>
            </a:r>
            <a:r>
              <a:rPr sz="2800" spc="-20" dirty="0">
                <a:latin typeface="Segoe UI"/>
                <a:cs typeface="Segoe UI"/>
              </a:rPr>
              <a:t>ếu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chuỗ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ó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phù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hợp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ới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mẫ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thì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chuỗ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ó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ợ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so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(h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ố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-15" dirty="0">
                <a:latin typeface="Segoe UI"/>
                <a:cs typeface="Segoe UI"/>
              </a:rPr>
              <a:t>)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>
              <a:latin typeface="Segoe UI"/>
              <a:cs typeface="Segoe UI"/>
            </a:endParaRPr>
          </a:p>
          <a:p>
            <a:pPr marL="358775" marR="594360" indent="-344170">
              <a:lnSpc>
                <a:spcPts val="3030"/>
              </a:lnSpc>
              <a:spcBef>
                <a:spcPts val="665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Ví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</a:t>
            </a:r>
            <a:r>
              <a:rPr sz="2800" spc="-10" dirty="0">
                <a:latin typeface="Segoe UI"/>
                <a:cs typeface="Segoe UI"/>
              </a:rPr>
              <a:t>: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Segoe UI"/>
                <a:cs typeface="Segoe UI"/>
              </a:rPr>
              <a:t>[0-9]{3,7}</a:t>
            </a:r>
            <a:r>
              <a:rPr sz="2800" spc="-10" dirty="0">
                <a:latin typeface="Segoe UI"/>
                <a:cs typeface="Segoe UI"/>
              </a:rPr>
              <a:t>: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B</a:t>
            </a:r>
            <a:r>
              <a:rPr sz="2800" spc="-20" dirty="0">
                <a:latin typeface="Segoe UI"/>
                <a:cs typeface="Segoe UI"/>
              </a:rPr>
              <a:t>iểu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so kh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chuỗ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3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ến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7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ký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tự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15" dirty="0">
                <a:latin typeface="Segoe UI"/>
                <a:cs typeface="Segoe UI"/>
              </a:rPr>
              <a:t>[0-</a:t>
            </a:r>
            <a:r>
              <a:rPr sz="2400" dirty="0">
                <a:latin typeface="Segoe UI"/>
                <a:cs typeface="Segoe UI"/>
              </a:rPr>
              <a:t>9</a:t>
            </a:r>
            <a:r>
              <a:rPr sz="2400" spc="-15" dirty="0">
                <a:latin typeface="Segoe UI"/>
                <a:cs typeface="Segoe UI"/>
              </a:rPr>
              <a:t>]</a:t>
            </a:r>
            <a:r>
              <a:rPr sz="2400" spc="-10" dirty="0">
                <a:latin typeface="Segoe UI"/>
                <a:cs typeface="Segoe UI"/>
              </a:rPr>
              <a:t>: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đại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ện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k</a:t>
            </a:r>
            <a:r>
              <a:rPr sz="2400" spc="-15" dirty="0">
                <a:latin typeface="Segoe UI"/>
                <a:cs typeface="Segoe UI"/>
              </a:rPr>
              <a:t>ý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endParaRPr sz="2400">
              <a:latin typeface="Segoe UI"/>
              <a:cs typeface="Segoe UI"/>
            </a:endParaRPr>
          </a:p>
          <a:p>
            <a:pPr marL="756285" marR="353695" indent="-287020">
              <a:lnSpc>
                <a:spcPts val="2590"/>
              </a:lnSpc>
              <a:spcBef>
                <a:spcPts val="61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5" dirty="0">
                <a:latin typeface="Segoe UI"/>
                <a:cs typeface="Segoe UI"/>
              </a:rPr>
              <a:t>{</a:t>
            </a:r>
            <a:r>
              <a:rPr sz="2400" dirty="0">
                <a:latin typeface="Segoe UI"/>
                <a:cs typeface="Segoe UI"/>
              </a:rPr>
              <a:t>3</a:t>
            </a:r>
            <a:r>
              <a:rPr sz="2400" spc="-5" dirty="0">
                <a:latin typeface="Segoe UI"/>
                <a:cs typeface="Segoe UI"/>
              </a:rPr>
              <a:t>,</a:t>
            </a:r>
            <a:r>
              <a:rPr sz="2400" dirty="0">
                <a:latin typeface="Segoe UI"/>
                <a:cs typeface="Segoe UI"/>
              </a:rPr>
              <a:t>7</a:t>
            </a:r>
            <a:r>
              <a:rPr sz="2400" spc="-5" dirty="0">
                <a:latin typeface="Segoe UI"/>
                <a:cs typeface="Segoe UI"/>
              </a:rPr>
              <a:t>}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đại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</a:t>
            </a:r>
            <a:r>
              <a:rPr sz="2400" spc="-15" dirty="0">
                <a:latin typeface="Segoe UI"/>
                <a:cs typeface="Segoe UI"/>
              </a:rPr>
              <a:t>lầ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</a:t>
            </a:r>
            <a:r>
              <a:rPr sz="2400" dirty="0">
                <a:latin typeface="Segoe UI"/>
                <a:cs typeface="Segoe UI"/>
              </a:rPr>
              <a:t>ện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(</a:t>
            </a:r>
            <a:r>
              <a:rPr sz="2400" spc="-5" dirty="0">
                <a:latin typeface="Segoe UI"/>
                <a:cs typeface="Segoe UI"/>
              </a:rPr>
              <a:t>í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ấ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nhi</a:t>
            </a:r>
            <a:r>
              <a:rPr sz="2400" dirty="0">
                <a:latin typeface="Segoe UI"/>
                <a:cs typeface="Segoe UI"/>
              </a:rPr>
              <a:t>ều </a:t>
            </a:r>
            <a:r>
              <a:rPr sz="2400" spc="-20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ấ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7)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3351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1690</Words>
  <Application>Microsoft Office PowerPoint</Application>
  <PresentationFormat>Widescreen</PresentationFormat>
  <Paragraphs>276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Segoe UI</vt:lpstr>
      <vt:lpstr>Tahoma</vt:lpstr>
      <vt:lpstr>Times New Roman</vt:lpstr>
      <vt:lpstr>Wingdings</vt:lpstr>
      <vt:lpstr>cdb2004213l</vt:lpstr>
      <vt:lpstr>Unit 8 : Các thư viện thường dùng trong JAVA</vt:lpstr>
      <vt:lpstr>Mục tiêu bài học</vt:lpstr>
      <vt:lpstr>Nội dung</vt:lpstr>
      <vt:lpstr>1. Chuỗi ( string )</vt:lpstr>
      <vt:lpstr>1.2 Các thao tác chuỗi thường dùng</vt:lpstr>
      <vt:lpstr>1.3 Các thao tác thường dùng</vt:lpstr>
      <vt:lpstr>1.4 Discussion &amp; demo</vt:lpstr>
      <vt:lpstr>2.1 Biểu thức chính quy</vt:lpstr>
      <vt:lpstr>2.2 Biểu thức chính quy</vt:lpstr>
      <vt:lpstr>2.3 Ví dụ</vt:lpstr>
      <vt:lpstr>2.4 Xây dựng biểu thức</vt:lpstr>
      <vt:lpstr>2.5 Biểu thức thường dùng</vt:lpstr>
      <vt:lpstr>2.6 Demo</vt:lpstr>
      <vt:lpstr>3.1 Các loại luồng dữ liệu</vt:lpstr>
      <vt:lpstr>PowerPoint Presentation</vt:lpstr>
      <vt:lpstr>3.3 Các loại luồng dữ liệu</vt:lpstr>
      <vt:lpstr>PowerPoint Presentation</vt:lpstr>
      <vt:lpstr>PowerPoint Presentation</vt:lpstr>
      <vt:lpstr>3.6 Các loại luồng dữ liệu</vt:lpstr>
      <vt:lpstr>3.7 Các loại luồng dữ liệu</vt:lpstr>
      <vt:lpstr>3.8 Xử lý nhập xuất</vt:lpstr>
      <vt:lpstr>4.1Luồng byte</vt:lpstr>
      <vt:lpstr>PowerPoint Presentation</vt:lpstr>
      <vt:lpstr>4.3  Xử lý nhập xuất dữ liệu bằng luồng byte</vt:lpstr>
      <vt:lpstr>4.4 Xử lý nhập xuất dữ liệu bằng luồng byte</vt:lpstr>
      <vt:lpstr>4.5 Xử lý nhập xuất dữ liệu bằng luồng byte</vt:lpstr>
      <vt:lpstr>4.6 Xử lý nhập xuất dữ liệu bằng luồng byte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5.1 Truy cập file ngẫu nhiên</vt:lpstr>
      <vt:lpstr>PowerPoint Presentation</vt:lpstr>
      <vt:lpstr>6.1 Xử lý nhập xuất dữ liệu bằng luồng character</vt:lpstr>
      <vt:lpstr>PowerPoint Presentation</vt:lpstr>
      <vt:lpstr>PowerPoint Presentation</vt:lpstr>
      <vt:lpstr>6.4 Xử lý nhập xuất dữ liệu bằng luồng character</vt:lpstr>
      <vt:lpstr>6.5 Xử lý nhập xuất dữ liệu bằng luồng character</vt:lpstr>
      <vt:lpstr>7.1 Sử dụng try… catch trong nhập xuất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180</cp:revision>
  <dcterms:modified xsi:type="dcterms:W3CDTF">2018-06-28T07:12:02Z</dcterms:modified>
</cp:coreProperties>
</file>