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2"/>
  </p:notesMasterIdLst>
  <p:sldIdLst>
    <p:sldId id="256" r:id="rId2"/>
    <p:sldId id="258" r:id="rId3"/>
    <p:sldId id="370" r:id="rId4"/>
    <p:sldId id="372" r:id="rId5"/>
    <p:sldId id="37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264" r:id="rId110"/>
    <p:sldId id="265" r:id="rId1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13" autoAdjust="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29D14-2C8D-449D-9712-387F8BE8B63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CE0BC-1B7B-4C71-90BE-D216FA9C595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5F75A04-B9ED-44AF-80A4-1C4867457555}" type="parTrans" cxnId="{736E2376-63BC-4658-9659-D7E719894BC2}">
      <dgm:prSet/>
      <dgm:spPr/>
      <dgm:t>
        <a:bodyPr/>
        <a:lstStyle/>
        <a:p>
          <a:endParaRPr lang="en-US"/>
        </a:p>
      </dgm:t>
    </dgm:pt>
    <dgm:pt modelId="{8DE42A1B-20DE-4360-8EF6-6F94788EB4FB}" type="sibTrans" cxnId="{736E2376-63BC-4658-9659-D7E719894BC2}">
      <dgm:prSet/>
      <dgm:spPr/>
      <dgm:t>
        <a:bodyPr/>
        <a:lstStyle/>
        <a:p>
          <a:endParaRPr lang="en-US"/>
        </a:p>
      </dgm:t>
    </dgm:pt>
    <dgm:pt modelId="{AE436CD7-87C5-45E0-8B24-46F5857BF701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Coding convention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Dự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án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0DDC7D0-4336-465F-80C6-77B623F81BE8}" type="parTrans" cxnId="{309B91B7-7E10-4B71-B85F-4A401A8DA0C7}">
      <dgm:prSet/>
      <dgm:spPr/>
      <dgm:t>
        <a:bodyPr/>
        <a:lstStyle/>
        <a:p>
          <a:endParaRPr lang="en-US"/>
        </a:p>
      </dgm:t>
    </dgm:pt>
    <dgm:pt modelId="{69AF21FF-FC93-4DB7-B1FD-E9D2C0A9A392}" type="sibTrans" cxnId="{309B91B7-7E10-4B71-B85F-4A401A8DA0C7}">
      <dgm:prSet/>
      <dgm:spPr/>
      <dgm:t>
        <a:bodyPr/>
        <a:lstStyle/>
        <a:p>
          <a:endParaRPr lang="en-US"/>
        </a:p>
      </dgm:t>
    </dgm:pt>
    <dgm:pt modelId="{BF48C6FF-2A09-40E1-9EB2-7A4A7AA1A579}">
      <dgm:prSet phldrT="[Text]" custT="1"/>
      <dgm:spPr/>
      <dgm:t>
        <a:bodyPr/>
        <a:lstStyle/>
        <a:p>
          <a:r>
            <a:rPr lang="en-US" sz="2700" dirty="0" smtClean="0">
              <a:latin typeface="Arial" pitchFamily="34" charset="0"/>
              <a:cs typeface="Arial" pitchFamily="34" charset="0"/>
            </a:rPr>
            <a:t>Coding Convention </a:t>
          </a:r>
          <a:r>
            <a:rPr lang="en-US" sz="27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700" dirty="0" smtClean="0">
              <a:latin typeface="Arial" pitchFamily="34" charset="0"/>
              <a:cs typeface="Arial" pitchFamily="34" charset="0"/>
            </a:rPr>
            <a:t> R2Framework</a:t>
          </a:r>
          <a:endParaRPr lang="en-US" sz="2700" dirty="0">
            <a:latin typeface="Arial" pitchFamily="34" charset="0"/>
            <a:cs typeface="Arial" pitchFamily="34" charset="0"/>
          </a:endParaRPr>
        </a:p>
      </dgm:t>
    </dgm:pt>
    <dgm:pt modelId="{04EBEF30-91D6-4968-8B1F-A8481C84775B}" type="parTrans" cxnId="{31099BF8-07D2-4B9A-A492-A1B9F5369ECD}">
      <dgm:prSet/>
      <dgm:spPr/>
      <dgm:t>
        <a:bodyPr/>
        <a:lstStyle/>
        <a:p>
          <a:endParaRPr lang="en-US"/>
        </a:p>
      </dgm:t>
    </dgm:pt>
    <dgm:pt modelId="{A7B9AA7E-CEE6-4BB7-A977-9E8E261B2E1E}" type="sibTrans" cxnId="{31099BF8-07D2-4B9A-A492-A1B9F5369ECD}">
      <dgm:prSet/>
      <dgm:spPr/>
      <dgm:t>
        <a:bodyPr/>
        <a:lstStyle/>
        <a:p>
          <a:endParaRPr lang="en-US"/>
        </a:p>
      </dgm:t>
    </dgm:pt>
    <dgm:pt modelId="{BEC9F2FD-C9FF-473B-A15E-7B2C52447E1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A50C903-EC01-44BF-B3C2-7E98E16858A0}" type="parTrans" cxnId="{FFE880E7-F7A0-43A6-BBA5-0347AED34239}">
      <dgm:prSet/>
      <dgm:spPr/>
      <dgm:t>
        <a:bodyPr/>
        <a:lstStyle/>
        <a:p>
          <a:endParaRPr lang="en-US"/>
        </a:p>
      </dgm:t>
    </dgm:pt>
    <dgm:pt modelId="{33ECD6E6-4FE1-4D84-962C-2E3BF8B4E8A4}" type="sibTrans" cxnId="{FFE880E7-F7A0-43A6-BBA5-0347AED34239}">
      <dgm:prSet/>
      <dgm:spPr/>
      <dgm:t>
        <a:bodyPr/>
        <a:lstStyle/>
        <a:p>
          <a:endParaRPr lang="en-US"/>
        </a:p>
      </dgm:t>
    </dgm:pt>
    <dgm:pt modelId="{EAD907B2-67A8-45CF-9168-13B74C5EB50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Java Coding Convention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A679632-56C0-4758-9431-64523B594EA4}" type="parTrans" cxnId="{D355F774-5C15-4744-BF31-FDA78FC0DD02}">
      <dgm:prSet/>
      <dgm:spPr/>
      <dgm:t>
        <a:bodyPr/>
        <a:lstStyle/>
        <a:p>
          <a:endParaRPr lang="en-US"/>
        </a:p>
      </dgm:t>
    </dgm:pt>
    <dgm:pt modelId="{91159446-D716-4973-9172-1F42BEE41C86}" type="sibTrans" cxnId="{D355F774-5C15-4744-BF31-FDA78FC0DD02}">
      <dgm:prSet/>
      <dgm:spPr/>
      <dgm:t>
        <a:bodyPr/>
        <a:lstStyle/>
        <a:p>
          <a:endParaRPr lang="en-US"/>
        </a:p>
      </dgm:t>
    </dgm:pt>
    <dgm:pt modelId="{EB9DD12A-0A8D-45BC-BD73-58C6B7CB778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D58743C-257F-4C34-AFBA-1025E9081C38}" type="sibTrans" cxnId="{4A748C25-60F6-4D08-A55E-2FE3A9C35CC2}">
      <dgm:prSet/>
      <dgm:spPr/>
      <dgm:t>
        <a:bodyPr/>
        <a:lstStyle/>
        <a:p>
          <a:endParaRPr lang="en-US"/>
        </a:p>
      </dgm:t>
    </dgm:pt>
    <dgm:pt modelId="{E63CC9AA-283C-4B05-83D0-8461DD8181BA}" type="parTrans" cxnId="{4A748C25-60F6-4D08-A55E-2FE3A9C35CC2}">
      <dgm:prSet/>
      <dgm:spPr/>
      <dgm:t>
        <a:bodyPr/>
        <a:lstStyle/>
        <a:p>
          <a:endParaRPr lang="en-US"/>
        </a:p>
      </dgm:t>
    </dgm:pt>
    <dgm:pt modelId="{B63BD88B-7CBD-4D63-B0BD-3F2D5334876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Java Sun Coding Convention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DEBE8F4F-A1E7-412D-A4C4-D98C09452F7F}" type="parTrans" cxnId="{37D33ACE-0871-4DE0-B84F-669C3B0D6881}">
      <dgm:prSet/>
      <dgm:spPr/>
      <dgm:t>
        <a:bodyPr/>
        <a:lstStyle/>
        <a:p>
          <a:endParaRPr lang="en-US"/>
        </a:p>
      </dgm:t>
    </dgm:pt>
    <dgm:pt modelId="{695DD8BD-33DF-400A-A505-80D47D7F5BEE}" type="sibTrans" cxnId="{37D33ACE-0871-4DE0-B84F-669C3B0D6881}">
      <dgm:prSet/>
      <dgm:spPr/>
      <dgm:t>
        <a:bodyPr/>
        <a:lstStyle/>
        <a:p>
          <a:endParaRPr lang="en-US"/>
        </a:p>
      </dgm:t>
    </dgm:pt>
    <dgm:pt modelId="{8F78E590-E733-4CD6-B6E5-7C3605EA7AC6}" type="pres">
      <dgm:prSet presAssocID="{63229D14-2C8D-449D-9712-387F8BE8B6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0D7451-6DEF-4789-BAD0-DFCFBFD6E7F2}" type="pres">
      <dgm:prSet presAssocID="{A5ECE0BC-1B7B-4C71-90BE-D216FA9C5957}" presName="composite" presStyleCnt="0"/>
      <dgm:spPr/>
    </dgm:pt>
    <dgm:pt modelId="{ADF7559F-0F9B-4531-BECC-C3FB41ECC412}" type="pres">
      <dgm:prSet presAssocID="{A5ECE0BC-1B7B-4C71-90BE-D216FA9C595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88FCB-C32C-4858-8D8A-66321B05710C}" type="pres">
      <dgm:prSet presAssocID="{A5ECE0BC-1B7B-4C71-90BE-D216FA9C595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7177A-4B3B-4965-BB99-6E2A86B033B1}" type="pres">
      <dgm:prSet presAssocID="{8DE42A1B-20DE-4360-8EF6-6F94788EB4FB}" presName="sp" presStyleCnt="0"/>
      <dgm:spPr/>
    </dgm:pt>
    <dgm:pt modelId="{9AA27DC5-FD6E-41E3-8C94-A117E168C6A1}" type="pres">
      <dgm:prSet presAssocID="{EB9DD12A-0A8D-45BC-BD73-58C6B7CB7784}" presName="composite" presStyleCnt="0"/>
      <dgm:spPr/>
    </dgm:pt>
    <dgm:pt modelId="{9085D379-2CF9-4CD3-A120-5CA0426DDF62}" type="pres">
      <dgm:prSet presAssocID="{EB9DD12A-0A8D-45BC-BD73-58C6B7CB778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393D7-737E-4347-ADB9-5319B3B091D4}" type="pres">
      <dgm:prSet presAssocID="{EB9DD12A-0A8D-45BC-BD73-58C6B7CB778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3F1FE-A9DA-4D00-9EE7-3FF0A6078F9D}" type="pres">
      <dgm:prSet presAssocID="{9D58743C-257F-4C34-AFBA-1025E9081C38}" presName="sp" presStyleCnt="0"/>
      <dgm:spPr/>
    </dgm:pt>
    <dgm:pt modelId="{EDCC5B00-A52A-4CF0-9CDD-978B4EF716F4}" type="pres">
      <dgm:prSet presAssocID="{BEC9F2FD-C9FF-473B-A15E-7B2C52447E10}" presName="composite" presStyleCnt="0"/>
      <dgm:spPr/>
    </dgm:pt>
    <dgm:pt modelId="{B0FDA030-01D9-4099-A29D-5A489D1669DC}" type="pres">
      <dgm:prSet presAssocID="{BEC9F2FD-C9FF-473B-A15E-7B2C52447E1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B05A2-255E-4C92-8CBF-350F142DA8DA}" type="pres">
      <dgm:prSet presAssocID="{BEC9F2FD-C9FF-473B-A15E-7B2C52447E1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B91B7-7E10-4B71-B85F-4A401A8DA0C7}" srcId="{A5ECE0BC-1B7B-4C71-90BE-D216FA9C5957}" destId="{AE436CD7-87C5-45E0-8B24-46F5857BF701}" srcOrd="0" destOrd="0" parTransId="{70DDC7D0-4336-465F-80C6-77B623F81BE8}" sibTransId="{69AF21FF-FC93-4DB7-B1FD-E9D2C0A9A392}"/>
    <dgm:cxn modelId="{0BF7A019-745C-4116-A10A-A59C735F041B}" type="presOf" srcId="{BF48C6FF-2A09-40E1-9EB2-7A4A7AA1A579}" destId="{121393D7-737E-4347-ADB9-5319B3B091D4}" srcOrd="0" destOrd="0" presId="urn:microsoft.com/office/officeart/2005/8/layout/chevron2"/>
    <dgm:cxn modelId="{C5DFE1F2-55C5-40F9-8916-CCA2DB9B0825}" type="presOf" srcId="{EB9DD12A-0A8D-45BC-BD73-58C6B7CB7784}" destId="{9085D379-2CF9-4CD3-A120-5CA0426DDF62}" srcOrd="0" destOrd="0" presId="urn:microsoft.com/office/officeart/2005/8/layout/chevron2"/>
    <dgm:cxn modelId="{31099BF8-07D2-4B9A-A492-A1B9F5369ECD}" srcId="{EB9DD12A-0A8D-45BC-BD73-58C6B7CB7784}" destId="{BF48C6FF-2A09-40E1-9EB2-7A4A7AA1A579}" srcOrd="0" destOrd="0" parTransId="{04EBEF30-91D6-4968-8B1F-A8481C84775B}" sibTransId="{A7B9AA7E-CEE6-4BB7-A977-9E8E261B2E1E}"/>
    <dgm:cxn modelId="{350EF78F-FABE-4AA7-8132-F2A30485F3D1}" type="presOf" srcId="{BEC9F2FD-C9FF-473B-A15E-7B2C52447E10}" destId="{B0FDA030-01D9-4099-A29D-5A489D1669DC}" srcOrd="0" destOrd="0" presId="urn:microsoft.com/office/officeart/2005/8/layout/chevron2"/>
    <dgm:cxn modelId="{FCC62698-C788-4FFE-9E05-E6DD93265200}" type="presOf" srcId="{AE436CD7-87C5-45E0-8B24-46F5857BF701}" destId="{69588FCB-C32C-4858-8D8A-66321B05710C}" srcOrd="0" destOrd="0" presId="urn:microsoft.com/office/officeart/2005/8/layout/chevron2"/>
    <dgm:cxn modelId="{4A748C25-60F6-4D08-A55E-2FE3A9C35CC2}" srcId="{63229D14-2C8D-449D-9712-387F8BE8B638}" destId="{EB9DD12A-0A8D-45BC-BD73-58C6B7CB7784}" srcOrd="1" destOrd="0" parTransId="{E63CC9AA-283C-4B05-83D0-8461DD8181BA}" sibTransId="{9D58743C-257F-4C34-AFBA-1025E9081C38}"/>
    <dgm:cxn modelId="{37D33ACE-0871-4DE0-B84F-669C3B0D6881}" srcId="{BEC9F2FD-C9FF-473B-A15E-7B2C52447E10}" destId="{B63BD88B-7CBD-4D63-B0BD-3F2D53348761}" srcOrd="1" destOrd="0" parTransId="{DEBE8F4F-A1E7-412D-A4C4-D98C09452F7F}" sibTransId="{695DD8BD-33DF-400A-A505-80D47D7F5BEE}"/>
    <dgm:cxn modelId="{662EA6FF-F200-4F79-B88C-1FB65D142D25}" type="presOf" srcId="{A5ECE0BC-1B7B-4C71-90BE-D216FA9C5957}" destId="{ADF7559F-0F9B-4531-BECC-C3FB41ECC412}" srcOrd="0" destOrd="0" presId="urn:microsoft.com/office/officeart/2005/8/layout/chevron2"/>
    <dgm:cxn modelId="{FFE880E7-F7A0-43A6-BBA5-0347AED34239}" srcId="{63229D14-2C8D-449D-9712-387F8BE8B638}" destId="{BEC9F2FD-C9FF-473B-A15E-7B2C52447E10}" srcOrd="2" destOrd="0" parTransId="{3A50C903-EC01-44BF-B3C2-7E98E16858A0}" sibTransId="{33ECD6E6-4FE1-4D84-962C-2E3BF8B4E8A4}"/>
    <dgm:cxn modelId="{D355F774-5C15-4744-BF31-FDA78FC0DD02}" srcId="{BEC9F2FD-C9FF-473B-A15E-7B2C52447E10}" destId="{EAD907B2-67A8-45CF-9168-13B74C5EB507}" srcOrd="0" destOrd="0" parTransId="{7A679632-56C0-4758-9431-64523B594EA4}" sibTransId="{91159446-D716-4973-9172-1F42BEE41C86}"/>
    <dgm:cxn modelId="{2D2A729D-7198-46F4-A4F6-3D6BA1DFDEC5}" type="presOf" srcId="{63229D14-2C8D-449D-9712-387F8BE8B638}" destId="{8F78E590-E733-4CD6-B6E5-7C3605EA7AC6}" srcOrd="0" destOrd="0" presId="urn:microsoft.com/office/officeart/2005/8/layout/chevron2"/>
    <dgm:cxn modelId="{CE4AF348-FA72-40B5-B66E-E84D9D865F2A}" type="presOf" srcId="{EAD907B2-67A8-45CF-9168-13B74C5EB507}" destId="{38AB05A2-255E-4C92-8CBF-350F142DA8DA}" srcOrd="0" destOrd="0" presId="urn:microsoft.com/office/officeart/2005/8/layout/chevron2"/>
    <dgm:cxn modelId="{736E2376-63BC-4658-9659-D7E719894BC2}" srcId="{63229D14-2C8D-449D-9712-387F8BE8B638}" destId="{A5ECE0BC-1B7B-4C71-90BE-D216FA9C5957}" srcOrd="0" destOrd="0" parTransId="{B5F75A04-B9ED-44AF-80A4-1C4867457555}" sibTransId="{8DE42A1B-20DE-4360-8EF6-6F94788EB4FB}"/>
    <dgm:cxn modelId="{711A635E-B447-484E-91B8-10CA9423AC8D}" type="presOf" srcId="{B63BD88B-7CBD-4D63-B0BD-3F2D53348761}" destId="{38AB05A2-255E-4C92-8CBF-350F142DA8DA}" srcOrd="0" destOrd="1" presId="urn:microsoft.com/office/officeart/2005/8/layout/chevron2"/>
    <dgm:cxn modelId="{E0040B53-4DCA-4326-B458-79319C599EF1}" type="presParOf" srcId="{8F78E590-E733-4CD6-B6E5-7C3605EA7AC6}" destId="{C80D7451-6DEF-4789-BAD0-DFCFBFD6E7F2}" srcOrd="0" destOrd="0" presId="urn:microsoft.com/office/officeart/2005/8/layout/chevron2"/>
    <dgm:cxn modelId="{A93B2C54-D6DA-44D0-850D-6C0DC68F747F}" type="presParOf" srcId="{C80D7451-6DEF-4789-BAD0-DFCFBFD6E7F2}" destId="{ADF7559F-0F9B-4531-BECC-C3FB41ECC412}" srcOrd="0" destOrd="0" presId="urn:microsoft.com/office/officeart/2005/8/layout/chevron2"/>
    <dgm:cxn modelId="{8018AE69-2271-436E-BD0C-51398CBFA5A8}" type="presParOf" srcId="{C80D7451-6DEF-4789-BAD0-DFCFBFD6E7F2}" destId="{69588FCB-C32C-4858-8D8A-66321B05710C}" srcOrd="1" destOrd="0" presId="urn:microsoft.com/office/officeart/2005/8/layout/chevron2"/>
    <dgm:cxn modelId="{60A51336-5F86-47C9-99C3-D942652523B0}" type="presParOf" srcId="{8F78E590-E733-4CD6-B6E5-7C3605EA7AC6}" destId="{4727177A-4B3B-4965-BB99-6E2A86B033B1}" srcOrd="1" destOrd="0" presId="urn:microsoft.com/office/officeart/2005/8/layout/chevron2"/>
    <dgm:cxn modelId="{8BE0ED08-D73C-4E52-AE6E-9CAF05C5843F}" type="presParOf" srcId="{8F78E590-E733-4CD6-B6E5-7C3605EA7AC6}" destId="{9AA27DC5-FD6E-41E3-8C94-A117E168C6A1}" srcOrd="2" destOrd="0" presId="urn:microsoft.com/office/officeart/2005/8/layout/chevron2"/>
    <dgm:cxn modelId="{1BD92E91-1FF3-4D4C-8793-A593305FBC07}" type="presParOf" srcId="{9AA27DC5-FD6E-41E3-8C94-A117E168C6A1}" destId="{9085D379-2CF9-4CD3-A120-5CA0426DDF62}" srcOrd="0" destOrd="0" presId="urn:microsoft.com/office/officeart/2005/8/layout/chevron2"/>
    <dgm:cxn modelId="{649E3B51-6896-49D0-AA6F-219CE1B4D047}" type="presParOf" srcId="{9AA27DC5-FD6E-41E3-8C94-A117E168C6A1}" destId="{121393D7-737E-4347-ADB9-5319B3B091D4}" srcOrd="1" destOrd="0" presId="urn:microsoft.com/office/officeart/2005/8/layout/chevron2"/>
    <dgm:cxn modelId="{75E6C2CD-E9AC-4C4A-87FF-3B4DA7D014B2}" type="presParOf" srcId="{8F78E590-E733-4CD6-B6E5-7C3605EA7AC6}" destId="{5933F1FE-A9DA-4D00-9EE7-3FF0A6078F9D}" srcOrd="3" destOrd="0" presId="urn:microsoft.com/office/officeart/2005/8/layout/chevron2"/>
    <dgm:cxn modelId="{28C6F19F-9951-4FB3-BCB9-B2AFFC647A93}" type="presParOf" srcId="{8F78E590-E733-4CD6-B6E5-7C3605EA7AC6}" destId="{EDCC5B00-A52A-4CF0-9CDD-978B4EF716F4}" srcOrd="4" destOrd="0" presId="urn:microsoft.com/office/officeart/2005/8/layout/chevron2"/>
    <dgm:cxn modelId="{70C4272A-E834-420F-8E00-0AD5BC7D95E7}" type="presParOf" srcId="{EDCC5B00-A52A-4CF0-9CDD-978B4EF716F4}" destId="{B0FDA030-01D9-4099-A29D-5A489D1669DC}" srcOrd="0" destOrd="0" presId="urn:microsoft.com/office/officeart/2005/8/layout/chevron2"/>
    <dgm:cxn modelId="{E5F64A4E-3CF9-4997-A27C-5011C4137391}" type="presParOf" srcId="{EDCC5B00-A52A-4CF0-9CDD-978B4EF716F4}" destId="{38AB05A2-255E-4C92-8CBF-350F142DA8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76071-8D45-4762-8C1C-1C02E7417E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CAF45-54A7-48A3-BC16-E82694DFCF77}">
      <dgm:prSet phldrT="[Text]"/>
      <dgm:spPr/>
      <dgm:t>
        <a:bodyPr/>
        <a:lstStyle/>
        <a:p>
          <a:r>
            <a:rPr lang="ja-JP" altLang="en-US" b="1" smtClean="0">
              <a:solidFill>
                <a:schemeClr val="bg1"/>
              </a:solidFill>
            </a:rPr>
            <a:t>③</a:t>
          </a:r>
          <a:endParaRPr lang="en-US" b="1" dirty="0">
            <a:solidFill>
              <a:schemeClr val="bg1"/>
            </a:solidFill>
          </a:endParaRPr>
        </a:p>
      </dgm:t>
    </dgm:pt>
    <dgm:pt modelId="{A31296CD-C30F-4599-AF14-FBD4D4EDCE99}" type="parTrans" cxnId="{61F160F6-ABA1-4387-9DD3-6B105608F7DE}">
      <dgm:prSet/>
      <dgm:spPr/>
      <dgm:t>
        <a:bodyPr/>
        <a:lstStyle/>
        <a:p>
          <a:endParaRPr lang="en-US"/>
        </a:p>
      </dgm:t>
    </dgm:pt>
    <dgm:pt modelId="{7CF8EEEE-FC4E-4582-8828-4D2CD4734BB3}" type="sibTrans" cxnId="{61F160F6-ABA1-4387-9DD3-6B105608F7DE}">
      <dgm:prSet/>
      <dgm:spPr/>
      <dgm:t>
        <a:bodyPr/>
        <a:lstStyle/>
        <a:p>
          <a:endParaRPr lang="en-US"/>
        </a:p>
      </dgm:t>
    </dgm:pt>
    <dgm:pt modelId="{B2901BF2-EC68-4DB8-93A9-487ACD7B9D03}">
      <dgm:prSet phldrT="[Text]"/>
      <dgm:spPr/>
      <dgm:t>
        <a:bodyPr/>
        <a:lstStyle/>
        <a:p>
          <a:r>
            <a:rPr lang="en-US" dirty="0" smtClean="0"/>
            <a:t>Seasar2 framework</a:t>
          </a:r>
          <a:endParaRPr lang="en-US" dirty="0"/>
        </a:p>
      </dgm:t>
    </dgm:pt>
    <dgm:pt modelId="{9C342422-E80A-405A-8660-E467F15C3465}" type="parTrans" cxnId="{D4A05BBB-7FE8-4206-9D49-7CE7370B00F1}">
      <dgm:prSet/>
      <dgm:spPr/>
      <dgm:t>
        <a:bodyPr/>
        <a:lstStyle/>
        <a:p>
          <a:endParaRPr lang="en-US"/>
        </a:p>
      </dgm:t>
    </dgm:pt>
    <dgm:pt modelId="{1A3A9DDD-20FB-4AD5-82F7-99C174A041C3}" type="sibTrans" cxnId="{D4A05BBB-7FE8-4206-9D49-7CE7370B00F1}">
      <dgm:prSet/>
      <dgm:spPr/>
      <dgm:t>
        <a:bodyPr/>
        <a:lstStyle/>
        <a:p>
          <a:endParaRPr lang="en-US"/>
        </a:p>
      </dgm:t>
    </dgm:pt>
    <dgm:pt modelId="{19901702-926E-4231-AF8B-EB791441DD67}">
      <dgm:prSet phldrT="[Text]"/>
      <dgm:spPr/>
      <dgm:t>
        <a:bodyPr/>
        <a:lstStyle/>
        <a:p>
          <a:r>
            <a:rPr lang="ja-JP" altLang="en-US" b="1" smtClean="0">
              <a:solidFill>
                <a:schemeClr val="bg1"/>
              </a:solidFill>
            </a:rPr>
            <a:t>④</a:t>
          </a:r>
          <a:endParaRPr lang="en-US" b="1" dirty="0">
            <a:solidFill>
              <a:schemeClr val="bg1"/>
            </a:solidFill>
          </a:endParaRPr>
        </a:p>
      </dgm:t>
    </dgm:pt>
    <dgm:pt modelId="{25085AC6-9AB2-49FF-988A-F2E36579AEBA}" type="parTrans" cxnId="{E9E2D27F-471B-4AB5-8960-14B404DAD5BC}">
      <dgm:prSet/>
      <dgm:spPr/>
      <dgm:t>
        <a:bodyPr/>
        <a:lstStyle/>
        <a:p>
          <a:endParaRPr lang="en-US"/>
        </a:p>
      </dgm:t>
    </dgm:pt>
    <dgm:pt modelId="{7A8E8064-A891-410B-A496-59DF58A27CF9}" type="sibTrans" cxnId="{E9E2D27F-471B-4AB5-8960-14B404DAD5BC}">
      <dgm:prSet/>
      <dgm:spPr/>
      <dgm:t>
        <a:bodyPr/>
        <a:lstStyle/>
        <a:p>
          <a:endParaRPr lang="en-US"/>
        </a:p>
      </dgm:t>
    </dgm:pt>
    <dgm:pt modelId="{AE50280D-62CF-4346-8B8C-DD521A6B701A}">
      <dgm:prSet phldrT="[Text]"/>
      <dgm:spPr/>
      <dgm:t>
        <a:bodyPr/>
        <a:lstStyle/>
        <a:p>
          <a:r>
            <a:rPr lang="en-US" dirty="0" smtClean="0"/>
            <a:t>Apache Common</a:t>
          </a:r>
          <a:endParaRPr lang="en-US" dirty="0"/>
        </a:p>
      </dgm:t>
    </dgm:pt>
    <dgm:pt modelId="{3722B048-1FAD-4129-9E2B-4B6A456F5E0E}" type="parTrans" cxnId="{70A196A8-FEC6-4C06-8D2C-EB0F23EB9EE9}">
      <dgm:prSet/>
      <dgm:spPr/>
      <dgm:t>
        <a:bodyPr/>
        <a:lstStyle/>
        <a:p>
          <a:endParaRPr lang="en-US"/>
        </a:p>
      </dgm:t>
    </dgm:pt>
    <dgm:pt modelId="{DAE46B64-84EB-452F-A5D0-2C768CCBF180}" type="sibTrans" cxnId="{70A196A8-FEC6-4C06-8D2C-EB0F23EB9EE9}">
      <dgm:prSet/>
      <dgm:spPr/>
      <dgm:t>
        <a:bodyPr/>
        <a:lstStyle/>
        <a:p>
          <a:endParaRPr lang="en-US"/>
        </a:p>
      </dgm:t>
    </dgm:pt>
    <dgm:pt modelId="{256F1DD5-B852-4E5C-9AC9-F7AE28219607}">
      <dgm:prSet phldrT="[Text]"/>
      <dgm:spPr/>
      <dgm:t>
        <a:bodyPr/>
        <a:lstStyle/>
        <a:p>
          <a:r>
            <a:rPr lang="ja-JP" altLang="en-US" b="1" smtClean="0">
              <a:solidFill>
                <a:schemeClr val="bg1"/>
              </a:solidFill>
            </a:rPr>
            <a:t>⑤</a:t>
          </a:r>
          <a:endParaRPr lang="en-US" b="1" dirty="0">
            <a:solidFill>
              <a:schemeClr val="bg1"/>
            </a:solidFill>
          </a:endParaRPr>
        </a:p>
      </dgm:t>
    </dgm:pt>
    <dgm:pt modelId="{C52AF8A4-33E7-463B-9CDB-DF27E2FDF52C}" type="parTrans" cxnId="{D94C7180-70B7-4072-BEA8-0E7ECF67C310}">
      <dgm:prSet/>
      <dgm:spPr/>
      <dgm:t>
        <a:bodyPr/>
        <a:lstStyle/>
        <a:p>
          <a:endParaRPr lang="en-US"/>
        </a:p>
      </dgm:t>
    </dgm:pt>
    <dgm:pt modelId="{6087BF4C-3054-4C1F-9705-AFDED57D5D55}" type="sibTrans" cxnId="{D94C7180-70B7-4072-BEA8-0E7ECF67C310}">
      <dgm:prSet/>
      <dgm:spPr/>
      <dgm:t>
        <a:bodyPr/>
        <a:lstStyle/>
        <a:p>
          <a:endParaRPr lang="en-US"/>
        </a:p>
      </dgm:t>
    </dgm:pt>
    <dgm:pt modelId="{1D2EEE0E-68AE-40FF-910F-F7CFE1A9253D}">
      <dgm:prSet phldrT="[Text]"/>
      <dgm:spPr/>
      <dgm:t>
        <a:bodyPr/>
        <a:lstStyle/>
        <a:p>
          <a:r>
            <a:rPr lang="en-US" dirty="0" smtClean="0"/>
            <a:t>Java API</a:t>
          </a:r>
          <a:endParaRPr lang="en-US" dirty="0"/>
        </a:p>
      </dgm:t>
    </dgm:pt>
    <dgm:pt modelId="{EFE45161-E855-4588-9B97-9F18D19B4CB0}" type="parTrans" cxnId="{A5FB4761-EE5A-43C0-B53C-BF94BBDF0DC8}">
      <dgm:prSet/>
      <dgm:spPr/>
      <dgm:t>
        <a:bodyPr/>
        <a:lstStyle/>
        <a:p>
          <a:endParaRPr lang="en-US"/>
        </a:p>
      </dgm:t>
    </dgm:pt>
    <dgm:pt modelId="{812905D8-37D1-4010-AF2E-13C1EC458C87}" type="sibTrans" cxnId="{A5FB4761-EE5A-43C0-B53C-BF94BBDF0DC8}">
      <dgm:prSet/>
      <dgm:spPr/>
      <dgm:t>
        <a:bodyPr/>
        <a:lstStyle/>
        <a:p>
          <a:endParaRPr lang="en-US"/>
        </a:p>
      </dgm:t>
    </dgm:pt>
    <dgm:pt modelId="{FA85646A-815F-4508-B4CD-D2CCC8CFE1D5}">
      <dgm:prSet/>
      <dgm:spPr/>
      <dgm:t>
        <a:bodyPr/>
        <a:lstStyle/>
        <a:p>
          <a:r>
            <a:rPr lang="ja-JP" altLang="en-US" b="1" smtClean="0">
              <a:solidFill>
                <a:schemeClr val="bg1"/>
              </a:solidFill>
            </a:rPr>
            <a:t>②</a:t>
          </a:r>
          <a:endParaRPr lang="en-US" b="1" dirty="0">
            <a:solidFill>
              <a:schemeClr val="bg1"/>
            </a:solidFill>
          </a:endParaRPr>
        </a:p>
      </dgm:t>
    </dgm:pt>
    <dgm:pt modelId="{425A0F55-666A-427A-9784-9E24383D0FBE}" type="parTrans" cxnId="{FF59168E-0D8A-4971-A128-3D09B907AA71}">
      <dgm:prSet/>
      <dgm:spPr/>
      <dgm:t>
        <a:bodyPr/>
        <a:lstStyle/>
        <a:p>
          <a:endParaRPr lang="en-US"/>
        </a:p>
      </dgm:t>
    </dgm:pt>
    <dgm:pt modelId="{9721B801-2D4A-40D0-8E3C-FE0F186B8B7F}" type="sibTrans" cxnId="{FF59168E-0D8A-4971-A128-3D09B907AA71}">
      <dgm:prSet/>
      <dgm:spPr/>
      <dgm:t>
        <a:bodyPr/>
        <a:lstStyle/>
        <a:p>
          <a:endParaRPr lang="en-US"/>
        </a:p>
      </dgm:t>
    </dgm:pt>
    <dgm:pt modelId="{C73A0DB3-81CB-4338-A771-32D7267D4648}">
      <dgm:prSet/>
      <dgm:spPr/>
      <dgm:t>
        <a:bodyPr/>
        <a:lstStyle/>
        <a:p>
          <a:r>
            <a:rPr lang="en-US" dirty="0" smtClean="0"/>
            <a:t>R2Framework</a:t>
          </a:r>
          <a:endParaRPr lang="en-US" dirty="0"/>
        </a:p>
      </dgm:t>
    </dgm:pt>
    <dgm:pt modelId="{7D0AA745-A9F0-430E-96D8-F2818F589D03}" type="parTrans" cxnId="{5B9AC7E7-3BAC-4B5D-8F37-A38F727FAF9A}">
      <dgm:prSet/>
      <dgm:spPr/>
      <dgm:t>
        <a:bodyPr/>
        <a:lstStyle/>
        <a:p>
          <a:endParaRPr lang="en-US"/>
        </a:p>
      </dgm:t>
    </dgm:pt>
    <dgm:pt modelId="{12488BE0-B047-46B4-B7F8-525079C8A9F2}" type="sibTrans" cxnId="{5B9AC7E7-3BAC-4B5D-8F37-A38F727FAF9A}">
      <dgm:prSet/>
      <dgm:spPr/>
      <dgm:t>
        <a:bodyPr/>
        <a:lstStyle/>
        <a:p>
          <a:endParaRPr lang="en-US"/>
        </a:p>
      </dgm:t>
    </dgm:pt>
    <dgm:pt modelId="{E0A61206-19E2-4141-ADA2-9502BF2BA88D}">
      <dgm:prSet/>
      <dgm:spPr/>
      <dgm:t>
        <a:bodyPr/>
        <a:lstStyle/>
        <a:p>
          <a:r>
            <a:rPr lang="ja-JP" altLang="en-US" b="1" smtClean="0">
              <a:solidFill>
                <a:schemeClr val="bg1"/>
              </a:solidFill>
            </a:rPr>
            <a:t>①</a:t>
          </a:r>
          <a:endParaRPr lang="en-US" b="1" dirty="0">
            <a:solidFill>
              <a:schemeClr val="bg1"/>
            </a:solidFill>
          </a:endParaRPr>
        </a:p>
      </dgm:t>
    </dgm:pt>
    <dgm:pt modelId="{BC012C77-48F7-4B44-8FA3-D0247CECEC71}" type="parTrans" cxnId="{00ECD610-FD71-4CBF-B9BB-87B2DFA6B0FF}">
      <dgm:prSet/>
      <dgm:spPr/>
      <dgm:t>
        <a:bodyPr/>
        <a:lstStyle/>
        <a:p>
          <a:endParaRPr lang="en-US"/>
        </a:p>
      </dgm:t>
    </dgm:pt>
    <dgm:pt modelId="{DA2FCE8E-059F-49BE-85E7-D0BB086D00C9}" type="sibTrans" cxnId="{00ECD610-FD71-4CBF-B9BB-87B2DFA6B0FF}">
      <dgm:prSet/>
      <dgm:spPr/>
      <dgm:t>
        <a:bodyPr/>
        <a:lstStyle/>
        <a:p>
          <a:endParaRPr lang="en-US"/>
        </a:p>
      </dgm:t>
    </dgm:pt>
    <dgm:pt modelId="{1E3546BF-AE8E-4E1D-BD6F-C0EC1FC448C9}">
      <dgm:prSet/>
      <dgm:spPr/>
      <dgm:t>
        <a:bodyPr/>
        <a:lstStyle/>
        <a:p>
          <a:r>
            <a:rPr lang="en-US" dirty="0" smtClean="0"/>
            <a:t>Common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endParaRPr lang="en-US" dirty="0"/>
        </a:p>
      </dgm:t>
    </dgm:pt>
    <dgm:pt modelId="{CC6B5ECD-0F2E-4E97-B0BC-C564E209465C}" type="parTrans" cxnId="{DB400D60-7C8C-4322-B75E-13ABB3B0CA92}">
      <dgm:prSet/>
      <dgm:spPr/>
      <dgm:t>
        <a:bodyPr/>
        <a:lstStyle/>
        <a:p>
          <a:endParaRPr lang="en-US"/>
        </a:p>
      </dgm:t>
    </dgm:pt>
    <dgm:pt modelId="{44AD5D59-2BF5-41D0-80A2-C0FD262DF9D2}" type="sibTrans" cxnId="{DB400D60-7C8C-4322-B75E-13ABB3B0CA92}">
      <dgm:prSet/>
      <dgm:spPr/>
      <dgm:t>
        <a:bodyPr/>
        <a:lstStyle/>
        <a:p>
          <a:endParaRPr lang="en-US"/>
        </a:p>
      </dgm:t>
    </dgm:pt>
    <dgm:pt modelId="{F3AE2165-0133-40DF-A712-FB7735B17CDF}" type="pres">
      <dgm:prSet presAssocID="{A1D76071-8D45-4762-8C1C-1C02E7417E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85D214-2202-4BFA-9870-00D533BEC940}" type="pres">
      <dgm:prSet presAssocID="{E0A61206-19E2-4141-ADA2-9502BF2BA88D}" presName="composite" presStyleCnt="0"/>
      <dgm:spPr/>
    </dgm:pt>
    <dgm:pt modelId="{A19A17EA-3E8D-4918-AA1D-5021AC593ABF}" type="pres">
      <dgm:prSet presAssocID="{E0A61206-19E2-4141-ADA2-9502BF2BA88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CFB6B-C46B-4BA5-9861-99405424A8D2}" type="pres">
      <dgm:prSet presAssocID="{E0A61206-19E2-4141-ADA2-9502BF2BA88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5136B-3A80-4D0E-8B86-60162CA05152}" type="pres">
      <dgm:prSet presAssocID="{DA2FCE8E-059F-49BE-85E7-D0BB086D00C9}" presName="sp" presStyleCnt="0"/>
      <dgm:spPr/>
    </dgm:pt>
    <dgm:pt modelId="{D7578879-15D1-4132-93A1-C1E33E552F83}" type="pres">
      <dgm:prSet presAssocID="{FA85646A-815F-4508-B4CD-D2CCC8CFE1D5}" presName="composite" presStyleCnt="0"/>
      <dgm:spPr/>
    </dgm:pt>
    <dgm:pt modelId="{6D2DE8CD-7B47-41D7-A7F0-96CEB62B991F}" type="pres">
      <dgm:prSet presAssocID="{FA85646A-815F-4508-B4CD-D2CCC8CFE1D5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A4644-4FC4-4618-8BDE-78BCC1DEA6F0}" type="pres">
      <dgm:prSet presAssocID="{FA85646A-815F-4508-B4CD-D2CCC8CFE1D5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2E00F-12BE-4804-8EFD-44CA70AA0C44}" type="pres">
      <dgm:prSet presAssocID="{9721B801-2D4A-40D0-8E3C-FE0F186B8B7F}" presName="sp" presStyleCnt="0"/>
      <dgm:spPr/>
    </dgm:pt>
    <dgm:pt modelId="{D40199D8-871C-4FF9-B591-F6C33CDD096C}" type="pres">
      <dgm:prSet presAssocID="{EC5CAF45-54A7-48A3-BC16-E82694DFCF77}" presName="composite" presStyleCnt="0"/>
      <dgm:spPr/>
    </dgm:pt>
    <dgm:pt modelId="{9415EE61-6F32-481C-9584-533838C3E5B1}" type="pres">
      <dgm:prSet presAssocID="{EC5CAF45-54A7-48A3-BC16-E82694DFCF7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2A018-1770-4D4C-A7E5-405B0650F8A8}" type="pres">
      <dgm:prSet presAssocID="{EC5CAF45-54A7-48A3-BC16-E82694DFCF7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AC6C8-E713-44D5-9BF7-AF4255A3E88E}" type="pres">
      <dgm:prSet presAssocID="{7CF8EEEE-FC4E-4582-8828-4D2CD4734BB3}" presName="sp" presStyleCnt="0"/>
      <dgm:spPr/>
    </dgm:pt>
    <dgm:pt modelId="{527C38F9-42BA-49E8-83B4-A457B4D036C9}" type="pres">
      <dgm:prSet presAssocID="{19901702-926E-4231-AF8B-EB791441DD67}" presName="composite" presStyleCnt="0"/>
      <dgm:spPr/>
    </dgm:pt>
    <dgm:pt modelId="{53358AD2-7E84-4BC5-8398-9D2E4A6BBEBD}" type="pres">
      <dgm:prSet presAssocID="{19901702-926E-4231-AF8B-EB791441DD6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2C17-B874-4DEB-8834-DCEEB205B2B9}" type="pres">
      <dgm:prSet presAssocID="{19901702-926E-4231-AF8B-EB791441DD6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4B5CB-F724-4907-B83A-0C84CC6A3586}" type="pres">
      <dgm:prSet presAssocID="{7A8E8064-A891-410B-A496-59DF58A27CF9}" presName="sp" presStyleCnt="0"/>
      <dgm:spPr/>
    </dgm:pt>
    <dgm:pt modelId="{DEB5F099-D69A-4E3C-8E5C-B485C64ADDFF}" type="pres">
      <dgm:prSet presAssocID="{256F1DD5-B852-4E5C-9AC9-F7AE28219607}" presName="composite" presStyleCnt="0"/>
      <dgm:spPr/>
    </dgm:pt>
    <dgm:pt modelId="{2C60868F-1704-41F6-9A37-6025A9BB3B90}" type="pres">
      <dgm:prSet presAssocID="{256F1DD5-B852-4E5C-9AC9-F7AE2821960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8B54C-FBB4-4A4C-A9A4-7AEDDF76536F}" type="pres">
      <dgm:prSet presAssocID="{256F1DD5-B852-4E5C-9AC9-F7AE2821960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579A9-F168-4192-9124-9C107A7377E6}" type="presOf" srcId="{AE50280D-62CF-4346-8B8C-DD521A6B701A}" destId="{54072C17-B874-4DEB-8834-DCEEB205B2B9}" srcOrd="0" destOrd="0" presId="urn:microsoft.com/office/officeart/2005/8/layout/chevron2"/>
    <dgm:cxn modelId="{70A196A8-FEC6-4C06-8D2C-EB0F23EB9EE9}" srcId="{19901702-926E-4231-AF8B-EB791441DD67}" destId="{AE50280D-62CF-4346-8B8C-DD521A6B701A}" srcOrd="0" destOrd="0" parTransId="{3722B048-1FAD-4129-9E2B-4B6A456F5E0E}" sibTransId="{DAE46B64-84EB-452F-A5D0-2C768CCBF180}"/>
    <dgm:cxn modelId="{975E83ED-615C-4C22-A7CB-B893833015D4}" type="presOf" srcId="{19901702-926E-4231-AF8B-EB791441DD67}" destId="{53358AD2-7E84-4BC5-8398-9D2E4A6BBEBD}" srcOrd="0" destOrd="0" presId="urn:microsoft.com/office/officeart/2005/8/layout/chevron2"/>
    <dgm:cxn modelId="{FF59168E-0D8A-4971-A128-3D09B907AA71}" srcId="{A1D76071-8D45-4762-8C1C-1C02E7417E5C}" destId="{FA85646A-815F-4508-B4CD-D2CCC8CFE1D5}" srcOrd="1" destOrd="0" parTransId="{425A0F55-666A-427A-9784-9E24383D0FBE}" sibTransId="{9721B801-2D4A-40D0-8E3C-FE0F186B8B7F}"/>
    <dgm:cxn modelId="{30496BE8-8E7F-42A4-AE03-30D83F553B6E}" type="presOf" srcId="{1D2EEE0E-68AE-40FF-910F-F7CFE1A9253D}" destId="{AAC8B54C-FBB4-4A4C-A9A4-7AEDDF76536F}" srcOrd="0" destOrd="0" presId="urn:microsoft.com/office/officeart/2005/8/layout/chevron2"/>
    <dgm:cxn modelId="{00ECD610-FD71-4CBF-B9BB-87B2DFA6B0FF}" srcId="{A1D76071-8D45-4762-8C1C-1C02E7417E5C}" destId="{E0A61206-19E2-4141-ADA2-9502BF2BA88D}" srcOrd="0" destOrd="0" parTransId="{BC012C77-48F7-4B44-8FA3-D0247CECEC71}" sibTransId="{DA2FCE8E-059F-49BE-85E7-D0BB086D00C9}"/>
    <dgm:cxn modelId="{D94C7180-70B7-4072-BEA8-0E7ECF67C310}" srcId="{A1D76071-8D45-4762-8C1C-1C02E7417E5C}" destId="{256F1DD5-B852-4E5C-9AC9-F7AE28219607}" srcOrd="4" destOrd="0" parTransId="{C52AF8A4-33E7-463B-9CDB-DF27E2FDF52C}" sibTransId="{6087BF4C-3054-4C1F-9705-AFDED57D5D55}"/>
    <dgm:cxn modelId="{916CD794-AC7F-4062-9097-3C1588580726}" type="presOf" srcId="{E0A61206-19E2-4141-ADA2-9502BF2BA88D}" destId="{A19A17EA-3E8D-4918-AA1D-5021AC593ABF}" srcOrd="0" destOrd="0" presId="urn:microsoft.com/office/officeart/2005/8/layout/chevron2"/>
    <dgm:cxn modelId="{5B9AC7E7-3BAC-4B5D-8F37-A38F727FAF9A}" srcId="{FA85646A-815F-4508-B4CD-D2CCC8CFE1D5}" destId="{C73A0DB3-81CB-4338-A771-32D7267D4648}" srcOrd="0" destOrd="0" parTransId="{7D0AA745-A9F0-430E-96D8-F2818F589D03}" sibTransId="{12488BE0-B047-46B4-B7F8-525079C8A9F2}"/>
    <dgm:cxn modelId="{DF6E9245-B152-4143-9B36-A2A2E54E00E5}" type="presOf" srcId="{A1D76071-8D45-4762-8C1C-1C02E7417E5C}" destId="{F3AE2165-0133-40DF-A712-FB7735B17CDF}" srcOrd="0" destOrd="0" presId="urn:microsoft.com/office/officeart/2005/8/layout/chevron2"/>
    <dgm:cxn modelId="{3ECA35CD-BDE3-4D2E-A818-035DB1128CB1}" type="presOf" srcId="{256F1DD5-B852-4E5C-9AC9-F7AE28219607}" destId="{2C60868F-1704-41F6-9A37-6025A9BB3B90}" srcOrd="0" destOrd="0" presId="urn:microsoft.com/office/officeart/2005/8/layout/chevron2"/>
    <dgm:cxn modelId="{D4A05BBB-7FE8-4206-9D49-7CE7370B00F1}" srcId="{EC5CAF45-54A7-48A3-BC16-E82694DFCF77}" destId="{B2901BF2-EC68-4DB8-93A9-487ACD7B9D03}" srcOrd="0" destOrd="0" parTransId="{9C342422-E80A-405A-8660-E467F15C3465}" sibTransId="{1A3A9DDD-20FB-4AD5-82F7-99C174A041C3}"/>
    <dgm:cxn modelId="{A5FB4761-EE5A-43C0-B53C-BF94BBDF0DC8}" srcId="{256F1DD5-B852-4E5C-9AC9-F7AE28219607}" destId="{1D2EEE0E-68AE-40FF-910F-F7CFE1A9253D}" srcOrd="0" destOrd="0" parTransId="{EFE45161-E855-4588-9B97-9F18D19B4CB0}" sibTransId="{812905D8-37D1-4010-AF2E-13C1EC458C87}"/>
    <dgm:cxn modelId="{61F160F6-ABA1-4387-9DD3-6B105608F7DE}" srcId="{A1D76071-8D45-4762-8C1C-1C02E7417E5C}" destId="{EC5CAF45-54A7-48A3-BC16-E82694DFCF77}" srcOrd="2" destOrd="0" parTransId="{A31296CD-C30F-4599-AF14-FBD4D4EDCE99}" sibTransId="{7CF8EEEE-FC4E-4582-8828-4D2CD4734BB3}"/>
    <dgm:cxn modelId="{CBA4675A-D74C-4E14-B71F-57C406972A58}" type="presOf" srcId="{B2901BF2-EC68-4DB8-93A9-487ACD7B9D03}" destId="{54A2A018-1770-4D4C-A7E5-405B0650F8A8}" srcOrd="0" destOrd="0" presId="urn:microsoft.com/office/officeart/2005/8/layout/chevron2"/>
    <dgm:cxn modelId="{DB400D60-7C8C-4322-B75E-13ABB3B0CA92}" srcId="{E0A61206-19E2-4141-ADA2-9502BF2BA88D}" destId="{1E3546BF-AE8E-4E1D-BD6F-C0EC1FC448C9}" srcOrd="0" destOrd="0" parTransId="{CC6B5ECD-0F2E-4E97-B0BC-C564E209465C}" sibTransId="{44AD5D59-2BF5-41D0-80A2-C0FD262DF9D2}"/>
    <dgm:cxn modelId="{99FE19D1-ED17-42EA-AF02-C5A4D6CFDE6E}" type="presOf" srcId="{C73A0DB3-81CB-4338-A771-32D7267D4648}" destId="{BE7A4644-4FC4-4618-8BDE-78BCC1DEA6F0}" srcOrd="0" destOrd="0" presId="urn:microsoft.com/office/officeart/2005/8/layout/chevron2"/>
    <dgm:cxn modelId="{E9E2D27F-471B-4AB5-8960-14B404DAD5BC}" srcId="{A1D76071-8D45-4762-8C1C-1C02E7417E5C}" destId="{19901702-926E-4231-AF8B-EB791441DD67}" srcOrd="3" destOrd="0" parTransId="{25085AC6-9AB2-49FF-988A-F2E36579AEBA}" sibTransId="{7A8E8064-A891-410B-A496-59DF58A27CF9}"/>
    <dgm:cxn modelId="{1E8DDD71-8618-4BB3-B9E6-C586356E8A5C}" type="presOf" srcId="{EC5CAF45-54A7-48A3-BC16-E82694DFCF77}" destId="{9415EE61-6F32-481C-9584-533838C3E5B1}" srcOrd="0" destOrd="0" presId="urn:microsoft.com/office/officeart/2005/8/layout/chevron2"/>
    <dgm:cxn modelId="{692A7C38-BAF5-44F1-A758-CC96C9AF248A}" type="presOf" srcId="{FA85646A-815F-4508-B4CD-D2CCC8CFE1D5}" destId="{6D2DE8CD-7B47-41D7-A7F0-96CEB62B991F}" srcOrd="0" destOrd="0" presId="urn:microsoft.com/office/officeart/2005/8/layout/chevron2"/>
    <dgm:cxn modelId="{90D711C4-D95A-4034-B1D7-8E820301B281}" type="presOf" srcId="{1E3546BF-AE8E-4E1D-BD6F-C0EC1FC448C9}" destId="{105CFB6B-C46B-4BA5-9861-99405424A8D2}" srcOrd="0" destOrd="0" presId="urn:microsoft.com/office/officeart/2005/8/layout/chevron2"/>
    <dgm:cxn modelId="{874C7ADA-BD93-4E94-8190-72FB7BA627AD}" type="presParOf" srcId="{F3AE2165-0133-40DF-A712-FB7735B17CDF}" destId="{2885D214-2202-4BFA-9870-00D533BEC940}" srcOrd="0" destOrd="0" presId="urn:microsoft.com/office/officeart/2005/8/layout/chevron2"/>
    <dgm:cxn modelId="{1A54F9CE-46E9-43F7-A181-42ECB9FDCA9C}" type="presParOf" srcId="{2885D214-2202-4BFA-9870-00D533BEC940}" destId="{A19A17EA-3E8D-4918-AA1D-5021AC593ABF}" srcOrd="0" destOrd="0" presId="urn:microsoft.com/office/officeart/2005/8/layout/chevron2"/>
    <dgm:cxn modelId="{D52FD1EF-D9BA-446C-B91F-AB116B7FB457}" type="presParOf" srcId="{2885D214-2202-4BFA-9870-00D533BEC940}" destId="{105CFB6B-C46B-4BA5-9861-99405424A8D2}" srcOrd="1" destOrd="0" presId="urn:microsoft.com/office/officeart/2005/8/layout/chevron2"/>
    <dgm:cxn modelId="{EAA2B686-924C-42B0-8A22-6C47591A6AA1}" type="presParOf" srcId="{F3AE2165-0133-40DF-A712-FB7735B17CDF}" destId="{8AD5136B-3A80-4D0E-8B86-60162CA05152}" srcOrd="1" destOrd="0" presId="urn:microsoft.com/office/officeart/2005/8/layout/chevron2"/>
    <dgm:cxn modelId="{DD0A20EF-1BC0-4630-92F3-E7CD0D85986A}" type="presParOf" srcId="{F3AE2165-0133-40DF-A712-FB7735B17CDF}" destId="{D7578879-15D1-4132-93A1-C1E33E552F83}" srcOrd="2" destOrd="0" presId="urn:microsoft.com/office/officeart/2005/8/layout/chevron2"/>
    <dgm:cxn modelId="{537F0C9A-BCD6-4B98-9318-573477A90D14}" type="presParOf" srcId="{D7578879-15D1-4132-93A1-C1E33E552F83}" destId="{6D2DE8CD-7B47-41D7-A7F0-96CEB62B991F}" srcOrd="0" destOrd="0" presId="urn:microsoft.com/office/officeart/2005/8/layout/chevron2"/>
    <dgm:cxn modelId="{130361D2-C0FB-49DE-9701-C8C42A0DC29F}" type="presParOf" srcId="{D7578879-15D1-4132-93A1-C1E33E552F83}" destId="{BE7A4644-4FC4-4618-8BDE-78BCC1DEA6F0}" srcOrd="1" destOrd="0" presId="urn:microsoft.com/office/officeart/2005/8/layout/chevron2"/>
    <dgm:cxn modelId="{E360A6A7-17CB-44B4-8AB5-FBDB5E519FF8}" type="presParOf" srcId="{F3AE2165-0133-40DF-A712-FB7735B17CDF}" destId="{D7A2E00F-12BE-4804-8EFD-44CA70AA0C44}" srcOrd="3" destOrd="0" presId="urn:microsoft.com/office/officeart/2005/8/layout/chevron2"/>
    <dgm:cxn modelId="{E9B9DC84-9BE0-4B1B-ABE7-6D3A014F41A6}" type="presParOf" srcId="{F3AE2165-0133-40DF-A712-FB7735B17CDF}" destId="{D40199D8-871C-4FF9-B591-F6C33CDD096C}" srcOrd="4" destOrd="0" presId="urn:microsoft.com/office/officeart/2005/8/layout/chevron2"/>
    <dgm:cxn modelId="{7356067C-C371-46D1-9909-44C02D5FE268}" type="presParOf" srcId="{D40199D8-871C-4FF9-B591-F6C33CDD096C}" destId="{9415EE61-6F32-481C-9584-533838C3E5B1}" srcOrd="0" destOrd="0" presId="urn:microsoft.com/office/officeart/2005/8/layout/chevron2"/>
    <dgm:cxn modelId="{6335F1E9-0794-4672-A0FD-06BE1A3CB5CB}" type="presParOf" srcId="{D40199D8-871C-4FF9-B591-F6C33CDD096C}" destId="{54A2A018-1770-4D4C-A7E5-405B0650F8A8}" srcOrd="1" destOrd="0" presId="urn:microsoft.com/office/officeart/2005/8/layout/chevron2"/>
    <dgm:cxn modelId="{5C4E3431-E89F-49E0-969A-01731166D563}" type="presParOf" srcId="{F3AE2165-0133-40DF-A712-FB7735B17CDF}" destId="{94EAC6C8-E713-44D5-9BF7-AF4255A3E88E}" srcOrd="5" destOrd="0" presId="urn:microsoft.com/office/officeart/2005/8/layout/chevron2"/>
    <dgm:cxn modelId="{F7A73607-CF07-4504-B8AB-D862B6C7ADEC}" type="presParOf" srcId="{F3AE2165-0133-40DF-A712-FB7735B17CDF}" destId="{527C38F9-42BA-49E8-83B4-A457B4D036C9}" srcOrd="6" destOrd="0" presId="urn:microsoft.com/office/officeart/2005/8/layout/chevron2"/>
    <dgm:cxn modelId="{B9384DB4-46F6-499F-881A-ED315C1CE542}" type="presParOf" srcId="{527C38F9-42BA-49E8-83B4-A457B4D036C9}" destId="{53358AD2-7E84-4BC5-8398-9D2E4A6BBEBD}" srcOrd="0" destOrd="0" presId="urn:microsoft.com/office/officeart/2005/8/layout/chevron2"/>
    <dgm:cxn modelId="{2846CBB2-880A-4EB6-8B3E-0D55C0B22CFF}" type="presParOf" srcId="{527C38F9-42BA-49E8-83B4-A457B4D036C9}" destId="{54072C17-B874-4DEB-8834-DCEEB205B2B9}" srcOrd="1" destOrd="0" presId="urn:microsoft.com/office/officeart/2005/8/layout/chevron2"/>
    <dgm:cxn modelId="{A724C98E-B1B8-4643-AAE4-4F6363142550}" type="presParOf" srcId="{F3AE2165-0133-40DF-A712-FB7735B17CDF}" destId="{2614B5CB-F724-4907-B83A-0C84CC6A3586}" srcOrd="7" destOrd="0" presId="urn:microsoft.com/office/officeart/2005/8/layout/chevron2"/>
    <dgm:cxn modelId="{018CA119-371E-4D1A-86F3-32835DF4E70E}" type="presParOf" srcId="{F3AE2165-0133-40DF-A712-FB7735B17CDF}" destId="{DEB5F099-D69A-4E3C-8E5C-B485C64ADDFF}" srcOrd="8" destOrd="0" presId="urn:microsoft.com/office/officeart/2005/8/layout/chevron2"/>
    <dgm:cxn modelId="{751442B6-EEC0-4978-AA50-B08CD2D99852}" type="presParOf" srcId="{DEB5F099-D69A-4E3C-8E5C-B485C64ADDFF}" destId="{2C60868F-1704-41F6-9A37-6025A9BB3B90}" srcOrd="0" destOrd="0" presId="urn:microsoft.com/office/officeart/2005/8/layout/chevron2"/>
    <dgm:cxn modelId="{6DE294E1-70B9-42E6-81BC-4AFFB1873259}" type="presParOf" srcId="{DEB5F099-D69A-4E3C-8E5C-B485C64ADDFF}" destId="{AAC8B54C-FBB4-4A4C-A9A4-7AEDDF7653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7559F-0F9B-4531-BECC-C3FB41ECC412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 rot="-5400000">
        <a:off x="1" y="515391"/>
        <a:ext cx="1029841" cy="441360"/>
      </dsp:txXfrm>
    </dsp:sp>
    <dsp:sp modelId="{69588FCB-C32C-4858-8D8A-66321B05710C}">
      <dsp:nvSpPr>
        <dsp:cNvPr id="0" name=""/>
        <dsp:cNvSpPr/>
      </dsp:nvSpPr>
      <dsp:spPr>
        <a:xfrm rot="5400000">
          <a:off x="3808680" y="-2778368"/>
          <a:ext cx="956281" cy="6513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Arial" pitchFamily="34" charset="0"/>
              <a:cs typeface="Arial" pitchFamily="34" charset="0"/>
            </a:rPr>
            <a:t>Coding convention </a:t>
          </a:r>
          <a:r>
            <a:rPr lang="en-US" sz="29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dirty="0" err="1" smtClean="0">
              <a:latin typeface="Arial" pitchFamily="34" charset="0"/>
              <a:cs typeface="Arial" pitchFamily="34" charset="0"/>
            </a:rPr>
            <a:t>Dự</a:t>
          </a:r>
          <a:r>
            <a:rPr lang="en-US" sz="2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900" kern="1200" dirty="0" err="1" smtClean="0">
              <a:latin typeface="Arial" pitchFamily="34" charset="0"/>
              <a:cs typeface="Arial" pitchFamily="34" charset="0"/>
            </a:rPr>
            <a:t>án</a:t>
          </a:r>
          <a:endParaRPr lang="en-US" sz="2900" kern="1200" dirty="0">
            <a:latin typeface="Arial" pitchFamily="34" charset="0"/>
            <a:cs typeface="Arial" pitchFamily="34" charset="0"/>
          </a:endParaRPr>
        </a:p>
      </dsp:txBody>
      <dsp:txXfrm rot="-5400000">
        <a:off x="1029842" y="47152"/>
        <a:ext cx="6467276" cy="862917"/>
      </dsp:txXfrm>
    </dsp:sp>
    <dsp:sp modelId="{9085D379-2CF9-4CD3-A120-5CA0426DDF62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endParaRPr lang="en-US" sz="2800" kern="1200" dirty="0"/>
        </a:p>
      </dsp:txBody>
      <dsp:txXfrm rot="-5400000">
        <a:off x="1" y="1790682"/>
        <a:ext cx="1029841" cy="441360"/>
      </dsp:txXfrm>
    </dsp:sp>
    <dsp:sp modelId="{121393D7-737E-4347-ADB9-5319B3B091D4}">
      <dsp:nvSpPr>
        <dsp:cNvPr id="0" name=""/>
        <dsp:cNvSpPr/>
      </dsp:nvSpPr>
      <dsp:spPr>
        <a:xfrm rot="5400000">
          <a:off x="3808680" y="-1503077"/>
          <a:ext cx="956281" cy="6513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rial" pitchFamily="34" charset="0"/>
              <a:cs typeface="Arial" pitchFamily="34" charset="0"/>
            </a:rPr>
            <a:t>Coding Convention </a:t>
          </a:r>
          <a:r>
            <a:rPr lang="en-US" sz="27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700" kern="1200" dirty="0" smtClean="0">
              <a:latin typeface="Arial" pitchFamily="34" charset="0"/>
              <a:cs typeface="Arial" pitchFamily="34" charset="0"/>
            </a:rPr>
            <a:t> R2Framework</a:t>
          </a:r>
          <a:endParaRPr lang="en-US" sz="2700" kern="1200" dirty="0">
            <a:latin typeface="Arial" pitchFamily="34" charset="0"/>
            <a:cs typeface="Arial" pitchFamily="34" charset="0"/>
          </a:endParaRPr>
        </a:p>
      </dsp:txBody>
      <dsp:txXfrm rot="-5400000">
        <a:off x="1029842" y="1322443"/>
        <a:ext cx="6467276" cy="862917"/>
      </dsp:txXfrm>
    </dsp:sp>
    <dsp:sp modelId="{B0FDA030-01D9-4099-A29D-5A489D1669DC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endParaRPr lang="en-US" sz="2800" kern="1200" dirty="0"/>
        </a:p>
      </dsp:txBody>
      <dsp:txXfrm rot="-5400000">
        <a:off x="1" y="3065974"/>
        <a:ext cx="1029841" cy="441360"/>
      </dsp:txXfrm>
    </dsp:sp>
    <dsp:sp modelId="{38AB05A2-255E-4C92-8CBF-350F142DA8DA}">
      <dsp:nvSpPr>
        <dsp:cNvPr id="0" name=""/>
        <dsp:cNvSpPr/>
      </dsp:nvSpPr>
      <dsp:spPr>
        <a:xfrm rot="5400000">
          <a:off x="3808680" y="-227785"/>
          <a:ext cx="956281" cy="6513958"/>
        </a:xfrm>
        <a:prstGeom prst="round2Same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Arial" pitchFamily="34" charset="0"/>
              <a:cs typeface="Arial" pitchFamily="34" charset="0"/>
            </a:rPr>
            <a:t>Java Coding Convention</a:t>
          </a:r>
          <a:endParaRPr lang="en-US" sz="2900" kern="1200" dirty="0">
            <a:latin typeface="Arial" pitchFamily="34" charset="0"/>
            <a:cs typeface="Arial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Arial" pitchFamily="34" charset="0"/>
              <a:cs typeface="Arial" pitchFamily="34" charset="0"/>
            </a:rPr>
            <a:t>Java Sun Coding Convention</a:t>
          </a:r>
          <a:endParaRPr lang="en-US" sz="2900" kern="1200" dirty="0">
            <a:latin typeface="Arial" pitchFamily="34" charset="0"/>
            <a:cs typeface="Arial" pitchFamily="34" charset="0"/>
          </a:endParaRPr>
        </a:p>
      </dsp:txBody>
      <dsp:txXfrm rot="-5400000">
        <a:off x="1029842" y="2597735"/>
        <a:ext cx="6467276" cy="862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A17EA-3E8D-4918-AA1D-5021AC593ABF}">
      <dsp:nvSpPr>
        <dsp:cNvPr id="0" name=""/>
        <dsp:cNvSpPr/>
      </dsp:nvSpPr>
      <dsp:spPr>
        <a:xfrm rot="5400000">
          <a:off x="-134941" y="136862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smtClean="0">
              <a:solidFill>
                <a:schemeClr val="bg1"/>
              </a:solidFill>
            </a:rPr>
            <a:t>①</a:t>
          </a:r>
          <a:endParaRPr lang="en-US" sz="1600" b="1" kern="1200" dirty="0">
            <a:solidFill>
              <a:schemeClr val="bg1"/>
            </a:solidFill>
          </a:endParaRPr>
        </a:p>
      </dsp:txBody>
      <dsp:txXfrm rot="-5400000">
        <a:off x="2" y="316785"/>
        <a:ext cx="629729" cy="269884"/>
      </dsp:txXfrm>
    </dsp:sp>
    <dsp:sp modelId="{105CFB6B-C46B-4BA5-9861-99405424A8D2}">
      <dsp:nvSpPr>
        <dsp:cNvPr id="0" name=""/>
        <dsp:cNvSpPr/>
      </dsp:nvSpPr>
      <dsp:spPr>
        <a:xfrm rot="5400000">
          <a:off x="3794390" y="-3162740"/>
          <a:ext cx="584748" cy="6914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Common </a:t>
          </a:r>
          <a:r>
            <a:rPr lang="en-US" sz="3400" kern="1200" dirty="0" err="1" smtClean="0"/>
            <a:t>của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dự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án</a:t>
          </a:r>
          <a:endParaRPr lang="en-US" sz="3400" kern="1200" dirty="0"/>
        </a:p>
      </dsp:txBody>
      <dsp:txXfrm rot="-5400000">
        <a:off x="629730" y="30465"/>
        <a:ext cx="6885525" cy="527658"/>
      </dsp:txXfrm>
    </dsp:sp>
    <dsp:sp modelId="{6D2DE8CD-7B47-41D7-A7F0-96CEB62B991F}">
      <dsp:nvSpPr>
        <dsp:cNvPr id="0" name=""/>
        <dsp:cNvSpPr/>
      </dsp:nvSpPr>
      <dsp:spPr>
        <a:xfrm rot="5400000">
          <a:off x="-134941" y="916680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smtClean="0">
              <a:solidFill>
                <a:schemeClr val="bg1"/>
              </a:solidFill>
            </a:rPr>
            <a:t>②</a:t>
          </a:r>
          <a:endParaRPr lang="en-US" sz="1600" b="1" kern="1200" dirty="0">
            <a:solidFill>
              <a:schemeClr val="bg1"/>
            </a:solidFill>
          </a:endParaRPr>
        </a:p>
      </dsp:txBody>
      <dsp:txXfrm rot="-5400000">
        <a:off x="2" y="1096603"/>
        <a:ext cx="629729" cy="269884"/>
      </dsp:txXfrm>
    </dsp:sp>
    <dsp:sp modelId="{BE7A4644-4FC4-4618-8BDE-78BCC1DEA6F0}">
      <dsp:nvSpPr>
        <dsp:cNvPr id="0" name=""/>
        <dsp:cNvSpPr/>
      </dsp:nvSpPr>
      <dsp:spPr>
        <a:xfrm rot="5400000">
          <a:off x="3794390" y="-2382922"/>
          <a:ext cx="584748" cy="6914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R2Framework</a:t>
          </a:r>
          <a:endParaRPr lang="en-US" sz="3400" kern="1200" dirty="0"/>
        </a:p>
      </dsp:txBody>
      <dsp:txXfrm rot="-5400000">
        <a:off x="629730" y="810283"/>
        <a:ext cx="6885525" cy="527658"/>
      </dsp:txXfrm>
    </dsp:sp>
    <dsp:sp modelId="{9415EE61-6F32-481C-9584-533838C3E5B1}">
      <dsp:nvSpPr>
        <dsp:cNvPr id="0" name=""/>
        <dsp:cNvSpPr/>
      </dsp:nvSpPr>
      <dsp:spPr>
        <a:xfrm rot="5400000">
          <a:off x="-134941" y="1696497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smtClean="0">
              <a:solidFill>
                <a:schemeClr val="bg1"/>
              </a:solidFill>
            </a:rPr>
            <a:t>③</a:t>
          </a:r>
          <a:endParaRPr lang="en-US" sz="1600" b="1" kern="1200" dirty="0">
            <a:solidFill>
              <a:schemeClr val="bg1"/>
            </a:solidFill>
          </a:endParaRPr>
        </a:p>
      </dsp:txBody>
      <dsp:txXfrm rot="-5400000">
        <a:off x="2" y="1876420"/>
        <a:ext cx="629729" cy="269884"/>
      </dsp:txXfrm>
    </dsp:sp>
    <dsp:sp modelId="{54A2A018-1770-4D4C-A7E5-405B0650F8A8}">
      <dsp:nvSpPr>
        <dsp:cNvPr id="0" name=""/>
        <dsp:cNvSpPr/>
      </dsp:nvSpPr>
      <dsp:spPr>
        <a:xfrm rot="5400000">
          <a:off x="3794390" y="-1603105"/>
          <a:ext cx="584748" cy="6914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Seasar2 framework</a:t>
          </a:r>
          <a:endParaRPr lang="en-US" sz="3400" kern="1200" dirty="0"/>
        </a:p>
      </dsp:txBody>
      <dsp:txXfrm rot="-5400000">
        <a:off x="629730" y="1590100"/>
        <a:ext cx="6885525" cy="527658"/>
      </dsp:txXfrm>
    </dsp:sp>
    <dsp:sp modelId="{53358AD2-7E84-4BC5-8398-9D2E4A6BBEBD}">
      <dsp:nvSpPr>
        <dsp:cNvPr id="0" name=""/>
        <dsp:cNvSpPr/>
      </dsp:nvSpPr>
      <dsp:spPr>
        <a:xfrm rot="5400000">
          <a:off x="-134941" y="2476315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smtClean="0">
              <a:solidFill>
                <a:schemeClr val="bg1"/>
              </a:solidFill>
            </a:rPr>
            <a:t>④</a:t>
          </a:r>
          <a:endParaRPr lang="en-US" sz="1600" b="1" kern="1200" dirty="0">
            <a:solidFill>
              <a:schemeClr val="bg1"/>
            </a:solidFill>
          </a:endParaRPr>
        </a:p>
      </dsp:txBody>
      <dsp:txXfrm rot="-5400000">
        <a:off x="2" y="2656238"/>
        <a:ext cx="629729" cy="269884"/>
      </dsp:txXfrm>
    </dsp:sp>
    <dsp:sp modelId="{54072C17-B874-4DEB-8834-DCEEB205B2B9}">
      <dsp:nvSpPr>
        <dsp:cNvPr id="0" name=""/>
        <dsp:cNvSpPr/>
      </dsp:nvSpPr>
      <dsp:spPr>
        <a:xfrm rot="5400000">
          <a:off x="3794390" y="-823287"/>
          <a:ext cx="584748" cy="6914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Apache Common</a:t>
          </a:r>
          <a:endParaRPr lang="en-US" sz="3400" kern="1200" dirty="0"/>
        </a:p>
      </dsp:txBody>
      <dsp:txXfrm rot="-5400000">
        <a:off x="629730" y="2369918"/>
        <a:ext cx="6885525" cy="527658"/>
      </dsp:txXfrm>
    </dsp:sp>
    <dsp:sp modelId="{2C60868F-1704-41F6-9A37-6025A9BB3B90}">
      <dsp:nvSpPr>
        <dsp:cNvPr id="0" name=""/>
        <dsp:cNvSpPr/>
      </dsp:nvSpPr>
      <dsp:spPr>
        <a:xfrm rot="5400000">
          <a:off x="-134941" y="3256133"/>
          <a:ext cx="899613" cy="6297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smtClean="0">
              <a:solidFill>
                <a:schemeClr val="bg1"/>
              </a:solidFill>
            </a:rPr>
            <a:t>⑤</a:t>
          </a:r>
          <a:endParaRPr lang="en-US" sz="1600" b="1" kern="1200" dirty="0">
            <a:solidFill>
              <a:schemeClr val="bg1"/>
            </a:solidFill>
          </a:endParaRPr>
        </a:p>
      </dsp:txBody>
      <dsp:txXfrm rot="-5400000">
        <a:off x="2" y="3436056"/>
        <a:ext cx="629729" cy="269884"/>
      </dsp:txXfrm>
    </dsp:sp>
    <dsp:sp modelId="{AAC8B54C-FBB4-4A4C-A9A4-7AEDDF76536F}">
      <dsp:nvSpPr>
        <dsp:cNvPr id="0" name=""/>
        <dsp:cNvSpPr/>
      </dsp:nvSpPr>
      <dsp:spPr>
        <a:xfrm rot="5400000">
          <a:off x="3794390" y="-43469"/>
          <a:ext cx="584748" cy="69140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Java API</a:t>
          </a:r>
          <a:endParaRPr lang="en-US" sz="3400" kern="1200" dirty="0"/>
        </a:p>
      </dsp:txBody>
      <dsp:txXfrm rot="-5400000">
        <a:off x="629730" y="3149736"/>
        <a:ext cx="6885525" cy="52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822C-5174-4559-AB60-D8B65F38C7E0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18FB-2068-42BF-8ED7-B047B7E4B8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successful completion of “SVN Training” course, participants will be able to: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the purpose of Version control systems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with SVN for Version control of projects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Comprehend the philosophy of “Trunk-branch-tags” approach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Mini Project with SVN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18FB-2068-42BF-8ED7-B047B7E4B8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3"/>
          </a:xfrm>
        </p:spPr>
        <p:txBody>
          <a:bodyPr vert="eaVert" lIns="45720" tIns="0" rIns="45720" bIns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5"/>
            <a:ext cx="3703320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3782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3782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1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kumimoji="1"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7200" dirty="0" smtClean="0"/>
              <a:t>Coding Convention</a:t>
            </a:r>
            <a:endParaRPr lang="ja-JP" alt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24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N_PKG003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tắt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package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package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172" y="3672714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jp.co.isid.fw.bk</a:t>
            </a:r>
            <a:r>
              <a:rPr lang="ja-JP" altLang="en-US" sz="1600" smtClean="0"/>
              <a:t>ｇ</a:t>
            </a:r>
            <a:r>
              <a:rPr lang="en-US" sz="1600" dirty="0" smtClean="0"/>
              <a:t>.acc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80816" y="3666416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jp.co.isid.framework.banking.account</a:t>
            </a:r>
            <a:endParaRPr lang="en-US" sz="1600" dirty="0"/>
          </a:p>
        </p:txBody>
      </p:sp>
      <p:sp>
        <p:nvSpPr>
          <p:cNvPr id="6" name="Cross 5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664875"/>
            <a:ext cx="6300470" cy="270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Khi</a:t>
            </a:r>
            <a:r>
              <a:rPr lang="en-US" sz="2000" dirty="0" smtClean="0"/>
              <a:t> copy array,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chẳng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loop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System.arraycopy</a:t>
            </a:r>
            <a:r>
              <a:rPr lang="en-US" sz="2000" dirty="0" smtClean="0"/>
              <a:t>()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copy array.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ngồi</a:t>
            </a:r>
            <a:r>
              <a:rPr lang="en-US" sz="2000" dirty="0" smtClean="0"/>
              <a:t> </a:t>
            </a:r>
            <a:r>
              <a:rPr lang="en-US" sz="2000" dirty="0" err="1" smtClean="0"/>
              <a:t>miêu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copy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lãng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,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dirty="0" err="1" smtClean="0"/>
              <a:t>sót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thi</a:t>
            </a:r>
            <a:r>
              <a:rPr lang="en-US" sz="2000" dirty="0" smtClean="0"/>
              <a:t>,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System.arraycopy</a:t>
            </a:r>
            <a:r>
              <a:rPr lang="en-US" sz="2000" dirty="0" smtClean="0"/>
              <a:t>() </a:t>
            </a:r>
            <a:r>
              <a:rPr lang="en-US" sz="2000" dirty="0" err="1" smtClean="0"/>
              <a:t>nhé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C_CTR008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copy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mảng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System.arraycopy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95384" y="334774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020477" y="334774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346867"/>
            <a:ext cx="6300470" cy="293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Việc</a:t>
            </a:r>
            <a:r>
              <a:rPr lang="en-US" sz="2000" dirty="0" smtClean="0"/>
              <a:t> generate object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tốn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generate,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performance </a:t>
            </a:r>
            <a:r>
              <a:rPr lang="en-US" sz="2000" dirty="0" err="1" smtClean="0"/>
              <a:t>nghiêm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.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tránh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,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instance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rồi</a:t>
            </a:r>
            <a:r>
              <a:rPr lang="en-US" sz="2000" dirty="0" smtClean="0"/>
              <a:t> </a:t>
            </a:r>
            <a:r>
              <a:rPr lang="en-US" sz="2000" dirty="0" err="1" smtClean="0"/>
              <a:t>tái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C_CTR009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tối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generate object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lặp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823853" y="3158820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90249" y="313614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109" y="4147589"/>
            <a:ext cx="5398770" cy="269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loop,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gắng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try/catch block!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performance,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loop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trở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cực</a:t>
            </a:r>
            <a:r>
              <a:rPr lang="en-US" sz="2000" dirty="0" smtClean="0"/>
              <a:t> </a:t>
            </a:r>
            <a:r>
              <a:rPr lang="en-US" sz="2000" dirty="0" err="1" smtClean="0"/>
              <a:t>kì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.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try/catch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! </a:t>
            </a:r>
          </a:p>
          <a:p>
            <a:r>
              <a:rPr lang="en-US" altLang="ja-JP" sz="2000" dirty="0" smtClean="0"/>
              <a:t>【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altLang="ja-JP" sz="2000" dirty="0" smtClean="0"/>
              <a:t>】 </a:t>
            </a:r>
            <a:endParaRPr lang="en-US" sz="2000" dirty="0" smtClean="0"/>
          </a:p>
          <a:p>
            <a:r>
              <a:rPr lang="en-US" sz="2000" dirty="0" smtClean="0"/>
              <a:t>Cho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dù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exeption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exeption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C_CTR011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try block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ngoại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438444" y="409589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219433" y="3974978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853" y="5242920"/>
            <a:ext cx="6300470" cy="146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ja-JP" altLang="en-US" sz="2000" smtClean="0"/>
              <a:t>”</a:t>
            </a:r>
            <a:r>
              <a:rPr lang="en-US" sz="2000" dirty="0" smtClean="0"/>
              <a:t>==</a:t>
            </a:r>
            <a:r>
              <a:rPr lang="ja-JP" altLang="en-US" sz="2000" smtClean="0"/>
              <a:t>”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ja-JP" altLang="en-US" sz="2000" smtClean="0"/>
              <a:t>”</a:t>
            </a:r>
            <a:r>
              <a:rPr lang="en-US" sz="2000" dirty="0" smtClean="0"/>
              <a:t>!=</a:t>
            </a:r>
            <a:r>
              <a:rPr lang="ja-JP" altLang="en-US" sz="2000" smtClean="0"/>
              <a:t>”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2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ngang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check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instance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bug. Do </a:t>
            </a:r>
            <a:r>
              <a:rPr lang="en-US" sz="2000" dirty="0" err="1" smtClean="0"/>
              <a:t>đó</a:t>
            </a:r>
            <a:r>
              <a:rPr lang="en-US" sz="2000" dirty="0" smtClean="0"/>
              <a:t>,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method equals()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String class </a:t>
            </a:r>
            <a:r>
              <a:rPr lang="en-US" sz="2000" dirty="0" err="1" smtClean="0"/>
              <a:t>nhé</a:t>
            </a:r>
            <a:r>
              <a:rPr lang="en-US" sz="2000" dirty="0" smtClean="0"/>
              <a:t>! </a:t>
            </a:r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literal,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compiler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instance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,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kể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ja-JP" altLang="en-US" sz="2000" smtClean="0"/>
              <a:t>”</a:t>
            </a:r>
            <a:r>
              <a:rPr lang="en-US" sz="2000" dirty="0" smtClean="0"/>
              <a:t>==</a:t>
            </a:r>
            <a:r>
              <a:rPr lang="ja-JP" altLang="en-US" sz="2000" smtClean="0"/>
              <a:t>”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method equals()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String class,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mặt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tuân</a:t>
            </a:r>
            <a:r>
              <a:rPr lang="en-US" sz="2000" dirty="0" smtClean="0"/>
              <a:t> </a:t>
            </a:r>
            <a:r>
              <a:rPr lang="en-US" sz="2000" dirty="0" err="1" smtClean="0"/>
              <a:t>thủ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nhé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C_STR001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giống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equals()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551798" y="4942277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793767" y="487426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647118"/>
            <a:ext cx="6300470" cy="17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Khi</a:t>
            </a:r>
            <a:r>
              <a:rPr lang="en-US" sz="2000" dirty="0" smtClean="0"/>
              <a:t> generate String object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string constant </a:t>
            </a:r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new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new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JavaVM</a:t>
            </a:r>
            <a:r>
              <a:rPr lang="en-US" sz="2000" dirty="0" smtClean="0"/>
              <a:t>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generate instance,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tốn</a:t>
            </a:r>
            <a:r>
              <a:rPr lang="en-US" sz="2000" dirty="0" smtClean="0"/>
              <a:t> memory area 1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. </a:t>
            </a:r>
            <a:r>
              <a:rPr lang="en-US" sz="2000" dirty="0" err="1" smtClean="0"/>
              <a:t>Tóm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“new” </a:t>
            </a:r>
            <a:r>
              <a:rPr lang="en-US" sz="2000" dirty="0" err="1" smtClean="0"/>
              <a:t>cho</a:t>
            </a:r>
            <a:r>
              <a:rPr lang="en-US" sz="2000" dirty="0" smtClean="0"/>
              <a:t> string constant.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C_STR002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new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string literal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7596" y="340064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75135" y="335530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637165"/>
            <a:ext cx="6300470" cy="158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C_STR005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String literal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equals()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String Literal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7596" y="235022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75135" y="230487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354891"/>
            <a:ext cx="6300470" cy="18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convert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Primitive,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convert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C_STR006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convert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primitive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String object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convert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7596" y="321927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75135" y="317393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4466657"/>
            <a:ext cx="6300470" cy="236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vd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ja-JP" altLang="en-US" sz="2000" smtClean="0"/>
              <a:t>「</a:t>
            </a:r>
            <a:r>
              <a:rPr lang="en-US" sz="2000" dirty="0" smtClean="0"/>
              <a:t>¥n</a:t>
            </a:r>
            <a:r>
              <a:rPr lang="ja-JP" altLang="en-US" sz="2000" smtClean="0"/>
              <a:t>」</a:t>
            </a:r>
            <a:r>
              <a:rPr lang="en-US" sz="2000" dirty="0" smtClean="0"/>
              <a:t>, </a:t>
            </a:r>
            <a:r>
              <a:rPr lang="ja-JP" altLang="en-US" sz="2000" smtClean="0"/>
              <a:t>「</a:t>
            </a:r>
            <a:r>
              <a:rPr lang="en-US" sz="2000" dirty="0" smtClean="0"/>
              <a:t>¥r</a:t>
            </a:r>
            <a:r>
              <a:rPr lang="ja-JP" altLang="en-US" sz="2000" smtClean="0"/>
              <a:t>」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literal </a:t>
            </a:r>
            <a:r>
              <a:rPr lang="en-US" sz="2000" dirty="0" err="1" smtClean="0"/>
              <a:t>trong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code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 OS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 Do </a:t>
            </a:r>
            <a:r>
              <a:rPr lang="en-US" sz="2000" dirty="0" err="1" smtClean="0"/>
              <a:t>đó</a:t>
            </a:r>
            <a:r>
              <a:rPr lang="en-US" sz="2000" dirty="0" smtClean="0"/>
              <a:t>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chẳng</a:t>
            </a:r>
            <a:r>
              <a:rPr lang="en-US" sz="2000" dirty="0" smtClean="0"/>
              <a:t> may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ja-JP" altLang="en-US" sz="2000" smtClean="0"/>
              <a:t>「</a:t>
            </a:r>
            <a:r>
              <a:rPr lang="en-US" sz="2000" dirty="0" smtClean="0"/>
              <a:t>¥n</a:t>
            </a:r>
            <a:r>
              <a:rPr lang="ja-JP" altLang="en-US" sz="2000" smtClean="0"/>
              <a:t>」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ja-JP" altLang="en-US" sz="2000" smtClean="0"/>
              <a:t>「</a:t>
            </a:r>
            <a:r>
              <a:rPr lang="en-US" sz="2000" dirty="0" smtClean="0"/>
              <a:t>¥r</a:t>
            </a:r>
            <a:r>
              <a:rPr lang="ja-JP" altLang="en-US" sz="2000" smtClean="0"/>
              <a:t>」</a:t>
            </a:r>
            <a:r>
              <a:rPr lang="en-US" sz="2000" dirty="0" smtClean="0"/>
              <a:t>,… </a:t>
            </a:r>
            <a:r>
              <a:rPr lang="en-US" sz="2000" dirty="0" err="1" smtClean="0"/>
              <a:t>cho</a:t>
            </a:r>
            <a:r>
              <a:rPr lang="en-US" sz="2000" dirty="0" smtClean="0"/>
              <a:t> literal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portable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source code (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portable</a:t>
            </a:r>
            <a:r>
              <a:rPr lang="en-US" altLang="ja-JP" sz="2000" dirty="0" err="1" smtClean="0"/>
              <a:t>『</a:t>
            </a:r>
            <a:r>
              <a:rPr lang="en-US" sz="2000" dirty="0" err="1" smtClean="0"/>
              <a:t>Write</a:t>
            </a:r>
            <a:r>
              <a:rPr lang="en-US" sz="2000" dirty="0" smtClean="0"/>
              <a:t> </a:t>
            </a:r>
            <a:r>
              <a:rPr lang="en-US" sz="2000" dirty="0" err="1" smtClean="0"/>
              <a:t>Once,Run</a:t>
            </a:r>
            <a:r>
              <a:rPr lang="en-US" sz="2000" dirty="0" smtClean="0"/>
              <a:t> Anywhere</a:t>
            </a:r>
            <a:r>
              <a:rPr lang="en-US" altLang="ja-JP" sz="2000" dirty="0" smtClean="0"/>
              <a:t>』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trưng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Java).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code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source code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System.getProperty</a:t>
            </a:r>
            <a:r>
              <a:rPr lang="en-US" sz="2000" dirty="0" smtClean="0"/>
              <a:t>(), </a:t>
            </a:r>
            <a:r>
              <a:rPr lang="en-US" sz="2000" dirty="0" err="1" smtClean="0"/>
              <a:t>để</a:t>
            </a:r>
            <a:r>
              <a:rPr lang="en-US" sz="2000" dirty="0" smtClean="0"/>
              <a:t> get code </a:t>
            </a:r>
            <a:r>
              <a:rPr lang="en-US" sz="2000" dirty="0" err="1" smtClean="0"/>
              <a:t>ngắt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system </a:t>
            </a:r>
            <a:r>
              <a:rPr lang="en-US" sz="2000" dirty="0" err="1" smtClean="0"/>
              <a:t>rồi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nhé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C_STR008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system (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vd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¥n, ¥r)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80266" y="608069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37350" y="6090946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057436"/>
            <a:ext cx="6300470" cy="411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C_CLT001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khích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collection class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Java2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trở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702937" y="193188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22235" y="1919468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1706563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N_PKG004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sub package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trùng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package cha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FQDN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sub package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FQDN (Fully Qualified Domain Name)</a:t>
            </a:r>
            <a:r>
              <a:rPr lang="ja-JP" altLang="en-US" smtClean="0"/>
              <a:t>：</a:t>
            </a:r>
            <a:r>
              <a:rPr lang="en-US" dirty="0" err="1" smtClean="0"/>
              <a:t>Tên</a:t>
            </a:r>
            <a:r>
              <a:rPr lang="en-US" dirty="0" smtClean="0"/>
              <a:t> domain name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5607" y="3666416"/>
            <a:ext cx="6997805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jp.co.isid.framework.banking.</a:t>
            </a:r>
            <a:r>
              <a:rPr lang="en-US" sz="1600" dirty="0" err="1" smtClean="0">
                <a:solidFill>
                  <a:srgbClr val="FF0000"/>
                </a:solidFill>
              </a:rPr>
              <a:t>account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jp.co.isid.framework.trading.</a:t>
            </a:r>
            <a:r>
              <a:rPr lang="en-US" sz="1600" dirty="0" err="1" smtClean="0">
                <a:solidFill>
                  <a:srgbClr val="FF0000"/>
                </a:solidFill>
              </a:rPr>
              <a:t>account</a:t>
            </a:r>
            <a:r>
              <a:rPr lang="en-US" sz="1600" dirty="0" smtClean="0"/>
              <a:t> //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tên</a:t>
            </a:r>
            <a:r>
              <a:rPr lang="en-US" sz="1600" dirty="0" smtClean="0"/>
              <a:t> package cha </a:t>
            </a:r>
            <a:r>
              <a:rPr lang="en-US" sz="1600" dirty="0" err="1" smtClean="0"/>
              <a:t>khác</a:t>
            </a:r>
            <a:r>
              <a:rPr lang="en-US" sz="1600" dirty="0" smtClean="0"/>
              <a:t> </a:t>
            </a:r>
            <a:r>
              <a:rPr lang="en-US" sz="1600" dirty="0" err="1" smtClean="0"/>
              <a:t>nhau</a:t>
            </a:r>
            <a:r>
              <a:rPr lang="en-US" sz="1600" dirty="0" smtClean="0"/>
              <a:t> </a:t>
            </a:r>
            <a:r>
              <a:rPr lang="en-US" sz="1600" dirty="0" err="1" smtClean="0"/>
              <a:t>nên</a:t>
            </a:r>
            <a:r>
              <a:rPr lang="en-US" sz="1600" dirty="0" smtClean="0"/>
              <a:t> Ok.</a:t>
            </a:r>
            <a:endParaRPr lang="en-US" sz="1600" dirty="0"/>
          </a:p>
        </p:txBody>
      </p:sp>
      <p:sp>
        <p:nvSpPr>
          <p:cNvPr id="8" name="Donut 7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2405062"/>
            <a:ext cx="3762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N_CLS007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trò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ID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,…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smtClean="0">
                <a:solidFill>
                  <a:srgbClr val="FF0000"/>
                </a:solidFill>
              </a:rPr>
              <a:t>S0001</a:t>
            </a:r>
            <a:r>
              <a:rPr lang="en-US" sz="1600" dirty="0" smtClean="0"/>
              <a:t> { //</a:t>
            </a:r>
            <a:r>
              <a:rPr lang="ja-JP" altLang="en-US" sz="1600" smtClean="0"/>
              <a:t>違反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80816" y="3666416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smtClean="0">
                <a:solidFill>
                  <a:srgbClr val="FF0000"/>
                </a:solidFill>
              </a:rPr>
              <a:t>Sample</a:t>
            </a:r>
            <a:r>
              <a:rPr lang="en-US" sz="1600" dirty="0" smtClean="0"/>
              <a:t> { //</a:t>
            </a:r>
            <a:r>
              <a:rPr lang="ja-JP" altLang="en-US" sz="1600" smtClean="0"/>
              <a:t>修正済み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class,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đơn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(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rule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b="1" dirty="0" err="1" smtClean="0"/>
              <a:t>sampleclass</a:t>
            </a:r>
            <a:r>
              <a:rPr lang="en-US" sz="1600" dirty="0" smtClean="0"/>
              <a:t> { //</a:t>
            </a:r>
            <a:r>
              <a:rPr lang="ja-JP" altLang="en-US" sz="1600" smtClean="0"/>
              <a:t>違反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80816" y="3666416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b="1" dirty="0" err="1" smtClean="0"/>
              <a:t>SampleClass</a:t>
            </a:r>
            <a:r>
              <a:rPr lang="en-US" sz="1600" dirty="0" smtClean="0"/>
              <a:t> { //</a:t>
            </a:r>
            <a:r>
              <a:rPr lang="ja-JP" altLang="en-US" sz="1600" smtClean="0"/>
              <a:t>修正済み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"Exception"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Đ/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ngoại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lệ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class exception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“Exception”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Sample extends Exception{ //</a:t>
            </a:r>
            <a:r>
              <a:rPr lang="ja-JP" altLang="en-US" sz="1600" smtClean="0"/>
              <a:t>違反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80816" y="3666416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SampleException</a:t>
            </a:r>
            <a:r>
              <a:rPr lang="en-US" sz="1600" dirty="0" smtClean="0"/>
              <a:t> extends Exception{ //</a:t>
            </a:r>
            <a:r>
              <a:rPr lang="ja-JP" altLang="en-US" sz="1600" smtClean="0"/>
              <a:t>修正済み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phù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interface,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“I” ở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6"/>
            <a:ext cx="4262162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Sample implements </a:t>
            </a:r>
            <a:r>
              <a:rPr lang="en-US" sz="1600" b="1" dirty="0" err="1" smtClean="0"/>
              <a:t>ISample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trừu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chuẩn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“Abstract”,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sub class.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6"/>
            <a:ext cx="4262162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abstract class </a:t>
            </a:r>
            <a:r>
              <a:rPr lang="en-US" sz="1600" dirty="0" err="1" smtClean="0"/>
              <a:t>AbstractSample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implement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chuẩn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implement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interface,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“</a:t>
            </a:r>
            <a:r>
              <a:rPr lang="en-US" dirty="0" err="1" smtClean="0"/>
              <a:t>Impl</a:t>
            </a:r>
            <a:r>
              <a:rPr lang="en-US" dirty="0" smtClean="0"/>
              <a:t>”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6"/>
            <a:ext cx="4262162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SampleImpl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N_CLS004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khả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“able” ở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interface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Runnable</a:t>
            </a:r>
            <a:r>
              <a:rPr lang="en-US" dirty="0" smtClean="0"/>
              <a:t>, </a:t>
            </a:r>
            <a:r>
              <a:rPr lang="en-US" dirty="0" err="1" smtClean="0"/>
              <a:t>Cloneable</a:t>
            </a:r>
            <a:r>
              <a:rPr lang="en-US" dirty="0" smtClean="0"/>
              <a:t>,…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define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(~able)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6"/>
            <a:ext cx="4262162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Sample implements Pluggable 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N_TCL001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test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test + Test”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test class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“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test + Test”.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6"/>
            <a:ext cx="4262162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SampleClassTest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TestCase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Mục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tiêu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smtClean="0"/>
              <a:t>Coding Convention.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2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N_TCL002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test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test package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AllTest</a:t>
            </a:r>
            <a:r>
              <a:rPr lang="ja-JP" alt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ja-JP" alt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package name + Test</a:t>
            </a:r>
            <a:r>
              <a:rPr lang="ja-JP" alt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test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test package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ja-JP" altLang="en-US" smtClean="0"/>
              <a:t>「</a:t>
            </a:r>
            <a:r>
              <a:rPr lang="en-US" dirty="0" err="1" smtClean="0"/>
              <a:t>AllTest</a:t>
            </a:r>
            <a:r>
              <a:rPr lang="ja-JP" altLang="en-US" smtClean="0"/>
              <a:t>」</a:t>
            </a:r>
            <a:r>
              <a:rPr lang="en-US" dirty="0" smtClean="0"/>
              <a:t>or</a:t>
            </a:r>
            <a:r>
              <a:rPr lang="ja-JP" altLang="en-US" smtClean="0"/>
              <a:t>「</a:t>
            </a:r>
            <a:r>
              <a:rPr lang="en-US" dirty="0" smtClean="0"/>
              <a:t>package name + Test</a:t>
            </a:r>
            <a:r>
              <a:rPr lang="ja-JP" altLang="en-US" smtClean="0"/>
              <a:t>」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3296" y="3666415"/>
            <a:ext cx="4262162" cy="185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AllTest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------------------------------------------- </a:t>
            </a:r>
          </a:p>
          <a:p>
            <a:r>
              <a:rPr lang="en-US" sz="1600" dirty="0" smtClean="0"/>
              <a:t>package </a:t>
            </a:r>
            <a:r>
              <a:rPr lang="en-US" sz="1600" dirty="0" err="1" smtClean="0"/>
              <a:t>jp.co.isid.banking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BankingTest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5675333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giống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constructor.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constructor.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76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BadSample</a:t>
            </a:r>
            <a:r>
              <a:rPr lang="en-US" sz="1600" dirty="0" smtClean="0"/>
              <a:t> {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BadSample</a:t>
            </a:r>
            <a:r>
              <a:rPr lang="en-US" sz="1600" dirty="0" smtClean="0"/>
              <a:t>() 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BadSample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number){ </a:t>
            </a:r>
          </a:p>
          <a:p>
            <a:r>
              <a:rPr lang="en-US" sz="1600" dirty="0" smtClean="0"/>
              <a:t>} //</a:t>
            </a:r>
            <a:r>
              <a:rPr lang="ja-JP" altLang="en-US" sz="1600" smtClean="0"/>
              <a:t>違反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80816" y="3666416"/>
            <a:ext cx="3822596" cy="177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FixedSample</a:t>
            </a:r>
            <a:r>
              <a:rPr lang="en-US" sz="1600" dirty="0" smtClean="0"/>
              <a:t> {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FixedSample</a:t>
            </a:r>
            <a:r>
              <a:rPr lang="en-US" sz="1600" dirty="0" smtClean="0"/>
              <a:t>() 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setNumber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number){ </a:t>
            </a:r>
          </a:p>
          <a:p>
            <a:r>
              <a:rPr lang="ja-JP" altLang="en-US" sz="1600" smtClean="0"/>
              <a:t>　　　</a:t>
            </a:r>
            <a:r>
              <a:rPr lang="en-US" sz="1600" dirty="0" smtClean="0"/>
              <a:t>}</a:t>
            </a:r>
            <a:r>
              <a:rPr lang="ja-JP" altLang="en-US" sz="1600" smtClean="0"/>
              <a:t>　　</a:t>
            </a:r>
            <a:r>
              <a:rPr lang="en-US" sz="1600" dirty="0" smtClean="0"/>
              <a:t>//</a:t>
            </a:r>
            <a:r>
              <a:rPr lang="ja-JP" altLang="en-US" sz="1600" smtClean="0"/>
              <a:t>修正済み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rule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00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void</a:t>
            </a:r>
            <a:r>
              <a:rPr lang="ja-JP" altLang="en-US" sz="1600" smtClean="0"/>
              <a:t>　</a:t>
            </a:r>
            <a:r>
              <a:rPr lang="en-US" sz="1600" dirty="0" err="1" smtClean="0"/>
              <a:t>Samplemethod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} </a:t>
            </a:r>
            <a:r>
              <a:rPr lang="ja-JP" altLang="en-US" sz="1600" smtClean="0"/>
              <a:t>　　　　　　　　　　　　　　　　　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80816" y="3666416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void </a:t>
            </a:r>
            <a:r>
              <a:rPr lang="en-US" sz="1600" dirty="0" err="1" smtClean="0"/>
              <a:t>sampleMethod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}</a:t>
            </a:r>
            <a:r>
              <a:rPr lang="ja-JP" altLang="en-US" sz="1600" smtClean="0"/>
              <a:t>　　　　　　　　　　　　　　　　　　　　　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generate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“create” +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object (Factory method)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“create”,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mà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847784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Sample </a:t>
            </a:r>
            <a:r>
              <a:rPr lang="en-US" sz="1600" dirty="0" err="1" smtClean="0"/>
              <a:t>createSample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55179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convert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"to"+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method convert object </a:t>
            </a:r>
            <a:r>
              <a:rPr lang="en-US" dirty="0" err="1" smtClean="0"/>
              <a:t>thành</a:t>
            </a:r>
            <a:r>
              <a:rPr lang="en-US" dirty="0" smtClean="0"/>
              <a:t> 1 object </a:t>
            </a:r>
            <a:r>
              <a:rPr lang="en-US" dirty="0" err="1" smtClean="0"/>
              <a:t>khác</a:t>
            </a:r>
            <a:r>
              <a:rPr lang="en-US" dirty="0" smtClean="0"/>
              <a:t> (converter method)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“to”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object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convert.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847784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Another </a:t>
            </a:r>
            <a:r>
              <a:rPr lang="en-US" sz="1600" smtClean="0"/>
              <a:t>toAnother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55179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getter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"get"+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 </a:t>
            </a:r>
            <a:r>
              <a:rPr lang="en-US" dirty="0" err="1" smtClean="0"/>
              <a:t>mà</a:t>
            </a:r>
            <a:r>
              <a:rPr lang="en-US" dirty="0" smtClean="0"/>
              <a:t> get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(getter method)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“get”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get.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hiểu.Đây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JavaBeans.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847784"/>
            <a:ext cx="3822596" cy="117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</a:t>
            </a:r>
            <a:r>
              <a:rPr lang="en-US" sz="1600" dirty="0" err="1" smtClean="0"/>
              <a:t>sampleName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public String </a:t>
            </a:r>
            <a:r>
              <a:rPr lang="en-US" sz="1600" dirty="0" err="1" smtClean="0"/>
              <a:t>getSampleName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return </a:t>
            </a:r>
            <a:r>
              <a:rPr lang="en-US" sz="1600" dirty="0" err="1" smtClean="0"/>
              <a:t>sampleName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55179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560" y="5383460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REC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set/get 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nên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set/get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confirm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trách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@hungbv1. 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setter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"set"+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 set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(Setter method)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“set”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set.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JavaBeans.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847784"/>
            <a:ext cx="3822596" cy="117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</a:t>
            </a:r>
            <a:r>
              <a:rPr lang="en-US" sz="1600" dirty="0" err="1" smtClean="0"/>
              <a:t>sampleName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setSampleName</a:t>
            </a:r>
            <a:r>
              <a:rPr lang="en-US" sz="1600" dirty="0" smtClean="0"/>
              <a:t>(String name){ </a:t>
            </a:r>
          </a:p>
          <a:p>
            <a:r>
              <a:rPr lang="en-US" sz="1600" dirty="0" err="1" smtClean="0"/>
              <a:t>sampleName</a:t>
            </a:r>
            <a:r>
              <a:rPr lang="en-US" sz="1600" dirty="0" smtClean="0"/>
              <a:t> = name;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55179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560" y="5383460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REC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set/get 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nên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set/get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confirm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trách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@hungbv1. 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N_MTD007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Boolean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hiểu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true/false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method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hay false.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yes hay No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619815"/>
            <a:ext cx="3822596" cy="265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isAsleep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canSpeak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hasExpired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exists(){ </a:t>
            </a:r>
          </a:p>
          <a:p>
            <a:r>
              <a:rPr lang="en-US" sz="1600" dirty="0" smtClean="0"/>
              <a:t>} </a:t>
            </a:r>
          </a:p>
          <a:p>
            <a:r>
              <a:rPr lang="en-US" sz="1600" dirty="0" smtClean="0"/>
              <a:t>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hasValue</a:t>
            </a:r>
            <a:r>
              <a:rPr lang="en-US" sz="1600" dirty="0" smtClean="0"/>
              <a:t>(){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N_MTD008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luôn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tiếng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Anh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đăt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Anh.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send </a:t>
            </a:r>
            <a:r>
              <a:rPr lang="en-US" dirty="0" err="1" smtClean="0"/>
              <a:t>và</a:t>
            </a:r>
            <a:r>
              <a:rPr lang="en-US" dirty="0" smtClean="0"/>
              <a:t> receive, top </a:t>
            </a:r>
            <a:r>
              <a:rPr lang="en-US" dirty="0" err="1" smtClean="0"/>
              <a:t>và</a:t>
            </a:r>
            <a:r>
              <a:rPr lang="en-US" dirty="0" smtClean="0"/>
              <a:t> bottom, width </a:t>
            </a:r>
            <a:r>
              <a:rPr lang="en-US" dirty="0" err="1" smtClean="0"/>
              <a:t>và</a:t>
            </a:r>
            <a:r>
              <a:rPr lang="en-US" dirty="0" smtClean="0"/>
              <a:t> height,…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08439" y="3619816"/>
            <a:ext cx="3822596" cy="135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 void send(String message){ </a:t>
            </a:r>
          </a:p>
          <a:p>
            <a:r>
              <a:rPr lang="en-US" sz="1600" dirty="0" smtClean="0"/>
              <a:t>} </a:t>
            </a:r>
            <a:r>
              <a:rPr lang="ja-JP" altLang="en-US" sz="1600" smtClean="0"/>
              <a:t>　　　　　　　　　　　　　　　　　　　　　　　　　　　　　　　　　　　　　</a:t>
            </a:r>
            <a:endParaRPr lang="en-US" sz="1600" dirty="0" smtClean="0"/>
          </a:p>
          <a:p>
            <a:r>
              <a:rPr lang="en-US" sz="1600" dirty="0" smtClean="0"/>
              <a:t>public String receive(){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Donut 10"/>
          <p:cNvSpPr/>
          <p:nvPr/>
        </p:nvSpPr>
        <p:spPr>
          <a:xfrm>
            <a:off x="5735789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N_PRM001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parameter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constant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giống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parameter </a:t>
            </a:r>
            <a:r>
              <a:rPr lang="en-US" dirty="0" err="1" smtClean="0"/>
              <a:t>của</a:t>
            </a:r>
            <a:r>
              <a:rPr lang="en-US" dirty="0" smtClean="0"/>
              <a:t> method,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member </a:t>
            </a:r>
            <a:r>
              <a:rPr lang="en-US" dirty="0" err="1" smtClean="0"/>
              <a:t>của</a:t>
            </a:r>
            <a:r>
              <a:rPr lang="en-US" dirty="0" smtClean="0"/>
              <a:t> class!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“_”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“this”,…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672714"/>
            <a:ext cx="3483788" cy="100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name; 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(String</a:t>
            </a:r>
            <a:r>
              <a:rPr lang="ja-JP" altLang="en-US" sz="1600" smtClean="0"/>
              <a:t>　</a:t>
            </a:r>
            <a:r>
              <a:rPr lang="en-US" sz="1600" dirty="0" smtClean="0"/>
              <a:t>name){</a:t>
            </a:r>
          </a:p>
          <a:p>
            <a:r>
              <a:rPr lang="en-US" sz="1600" dirty="0" smtClean="0"/>
              <a:t>} </a:t>
            </a:r>
            <a:r>
              <a:rPr lang="ja-JP" altLang="en-US" sz="1600" smtClean="0"/>
              <a:t>　　　　　　　　　　　　　　　　　　　　　　　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80816" y="3666416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name; 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(String _name){</a:t>
            </a:r>
          </a:p>
          <a:p>
            <a:r>
              <a:rPr lang="en-US" sz="1600" dirty="0" smtClean="0"/>
              <a:t>}</a:t>
            </a:r>
            <a:r>
              <a:rPr lang="ja-JP" altLang="en-US" sz="1600" smtClean="0"/>
              <a:t>　　　　　　　　　　　　　　　　　　　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ưu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tiên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N_VAL001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Boolean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true/false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Boolean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true/false. Format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Yes hay No (</a:t>
            </a:r>
            <a:r>
              <a:rPr lang="en-US" dirty="0" err="1" smtClean="0"/>
              <a:t>Vd</a:t>
            </a:r>
            <a:r>
              <a:rPr lang="en-US" dirty="0" smtClean="0"/>
              <a:t>: is +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 Cho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r>
              <a:rPr lang="en-US" dirty="0" smtClean="0"/>
              <a:t>(VD)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flag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smtClean="0"/>
              <a:t>○</a:t>
            </a:r>
            <a:r>
              <a:rPr lang="en-US" dirty="0" err="1" smtClean="0"/>
              <a:t>hasStock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×</a:t>
            </a:r>
            <a:r>
              <a:rPr lang="en-US" dirty="0" err="1" smtClean="0"/>
              <a:t>isStock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80816" y="4830194"/>
            <a:ext cx="3822596" cy="131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isAsleep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private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canSpeak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private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hasExpired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private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exists; </a:t>
            </a:r>
          </a:p>
          <a:p>
            <a:r>
              <a:rPr lang="en-US" sz="1600" dirty="0" smtClean="0"/>
              <a:t>private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hasValue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10" name="Donut 9"/>
          <p:cNvSpPr/>
          <p:nvPr/>
        </p:nvSpPr>
        <p:spPr>
          <a:xfrm>
            <a:off x="7708166" y="453420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N_VAL002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static final,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"_"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constant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static final, </a:t>
            </a:r>
            <a:r>
              <a:rPr lang="en-US" dirty="0" err="1" smtClean="0"/>
              <a:t>tên</a:t>
            </a:r>
            <a:r>
              <a:rPr lang="en-US" dirty="0" smtClean="0"/>
              <a:t> constant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constant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“_”.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959880"/>
            <a:ext cx="3483788" cy="100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</a:t>
            </a:r>
            <a:r>
              <a:rPr lang="ja-JP" altLang="en-US" sz="1600" smtClean="0"/>
              <a:t>　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SampleValue</a:t>
            </a:r>
            <a:r>
              <a:rPr lang="en-US" sz="1600" dirty="0" smtClean="0"/>
              <a:t> = 10;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80816" y="3953582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public</a:t>
            </a:r>
            <a:r>
              <a:rPr lang="ja-JP" altLang="en-US" sz="1600" smtClean="0"/>
              <a:t>　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SAMPLE_VALUE = 10;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62737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708166" y="365759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N_VAL003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ánh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trò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172" y="3959880"/>
            <a:ext cx="3483788" cy="100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str1; </a:t>
            </a:r>
          </a:p>
          <a:p>
            <a:r>
              <a:rPr lang="en-US" sz="1600" dirty="0" smtClean="0"/>
              <a:t>private String str2;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80816" y="3953582"/>
            <a:ext cx="3822596" cy="100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private String </a:t>
            </a:r>
            <a:r>
              <a:rPr lang="en-US" sz="1600" dirty="0" err="1" smtClean="0"/>
              <a:t>serverName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private String </a:t>
            </a:r>
            <a:r>
              <a:rPr lang="en-US" sz="1600" dirty="0" err="1" smtClean="0"/>
              <a:t>clientName</a:t>
            </a:r>
            <a:r>
              <a:rPr lang="en-US" sz="1600" dirty="0" smtClean="0"/>
              <a:t>;    //</a:t>
            </a:r>
            <a:r>
              <a:rPr lang="ja-JP" altLang="en-US" sz="1600" smtClean="0"/>
              <a:t>修正済み</a:t>
            </a:r>
            <a:endParaRPr lang="en-US" sz="1600" dirty="0"/>
          </a:p>
        </p:txBody>
      </p:sp>
      <p:sp>
        <p:nvSpPr>
          <p:cNvPr id="9" name="Cross 8"/>
          <p:cNvSpPr/>
          <p:nvPr/>
        </p:nvSpPr>
        <p:spPr>
          <a:xfrm rot="19077610">
            <a:off x="3710498" y="362737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708166" y="365759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578" y="3361579"/>
            <a:ext cx="6475730" cy="271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N_LVL001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scope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hẹp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gọn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scope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Scope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logic nest.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483787" y="321929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073376" y="319661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3" y="3454826"/>
            <a:ext cx="6300470" cy="188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N_LVL002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loop counter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for,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dụng”i”,”j”,”k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・・・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từng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nest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loop counter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for,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”</a:t>
            </a:r>
            <a:r>
              <a:rPr lang="en-US" dirty="0" err="1" smtClean="0"/>
              <a:t>i</a:t>
            </a:r>
            <a:r>
              <a:rPr lang="en-US" dirty="0" smtClean="0"/>
              <a:t>”</a:t>
            </a:r>
            <a:r>
              <a:rPr lang="ja-JP" altLang="en-US" smtClean="0"/>
              <a:t>、</a:t>
            </a:r>
            <a:r>
              <a:rPr lang="en-US" dirty="0" smtClean="0"/>
              <a:t>”j”</a:t>
            </a:r>
            <a:r>
              <a:rPr lang="ja-JP" altLang="en-US" smtClean="0"/>
              <a:t>、</a:t>
            </a:r>
            <a:r>
              <a:rPr lang="en-US" dirty="0" smtClean="0"/>
              <a:t>”k”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alphabet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423331" y="321929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876893" y="3211733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4" y="4158967"/>
            <a:ext cx="6300470" cy="242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N_GNR000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Muốn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chiếu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interface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chiếu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implement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object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Tuy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implement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interface.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nhuần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nhuyễn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code.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implement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implement class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chỗ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chiếu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Ngược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interface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chỗ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generate interface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thôi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implement class.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ross 8"/>
          <p:cNvSpPr/>
          <p:nvPr/>
        </p:nvSpPr>
        <p:spPr>
          <a:xfrm rot="19077610">
            <a:off x="3627370" y="402033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914678" y="395987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050116"/>
            <a:ext cx="6300470" cy="17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API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nghị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class, method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”.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627370" y="2871668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884450" y="284143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71659"/>
          <a:stretch>
            <a:fillRect/>
          </a:stretch>
        </p:blipFill>
        <p:spPr bwMode="auto">
          <a:xfrm>
            <a:off x="2140093" y="5214347"/>
            <a:ext cx="5362575" cy="70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01373"/>
            <a:ext cx="6300470" cy="171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đến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method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private,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local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code,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resource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delete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627370" y="353668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884450" y="350645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961792"/>
            <a:ext cx="6300470" cy="93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phù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hợp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access modifier </a:t>
            </a:r>
            <a:r>
              <a:rPr lang="en-US" dirty="0" err="1" smtClean="0"/>
              <a:t>như</a:t>
            </a:r>
            <a:r>
              <a:rPr lang="en-US" dirty="0" smtClean="0"/>
              <a:t> private, public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class, method, </a:t>
            </a:r>
            <a:r>
              <a:rPr lang="en-US" dirty="0" err="1" smtClean="0"/>
              <a:t>biến</a:t>
            </a:r>
            <a:r>
              <a:rPr lang="en-US" dirty="0" smtClean="0"/>
              <a:t>, constant,…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627370" y="2690300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884450" y="266007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78536"/>
            <a:ext cx="6300470" cy="11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“final”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phù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hợp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/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, method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override,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constant),…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“</a:t>
            </a:r>
            <a:r>
              <a:rPr lang="en-US" dirty="0" err="1" smtClean="0"/>
              <a:t>final”.Làm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9" name="Cross 8"/>
          <p:cNvSpPr/>
          <p:nvPr/>
        </p:nvSpPr>
        <p:spPr>
          <a:xfrm rot="19077610">
            <a:off x="3627370" y="3566912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6884450" y="3536683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ưu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viện</a:t>
            </a:r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taglib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primitive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Reference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primitive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Reference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Tốc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resource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primitive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Reference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generate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resource.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default</a:t>
            </a:r>
          </a:p>
          <a:p>
            <a:pPr lvl="2"/>
            <a:r>
              <a:rPr lang="en-US" dirty="0" err="1" smtClean="0"/>
              <a:t>Kiểu</a:t>
            </a:r>
            <a:r>
              <a:rPr lang="en-US" dirty="0" smtClean="0"/>
              <a:t> primitive: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/>
            <a:r>
              <a:rPr lang="en-US" dirty="0" err="1" smtClean="0"/>
              <a:t>Kiểu</a:t>
            </a:r>
            <a:r>
              <a:rPr lang="en-US" dirty="0" smtClean="0"/>
              <a:t> reference</a:t>
            </a:r>
            <a:r>
              <a:rPr lang="ja-JP" altLang="en-US" smtClean="0"/>
              <a:t>：</a:t>
            </a:r>
            <a:r>
              <a:rPr lang="en-US" dirty="0" smtClean="0"/>
              <a:t>null </a:t>
            </a:r>
          </a:p>
          <a:p>
            <a:pPr lvl="2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</a:t>
            </a:r>
          </a:p>
          <a:p>
            <a:pPr lvl="2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data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primitive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reference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Kiểu</a:t>
            </a:r>
            <a:r>
              <a:rPr lang="en-US" dirty="0" smtClean="0"/>
              <a:t> primitive: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3"/>
            <a:r>
              <a:rPr lang="en-US" dirty="0" err="1" smtClean="0"/>
              <a:t>Kiểu</a:t>
            </a:r>
            <a:r>
              <a:rPr lang="en-US" dirty="0" smtClean="0"/>
              <a:t> reference: </a:t>
            </a:r>
            <a:r>
              <a:rPr lang="en-US" dirty="0" err="1" smtClean="0"/>
              <a:t>chứa</a:t>
            </a:r>
            <a:r>
              <a:rPr lang="en-US" dirty="0" smtClean="0"/>
              <a:t> reference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(pointer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51" y="3297838"/>
            <a:ext cx="1436039" cy="151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4587114" y="3687828"/>
            <a:ext cx="1995055" cy="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primitive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Reference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4" y="2324376"/>
            <a:ext cx="6300470" cy="258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primitive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Reference (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argument)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argument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parameter </a:t>
            </a:r>
            <a:r>
              <a:rPr lang="en-US" dirty="0" err="1" smtClean="0"/>
              <a:t>của</a:t>
            </a:r>
            <a:r>
              <a:rPr lang="en-US" dirty="0" smtClean="0"/>
              <a:t> method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primitive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reference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argument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primitive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reference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instance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Theo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argument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thì</a:t>
            </a:r>
            <a:r>
              <a:rPr lang="en-US" dirty="0" smtClean="0"/>
              <a:t> instance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 smtClean="0"/>
              <a:t> argument </a:t>
            </a:r>
            <a:r>
              <a:rPr lang="en-US" dirty="0" err="1" smtClean="0"/>
              <a:t>kiểu</a:t>
            </a:r>
            <a:r>
              <a:rPr lang="en-US" dirty="0" smtClean="0"/>
              <a:t> reference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argument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primitive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Reference (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argument)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import </a:t>
            </a:r>
            <a:r>
              <a:rPr lang="en-US" dirty="0" err="1" smtClean="0"/>
              <a:t>java.awt.Point</a:t>
            </a:r>
            <a:r>
              <a:rPr lang="en-US" dirty="0" smtClean="0"/>
              <a:t>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public class Sample {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 = 0;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Point </a:t>
            </a:r>
            <a:r>
              <a:rPr lang="en-US" dirty="0" err="1" smtClean="0"/>
              <a:t>point</a:t>
            </a:r>
            <a:r>
              <a:rPr lang="en-US" dirty="0" smtClean="0"/>
              <a:t> = new Point(0, 0);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Sample </a:t>
            </a:r>
            <a:r>
              <a:rPr lang="en-US" dirty="0" err="1" smtClean="0"/>
              <a:t>sample</a:t>
            </a:r>
            <a:r>
              <a:rPr lang="en-US" dirty="0" smtClean="0"/>
              <a:t> = new Sample ();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sample.printValue</a:t>
            </a:r>
            <a:r>
              <a:rPr lang="en-US" dirty="0" smtClean="0"/>
              <a:t>(</a:t>
            </a:r>
            <a:r>
              <a:rPr lang="en-US" dirty="0" err="1" smtClean="0"/>
              <a:t>intValue</a:t>
            </a:r>
            <a:r>
              <a:rPr lang="en-US" dirty="0" smtClean="0"/>
              <a:t>, point);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sample.modifyValue</a:t>
            </a:r>
            <a:r>
              <a:rPr lang="en-US" dirty="0" smtClean="0"/>
              <a:t>(</a:t>
            </a:r>
            <a:r>
              <a:rPr lang="en-US" dirty="0" err="1" smtClean="0"/>
              <a:t>intValue</a:t>
            </a:r>
            <a:r>
              <a:rPr lang="en-US" dirty="0" smtClean="0"/>
              <a:t>, point);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sample.printValue</a:t>
            </a:r>
            <a:r>
              <a:rPr lang="en-US" dirty="0" smtClean="0"/>
              <a:t>(</a:t>
            </a:r>
            <a:r>
              <a:rPr lang="en-US" dirty="0" err="1" smtClean="0"/>
              <a:t>intValue</a:t>
            </a:r>
            <a:r>
              <a:rPr lang="en-US" dirty="0" smtClean="0"/>
              <a:t>, point);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}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private void </a:t>
            </a:r>
            <a:r>
              <a:rPr lang="en-US" dirty="0" err="1" smtClean="0"/>
              <a:t>modifyValue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value, Point </a:t>
            </a:r>
            <a:r>
              <a:rPr lang="en-US" dirty="0" err="1" smtClean="0"/>
              <a:t>point</a:t>
            </a:r>
            <a:r>
              <a:rPr lang="en-US" dirty="0" smtClean="0"/>
              <a:t>){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value = 10;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point.setLocation</a:t>
            </a:r>
            <a:r>
              <a:rPr lang="en-US" dirty="0" smtClean="0"/>
              <a:t>(55, 77);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}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private void </a:t>
            </a:r>
            <a:r>
              <a:rPr lang="en-US" dirty="0" err="1" smtClean="0"/>
              <a:t>printValue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value, Point </a:t>
            </a:r>
            <a:r>
              <a:rPr lang="en-US" dirty="0" err="1" smtClean="0"/>
              <a:t>point</a:t>
            </a:r>
            <a:r>
              <a:rPr lang="en-US" dirty="0" smtClean="0"/>
              <a:t>){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StringBuffer</a:t>
            </a:r>
            <a:r>
              <a:rPr lang="en-US" dirty="0" smtClean="0"/>
              <a:t> buffer = new </a:t>
            </a:r>
            <a:r>
              <a:rPr lang="en-US" dirty="0" err="1" smtClean="0"/>
              <a:t>StringBuffer</a:t>
            </a:r>
            <a:r>
              <a:rPr lang="en-US" dirty="0" smtClean="0"/>
              <a:t>();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buffer.append</a:t>
            </a:r>
            <a:r>
              <a:rPr lang="en-US" dirty="0" smtClean="0"/>
              <a:t>(value);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buffer.append</a:t>
            </a:r>
            <a:r>
              <a:rPr lang="en-US" dirty="0" smtClean="0"/>
              <a:t>(" : ");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buffer.append</a:t>
            </a:r>
            <a:r>
              <a:rPr lang="en-US" dirty="0" smtClean="0"/>
              <a:t>(point);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(buffer);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   } </a:t>
            </a:r>
          </a:p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3568" y="2856555"/>
            <a:ext cx="296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altLang="ja-JP" dirty="0" smtClean="0"/>
              <a:t>】 </a:t>
            </a:r>
            <a:endParaRPr lang="en-US" dirty="0" smtClean="0"/>
          </a:p>
          <a:p>
            <a:r>
              <a:rPr lang="en-US" dirty="0" smtClean="0"/>
              <a:t>0 : </a:t>
            </a:r>
            <a:r>
              <a:rPr lang="en-US" dirty="0" err="1" smtClean="0"/>
              <a:t>java.awt.Point</a:t>
            </a:r>
            <a:r>
              <a:rPr lang="en-US" dirty="0" smtClean="0"/>
              <a:t>[x=0,y=0] </a:t>
            </a:r>
          </a:p>
          <a:p>
            <a:r>
              <a:rPr lang="en-US" dirty="0" smtClean="0"/>
              <a:t>0 : </a:t>
            </a:r>
            <a:r>
              <a:rPr lang="en-US" dirty="0" err="1" smtClean="0"/>
              <a:t>java.awt.Point</a:t>
            </a:r>
            <a:r>
              <a:rPr lang="en-US" dirty="0" smtClean="0"/>
              <a:t>[x=55,y=77]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47048" y="3053038"/>
            <a:ext cx="1171339" cy="59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N_MTR001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method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20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method,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tưởng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comment.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150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vượt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xét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design,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method,…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N_MTR002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khoảng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600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600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comment.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1000 </a:t>
            </a:r>
            <a:r>
              <a:rPr lang="en-US" dirty="0" err="1" smtClean="0"/>
              <a:t>dòng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design,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class,…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N_MTR003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public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30 method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method public </a:t>
            </a:r>
            <a:r>
              <a:rPr lang="en-US" dirty="0" err="1" smtClean="0"/>
              <a:t>trong</a:t>
            </a:r>
            <a:r>
              <a:rPr lang="en-US" dirty="0" smtClean="0"/>
              <a:t> 1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30 method.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method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design,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class,…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N_MTR004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package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10 class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class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package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10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20 class.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design,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package,…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N_MTR005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khó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nest </a:t>
            </a:r>
            <a:r>
              <a:rPr lang="en-US" dirty="0" err="1" smtClean="0"/>
              <a:t>trong</a:t>
            </a:r>
            <a:r>
              <a:rPr lang="en-US" dirty="0" smtClean="0"/>
              <a:t> block,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method/class,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source code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source code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bug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Tránh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dài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80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mail </a:t>
            </a:r>
            <a:r>
              <a:rPr lang="en-US" dirty="0" err="1" smtClean="0"/>
              <a:t>hoặc</a:t>
            </a:r>
            <a:r>
              <a:rPr lang="en-US" dirty="0" smtClean="0"/>
              <a:t> print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format. </a:t>
            </a:r>
          </a:p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 </a:t>
            </a:r>
          </a:p>
          <a:p>
            <a:r>
              <a:rPr lang="ja-JP" altLang="en-US" smtClean="0"/>
              <a:t>１．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comma </a:t>
            </a:r>
          </a:p>
          <a:p>
            <a:r>
              <a:rPr lang="ja-JP" altLang="en-US" smtClean="0"/>
              <a:t>２．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</a:p>
          <a:p>
            <a:r>
              <a:rPr lang="ja-JP" altLang="en-US" smtClean="0"/>
              <a:t>３．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,…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220px-CamelCase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548" y="3375862"/>
            <a:ext cx="2095500" cy="1733550"/>
          </a:xfrm>
        </p:spPr>
      </p:pic>
      <p:sp>
        <p:nvSpPr>
          <p:cNvPr id="35842" name="AutoShape 2" descr="http://upload.wikimedia.org/wikipedia/commons/thumb/e/ef/CamelCase.svg/220px-CamelCase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http://upload.wikimedia.org/wikipedia/commons/thumb/e/ef/CamelCase.svg/220px-CamelCase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0632" y="4788569"/>
            <a:ext cx="2951747" cy="1395663"/>
            <a:chOff x="890337" y="4411579"/>
            <a:chExt cx="2951747" cy="1395663"/>
          </a:xfrm>
        </p:grpSpPr>
        <p:sp>
          <p:nvSpPr>
            <p:cNvPr id="9" name="Oval 8"/>
            <p:cNvSpPr/>
            <p:nvPr/>
          </p:nvSpPr>
          <p:spPr>
            <a:xfrm>
              <a:off x="890337" y="4411579"/>
              <a:ext cx="2951747" cy="1395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7115" y="4836695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dirty="0" smtClean="0">
                  <a:solidFill>
                    <a:schemeClr val="bg1"/>
                  </a:solidFill>
                </a:rPr>
                <a:t>Upper Camel Case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		Ex : </a:t>
              </a:r>
              <a:r>
                <a:rPr lang="en-US" dirty="0" err="1" smtClean="0">
                  <a:solidFill>
                    <a:schemeClr val="bg1"/>
                  </a:solidFill>
                </a:rPr>
                <a:t>DayLaViDu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2927" y="2245893"/>
            <a:ext cx="2951747" cy="1395663"/>
            <a:chOff x="4997116" y="4355431"/>
            <a:chExt cx="2951747" cy="1395663"/>
          </a:xfrm>
        </p:grpSpPr>
        <p:sp>
          <p:nvSpPr>
            <p:cNvPr id="10" name="Oval 9"/>
            <p:cNvSpPr/>
            <p:nvPr/>
          </p:nvSpPr>
          <p:spPr>
            <a:xfrm>
              <a:off x="4997116" y="4355431"/>
              <a:ext cx="2951747" cy="1395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6084" y="4780547"/>
              <a:ext cx="2239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q"/>
              </a:pPr>
              <a:r>
                <a:rPr lang="en-US" dirty="0" smtClean="0">
                  <a:solidFill>
                    <a:schemeClr val="bg1"/>
                  </a:solidFill>
                </a:rPr>
                <a:t>Lower Camel Case</a:t>
              </a:r>
            </a:p>
            <a:p>
              <a:pPr marL="342900" indent="-342900"/>
              <a:r>
                <a:rPr lang="en-US" dirty="0" smtClean="0">
                  <a:solidFill>
                    <a:schemeClr val="bg1"/>
                  </a:solidFill>
                </a:rPr>
                <a:t>		Ex : </a:t>
              </a:r>
              <a:r>
                <a:rPr lang="en-US" dirty="0" err="1" smtClean="0">
                  <a:solidFill>
                    <a:schemeClr val="bg1"/>
                  </a:solidFill>
                </a:rPr>
                <a:t>dayLaViDu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 descr="uppercase.jpg"/>
          <p:cNvPicPr>
            <a:picLocks noChangeAspect="1"/>
          </p:cNvPicPr>
          <p:nvPr/>
        </p:nvPicPr>
        <p:blipFill>
          <a:blip r:embed="rId3"/>
          <a:srcRect b="44807"/>
          <a:stretch>
            <a:fillRect/>
          </a:stretch>
        </p:blipFill>
        <p:spPr>
          <a:xfrm>
            <a:off x="5782174" y="3476124"/>
            <a:ext cx="2857500" cy="15771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02442" y="4259179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Tránh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dài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172" y="2176423"/>
            <a:ext cx="7481453" cy="100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public void </a:t>
            </a:r>
            <a:r>
              <a:rPr lang="en-US" sz="1600" dirty="0" err="1" smtClean="0">
                <a:solidFill>
                  <a:schemeClr val="tx1"/>
                </a:solidFill>
              </a:rPr>
              <a:t>longLineMethod</a:t>
            </a:r>
            <a:r>
              <a:rPr lang="en-US" sz="1600" dirty="0" smtClean="0">
                <a:solidFill>
                  <a:schemeClr val="tx1"/>
                </a:solidFill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</a:rPr>
              <a:t>boolean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booleanValue</a:t>
            </a:r>
            <a:r>
              <a:rPr lang="en-US" sz="1600" dirty="0" smtClean="0">
                <a:solidFill>
                  <a:schemeClr val="tx1"/>
                </a:solidFill>
              </a:rPr>
              <a:t>, String </a:t>
            </a:r>
            <a:r>
              <a:rPr lang="en-US" sz="1600" dirty="0" err="1" smtClean="0">
                <a:solidFill>
                  <a:schemeClr val="tx1"/>
                </a:solidFill>
              </a:rPr>
              <a:t>stringValue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intValue</a:t>
            </a:r>
            <a:r>
              <a:rPr lang="en-US" sz="16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}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4172" y="3234408"/>
            <a:ext cx="7496568" cy="30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// </a:t>
            </a:r>
            <a:r>
              <a:rPr lang="en-US" sz="1400" dirty="0" err="1" smtClean="0">
                <a:solidFill>
                  <a:schemeClr val="tx1"/>
                </a:solidFill>
              </a:rPr>
              <a:t>Ngắt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dòng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sau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dấu</a:t>
            </a:r>
            <a:r>
              <a:rPr lang="en-US" sz="1400" dirty="0" smtClean="0">
                <a:solidFill>
                  <a:schemeClr val="tx1"/>
                </a:solidFill>
              </a:rPr>
              <a:t> comma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public void </a:t>
            </a:r>
            <a:r>
              <a:rPr lang="en-US" sz="1400" dirty="0" err="1" smtClean="0">
                <a:solidFill>
                  <a:schemeClr val="tx1"/>
                </a:solidFill>
              </a:rPr>
              <a:t>fixedMethod</a:t>
            </a:r>
            <a:r>
              <a:rPr lang="en-US" sz="1400" dirty="0" smtClean="0">
                <a:solidFill>
                  <a:schemeClr val="tx1"/>
                </a:solidFill>
              </a:rPr>
              <a:t>( </a:t>
            </a:r>
            <a:r>
              <a:rPr lang="en-US" sz="1400" dirty="0" err="1" smtClean="0">
                <a:solidFill>
                  <a:schemeClr val="tx1"/>
                </a:solidFill>
              </a:rPr>
              <a:t>boolean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booleanValue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                     String </a:t>
            </a:r>
            <a:r>
              <a:rPr lang="en-US" sz="1400" dirty="0" err="1" smtClean="0">
                <a:solidFill>
                  <a:schemeClr val="tx1"/>
                </a:solidFill>
              </a:rPr>
              <a:t>stringValue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                    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intValue</a:t>
            </a:r>
            <a:r>
              <a:rPr lang="en-US" sz="1400" dirty="0" smtClean="0">
                <a:solidFill>
                  <a:schemeClr val="tx1"/>
                </a:solidFill>
              </a:rPr>
              <a:t>){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//</a:t>
            </a:r>
            <a:r>
              <a:rPr lang="en-US" sz="1400" dirty="0" err="1" smtClean="0">
                <a:solidFill>
                  <a:schemeClr val="tx1"/>
                </a:solidFill>
              </a:rPr>
              <a:t>Ngắt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dòng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trước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toán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tử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double length = </a:t>
            </a:r>
            <a:r>
              <a:rPr lang="en-US" sz="1400" dirty="0" err="1" smtClean="0">
                <a:solidFill>
                  <a:schemeClr val="tx1"/>
                </a:solidFill>
              </a:rPr>
              <a:t>Math.sqrt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Math.random</a:t>
            </a:r>
            <a:r>
              <a:rPr lang="en-US" sz="14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                         + Math.pow(</a:t>
            </a:r>
            <a:r>
              <a:rPr lang="en-US" sz="1400" dirty="0" err="1" smtClean="0">
                <a:solidFill>
                  <a:schemeClr val="tx1"/>
                </a:solidFill>
              </a:rPr>
              <a:t>Math.random</a:t>
            </a:r>
            <a:r>
              <a:rPr lang="en-US" sz="1400" dirty="0" smtClean="0">
                <a:solidFill>
                  <a:schemeClr val="tx1"/>
                </a:solidFill>
              </a:rPr>
              <a:t>(), 2.0));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//</a:t>
            </a:r>
            <a:r>
              <a:rPr lang="en-US" sz="1400" dirty="0" err="1" smtClean="0">
                <a:solidFill>
                  <a:schemeClr val="tx1"/>
                </a:solidFill>
              </a:rPr>
              <a:t>Gán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vào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biến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double </a:t>
            </a:r>
            <a:r>
              <a:rPr lang="en-US" sz="1400" dirty="0" err="1" smtClean="0">
                <a:solidFill>
                  <a:schemeClr val="tx1"/>
                </a:solidFill>
              </a:rPr>
              <a:t>xSquared</a:t>
            </a:r>
            <a:r>
              <a:rPr lang="en-US" sz="1400" dirty="0" smtClean="0">
                <a:solidFill>
                  <a:schemeClr val="tx1"/>
                </a:solidFill>
              </a:rPr>
              <a:t> = Math.pow(</a:t>
            </a:r>
            <a:r>
              <a:rPr lang="en-US" sz="1400" dirty="0" err="1" smtClean="0">
                <a:solidFill>
                  <a:schemeClr val="tx1"/>
                </a:solidFill>
              </a:rPr>
              <a:t>Math.random</a:t>
            </a:r>
            <a:r>
              <a:rPr lang="en-US" sz="1400" dirty="0" smtClean="0">
                <a:solidFill>
                  <a:schemeClr val="tx1"/>
                </a:solidFill>
              </a:rPr>
              <a:t>(), 2.0);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double length = </a:t>
            </a:r>
            <a:r>
              <a:rPr lang="en-US" sz="1400" dirty="0" err="1" smtClean="0">
                <a:solidFill>
                  <a:schemeClr val="tx1"/>
                </a:solidFill>
              </a:rPr>
              <a:t>Math.sqrt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Math.random</a:t>
            </a:r>
            <a:r>
              <a:rPr lang="en-US" sz="1400" dirty="0" smtClean="0">
                <a:solidFill>
                  <a:schemeClr val="tx1"/>
                </a:solidFill>
              </a:rPr>
              <a:t>() + </a:t>
            </a:r>
            <a:r>
              <a:rPr lang="en-US" sz="1400" dirty="0" err="1" smtClean="0">
                <a:solidFill>
                  <a:schemeClr val="tx1"/>
                </a:solidFill>
              </a:rPr>
              <a:t>xSquared</a:t>
            </a:r>
            <a:r>
              <a:rPr lang="en-US" sz="1400" dirty="0" smtClean="0">
                <a:solidFill>
                  <a:schemeClr val="tx1"/>
                </a:solidFill>
              </a:rPr>
              <a:t>);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ross 5"/>
          <p:cNvSpPr/>
          <p:nvPr/>
        </p:nvSpPr>
        <p:spPr>
          <a:xfrm rot="19077610">
            <a:off x="8040674" y="2025283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33119" y="323440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miêu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statement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"{"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statement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ja-JP" altLang="en-US" smtClean="0"/>
              <a:t>“</a:t>
            </a:r>
            <a:r>
              <a:rPr lang="en-US" dirty="0" smtClean="0"/>
              <a:t>{</a:t>
            </a:r>
            <a:r>
              <a:rPr lang="ja-JP" altLang="en-US" smtClean="0"/>
              <a:t>“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statement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966262"/>
            <a:ext cx="6300470" cy="9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854080" y="261472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111160" y="258450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256588"/>
            <a:ext cx="6300470" cy="117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miêu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statement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dòng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statement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code.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statement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929651" y="29018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28033" y="2924566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230396"/>
            <a:ext cx="6300470" cy="106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comma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comma.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929651" y="29018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28033" y="2924566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965554"/>
            <a:ext cx="6300470" cy="9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N_FMT007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gán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(=, +=, -=, </a:t>
            </a:r>
            <a:r>
              <a:rPr lang="en-US" altLang="ja-JP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270541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271297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041539"/>
            <a:ext cx="6300470" cy="77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N_FMT008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chấm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phẩy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semi colon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for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semi colon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for.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270541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271297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477797"/>
            <a:ext cx="6300470" cy="118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N_FMT009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space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giữa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ja-JP" alt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operand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insert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ja-JP" altLang="en-US" smtClean="0"/>
              <a:t>”</a:t>
            </a:r>
            <a:r>
              <a:rPr lang="en-US" dirty="0" smtClean="0"/>
              <a:t>++</a:t>
            </a:r>
            <a:r>
              <a:rPr lang="ja-JP" altLang="en-US" smtClean="0"/>
              <a:t>”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ja-JP" altLang="en-US" smtClean="0"/>
              <a:t>”</a:t>
            </a:r>
            <a:r>
              <a:rPr lang="en-US" dirty="0" smtClean="0"/>
              <a:t>--</a:t>
            </a:r>
            <a:r>
              <a:rPr lang="ja-JP" altLang="en-US" smtClean="0"/>
              <a:t>“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operand (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).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04547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05303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305356"/>
            <a:ext cx="6300470" cy="119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N_FMT010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bit (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ja-JP" alt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bit.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04547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05303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305632"/>
            <a:ext cx="6300470" cy="16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logic.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dễ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source code.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bit.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04547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05303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 t="1049"/>
          <a:stretch>
            <a:fillRect/>
          </a:stretch>
        </p:blipFill>
        <p:spPr bwMode="auto">
          <a:xfrm>
            <a:off x="1421765" y="3317534"/>
            <a:ext cx="6300470" cy="161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relation (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ja-JP" alt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relation.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04547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05303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N_GNR001 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tiếng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Anh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Anh.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source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dễ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4172" y="3393105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</a:t>
            </a:r>
            <a:r>
              <a:rPr lang="en-US" dirty="0" err="1" smtClean="0">
                <a:solidFill>
                  <a:srgbClr val="FF0000"/>
                </a:solidFill>
              </a:rPr>
              <a:t>Zaiko</a:t>
            </a:r>
            <a:r>
              <a:rPr lang="en-US" dirty="0" smtClean="0"/>
              <a:t>(){</a:t>
            </a:r>
            <a:r>
              <a:rPr lang="ja-JP" altLang="en-US" smtClean="0"/>
              <a:t>　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ja-JP" altLang="en-US" smtClean="0"/>
              <a:t>　　　　　　　　　　　　　　　　</a:t>
            </a:r>
            <a:r>
              <a:rPr lang="en-US" dirty="0" smtClean="0"/>
              <a:t>//</a:t>
            </a:r>
            <a:r>
              <a:rPr lang="ja-JP" altLang="en-US" smtClean="0"/>
              <a:t>違反　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0816" y="3386807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</a:t>
            </a:r>
            <a:r>
              <a:rPr lang="en-US" dirty="0" err="1" smtClean="0">
                <a:solidFill>
                  <a:srgbClr val="FF0000"/>
                </a:solidFill>
              </a:rPr>
              <a:t>Stock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 </a:t>
            </a:r>
            <a:r>
              <a:rPr lang="ja-JP" altLang="en-US" smtClean="0"/>
              <a:t>　　　　　　　　　　　　　</a:t>
            </a:r>
            <a:r>
              <a:rPr lang="en-US" dirty="0" smtClean="0"/>
              <a:t>//</a:t>
            </a:r>
            <a:r>
              <a:rPr lang="ja-JP" altLang="en-US" smtClean="0"/>
              <a:t>修正済み　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 rot="19077610">
            <a:off x="3710498" y="30605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390771" y="306815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273677"/>
            <a:ext cx="6300470" cy="15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trắng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”＋”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”－”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”＊”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ja-JP" altLang="en-US" sz="2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04547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05303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4112136"/>
            <a:ext cx="6300470" cy="94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ngoặc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return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return,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Theo spec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object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return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code,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return </a:t>
            </a:r>
            <a:r>
              <a:rPr lang="en-US" dirty="0" err="1" smtClean="0"/>
              <a:t>với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19814" y="388430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52463" y="389186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524510"/>
            <a:ext cx="6300470" cy="118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sẵn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rồi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Boolean </a:t>
            </a:r>
            <a:r>
              <a:rPr lang="en-US" dirty="0" err="1" smtClean="0"/>
              <a:t>với</a:t>
            </a:r>
            <a:r>
              <a:rPr lang="en-US" dirty="0" smtClean="0"/>
              <a:t> true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Boolean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04700" y="319661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37349" y="330241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source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lộn</a:t>
            </a:r>
            <a:r>
              <a:rPr lang="en-US" dirty="0" smtClean="0"/>
              <a:t> </a:t>
            </a:r>
            <a:r>
              <a:rPr lang="en-US" dirty="0" err="1" smtClean="0"/>
              <a:t>xộn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source code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: </a:t>
            </a:r>
          </a:p>
          <a:p>
            <a:r>
              <a:rPr lang="ja-JP" altLang="en-US" smtClean="0"/>
              <a:t>・</a:t>
            </a:r>
            <a:r>
              <a:rPr lang="en-US" dirty="0" err="1" smtClean="0"/>
              <a:t>Khi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constant,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constant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code. </a:t>
            </a:r>
          </a:p>
          <a:p>
            <a:r>
              <a:rPr lang="ja-JP" altLang="en-US" smtClean="0"/>
              <a:t>・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source code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("&lt;", "&lt;=")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812901"/>
            <a:ext cx="6300470" cy="14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N_FMT015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trái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("&lt;", "&lt;=")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04700" y="2561828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37349" y="256938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Class, method, field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comment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</a:t>
            </a:r>
            <a:r>
              <a:rPr lang="en-US" dirty="0" err="1" smtClean="0"/>
              <a:t>và</a:t>
            </a:r>
            <a:r>
              <a:rPr lang="en-US" dirty="0" smtClean="0"/>
              <a:t> default.</a:t>
            </a:r>
          </a:p>
          <a:p>
            <a:pPr>
              <a:buFont typeface="Wingdings" pitchFamily="2" charset="2"/>
              <a:buChar char="§"/>
            </a:pPr>
            <a:r>
              <a:rPr lang="en-US" altLang="ja-JP" dirty="0" smtClean="0"/>
              <a:t>【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err="1" smtClean="0"/>
              <a:t>commet</a:t>
            </a:r>
            <a:r>
              <a:rPr lang="en-US" altLang="ja-JP" dirty="0" smtClean="0"/>
              <a:t>】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ja-JP" altLang="en-US" smtClean="0"/>
              <a:t>・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ja-JP" altLang="en-US" smtClean="0"/>
              <a:t>「</a:t>
            </a:r>
            <a:r>
              <a:rPr lang="en-US" dirty="0" smtClean="0"/>
              <a:t>/**</a:t>
            </a:r>
            <a:r>
              <a:rPr lang="ja-JP" altLang="en-US" smtClean="0"/>
              <a:t>」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ja-JP" altLang="en-US" smtClean="0"/>
              <a:t>・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ja-JP" altLang="en-US" smtClean="0"/>
              <a:t>「</a:t>
            </a:r>
            <a:r>
              <a:rPr lang="en-US" dirty="0" smtClean="0"/>
              <a:t>*</a:t>
            </a:r>
            <a:r>
              <a:rPr lang="ja-JP" altLang="en-US" smtClean="0"/>
              <a:t>」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bằng</a:t>
            </a:r>
            <a:r>
              <a:rPr lang="en-US" dirty="0" smtClean="0"/>
              <a:t> tag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ja-JP" altLang="en-US" smtClean="0"/>
              <a:t>・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ja-JP" altLang="en-US" smtClean="0"/>
              <a:t>「</a:t>
            </a:r>
            <a:r>
              <a:rPr lang="en-US" dirty="0" smtClean="0"/>
              <a:t>*/</a:t>
            </a:r>
            <a:r>
              <a:rPr lang="ja-JP" altLang="en-US" smtClean="0"/>
              <a:t>」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author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version(class),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return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exception(method)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ja-JP" dirty="0" smtClean="0"/>
              <a:t>【</a:t>
            </a:r>
            <a:r>
              <a:rPr lang="en-US" dirty="0" smtClean="0"/>
              <a:t>Class</a:t>
            </a:r>
            <a:r>
              <a:rPr lang="en-US" altLang="ja-JP" dirty="0" smtClean="0"/>
              <a:t>】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@version [version]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@author [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author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version(class),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return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exception(method)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6682" y="3551802"/>
            <a:ext cx="631788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/** </a:t>
            </a:r>
          </a:p>
          <a:p>
            <a:r>
              <a:rPr lang="en-US" dirty="0" smtClean="0"/>
              <a:t>  *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class sample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comment </a:t>
            </a:r>
          </a:p>
          <a:p>
            <a:r>
              <a:rPr lang="en-US" dirty="0" smtClean="0"/>
              <a:t>  *</a:t>
            </a:r>
          </a:p>
          <a:p>
            <a:r>
              <a:rPr lang="en-US" dirty="0" smtClean="0"/>
              <a:t>  * @version 1.0 </a:t>
            </a:r>
          </a:p>
          <a:p>
            <a:r>
              <a:rPr lang="en-US" dirty="0" smtClean="0"/>
              <a:t>  * @author Tsuyoshi </a:t>
            </a:r>
            <a:r>
              <a:rPr lang="en-US" dirty="0" err="1" smtClean="0"/>
              <a:t>Wakahara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*/ </a:t>
            </a:r>
          </a:p>
          <a:p>
            <a:r>
              <a:rPr lang="en-US" b="1" dirty="0" smtClean="0"/>
              <a:t> public class </a:t>
            </a:r>
            <a:r>
              <a:rPr lang="en-US" b="1" dirty="0" err="1" smtClean="0"/>
              <a:t>JavadocSample</a:t>
            </a:r>
            <a:r>
              <a:rPr lang="en-US" b="1" dirty="0" smtClean="0"/>
              <a:t> { </a:t>
            </a:r>
            <a:endParaRPr lang="en-US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ja-JP" dirty="0" smtClean="0"/>
              <a:t>【</a:t>
            </a:r>
            <a:r>
              <a:rPr lang="en-US" dirty="0" smtClean="0"/>
              <a:t>Method</a:t>
            </a:r>
            <a:r>
              <a:rPr lang="en-US" altLang="ja-JP" dirty="0" smtClean="0"/>
              <a:t>】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[Name] [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]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parameter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@return [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]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@exception [Name] [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]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exception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throw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method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author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version(class),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return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exception(method)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author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version(class),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return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exception(method)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2937" y="2304893"/>
            <a:ext cx="6439712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/** </a:t>
            </a:r>
          </a:p>
          <a:p>
            <a:r>
              <a:rPr lang="en-US" dirty="0" smtClean="0"/>
              <a:t>*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sampleMethod</a:t>
            </a:r>
            <a:endParaRPr lang="en-US" dirty="0" smtClean="0"/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value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argument</a:t>
            </a:r>
          </a:p>
          <a:p>
            <a:r>
              <a:rPr lang="en-US" dirty="0" smtClean="0"/>
              <a:t>* @return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r>
              <a:rPr lang="en-US" dirty="0" smtClean="0"/>
              <a:t>* @exception </a:t>
            </a:r>
            <a:r>
              <a:rPr lang="en-US" dirty="0" err="1" smtClean="0"/>
              <a:t>SampleException</a:t>
            </a:r>
            <a:r>
              <a:rPr lang="en-US" dirty="0" smtClean="0"/>
              <a:t> 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exception </a:t>
            </a:r>
          </a:p>
          <a:p>
            <a:r>
              <a:rPr lang="en-US" dirty="0" smtClean="0"/>
              <a:t>*/ 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samleMethod</a:t>
            </a:r>
            <a:r>
              <a:rPr lang="en-US" dirty="0" smtClean="0"/>
              <a:t>(String value) throws </a:t>
            </a:r>
            <a:r>
              <a:rPr lang="en-US" dirty="0" err="1" smtClean="0"/>
              <a:t>SampleException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returnValue</a:t>
            </a:r>
            <a:r>
              <a:rPr lang="en-US" dirty="0" smtClean="0"/>
              <a:t> = “SAMPLE”;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returnValue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ja-JP" dirty="0" smtClean="0"/>
              <a:t>【</a:t>
            </a:r>
            <a:r>
              <a:rPr lang="en-US" dirty="0" smtClean="0"/>
              <a:t>Field</a:t>
            </a:r>
            <a:r>
              <a:rPr lang="en-US" altLang="ja-JP" dirty="0" smtClean="0"/>
              <a:t>】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comment.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Javadoc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author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version(class),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return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exception(method)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071" y="3612258"/>
            <a:ext cx="738321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// </a:t>
            </a:r>
            <a:r>
              <a:rPr lang="en-US" dirty="0" smtClean="0"/>
              <a:t>Default message if the message can not be acquired from the resource file</a:t>
            </a:r>
            <a:endParaRPr lang="en-US" altLang="ja-JP" dirty="0" smtClean="0"/>
          </a:p>
          <a:p>
            <a:r>
              <a:rPr lang="en-US" b="1" dirty="0" smtClean="0"/>
              <a:t>private static final String </a:t>
            </a:r>
            <a:r>
              <a:rPr lang="en-US" b="1" i="1" dirty="0" smtClean="0"/>
              <a:t>DEFAULT_MESSAGE = “</a:t>
            </a:r>
            <a:r>
              <a:rPr lang="en-US" altLang="ja-JP" b="1" i="1" dirty="0" smtClean="0"/>
              <a:t>This is default message.";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N_GNR002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spec </a:t>
            </a:r>
            <a:r>
              <a:rPr lang="en-US" dirty="0" err="1" smtClean="0"/>
              <a:t>của</a:t>
            </a:r>
            <a:r>
              <a:rPr lang="en-US" dirty="0" smtClean="0"/>
              <a:t> Java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2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172" y="3393105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Number; //</a:t>
            </a:r>
            <a:r>
              <a:rPr lang="ja-JP" altLang="en-US" smtClean="0"/>
              <a:t>違反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0816" y="3386807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trainNumber</a:t>
            </a:r>
            <a:r>
              <a:rPr lang="en-US" dirty="0" smtClean="0"/>
              <a:t>; //</a:t>
            </a:r>
            <a:r>
              <a:rPr lang="ja-JP" altLang="en-US" smtClean="0"/>
              <a:t>修正済み</a:t>
            </a:r>
            <a:endParaRPr lang="en-US" dirty="0"/>
          </a:p>
        </p:txBody>
      </p:sp>
      <p:sp>
        <p:nvSpPr>
          <p:cNvPr id="6" name="Cross 5"/>
          <p:cNvSpPr/>
          <p:nvPr/>
        </p:nvSpPr>
        <p:spPr>
          <a:xfrm rot="19077610">
            <a:off x="3710498" y="30605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708166" y="309082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comment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“</a:t>
            </a:r>
            <a:r>
              <a:rPr lang="en-US" dirty="0" err="1" smtClean="0"/>
              <a:t>ghi</a:t>
            </a:r>
            <a:r>
              <a:rPr lang="en-US" dirty="0" smtClean="0"/>
              <a:t> comment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”.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comment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: </a:t>
            </a:r>
          </a:p>
          <a:p>
            <a:r>
              <a:rPr lang="ja-JP" altLang="en-US" smtClean="0"/>
              <a:t>（</a:t>
            </a:r>
            <a:r>
              <a:rPr lang="en-US" dirty="0" smtClean="0"/>
              <a:t>1</a:t>
            </a:r>
            <a:r>
              <a:rPr lang="ja-JP" altLang="en-US" smtClean="0"/>
              <a:t>）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field,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comment </a:t>
            </a:r>
          </a:p>
          <a:p>
            <a:r>
              <a:rPr lang="ja-JP" altLang="en-US" smtClean="0"/>
              <a:t>（</a:t>
            </a:r>
            <a:r>
              <a:rPr lang="en-US" dirty="0" smtClean="0"/>
              <a:t>2</a:t>
            </a:r>
            <a:r>
              <a:rPr lang="ja-JP" altLang="en-US" smtClean="0"/>
              <a:t>）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,… </a:t>
            </a:r>
          </a:p>
          <a:p>
            <a:r>
              <a:rPr lang="ja-JP" altLang="en-US" smtClean="0"/>
              <a:t>（</a:t>
            </a:r>
            <a:r>
              <a:rPr lang="en-US" dirty="0" smtClean="0"/>
              <a:t>3</a:t>
            </a:r>
            <a:r>
              <a:rPr lang="ja-JP" altLang="en-US" smtClean="0"/>
              <a:t>）</a:t>
            </a:r>
            <a:r>
              <a:rPr lang="en-US" dirty="0" smtClean="0"/>
              <a:t>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comment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đắc</a:t>
            </a:r>
            <a:r>
              <a:rPr lang="en-US" dirty="0" smtClean="0"/>
              <a:t> </a:t>
            </a:r>
            <a:r>
              <a:rPr lang="en-US" dirty="0" err="1" smtClean="0"/>
              <a:t>dĩ</a:t>
            </a:r>
            <a:r>
              <a:rPr lang="en-US" dirty="0" smtClean="0"/>
              <a:t>)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ý ở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logic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comment,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logic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method,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ở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method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source code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ngắn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chỗ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C_CMT002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comment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ngắn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chỗ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236183"/>
            <a:ext cx="6300470" cy="302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ross 5"/>
          <p:cNvSpPr/>
          <p:nvPr/>
        </p:nvSpPr>
        <p:spPr>
          <a:xfrm rot="19077610">
            <a:off x="3702942" y="1979937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7035591" y="198749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package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import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Developer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import package </a:t>
            </a:r>
            <a:r>
              <a:rPr lang="en-US" dirty="0" err="1" smtClean="0"/>
              <a:t>này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C_IMP002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import package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java.lang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289303"/>
            <a:ext cx="6300470" cy="105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702942" y="293967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2947233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 t="2850"/>
          <a:stretch>
            <a:fillRect/>
          </a:stretch>
        </p:blipFill>
        <p:spPr bwMode="auto">
          <a:xfrm>
            <a:off x="1421765" y="4700469"/>
            <a:ext cx="6300470" cy="79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final.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r>
              <a:rPr lang="ja-JP" altLang="en-US" smtClean="0"/>
              <a:t>・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compiler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override method,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customize source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</a:p>
          <a:p>
            <a:r>
              <a:rPr lang="ja-JP" altLang="en-US" smtClean="0"/>
              <a:t>・</a:t>
            </a:r>
            <a:r>
              <a:rPr lang="en-US" dirty="0" smtClean="0"/>
              <a:t> 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final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method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C_CLS001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muốn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final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702942" y="437550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4383063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135446"/>
            <a:ext cx="6300470" cy="11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field,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field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access modifier.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C_CLS003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field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public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protected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default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private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702942" y="299257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300013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4656184"/>
            <a:ext cx="6300470" cy="109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constructor ở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public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hẳn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access constructor </a:t>
            </a:r>
            <a:r>
              <a:rPr lang="en-US" dirty="0" err="1" smtClean="0"/>
              <a:t>của</a:t>
            </a:r>
            <a:r>
              <a:rPr lang="en-US" dirty="0" smtClean="0"/>
              <a:t> class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public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class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package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compile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public modifier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constructor,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update </a:t>
            </a:r>
            <a:r>
              <a:rPr lang="en-US" dirty="0" err="1" smtClean="0"/>
              <a:t>lại</a:t>
            </a:r>
            <a:r>
              <a:rPr lang="en-US" dirty="0" smtClean="0"/>
              <a:t> design </a:t>
            </a:r>
            <a:r>
              <a:rPr lang="en-US" dirty="0" err="1" smtClean="0"/>
              <a:t>gắn</a:t>
            </a:r>
            <a:r>
              <a:rPr lang="en-US" dirty="0" smtClean="0"/>
              <a:t> public modifier </a:t>
            </a:r>
            <a:r>
              <a:rPr lang="en-US" dirty="0" err="1" smtClean="0"/>
              <a:t>vào</a:t>
            </a:r>
            <a:r>
              <a:rPr lang="en-US" dirty="0" smtClean="0"/>
              <a:t> class.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C_CRT001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public,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constructor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quyền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public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702942" y="4398177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440573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default constructor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r>
              <a:rPr lang="ja-JP" altLang="en-US" smtClean="0"/>
              <a:t>・</a:t>
            </a:r>
            <a:r>
              <a:rPr lang="en-US" dirty="0" smtClean="0"/>
              <a:t>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Class.newInstance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generate instance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</a:p>
          <a:p>
            <a:r>
              <a:rPr lang="ja-JP" altLang="en-US" smtClean="0"/>
              <a:t>・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default value </a:t>
            </a:r>
            <a:r>
              <a:rPr lang="en-US" dirty="0" err="1" smtClean="0"/>
              <a:t>của</a:t>
            </a:r>
            <a:r>
              <a:rPr lang="en-US" dirty="0" smtClean="0"/>
              <a:t> instance variable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generate instance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Exception: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generate instance </a:t>
            </a:r>
            <a:r>
              <a:rPr lang="en-US" dirty="0" err="1" smtClean="0"/>
              <a:t>bằng</a:t>
            </a:r>
            <a:r>
              <a:rPr lang="en-US" dirty="0" smtClean="0"/>
              <a:t> constructor </a:t>
            </a:r>
            <a:r>
              <a:rPr lang="en-US" dirty="0" err="1" smtClean="0"/>
              <a:t>có</a:t>
            </a:r>
            <a:r>
              <a:rPr lang="en-US" dirty="0" smtClean="0"/>
              <a:t> argument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default constructor class.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5012875"/>
            <a:ext cx="6300470" cy="172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702942" y="4692900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470801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C_CRT001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ề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default constructor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method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override </a:t>
            </a:r>
            <a:r>
              <a:rPr lang="en-US" dirty="0" err="1" smtClean="0"/>
              <a:t>bằng</a:t>
            </a:r>
            <a:r>
              <a:rPr lang="en-US" dirty="0" smtClean="0"/>
              <a:t> sub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override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final.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compiler </a:t>
            </a:r>
            <a:r>
              <a:rPr lang="en-US" dirty="0" err="1" smtClean="0"/>
              <a:t>là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override,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compiler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performance.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C_CRT001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muốn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override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final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 smtClean="0"/>
              <a:t> returned value </a:t>
            </a:r>
            <a:r>
              <a:rPr lang="en-US" dirty="0" err="1" smtClean="0"/>
              <a:t>là</a:t>
            </a:r>
            <a:r>
              <a:rPr lang="en-US" dirty="0" smtClean="0"/>
              <a:t> array,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null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null, </a:t>
            </a:r>
            <a:r>
              <a:rPr lang="en-US" dirty="0" err="1" smtClean="0"/>
              <a:t>thì</a:t>
            </a:r>
            <a:r>
              <a:rPr lang="en-US" dirty="0" smtClean="0"/>
              <a:t> client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check null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null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array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C_CRT001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array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size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0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634924"/>
            <a:ext cx="6300470" cy="223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702942" y="33930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35591" y="340821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method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method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C_MTD004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N_PKG001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package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thường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package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rule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Java.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8374" y="3393105"/>
            <a:ext cx="358958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jp.co.isid.FrameWork.Banking.ACCOUNT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6268" y="3386807"/>
            <a:ext cx="3597144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jp.co.isid.framework.banking.account</a:t>
            </a:r>
            <a:r>
              <a:rPr lang="ja-JP" altLang="en-US" sz="1400" smtClean="0">
                <a:latin typeface="Arial" pitchFamily="34" charset="0"/>
                <a:cs typeface="Arial" pitchFamily="34" charset="0"/>
              </a:rPr>
              <a:t>　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ross 5"/>
          <p:cNvSpPr/>
          <p:nvPr/>
        </p:nvSpPr>
        <p:spPr>
          <a:xfrm rot="19077610">
            <a:off x="3710498" y="30605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708166" y="309082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018646"/>
            <a:ext cx="6300470" cy="446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C_MTD004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trò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0043" y="1851463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82692" y="186657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overload method,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argument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source code </a:t>
            </a:r>
            <a:r>
              <a:rPr lang="en-US" dirty="0" err="1" smtClean="0"/>
              <a:t>và</a:t>
            </a:r>
            <a:r>
              <a:rPr lang="en-US" dirty="0" smtClean="0"/>
              <a:t> confirm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argument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code,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C_MTD006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overload method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argument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class method,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?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class method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nhé</a:t>
            </a:r>
            <a:r>
              <a:rPr lang="en-US" dirty="0" smtClean="0"/>
              <a:t>!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source code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C_CMD001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method,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rồi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379749"/>
            <a:ext cx="6300470" cy="188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589587" y="307570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22236" y="309081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91555"/>
            <a:ext cx="6300470" cy="105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statement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phiền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dấn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statement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!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 statement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589587" y="354423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22236" y="355934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4648286"/>
            <a:ext cx="6300470" cy="149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literal </a:t>
            </a:r>
            <a:r>
              <a:rPr lang="en-US" dirty="0" err="1" smtClean="0"/>
              <a:t>không</a:t>
            </a:r>
            <a:r>
              <a:rPr lang="en-US" dirty="0" smtClean="0"/>
              <a:t>? Literal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source code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constant,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list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literal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literal constant (final static field) </a:t>
            </a:r>
            <a:r>
              <a:rPr lang="en-US" dirty="0" err="1" smtClean="0"/>
              <a:t>nhé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Exception: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loop count value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-1, 0, 1.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literal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0043" y="436039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82692" y="4375508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569710"/>
            <a:ext cx="6300470" cy="1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array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source code </a:t>
            </a:r>
            <a:r>
              <a:rPr lang="en-US" dirty="0" err="1" smtClean="0"/>
              <a:t>nhé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array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「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[]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」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42486" y="3325081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75135" y="330996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38078"/>
            <a:ext cx="6300470" cy="212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performance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access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access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local, </a:t>
            </a:r>
            <a:r>
              <a:rPr lang="en-US" dirty="0" err="1" smtClean="0"/>
              <a:t>thì</a:t>
            </a:r>
            <a:r>
              <a:rPr lang="en-US" dirty="0" smtClean="0"/>
              <a:t> access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class,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instance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access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local.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C_VAL004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gắng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local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42486" y="349133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75135" y="3498892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418259"/>
            <a:ext cx="6300470" cy="14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constant.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constant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final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source code.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constant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kèm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“final”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42486" y="312859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75135" y="3136156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33065"/>
            <a:ext cx="6300470" cy="259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biến</a:t>
            </a:r>
            <a:r>
              <a:rPr lang="en-US" dirty="0" smtClean="0"/>
              <a:t> local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biến</a:t>
            </a:r>
            <a:r>
              <a:rPr lang="en-US" dirty="0" smtClean="0"/>
              <a:t> instance </a:t>
            </a:r>
            <a:r>
              <a:rPr lang="en-US" dirty="0" err="1" smtClean="0"/>
              <a:t>chưa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instance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performance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multi thread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instance,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C_VAL006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tách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rõ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local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instance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80271" y="354423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12920" y="3551793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9550" y="4406376"/>
            <a:ext cx="6300470" cy="17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element </a:t>
            </a:r>
            <a:r>
              <a:rPr lang="en-US" dirty="0" err="1" smtClean="0"/>
              <a:t>của</a:t>
            </a:r>
            <a:r>
              <a:rPr lang="en-US" dirty="0" smtClean="0"/>
              <a:t> array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final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Theo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sample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“final”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size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element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element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method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unmodifiableList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Collections class,… </a:t>
            </a:r>
            <a:r>
              <a:rPr lang="en-US" dirty="0" err="1" smtClean="0"/>
              <a:t>rồi</a:t>
            </a:r>
            <a:r>
              <a:rPr lang="en-US" dirty="0" smtClean="0"/>
              <a:t> generate collection read only </a:t>
            </a:r>
            <a:r>
              <a:rPr lang="en-US" dirty="0" err="1" smtClean="0"/>
              <a:t>nhé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C_CAL001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array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“public static final” 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95385" y="4050557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28034" y="4058114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N_PKG002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package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package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package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package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ID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,…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source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172" y="3672714"/>
            <a:ext cx="3483788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jp.co.isid.framework.banking.a00001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0816" y="3666416"/>
            <a:ext cx="3822596" cy="13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jp.co.isid.framework.banking.account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ross 5"/>
          <p:cNvSpPr/>
          <p:nvPr/>
        </p:nvSpPr>
        <p:spPr>
          <a:xfrm rot="19077610">
            <a:off x="3710498" y="334020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7708166" y="3370431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470" y="3347049"/>
            <a:ext cx="6300470" cy="191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class,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access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 </a:t>
            </a:r>
            <a:r>
              <a:rPr lang="en-US" dirty="0" err="1" smtClean="0"/>
              <a:t>nhé</a:t>
            </a:r>
            <a:r>
              <a:rPr lang="en-US" dirty="0" smtClean="0"/>
              <a:t>!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source code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C_CAL002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class,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 name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access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95385" y="3122493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028034" y="313005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459593"/>
            <a:ext cx="6300470" cy="260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C_LVL002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local 1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dễ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dãi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0043" y="2183972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82692" y="2191529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2175276"/>
            <a:ext cx="6300470" cy="391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C_IHT001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override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instance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supper class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sub class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0043" y="196481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82692" y="1949705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C_IHT002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abstract method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method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implement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implement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sub class.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841879"/>
            <a:ext cx="6300470" cy="160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ross 4"/>
          <p:cNvSpPr/>
          <p:nvPr/>
        </p:nvSpPr>
        <p:spPr>
          <a:xfrm rot="19077610">
            <a:off x="3650043" y="3551789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982692" y="357446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081" y="2756539"/>
            <a:ext cx="6300470" cy="18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C_IST001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 equals()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nhau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ross 4"/>
          <p:cNvSpPr/>
          <p:nvPr/>
        </p:nvSpPr>
        <p:spPr>
          <a:xfrm rot="19077610">
            <a:off x="3650043" y="2524034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884450" y="251647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3190523"/>
            <a:ext cx="6300470" cy="251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JavaVM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package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method </a:t>
            </a:r>
            <a:r>
              <a:rPr lang="en-US" dirty="0" err="1" smtClean="0"/>
              <a:t>getName</a:t>
            </a:r>
            <a:r>
              <a:rPr lang="en-US" dirty="0" smtClean="0"/>
              <a:t>(),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C_IST002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Class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0043" y="2969897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884450" y="2962340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325" y="4049574"/>
            <a:ext cx="7543800" cy="179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C_CTR001</a:t>
            </a:r>
            <a:br>
              <a:rPr lang="en-US" sz="2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 được lược bỏ “{}” trong câu control (if, else, while, for, do while)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57600" y="375582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7572140" y="3702926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lược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bớt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ja-JP" altLang="en-US" sz="2000" smtClean="0"/>
              <a:t>”</a:t>
            </a:r>
            <a:r>
              <a:rPr lang="en-US" sz="2000" dirty="0" smtClean="0"/>
              <a:t>{}</a:t>
            </a:r>
            <a:r>
              <a:rPr lang="ja-JP" altLang="en-US" sz="2000" smtClean="0"/>
              <a:t>”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control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Cho </a:t>
            </a:r>
            <a:r>
              <a:rPr lang="en-US" sz="2000" dirty="0" err="1" smtClean="0"/>
              <a:t>dù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tóm</a:t>
            </a:r>
            <a:r>
              <a:rPr lang="en-US" sz="2000" dirty="0" smtClean="0"/>
              <a:t> </a:t>
            </a:r>
            <a:r>
              <a:rPr lang="en-US" sz="2000" dirty="0" err="1" smtClean="0"/>
              <a:t>gọn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1 </a:t>
            </a:r>
            <a:r>
              <a:rPr lang="en-US" sz="2000" dirty="0" err="1" smtClean="0"/>
              <a:t>dòng</a:t>
            </a:r>
            <a:r>
              <a:rPr lang="en-US" sz="2000" dirty="0" smtClean="0"/>
              <a:t> code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đừng</a:t>
            </a:r>
            <a:r>
              <a:rPr lang="en-US" sz="2000" dirty="0" smtClean="0"/>
              <a:t> </a:t>
            </a:r>
            <a:r>
              <a:rPr lang="en-US" sz="2000" dirty="0" err="1" smtClean="0"/>
              <a:t>lược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“{}” </a:t>
            </a:r>
            <a:r>
              <a:rPr lang="en-US" sz="2000" dirty="0" err="1" smtClean="0"/>
              <a:t>nhé</a:t>
            </a:r>
            <a:r>
              <a:rPr lang="en-US" sz="2000" dirty="0" smtClean="0"/>
              <a:t>!.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thúc</a:t>
            </a:r>
            <a:r>
              <a:rPr lang="en-US" sz="2000" dirty="0" smtClean="0"/>
              <a:t> ở </a:t>
            </a:r>
            <a:r>
              <a:rPr lang="en-US" sz="2000" dirty="0" err="1" smtClean="0"/>
              <a:t>chỗ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.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1 </a:t>
            </a: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buộc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ngăn</a:t>
            </a:r>
            <a:r>
              <a:rPr lang="en-US" sz="2000" dirty="0" smtClean="0"/>
              <a:t> </a:t>
            </a:r>
            <a:r>
              <a:rPr lang="en-US" sz="2000" dirty="0" err="1" smtClean="0"/>
              <a:t>ngừa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bug do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quên</a:t>
            </a:r>
            <a:r>
              <a:rPr lang="en-US" sz="2000" dirty="0" smtClean="0"/>
              <a:t> </a:t>
            </a:r>
            <a:r>
              <a:rPr lang="en-US" sz="2000" dirty="0" err="1" smtClean="0"/>
              <a:t>gắn</a:t>
            </a:r>
            <a:r>
              <a:rPr lang="en-US" sz="2000" dirty="0" smtClean="0"/>
              <a:t> “{}”</a:t>
            </a:r>
            <a:endParaRPr 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miêu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if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for.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develop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chừng</a:t>
            </a:r>
            <a:r>
              <a:rPr lang="en-US" sz="2000" dirty="0" smtClean="0"/>
              <a:t>, code </a:t>
            </a:r>
            <a:r>
              <a:rPr lang="en-US" sz="2000" dirty="0" err="1" smtClean="0"/>
              <a:t>viết</a:t>
            </a:r>
            <a:r>
              <a:rPr lang="en-US" sz="2000" dirty="0" smtClean="0"/>
              <a:t> dang </a:t>
            </a:r>
            <a:r>
              <a:rPr lang="en-US" sz="2000" dirty="0" err="1" smtClean="0"/>
              <a:t>dở</a:t>
            </a:r>
            <a:r>
              <a:rPr lang="en-US" sz="2000" dirty="0" smtClean="0"/>
              <a:t>,…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hãy</a:t>
            </a:r>
            <a:r>
              <a:rPr lang="en-US" sz="2000" dirty="0" smtClean="0"/>
              <a:t> ý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đây</a:t>
            </a:r>
            <a:r>
              <a:rPr lang="en-US" sz="2000" dirty="0" smtClean="0"/>
              <a:t>: </a:t>
            </a:r>
          </a:p>
          <a:p>
            <a:r>
              <a:rPr lang="ja-JP" altLang="en-US" sz="2000" smtClean="0"/>
              <a:t>・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miêu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</a:p>
          <a:p>
            <a:r>
              <a:rPr lang="ja-JP" altLang="en-US" sz="2000" smtClean="0"/>
              <a:t>・ </a:t>
            </a:r>
            <a:r>
              <a:rPr lang="en-US" sz="2000" dirty="0" err="1" smtClean="0"/>
              <a:t>Gom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rồi</a:t>
            </a:r>
            <a:r>
              <a:rPr lang="en-US" sz="2000" dirty="0" smtClean="0"/>
              <a:t> comment out 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t="3326"/>
          <a:stretch>
            <a:fillRect/>
          </a:stretch>
        </p:blipFill>
        <p:spPr bwMode="auto">
          <a:xfrm>
            <a:off x="1421765" y="4194149"/>
            <a:ext cx="6300470" cy="96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C_CTR002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block {}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statement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6808879" y="383139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(“ =”)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if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while,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nghĩ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method,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,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nhầm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“==”,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lẽ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“ =”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Boolean,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compile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,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1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compile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C_CTR003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if/while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ja-JP" altLang="en-US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7504125" y="4413285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071" y="4337730"/>
            <a:ext cx="7383213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ja-JP" sz="1200" dirty="0" err="1" smtClean="0">
                <a:latin typeface="Arial" pitchFamily="34" charset="0"/>
                <a:cs typeface="Arial" pitchFamily="34" charset="0"/>
              </a:rPr>
              <a:t>BadSample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public String </a:t>
            </a:r>
            <a:r>
              <a:rPr lang="en-US" altLang="ja-JP" sz="1200" dirty="0" err="1" smtClean="0">
                <a:latin typeface="Arial" pitchFamily="34" charset="0"/>
                <a:cs typeface="Arial" pitchFamily="34" charset="0"/>
              </a:rPr>
              <a:t>badSampleMethod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altLang="ja-JP" sz="12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flag){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    String value = “0”;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    if (flag 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true) {  // </a:t>
            </a:r>
            <a:r>
              <a:rPr lang="ja-JP" altLang="en-US" sz="1200" smtClean="0">
                <a:latin typeface="Arial" pitchFamily="34" charset="0"/>
                <a:cs typeface="Arial" pitchFamily="34" charset="0"/>
              </a:rPr>
              <a:t>違反 </a:t>
            </a:r>
          </a:p>
          <a:p>
            <a:r>
              <a:rPr lang="ja-JP" altLang="en-US" sz="120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value = “a”;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    }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    return value;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     } </a:t>
            </a:r>
          </a:p>
          <a:p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765" y="4031833"/>
            <a:ext cx="6300470" cy="15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 err="1" smtClean="0"/>
              <a:t>Bạn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giờ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for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loop </a:t>
            </a:r>
            <a:r>
              <a:rPr lang="en-US" sz="2000" dirty="0" err="1" smtClean="0"/>
              <a:t>không</a:t>
            </a:r>
            <a:r>
              <a:rPr lang="en-US" sz="2000" dirty="0" smtClean="0"/>
              <a:t>? 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counter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for,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</a:t>
            </a:r>
            <a:r>
              <a:rPr lang="en-US" sz="2000" dirty="0" err="1" smtClean="0"/>
              <a:t>trừ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.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control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nhầm</a:t>
            </a:r>
            <a:r>
              <a:rPr lang="en-US" sz="2000" dirty="0" smtClean="0"/>
              <a:t> </a:t>
            </a:r>
            <a:r>
              <a:rPr lang="en-US" sz="2000" dirty="0" err="1" smtClean="0"/>
              <a:t>lẫn</a:t>
            </a:r>
            <a:r>
              <a:rPr lang="en-US" sz="2000" dirty="0" smtClean="0"/>
              <a:t>,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,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nhầm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chỗ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C_CTR005</a:t>
            </a:r>
            <a:b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vòng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for,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loop 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77610">
            <a:off x="3619814" y="3725596"/>
            <a:ext cx="649905" cy="642347"/>
          </a:xfrm>
          <a:prstGeom prst="plus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6937350" y="3725597"/>
            <a:ext cx="651600" cy="640800"/>
          </a:xfrm>
          <a:prstGeom prst="donu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4715</TotalTime>
  <Words>6676</Words>
  <Application>Microsoft Office PowerPoint</Application>
  <PresentationFormat>On-screen Show (4:3)</PresentationFormat>
  <Paragraphs>477</Paragraphs>
  <Slides>110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ＭＳ Ｐゴシック</vt:lpstr>
      <vt:lpstr>Arial</vt:lpstr>
      <vt:lpstr>Calibri</vt:lpstr>
      <vt:lpstr>Calibri Light</vt:lpstr>
      <vt:lpstr>Wingdings</vt:lpstr>
      <vt:lpstr>Retrospect</vt:lpstr>
      <vt:lpstr>Coding Convention</vt:lpstr>
      <vt:lpstr>Mục tiêu</vt:lpstr>
      <vt:lpstr>Thứ tự ưu tiên</vt:lpstr>
      <vt:lpstr>Thứ tự  ưu tiên thư viện, taglib</vt:lpstr>
      <vt:lpstr>Các quy tắc đặt tên</vt:lpstr>
      <vt:lpstr>N_GNR001  Hãy sử dụng tiếng Anh</vt:lpstr>
      <vt:lpstr>N_GNR002 Không dùng chữ hoa, chữ thường để phân biệt tên</vt:lpstr>
      <vt:lpstr>N_PKG001 Đặt tên package toàn bộ là chữ thường</vt:lpstr>
      <vt:lpstr>N_PKG002 Hãy đặt tên package có ý nghĩa</vt:lpstr>
      <vt:lpstr>N_PKG003 Không viết tắt tên package</vt:lpstr>
      <vt:lpstr>N_PKG004 Có thể đặt tên sub package trùng nhau</vt:lpstr>
      <vt:lpstr>N_CLS007 Hãy đặt tên class thể hiện được vai trò</vt:lpstr>
      <vt:lpstr>N_CLS001 Trong tên class, viết hoa kí tự đầu tiên của từng từ đơn</vt:lpstr>
      <vt:lpstr>N_CLS002 Thêm chữ "Exception" vào cuối tên Đ/với class ngoại lệ.</vt:lpstr>
      <vt:lpstr>N_CLS003 Tên interface phải phù hợp theo tên class </vt:lpstr>
      <vt:lpstr>N_CLS006 Tên class trừu tượng phải chuẩn theo tên class</vt:lpstr>
      <vt:lpstr>N_CLS005 Tên class implement phải chuẩn theo tên class</vt:lpstr>
      <vt:lpstr>N_CLS004 Đối với tên interface kiểu có thêm khả năng thì thêm “able” ở cuối.</vt:lpstr>
      <vt:lpstr>N_TCL001 Tên test class đặt theo cách “Tên class đối tượng test + Test”</vt:lpstr>
      <vt:lpstr>N_TCL002 Tên class test toàn bộ hoặc test package thì đặt là 「AllTest」or「package name + Test」</vt:lpstr>
      <vt:lpstr>N_MTD001 Không tạo các method có tên giống với constructor.</vt:lpstr>
      <vt:lpstr>N_MTD002 Tên method chỉ viết hoa cho kí tự phân cách</vt:lpstr>
      <vt:lpstr>N_MTD003 Đối với tên method mà sẽ generate ra object thì đặt theo kiểu 「“create” + tên object」</vt:lpstr>
      <vt:lpstr>N_MTD004 Tên method convert thì đặt theo cách 「"to"+ tên object」</vt:lpstr>
      <vt:lpstr>N_MTD005 Tên method getter thì hãy đặt là 「"get"+ tên thuộc tính」</vt:lpstr>
      <vt:lpstr>N_MTD006 Tên method setter thì đặt là 「"set"+ tên thuộc tính」</vt:lpstr>
      <vt:lpstr>N_MTD007 Tên method trả về biến Boolean thì hãy đặt sao cho hiểu được trạng thái true/false</vt:lpstr>
      <vt:lpstr>N_MTD008 Hãy luôn ý thức việc có các từ trái nghĩa trong tiếng Anh</vt:lpstr>
      <vt:lpstr>N_PRM001 Không đặt tên parameter của method và tên constant giống nhau.</vt:lpstr>
      <vt:lpstr>N_VAL001 Với biến Boolean thì làm sao cho rõ trạng thái true/false</vt:lpstr>
      <vt:lpstr>N_VAL002 Constant thì là static final, toàn bộ đều bằng chữ viết hoa, kí tự phân cách là "_"</vt:lpstr>
      <vt:lpstr>N_VAL003 Hãy phản ánh vai trò của biến vào trong tên biến</vt:lpstr>
      <vt:lpstr>N_LVL001 Đối với tên biến mà có scope hẹp thì có thể đặt tên rút gọn</vt:lpstr>
      <vt:lpstr>N_LVL002 Đối với loop counter trong câu for, thì sử dụng”i”,”j”,”k”・・・cho từng nest</vt:lpstr>
      <vt:lpstr>N_GNR000 Muốn tham chiếu object thì hãy sử dụng interface</vt:lpstr>
      <vt:lpstr>N_GNR001 Không sử dụng các API không được khuyến nghị</vt:lpstr>
      <vt:lpstr>N_GNR002 Không viết các dòng code mà không sử dụng đến</vt:lpstr>
      <vt:lpstr>N_GNR003 Hãy khai báo với quyền phù hợp</vt:lpstr>
      <vt:lpstr>N_GNR004 Hãy sử dụng “final” cho phù hợp</vt:lpstr>
      <vt:lpstr>N_GNR005 Nhận thức rõ sự khác nhau giữa kiểu primitive và Kiểu Reference</vt:lpstr>
      <vt:lpstr>N_GNR005 Nhận thức rõ sự khác nhau giữa kiểu primitive và Kiểu Reference</vt:lpstr>
      <vt:lpstr>N_GNR006 Nhận thức rõ sự khác nhau giữa kiểu primitive và Kiểu Reference (Liên quan đến argument)</vt:lpstr>
      <vt:lpstr>N_GNR006 Nhận thức rõ sự khác nhau giữa kiểu primitive và Kiểu Reference (Liên quan đến argument)</vt:lpstr>
      <vt:lpstr>N_MTR001 Số lượng dòng code trong 1 method là dưới 20 dòng</vt:lpstr>
      <vt:lpstr>N_MTR002 Số lượng dòng code trong 1 class là khoảng dưới 600 dòng </vt:lpstr>
      <vt:lpstr>N_MTR003 Số lượng method public trong 1 class là dưới 30 method </vt:lpstr>
      <vt:lpstr>N_MTR004 Số lượng class trong 1 package là dưới 10 class</vt:lpstr>
      <vt:lpstr>N_MTR005 Không làm tăng độ khó 1 cách tuần hoàn </vt:lpstr>
      <vt:lpstr>N_FMT003 Tránh các dòng code quá dài</vt:lpstr>
      <vt:lpstr>N_FMT003 Tránh các dòng code quá dài</vt:lpstr>
      <vt:lpstr>N_FMT004 Không miêu tả statement sau dấu "{"</vt:lpstr>
      <vt:lpstr>N_FMT005 Không miêu tả nhiều hơn 1 statement trong 1 dòng</vt:lpstr>
      <vt:lpstr>N_FMT006 Hãy thêm kí tự trắng vào sau dấu comma</vt:lpstr>
      <vt:lpstr>N_FMT007 Thêm kí tự trắng vào trước và sau các toán tử gán (=, +=, -=, …) </vt:lpstr>
      <vt:lpstr>N_FMT008 Thêm kí tự trắng vào sau dấu chấm phẩy semi colon trong câu for</vt:lpstr>
      <vt:lpstr>N_FMT009 Không thêm kí tự space vào giữa “++”hoặc ”--“ với operand</vt:lpstr>
      <vt:lpstr>N_FMT010 Thêm kí tự trắng vào trước và sau toán tử bit (”|”, ”&amp;”, ”^”, ”&lt;&lt;”, ”&gt;&gt;”) </vt:lpstr>
      <vt:lpstr>N_FMT011 Hãy thêm kí tự trắng vào trước và sau toán tử logic. Làm tăng tính dễ đọc của source code.</vt:lpstr>
      <vt:lpstr>N_FMT012 Thêm kí tự trắng vào trước và sau toán tử relation (”&lt;”, ”&gt;”, ”&gt;=”, ”&lt;=”, ”==”, ”!=”) </vt:lpstr>
      <vt:lpstr>N_FMT016 Thêm kí tự trắng vào trước và sau toán tử toán học (”＋”, ”－”, ”＊”, ”/”, ”%”)</vt:lpstr>
      <vt:lpstr>N_FMT013 Không sử dụng dấu ngoặc đơn cho câu return</vt:lpstr>
      <vt:lpstr>N_FMT014 Biến boolean là đã được so sánh sẵn rồi </vt:lpstr>
      <vt:lpstr>N_FMT015 Đối với hướng của dấu so sánh hơn thì chọn hướng về bên trái ("&lt;", "&lt;=") </vt:lpstr>
      <vt:lpstr>N_FMT015 Đối với hướng của dấu so sánh hơn thì chọn hướng về bên trái ("&lt;", "&lt;=") </vt:lpstr>
      <vt:lpstr>C_CMT001 Trong Javadoc comment, ít nhất phải có ghi author và version(class), Param, return và exception(method)</vt:lpstr>
      <vt:lpstr>C_CMT001 Trong Javadoc comment, ít nhất phải có ghi author và version(class), Param, return và exception(method)</vt:lpstr>
      <vt:lpstr>C_CMT001 Trong Javadoc comment, ít nhất phải có ghi author và version(class), Param, return và exception(method)</vt:lpstr>
      <vt:lpstr>C_CMT001 Trong Javadoc comment, ít nhất phải có ghi author và version(class), Param, return và exception(method)</vt:lpstr>
      <vt:lpstr>C_CMT001 Trong Javadoc comment, ít nhất phải có ghi author và version(class), Param, return và exception(method)</vt:lpstr>
      <vt:lpstr>C_CMT002 Ghi comment ngắn gọn cho những chỗ nào cần thiết </vt:lpstr>
      <vt:lpstr>C_CMT002 Ghi comment ngắn gọn cho những chỗ nào cần thiết </vt:lpstr>
      <vt:lpstr>C_IMP002 Không import package java.lang</vt:lpstr>
      <vt:lpstr>C_CLS001 Đối với class mà không muốn cho kế thừa thì hãy khai báo final</vt:lpstr>
      <vt:lpstr>C_CLS003 Thứ tự khai báo field là: public（+）, protected（#）, default（~）, private（-）</vt:lpstr>
      <vt:lpstr>C_CRT001 Đối với các class không khai báo public, thì không tạo constructor có quyền public </vt:lpstr>
      <vt:lpstr>C_CRT001 Về nguyên tắc sẽ tạo default constructor </vt:lpstr>
      <vt:lpstr>C_CRT001 Đối với method không muốn cho override thì hãy sử dụng final </vt:lpstr>
      <vt:lpstr>C_CRT001 Sử dụng các array có size bằng 0 </vt:lpstr>
      <vt:lpstr>C_MTD004 Nên tạo mỗi method có 1 vai trò </vt:lpstr>
      <vt:lpstr>C_MTD004 Nên tạo mỗi method có 1 vai trò </vt:lpstr>
      <vt:lpstr>C_MTD006 Không sử dụng overload method có cùng số lượng argument</vt:lpstr>
      <vt:lpstr>C_CMD001 Khi sử dụng class method, hãy sử dụng tên class rồi gọi </vt:lpstr>
      <vt:lpstr>C_VAL001 Hãy khai báo 1 biến cho 1 statement</vt:lpstr>
      <vt:lpstr>C_VAL002 Không sử dụng literal </vt:lpstr>
      <vt:lpstr>C_VAL002 Khi khai báo array thì hãy khai báo là 「tên kiểu []」</vt:lpstr>
      <vt:lpstr>C_VAL004 Cố gắng hết mức sử dụng biến local</vt:lpstr>
      <vt:lpstr>C_VAL005 Hãy khai báo constant kèm “final” </vt:lpstr>
      <vt:lpstr>C_VAL006 Hãy sử dụng tách biệt rõ biến local và biến instance</vt:lpstr>
      <vt:lpstr>C_CAL001 Không sử dụng array đã khai báo “public static final” </vt:lpstr>
      <vt:lpstr>C_CAL002 Tại biến class, hãy sử dụng class name để access</vt:lpstr>
      <vt:lpstr>C_LVL002 Không sử dụng lại biến local 1 cách dễ dãi</vt:lpstr>
      <vt:lpstr>C_IHT001 Không override biến instance của supper class tại sub class</vt:lpstr>
      <vt:lpstr>C_IHT002 Sử dụng abstract method</vt:lpstr>
      <vt:lpstr>C_IST001 Sử dụng method equals() để so sánh các object với nhau</vt:lpstr>
      <vt:lpstr>C_IST002 Không thực hiện so sánh sử dụng tên Class</vt:lpstr>
      <vt:lpstr>C_CTR001 Không được lược bỏ “{}” trong câu control (if, else, while, for, do while) </vt:lpstr>
      <vt:lpstr>C_CTR002 Không sử dụng block {} nào mà không có statement </vt:lpstr>
      <vt:lpstr>C_CTR003 Trong các câu điều kiện if/while thì không sử dụng ”=”</vt:lpstr>
      <vt:lpstr>C_CTR005 Trong xử lý vòng lặp sử dụng câu for, thì không thay đổi giá trị của biến loop </vt:lpstr>
      <vt:lpstr>C_CTR008 Khi copy mảng thì sử dụng method System.arraycopy ()</vt:lpstr>
      <vt:lpstr>C_CTR009 Hạn chế tối đa việc generate object bên trong xử lý lặp</vt:lpstr>
      <vt:lpstr>C_CTR011 Không sử dụng try block bên trong xử lý lặp (có ngoại lệ)</vt:lpstr>
      <vt:lpstr>C_STR001 Khi so sánh 2 chuỗi kí tự có giá trị giống nhau hay không thì hãy dùng method equals()</vt:lpstr>
      <vt:lpstr>C_STR002 Không thực hiện new cho string literal</vt:lpstr>
      <vt:lpstr>C_STR005 Khi so sánh String literal và biến thì hãy sử dụng method equals() của String Literal </vt:lpstr>
      <vt:lpstr>C_STR006 Khi convert kiểu primitive và String object thì hãy sử dụng method dùng để convert</vt:lpstr>
      <vt:lpstr>C_STR008 Không sử dụng các kí hiệu phụ thuộc system (vd như ¥n, ¥r)</vt:lpstr>
      <vt:lpstr>C_CLT001 Khuyến khích dùng collection class từ Java2 trở đi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Design Theory</dc:title>
  <dc:creator>Trinh Minh Viet (FSU17.BU29)</dc:creator>
  <cp:lastModifiedBy>Nguyen Thanh Bao (FDN.R70)</cp:lastModifiedBy>
  <cp:revision>936</cp:revision>
  <dcterms:created xsi:type="dcterms:W3CDTF">2015-01-22T03:55:50Z</dcterms:created>
  <dcterms:modified xsi:type="dcterms:W3CDTF">2019-05-30T07:38:33Z</dcterms:modified>
</cp:coreProperties>
</file>