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62" r:id="rId2"/>
    <p:sldId id="285" r:id="rId3"/>
    <p:sldId id="260" r:id="rId4"/>
    <p:sldId id="286" r:id="rId5"/>
    <p:sldId id="287" r:id="rId6"/>
    <p:sldId id="299" r:id="rId7"/>
    <p:sldId id="300" r:id="rId8"/>
    <p:sldId id="302" r:id="rId9"/>
    <p:sldId id="303" r:id="rId10"/>
    <p:sldId id="301" r:id="rId11"/>
    <p:sldId id="304" r:id="rId12"/>
    <p:sldId id="305" r:id="rId13"/>
    <p:sldId id="297" r:id="rId14"/>
    <p:sldId id="290" r:id="rId15"/>
    <p:sldId id="291" r:id="rId16"/>
    <p:sldId id="288" r:id="rId17"/>
    <p:sldId id="295" r:id="rId18"/>
  </p:sldIdLst>
  <p:sldSz cx="9144000" cy="5143500" type="screen16x9"/>
  <p:notesSz cx="6858000" cy="9144000"/>
  <p:embeddedFontLst>
    <p:embeddedFont>
      <p:font typeface="Roboto Slab" panose="020B0604020202020204" charset="0"/>
      <p:regular r:id="rId20"/>
      <p:bold r:id="rId21"/>
    </p:embeddedFont>
    <p:embeddedFont>
      <p:font typeface="Nixie One" panose="020B0604020202020204" charset="0"/>
      <p:regular r:id="rId22"/>
    </p:embeddedFont>
    <p:embeddedFont>
      <p:font typeface="Impact" panose="020B0806030902050204" pitchFamily="3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F6E"/>
    <a:srgbClr val="18637B"/>
    <a:srgbClr val="34302D"/>
    <a:srgbClr val="165751"/>
    <a:srgbClr val="3B8D61"/>
    <a:srgbClr val="2A6F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7E2CA1-29A3-4243-A8F3-A2384D422F26}">
  <a:tblStyle styleId="{1D7E2CA1-29A3-4243-A8F3-A2384D422F2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72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9EBD2A-51B4-46E1-AD74-1806E8428D0D}" type="doc">
      <dgm:prSet loTypeId="urn:microsoft.com/office/officeart/2009/3/layout/PieProcess" loCatId="process" qsTypeId="urn:microsoft.com/office/officeart/2005/8/quickstyle/simple1" qsCatId="simple" csTypeId="urn:microsoft.com/office/officeart/2005/8/colors/colorful1" csCatId="colorful" phldr="1"/>
      <dgm:spPr/>
      <dgm:t>
        <a:bodyPr/>
        <a:lstStyle/>
        <a:p>
          <a:endParaRPr lang="en-US"/>
        </a:p>
      </dgm:t>
    </dgm:pt>
    <dgm:pt modelId="{108E9F7A-1916-4993-A7E6-03C28F160AE7}">
      <dgm:prSet phldrT="[Text]"/>
      <dgm:spPr/>
      <dgm:t>
        <a:bodyPr/>
        <a:lstStyle/>
        <a:p>
          <a:r>
            <a:rPr lang="en-US" dirty="0" smtClean="0">
              <a:latin typeface="Roboto Slab" panose="020B0604020202020204" charset="0"/>
              <a:ea typeface="Roboto Slab" panose="020B0604020202020204" charset="0"/>
            </a:rPr>
            <a:t>6/2015 </a:t>
          </a:r>
          <a:r>
            <a:rPr lang="en-US" dirty="0" smtClean="0">
              <a:latin typeface="Roboto Slab" panose="020B0604020202020204" charset="0"/>
              <a:ea typeface="Roboto Slab" panose="020B0604020202020204" charset="0"/>
              <a:sym typeface="Wingdings" panose="05000000000000000000" pitchFamily="2" charset="2"/>
            </a:rPr>
            <a:t> 12/2015</a:t>
          </a:r>
          <a:endParaRPr lang="en-US" dirty="0">
            <a:latin typeface="Roboto Slab" panose="020B0604020202020204" charset="0"/>
            <a:ea typeface="Roboto Slab" panose="020B0604020202020204" charset="0"/>
          </a:endParaRPr>
        </a:p>
      </dgm:t>
    </dgm:pt>
    <dgm:pt modelId="{B6BD38FF-6DE6-4BD6-954A-75A5B263EE05}" type="parTrans" cxnId="{C2B4BA41-7DFB-44BC-BE01-B44DCBD4A3C9}">
      <dgm:prSet/>
      <dgm:spPr/>
      <dgm:t>
        <a:bodyPr/>
        <a:lstStyle/>
        <a:p>
          <a:endParaRPr lang="en-US"/>
        </a:p>
      </dgm:t>
    </dgm:pt>
    <dgm:pt modelId="{437DC89B-8FF2-4D45-B6AD-3FD275CB31B3}" type="sibTrans" cxnId="{C2B4BA41-7DFB-44BC-BE01-B44DCBD4A3C9}">
      <dgm:prSet/>
      <dgm:spPr/>
      <dgm:t>
        <a:bodyPr/>
        <a:lstStyle/>
        <a:p>
          <a:endParaRPr lang="en-US"/>
        </a:p>
      </dgm:t>
    </dgm:pt>
    <dgm:pt modelId="{BE1BD2C5-44E2-4E1D-ADFA-721D12632DE3}">
      <dgm:prSet phldrT="[Text]"/>
      <dgm:spPr/>
      <dgm:t>
        <a:bodyPr/>
        <a:lstStyle/>
        <a:p>
          <a:pPr algn="l"/>
          <a:r>
            <a:rPr lang="en-US" dirty="0" err="1" smtClean="0">
              <a:latin typeface="Roboto Slab" panose="020B0604020202020204" charset="0"/>
              <a:ea typeface="Roboto Slab" panose="020B0604020202020204" charset="0"/>
            </a:rPr>
            <a:t>Nghiên</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cứu</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các</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công</a:t>
          </a:r>
          <a:r>
            <a:rPr lang="en-US" dirty="0" smtClean="0">
              <a:latin typeface="Roboto Slab" panose="020B0604020202020204" charset="0"/>
              <a:ea typeface="Roboto Slab" panose="020B0604020202020204" charset="0"/>
            </a:rPr>
            <a:t> </a:t>
          </a:r>
          <a:r>
            <a:rPr lang="en-US" err="1" smtClean="0">
              <a:latin typeface="Roboto Slab" panose="020B0604020202020204" charset="0"/>
              <a:ea typeface="Roboto Slab" panose="020B0604020202020204" charset="0"/>
            </a:rPr>
            <a:t>nghệ</a:t>
          </a:r>
          <a:r>
            <a:rPr lang="en-US" smtClean="0">
              <a:latin typeface="Roboto Slab" panose="020B0604020202020204" charset="0"/>
              <a:ea typeface="Roboto Slab" panose="020B0604020202020204" charset="0"/>
            </a:rPr>
            <a:t> cần </a:t>
          </a:r>
          <a:r>
            <a:rPr lang="en-US" dirty="0" err="1" smtClean="0">
              <a:latin typeface="Roboto Slab" panose="020B0604020202020204" charset="0"/>
              <a:ea typeface="Roboto Slab" panose="020B0604020202020204" charset="0"/>
            </a:rPr>
            <a:t>thiết</a:t>
          </a:r>
          <a:endParaRPr lang="en-US" dirty="0">
            <a:latin typeface="Roboto Slab" panose="020B0604020202020204" charset="0"/>
            <a:ea typeface="Roboto Slab" panose="020B0604020202020204" charset="0"/>
          </a:endParaRPr>
        </a:p>
      </dgm:t>
    </dgm:pt>
    <dgm:pt modelId="{E4E7CBCB-8D28-47A2-BBDA-D272F8089344}" type="parTrans" cxnId="{5761F553-AD58-4EE5-90D2-151F45971D75}">
      <dgm:prSet/>
      <dgm:spPr/>
      <dgm:t>
        <a:bodyPr/>
        <a:lstStyle/>
        <a:p>
          <a:endParaRPr lang="en-US"/>
        </a:p>
      </dgm:t>
    </dgm:pt>
    <dgm:pt modelId="{62621CD0-4CAE-4EB0-9DE8-3EE6EEAF9476}" type="sibTrans" cxnId="{5761F553-AD58-4EE5-90D2-151F45971D75}">
      <dgm:prSet/>
      <dgm:spPr/>
      <dgm:t>
        <a:bodyPr/>
        <a:lstStyle/>
        <a:p>
          <a:endParaRPr lang="en-US"/>
        </a:p>
      </dgm:t>
    </dgm:pt>
    <dgm:pt modelId="{BD798953-88FC-437D-8FC8-CE9F870D5CF4}">
      <dgm:prSet phldrT="[Text]"/>
      <dgm:spPr/>
      <dgm:t>
        <a:bodyPr/>
        <a:lstStyle/>
        <a:p>
          <a:pPr algn="ctr"/>
          <a:r>
            <a:rPr lang="en-US" dirty="0" smtClean="0">
              <a:latin typeface="Roboto Slab" panose="020B0604020202020204" charset="0"/>
              <a:ea typeface="Roboto Slab" panose="020B0604020202020204" charset="0"/>
            </a:rPr>
            <a:t>1/2016 </a:t>
          </a:r>
          <a:r>
            <a:rPr lang="en-US" dirty="0" smtClean="0">
              <a:latin typeface="Roboto Slab" panose="020B0604020202020204" charset="0"/>
              <a:ea typeface="Roboto Slab" panose="020B0604020202020204" charset="0"/>
              <a:sym typeface="Wingdings" panose="05000000000000000000" pitchFamily="2" charset="2"/>
            </a:rPr>
            <a:t> 2/2016</a:t>
          </a:r>
          <a:endParaRPr lang="en-US" dirty="0">
            <a:latin typeface="Roboto Slab" panose="020B0604020202020204" charset="0"/>
            <a:ea typeface="Roboto Slab" panose="020B0604020202020204" charset="0"/>
          </a:endParaRPr>
        </a:p>
      </dgm:t>
    </dgm:pt>
    <dgm:pt modelId="{D86AB537-7F66-4F54-86ED-66D1C0A0FFA0}" type="parTrans" cxnId="{A8F6D28C-0E20-48E3-AFD8-B1F5F6EDA665}">
      <dgm:prSet/>
      <dgm:spPr/>
      <dgm:t>
        <a:bodyPr/>
        <a:lstStyle/>
        <a:p>
          <a:endParaRPr lang="en-US"/>
        </a:p>
      </dgm:t>
    </dgm:pt>
    <dgm:pt modelId="{259A18BE-2C7F-40E9-889C-3FCA38EDEAA7}" type="sibTrans" cxnId="{A8F6D28C-0E20-48E3-AFD8-B1F5F6EDA665}">
      <dgm:prSet/>
      <dgm:spPr/>
      <dgm:t>
        <a:bodyPr/>
        <a:lstStyle/>
        <a:p>
          <a:endParaRPr lang="en-US"/>
        </a:p>
      </dgm:t>
    </dgm:pt>
    <dgm:pt modelId="{46B89687-ED95-48EF-928B-088917B222CA}">
      <dgm:prSet phldrT="[Text]"/>
      <dgm:spPr/>
      <dgm:t>
        <a:bodyPr/>
        <a:lstStyle/>
        <a:p>
          <a:r>
            <a:rPr lang="en-US" dirty="0" err="1" smtClean="0">
              <a:latin typeface="Roboto Slab" panose="020B0604020202020204" charset="0"/>
              <a:ea typeface="Roboto Slab" panose="020B0604020202020204" charset="0"/>
            </a:rPr>
            <a:t>Hoàn</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thành</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nghiệp</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vụ</a:t>
          </a:r>
          <a:endParaRPr lang="en-US" dirty="0">
            <a:latin typeface="Roboto Slab" panose="020B0604020202020204" charset="0"/>
            <a:ea typeface="Roboto Slab" panose="020B0604020202020204" charset="0"/>
          </a:endParaRPr>
        </a:p>
      </dgm:t>
    </dgm:pt>
    <dgm:pt modelId="{454D0C63-770D-4650-99B8-C21BF9CA14ED}" type="parTrans" cxnId="{AD5AF255-8015-4B1C-A387-F0AA2865305C}">
      <dgm:prSet/>
      <dgm:spPr/>
      <dgm:t>
        <a:bodyPr/>
        <a:lstStyle/>
        <a:p>
          <a:endParaRPr lang="en-US"/>
        </a:p>
      </dgm:t>
    </dgm:pt>
    <dgm:pt modelId="{21924297-A1E9-4BAC-A44D-8F0060221DDE}" type="sibTrans" cxnId="{AD5AF255-8015-4B1C-A387-F0AA2865305C}">
      <dgm:prSet/>
      <dgm:spPr/>
      <dgm:t>
        <a:bodyPr/>
        <a:lstStyle/>
        <a:p>
          <a:endParaRPr lang="en-US"/>
        </a:p>
      </dgm:t>
    </dgm:pt>
    <dgm:pt modelId="{35CFAEC3-83F8-49B8-BD3E-60823EE9D7B3}">
      <dgm:prSet phldrT="[Text]"/>
      <dgm:spPr/>
      <dgm:t>
        <a:bodyPr/>
        <a:lstStyle/>
        <a:p>
          <a:pPr algn="ctr"/>
          <a:r>
            <a:rPr lang="en-US" dirty="0" smtClean="0">
              <a:latin typeface="Roboto Slab" panose="020B0604020202020204" charset="0"/>
              <a:ea typeface="Roboto Slab" panose="020B0604020202020204" charset="0"/>
            </a:rPr>
            <a:t>3/2016</a:t>
          </a:r>
          <a:endParaRPr lang="en-US" dirty="0">
            <a:latin typeface="Roboto Slab" panose="020B0604020202020204" charset="0"/>
            <a:ea typeface="Roboto Slab" panose="020B0604020202020204" charset="0"/>
          </a:endParaRPr>
        </a:p>
      </dgm:t>
    </dgm:pt>
    <dgm:pt modelId="{34ADFBAA-13D3-45A5-8B63-39DB8ED428AA}" type="parTrans" cxnId="{66ED6AAB-D8CA-4DCF-BFDA-5030CD75F82C}">
      <dgm:prSet/>
      <dgm:spPr/>
      <dgm:t>
        <a:bodyPr/>
        <a:lstStyle/>
        <a:p>
          <a:endParaRPr lang="en-US"/>
        </a:p>
      </dgm:t>
    </dgm:pt>
    <dgm:pt modelId="{35E79B07-1753-4FC5-8B46-736D6EF8F9DB}" type="sibTrans" cxnId="{66ED6AAB-D8CA-4DCF-BFDA-5030CD75F82C}">
      <dgm:prSet/>
      <dgm:spPr/>
      <dgm:t>
        <a:bodyPr/>
        <a:lstStyle/>
        <a:p>
          <a:endParaRPr lang="en-US"/>
        </a:p>
      </dgm:t>
    </dgm:pt>
    <dgm:pt modelId="{3DEA8A40-78F0-4367-8B6F-5598C77101F2}">
      <dgm:prSet phldrT="[Text]"/>
      <dgm:spPr/>
      <dgm:t>
        <a:bodyPr/>
        <a:lstStyle/>
        <a:p>
          <a:r>
            <a:rPr lang="en-US" dirty="0" err="1" smtClean="0">
              <a:latin typeface="Roboto Slab" panose="020B0604020202020204" charset="0"/>
              <a:ea typeface="Roboto Slab" panose="020B0604020202020204" charset="0"/>
            </a:rPr>
            <a:t>Làm</a:t>
          </a:r>
          <a:r>
            <a:rPr lang="en-US" dirty="0" smtClean="0">
              <a:latin typeface="Roboto Slab" panose="020B0604020202020204" charset="0"/>
              <a:ea typeface="Roboto Slab" panose="020B0604020202020204" charset="0"/>
            </a:rPr>
            <a:t> module </a:t>
          </a:r>
          <a:r>
            <a:rPr lang="en-US" dirty="0" err="1" smtClean="0">
              <a:latin typeface="Roboto Slab" panose="020B0604020202020204" charset="0"/>
              <a:ea typeface="Roboto Slab" panose="020B0604020202020204" charset="0"/>
            </a:rPr>
            <a:t>về</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báo</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cáo</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thống</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kê</a:t>
          </a:r>
          <a:endParaRPr lang="en-US" dirty="0">
            <a:latin typeface="Roboto Slab" panose="020B0604020202020204" charset="0"/>
            <a:ea typeface="Roboto Slab" panose="020B0604020202020204" charset="0"/>
          </a:endParaRPr>
        </a:p>
      </dgm:t>
    </dgm:pt>
    <dgm:pt modelId="{101BB109-E775-41DA-BC03-08CA6CE6CBDB}" type="parTrans" cxnId="{169DF3FD-D7E2-409B-9CC9-90A734E6EBE2}">
      <dgm:prSet/>
      <dgm:spPr/>
      <dgm:t>
        <a:bodyPr/>
        <a:lstStyle/>
        <a:p>
          <a:endParaRPr lang="en-US"/>
        </a:p>
      </dgm:t>
    </dgm:pt>
    <dgm:pt modelId="{F4E3A94F-2386-462E-929D-D3EFC336774D}" type="sibTrans" cxnId="{169DF3FD-D7E2-409B-9CC9-90A734E6EBE2}">
      <dgm:prSet/>
      <dgm:spPr/>
      <dgm:t>
        <a:bodyPr/>
        <a:lstStyle/>
        <a:p>
          <a:endParaRPr lang="en-US"/>
        </a:p>
      </dgm:t>
    </dgm:pt>
    <dgm:pt modelId="{D9665C85-28BF-4005-92CE-5854BB03EA57}">
      <dgm:prSet phldrT="[Text]"/>
      <dgm:spPr/>
      <dgm:t>
        <a:bodyPr/>
        <a:lstStyle/>
        <a:p>
          <a:pPr algn="l"/>
          <a:r>
            <a:rPr lang="en-US" dirty="0" err="1" smtClean="0">
              <a:latin typeface="Roboto Slab" panose="020B0604020202020204" charset="0"/>
              <a:ea typeface="Roboto Slab" panose="020B0604020202020204" charset="0"/>
            </a:rPr>
            <a:t>Tìm</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hiểu</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nghiệp</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vụ</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công</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nghệ</a:t>
          </a:r>
          <a:r>
            <a:rPr lang="en-US" dirty="0" smtClean="0">
              <a:latin typeface="Roboto Slab" panose="020B0604020202020204" charset="0"/>
              <a:ea typeface="Roboto Slab" panose="020B0604020202020204" charset="0"/>
            </a:rPr>
            <a:t> </a:t>
          </a:r>
          <a:r>
            <a:rPr lang="en-US" err="1" smtClean="0">
              <a:latin typeface="Roboto Slab" panose="020B0604020202020204" charset="0"/>
              <a:ea typeface="Roboto Slab" panose="020B0604020202020204" charset="0"/>
            </a:rPr>
            <a:t>của</a:t>
          </a:r>
          <a:r>
            <a:rPr lang="en-US" smtClean="0">
              <a:latin typeface="Roboto Slab" panose="020B0604020202020204" charset="0"/>
              <a:ea typeface="Roboto Slab" panose="020B0604020202020204" charset="0"/>
            </a:rPr>
            <a:t> hệ </a:t>
          </a:r>
          <a:r>
            <a:rPr lang="en-US" err="1" smtClean="0">
              <a:latin typeface="Roboto Slab" panose="020B0604020202020204" charset="0"/>
              <a:ea typeface="Roboto Slab" panose="020B0604020202020204" charset="0"/>
            </a:rPr>
            <a:t>thống</a:t>
          </a:r>
          <a:r>
            <a:rPr lang="en-US" smtClean="0">
              <a:latin typeface="Roboto Slab" panose="020B0604020202020204" charset="0"/>
              <a:ea typeface="Roboto Slab" panose="020B0604020202020204" charset="0"/>
            </a:rPr>
            <a:t> thư viện</a:t>
          </a:r>
          <a:endParaRPr lang="en-US" dirty="0">
            <a:latin typeface="Roboto Slab" panose="020B0604020202020204" charset="0"/>
            <a:ea typeface="Roboto Slab" panose="020B0604020202020204" charset="0"/>
          </a:endParaRPr>
        </a:p>
      </dgm:t>
    </dgm:pt>
    <dgm:pt modelId="{DA4FEDE8-C7F4-4095-95EC-54125FBF6686}" type="parTrans" cxnId="{9B06524C-7486-4A26-946E-42E3CFF9A2FA}">
      <dgm:prSet/>
      <dgm:spPr/>
      <dgm:t>
        <a:bodyPr/>
        <a:lstStyle/>
        <a:p>
          <a:endParaRPr lang="en-US"/>
        </a:p>
      </dgm:t>
    </dgm:pt>
    <dgm:pt modelId="{3803A628-3207-4472-BF07-4FD79DFD18D7}" type="sibTrans" cxnId="{9B06524C-7486-4A26-946E-42E3CFF9A2FA}">
      <dgm:prSet/>
      <dgm:spPr/>
      <dgm:t>
        <a:bodyPr/>
        <a:lstStyle/>
        <a:p>
          <a:endParaRPr lang="en-US"/>
        </a:p>
      </dgm:t>
    </dgm:pt>
    <dgm:pt modelId="{57434AD4-F34D-4127-9EB9-DFD337C5A607}">
      <dgm:prSet phldrT="[Text]"/>
      <dgm:spPr/>
      <dgm:t>
        <a:bodyPr/>
        <a:lstStyle/>
        <a:p>
          <a:pPr algn="l"/>
          <a:r>
            <a:rPr lang="en-US" dirty="0" err="1" smtClean="0">
              <a:latin typeface="Roboto Slab" panose="020B0604020202020204" charset="0"/>
              <a:ea typeface="Roboto Slab" panose="020B0604020202020204" charset="0"/>
            </a:rPr>
            <a:t>Thiết</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kế</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và</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bổ</a:t>
          </a:r>
          <a:r>
            <a:rPr lang="en-US" dirty="0" smtClean="0">
              <a:latin typeface="Roboto Slab" panose="020B0604020202020204" charset="0"/>
              <a:ea typeface="Roboto Slab" panose="020B0604020202020204" charset="0"/>
            </a:rPr>
            <a:t> sung database</a:t>
          </a:r>
          <a:endParaRPr lang="en-US" dirty="0">
            <a:latin typeface="Roboto Slab" panose="020B0604020202020204" charset="0"/>
            <a:ea typeface="Roboto Slab" panose="020B0604020202020204" charset="0"/>
          </a:endParaRPr>
        </a:p>
      </dgm:t>
    </dgm:pt>
    <dgm:pt modelId="{BC43C47C-1FC1-4893-8C8F-E444E9A1F167}" type="parTrans" cxnId="{7A3855C9-7A63-417D-BEC5-C71EE5618690}">
      <dgm:prSet/>
      <dgm:spPr/>
      <dgm:t>
        <a:bodyPr/>
        <a:lstStyle/>
        <a:p>
          <a:endParaRPr lang="en-US"/>
        </a:p>
      </dgm:t>
    </dgm:pt>
    <dgm:pt modelId="{D1FEA7C5-7DC5-405C-A017-E44650B449B6}" type="sibTrans" cxnId="{7A3855C9-7A63-417D-BEC5-C71EE5618690}">
      <dgm:prSet/>
      <dgm:spPr/>
      <dgm:t>
        <a:bodyPr/>
        <a:lstStyle/>
        <a:p>
          <a:endParaRPr lang="en-US"/>
        </a:p>
      </dgm:t>
    </dgm:pt>
    <dgm:pt modelId="{70C57A16-3762-4FA8-923B-D645D2243530}">
      <dgm:prSet phldrT="[Text]"/>
      <dgm:spPr/>
      <dgm:t>
        <a:bodyPr/>
        <a:lstStyle/>
        <a:p>
          <a:r>
            <a:rPr lang="en-US" dirty="0" err="1" smtClean="0">
              <a:latin typeface="Roboto Slab" panose="020B0604020202020204" charset="0"/>
              <a:ea typeface="Roboto Slab" panose="020B0604020202020204" charset="0"/>
            </a:rPr>
            <a:t>Tiếp</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tục</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bổ</a:t>
          </a:r>
          <a:r>
            <a:rPr lang="en-US" dirty="0" smtClean="0">
              <a:latin typeface="Roboto Slab" panose="020B0604020202020204" charset="0"/>
              <a:ea typeface="Roboto Slab" panose="020B0604020202020204" charset="0"/>
            </a:rPr>
            <a:t> sung database</a:t>
          </a:r>
          <a:endParaRPr lang="en-US" dirty="0">
            <a:latin typeface="Roboto Slab" panose="020B0604020202020204" charset="0"/>
            <a:ea typeface="Roboto Slab" panose="020B0604020202020204" charset="0"/>
          </a:endParaRPr>
        </a:p>
      </dgm:t>
    </dgm:pt>
    <dgm:pt modelId="{768D96B1-4E5B-42C9-BA6A-176AE8749EEA}" type="parTrans" cxnId="{ED228E60-63F9-41E3-8F56-73E7E22A44B9}">
      <dgm:prSet/>
      <dgm:spPr/>
      <dgm:t>
        <a:bodyPr/>
        <a:lstStyle/>
        <a:p>
          <a:endParaRPr lang="en-US"/>
        </a:p>
      </dgm:t>
    </dgm:pt>
    <dgm:pt modelId="{105B4836-893E-4B40-867F-7ACBADF5B5F3}" type="sibTrans" cxnId="{ED228E60-63F9-41E3-8F56-73E7E22A44B9}">
      <dgm:prSet/>
      <dgm:spPr/>
      <dgm:t>
        <a:bodyPr/>
        <a:lstStyle/>
        <a:p>
          <a:endParaRPr lang="en-US"/>
        </a:p>
      </dgm:t>
    </dgm:pt>
    <dgm:pt modelId="{41FEF264-0DE2-49A1-9CB5-331DEA43A4D6}">
      <dgm:prSet phldrT="[Text]"/>
      <dgm:spPr/>
      <dgm:t>
        <a:bodyPr/>
        <a:lstStyle/>
        <a:p>
          <a:r>
            <a:rPr lang="en-US" dirty="0" err="1" smtClean="0">
              <a:latin typeface="Roboto Slab" panose="020B0604020202020204" charset="0"/>
              <a:ea typeface="Roboto Slab" panose="020B0604020202020204" charset="0"/>
            </a:rPr>
            <a:t>Kiểm</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thử</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phần</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mềm</a:t>
          </a:r>
          <a:endParaRPr lang="en-US" dirty="0">
            <a:latin typeface="Roboto Slab" panose="020B0604020202020204" charset="0"/>
            <a:ea typeface="Roboto Slab" panose="020B0604020202020204" charset="0"/>
          </a:endParaRPr>
        </a:p>
      </dgm:t>
    </dgm:pt>
    <dgm:pt modelId="{3A19C48C-8636-49CA-B31D-7F9CBB947D87}" type="parTrans" cxnId="{B0867AE8-F358-4D46-BEFA-DFECF2EBBD00}">
      <dgm:prSet/>
      <dgm:spPr/>
      <dgm:t>
        <a:bodyPr/>
        <a:lstStyle/>
        <a:p>
          <a:endParaRPr lang="en-US"/>
        </a:p>
      </dgm:t>
    </dgm:pt>
    <dgm:pt modelId="{D5D400D7-2531-4070-A8EE-E2D6B9488508}" type="sibTrans" cxnId="{B0867AE8-F358-4D46-BEFA-DFECF2EBBD00}">
      <dgm:prSet/>
      <dgm:spPr/>
      <dgm:t>
        <a:bodyPr/>
        <a:lstStyle/>
        <a:p>
          <a:endParaRPr lang="en-US"/>
        </a:p>
      </dgm:t>
    </dgm:pt>
    <dgm:pt modelId="{3201322E-8D0F-42EF-A668-8055AEA5EF7C}">
      <dgm:prSet phldrT="[Text]"/>
      <dgm:spPr/>
      <dgm:t>
        <a:bodyPr/>
        <a:lstStyle/>
        <a:p>
          <a:pPr algn="ctr"/>
          <a:r>
            <a:rPr lang="en-US" dirty="0" smtClean="0">
              <a:latin typeface="Roboto Slab" panose="020B0604020202020204" charset="0"/>
              <a:ea typeface="Roboto Slab" panose="020B0604020202020204" charset="0"/>
            </a:rPr>
            <a:t>4/2016</a:t>
          </a:r>
          <a:endParaRPr lang="en-US" dirty="0">
            <a:latin typeface="Roboto Slab" panose="020B0604020202020204" charset="0"/>
            <a:ea typeface="Roboto Slab" panose="020B0604020202020204" charset="0"/>
          </a:endParaRPr>
        </a:p>
      </dgm:t>
    </dgm:pt>
    <dgm:pt modelId="{122D1DFD-0E73-4E68-AAF5-3CEF4238A76F}" type="parTrans" cxnId="{7D627362-D5AC-411E-A50B-8579D1EB4AD5}">
      <dgm:prSet/>
      <dgm:spPr/>
      <dgm:t>
        <a:bodyPr/>
        <a:lstStyle/>
        <a:p>
          <a:endParaRPr lang="en-US"/>
        </a:p>
      </dgm:t>
    </dgm:pt>
    <dgm:pt modelId="{4E9331F9-E07D-4CE3-92E4-3097F658B41C}" type="sibTrans" cxnId="{7D627362-D5AC-411E-A50B-8579D1EB4AD5}">
      <dgm:prSet/>
      <dgm:spPr/>
      <dgm:t>
        <a:bodyPr/>
        <a:lstStyle/>
        <a:p>
          <a:endParaRPr lang="en-US"/>
        </a:p>
      </dgm:t>
    </dgm:pt>
    <dgm:pt modelId="{B37CEC75-DD10-4B8A-839B-960F29FCB74F}">
      <dgm:prSet phldrT="[Text]"/>
      <dgm:spPr/>
      <dgm:t>
        <a:bodyPr/>
        <a:lstStyle/>
        <a:p>
          <a:r>
            <a:rPr lang="en-US" dirty="0" err="1" smtClean="0">
              <a:latin typeface="Roboto Slab" panose="020B0604020202020204" charset="0"/>
              <a:ea typeface="Roboto Slab" panose="020B0604020202020204" charset="0"/>
            </a:rPr>
            <a:t>Hoàn</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chỉnh</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sản</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phẩm</a:t>
          </a:r>
          <a:endParaRPr lang="en-US" dirty="0">
            <a:latin typeface="Roboto Slab" panose="020B0604020202020204" charset="0"/>
            <a:ea typeface="Roboto Slab" panose="020B0604020202020204" charset="0"/>
          </a:endParaRPr>
        </a:p>
      </dgm:t>
    </dgm:pt>
    <dgm:pt modelId="{B9C6387D-C3F2-472E-81AB-7D4507D414B3}" type="parTrans" cxnId="{41879B87-FEB8-419B-B990-035FA4AE5626}">
      <dgm:prSet/>
      <dgm:spPr/>
      <dgm:t>
        <a:bodyPr/>
        <a:lstStyle/>
        <a:p>
          <a:endParaRPr lang="en-US"/>
        </a:p>
      </dgm:t>
    </dgm:pt>
    <dgm:pt modelId="{90959A7D-569B-4712-85A2-01E5C07710ED}" type="sibTrans" cxnId="{41879B87-FEB8-419B-B990-035FA4AE5626}">
      <dgm:prSet/>
      <dgm:spPr/>
      <dgm:t>
        <a:bodyPr/>
        <a:lstStyle/>
        <a:p>
          <a:endParaRPr lang="en-US"/>
        </a:p>
      </dgm:t>
    </dgm:pt>
    <dgm:pt modelId="{0A1B42A3-EAA6-4CB2-8EAF-D9B548745FA5}">
      <dgm:prSet phldrT="[Text]"/>
      <dgm:spPr/>
      <dgm:t>
        <a:bodyPr/>
        <a:lstStyle/>
        <a:p>
          <a:pPr algn="ctr"/>
          <a:r>
            <a:rPr lang="en-US" dirty="0" smtClean="0">
              <a:latin typeface="Roboto Slab" panose="020B0604020202020204" charset="0"/>
              <a:ea typeface="Roboto Slab" panose="020B0604020202020204" charset="0"/>
            </a:rPr>
            <a:t>5/2016</a:t>
          </a:r>
          <a:endParaRPr lang="en-US" dirty="0">
            <a:latin typeface="Roboto Slab" panose="020B0604020202020204" charset="0"/>
            <a:ea typeface="Roboto Slab" panose="020B0604020202020204" charset="0"/>
          </a:endParaRPr>
        </a:p>
      </dgm:t>
    </dgm:pt>
    <dgm:pt modelId="{9F339D2E-BA39-41CE-B048-0A214F1CC066}" type="parTrans" cxnId="{AD2DC465-62E3-4EB9-AB27-1A1FCA4AD06E}">
      <dgm:prSet/>
      <dgm:spPr/>
      <dgm:t>
        <a:bodyPr/>
        <a:lstStyle/>
        <a:p>
          <a:endParaRPr lang="en-US"/>
        </a:p>
      </dgm:t>
    </dgm:pt>
    <dgm:pt modelId="{83CCBE1B-1CC4-4D24-9B84-322B7D042E9A}" type="sibTrans" cxnId="{AD2DC465-62E3-4EB9-AB27-1A1FCA4AD06E}">
      <dgm:prSet/>
      <dgm:spPr/>
      <dgm:t>
        <a:bodyPr/>
        <a:lstStyle/>
        <a:p>
          <a:endParaRPr lang="en-US"/>
        </a:p>
      </dgm:t>
    </dgm:pt>
    <dgm:pt modelId="{DDA5E65C-D272-45D2-B573-55C44B98BAE3}">
      <dgm:prSet phldrT="[Text]"/>
      <dgm:spPr/>
      <dgm:t>
        <a:bodyPr/>
        <a:lstStyle/>
        <a:p>
          <a:r>
            <a:rPr lang="en-US" dirty="0" err="1" smtClean="0">
              <a:latin typeface="Roboto Slab" panose="020B0604020202020204" charset="0"/>
              <a:ea typeface="Roboto Slab" panose="020B0604020202020204" charset="0"/>
            </a:rPr>
            <a:t>Hoàn</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chỉnh</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các</a:t>
          </a:r>
          <a:r>
            <a:rPr lang="en-US" dirty="0" smtClean="0">
              <a:latin typeface="Roboto Slab" panose="020B0604020202020204" charset="0"/>
              <a:ea typeface="Roboto Slab" panose="020B0604020202020204" charset="0"/>
            </a:rPr>
            <a:t> </a:t>
          </a:r>
          <a:r>
            <a:rPr lang="en-US" dirty="0" err="1" smtClean="0">
              <a:latin typeface="Roboto Slab" panose="020B0604020202020204" charset="0"/>
              <a:ea typeface="Roboto Slab" panose="020B0604020202020204" charset="0"/>
            </a:rPr>
            <a:t>thủ</a:t>
          </a:r>
          <a:r>
            <a:rPr lang="en-US" dirty="0" smtClean="0">
              <a:latin typeface="Roboto Slab" panose="020B0604020202020204" charset="0"/>
              <a:ea typeface="Roboto Slab" panose="020B0604020202020204" charset="0"/>
            </a:rPr>
            <a:t> </a:t>
          </a:r>
          <a:r>
            <a:rPr lang="en-US" err="1" smtClean="0">
              <a:latin typeface="Roboto Slab" panose="020B0604020202020204" charset="0"/>
              <a:ea typeface="Roboto Slab" panose="020B0604020202020204" charset="0"/>
            </a:rPr>
            <a:t>tục</a:t>
          </a:r>
          <a:r>
            <a:rPr lang="en-US" smtClean="0">
              <a:latin typeface="Roboto Slab" panose="020B0604020202020204" charset="0"/>
              <a:ea typeface="Roboto Slab" panose="020B0604020202020204" charset="0"/>
            </a:rPr>
            <a:t> và các giấy tờ liên quan để public website</a:t>
          </a:r>
          <a:endParaRPr lang="en-US" dirty="0">
            <a:latin typeface="Roboto Slab" panose="020B0604020202020204" charset="0"/>
            <a:ea typeface="Roboto Slab" panose="020B0604020202020204" charset="0"/>
          </a:endParaRPr>
        </a:p>
      </dgm:t>
    </dgm:pt>
    <dgm:pt modelId="{BE090B72-0F53-4D70-9D95-25C2FD21D78A}" type="parTrans" cxnId="{A027229D-8E00-4897-B9CA-CCFBFE9AC1BF}">
      <dgm:prSet/>
      <dgm:spPr/>
      <dgm:t>
        <a:bodyPr/>
        <a:lstStyle/>
        <a:p>
          <a:endParaRPr lang="en-US"/>
        </a:p>
      </dgm:t>
    </dgm:pt>
    <dgm:pt modelId="{09684D09-897C-4DE4-8BE5-C5E4444AAD7D}" type="sibTrans" cxnId="{A027229D-8E00-4897-B9CA-CCFBFE9AC1BF}">
      <dgm:prSet/>
      <dgm:spPr/>
      <dgm:t>
        <a:bodyPr/>
        <a:lstStyle/>
        <a:p>
          <a:endParaRPr lang="en-US"/>
        </a:p>
      </dgm:t>
    </dgm:pt>
    <dgm:pt modelId="{1D170EF6-2B9B-4156-8888-8841BE346CDA}" type="pres">
      <dgm:prSet presAssocID="{F19EBD2A-51B4-46E1-AD74-1806E8428D0D}" presName="Name0" presStyleCnt="0">
        <dgm:presLayoutVars>
          <dgm:chMax val="7"/>
          <dgm:chPref val="7"/>
          <dgm:dir/>
          <dgm:animOne val="branch"/>
          <dgm:animLvl val="lvl"/>
        </dgm:presLayoutVars>
      </dgm:prSet>
      <dgm:spPr/>
      <dgm:t>
        <a:bodyPr/>
        <a:lstStyle/>
        <a:p>
          <a:endParaRPr lang="en-US"/>
        </a:p>
      </dgm:t>
    </dgm:pt>
    <dgm:pt modelId="{8627E7D8-0576-4BF2-AC00-E1E3E01ADFDA}" type="pres">
      <dgm:prSet presAssocID="{108E9F7A-1916-4993-A7E6-03C28F160AE7}" presName="ParentComposite" presStyleCnt="0"/>
      <dgm:spPr/>
    </dgm:pt>
    <dgm:pt modelId="{20B55AC7-D1A1-43F7-93C8-6D3D400B471E}" type="pres">
      <dgm:prSet presAssocID="{108E9F7A-1916-4993-A7E6-03C28F160AE7}" presName="Chord" presStyleLbl="bgShp" presStyleIdx="0" presStyleCnt="5"/>
      <dgm:spPr/>
    </dgm:pt>
    <dgm:pt modelId="{41FA1BFF-F9AF-4FB2-A13D-360C8F36998A}" type="pres">
      <dgm:prSet presAssocID="{108E9F7A-1916-4993-A7E6-03C28F160AE7}" presName="Pie" presStyleLbl="alignNode1" presStyleIdx="0" presStyleCnt="5"/>
      <dgm:spPr/>
    </dgm:pt>
    <dgm:pt modelId="{0105831B-9834-42BD-A4E9-AA2D08EB09B1}" type="pres">
      <dgm:prSet presAssocID="{108E9F7A-1916-4993-A7E6-03C28F160AE7}" presName="Parent" presStyleLbl="revTx" presStyleIdx="0" presStyleCnt="10" custAng="5400000" custLinFactX="100000" custLinFactNeighborX="152611" custLinFactNeighborY="69867">
        <dgm:presLayoutVars>
          <dgm:chMax val="1"/>
          <dgm:chPref val="1"/>
          <dgm:bulletEnabled val="1"/>
        </dgm:presLayoutVars>
      </dgm:prSet>
      <dgm:spPr/>
      <dgm:t>
        <a:bodyPr/>
        <a:lstStyle/>
        <a:p>
          <a:endParaRPr lang="en-US"/>
        </a:p>
      </dgm:t>
    </dgm:pt>
    <dgm:pt modelId="{2B724AFA-3563-4038-B4F3-D603F63ABA19}" type="pres">
      <dgm:prSet presAssocID="{62621CD0-4CAE-4EB0-9DE8-3EE6EEAF9476}" presName="negSibTrans" presStyleCnt="0"/>
      <dgm:spPr/>
    </dgm:pt>
    <dgm:pt modelId="{516113B5-A73C-4972-84BB-70D60A99B439}" type="pres">
      <dgm:prSet presAssocID="{108E9F7A-1916-4993-A7E6-03C28F160AE7}" presName="composite" presStyleCnt="0"/>
      <dgm:spPr/>
    </dgm:pt>
    <dgm:pt modelId="{D6600FEE-15D6-4349-B4A3-8851047A29A0}" type="pres">
      <dgm:prSet presAssocID="{108E9F7A-1916-4993-A7E6-03C28F160AE7}" presName="Child" presStyleLbl="revTx" presStyleIdx="1" presStyleCnt="10" custScaleX="130250">
        <dgm:presLayoutVars>
          <dgm:chMax val="0"/>
          <dgm:chPref val="0"/>
          <dgm:bulletEnabled val="1"/>
        </dgm:presLayoutVars>
      </dgm:prSet>
      <dgm:spPr/>
      <dgm:t>
        <a:bodyPr/>
        <a:lstStyle/>
        <a:p>
          <a:endParaRPr lang="en-US"/>
        </a:p>
      </dgm:t>
    </dgm:pt>
    <dgm:pt modelId="{5282F52A-A62F-438B-BCBA-A4543DA822DF}" type="pres">
      <dgm:prSet presAssocID="{437DC89B-8FF2-4D45-B6AD-3FD275CB31B3}" presName="sibTrans" presStyleCnt="0"/>
      <dgm:spPr/>
    </dgm:pt>
    <dgm:pt modelId="{21158296-9096-4B52-965A-730A14C87C66}" type="pres">
      <dgm:prSet presAssocID="{BD798953-88FC-437D-8FC8-CE9F870D5CF4}" presName="ParentComposite" presStyleCnt="0"/>
      <dgm:spPr/>
    </dgm:pt>
    <dgm:pt modelId="{77F267CF-3E9F-4BFA-8094-F0F65770540E}" type="pres">
      <dgm:prSet presAssocID="{BD798953-88FC-437D-8FC8-CE9F870D5CF4}" presName="Chord" presStyleLbl="bgShp" presStyleIdx="1" presStyleCnt="5"/>
      <dgm:spPr/>
    </dgm:pt>
    <dgm:pt modelId="{4673C797-9F4C-482C-9C77-0849BA6EE7F6}" type="pres">
      <dgm:prSet presAssocID="{BD798953-88FC-437D-8FC8-CE9F870D5CF4}" presName="Pie" presStyleLbl="alignNode1" presStyleIdx="1" presStyleCnt="5"/>
      <dgm:spPr/>
    </dgm:pt>
    <dgm:pt modelId="{C02003ED-24E2-4E76-B9F2-6082CEE22F58}" type="pres">
      <dgm:prSet presAssocID="{BD798953-88FC-437D-8FC8-CE9F870D5CF4}" presName="Parent" presStyleLbl="revTx" presStyleIdx="2" presStyleCnt="10" custAng="5400000" custLinFactX="100000" custLinFactNeighborX="153264" custLinFactNeighborY="70719">
        <dgm:presLayoutVars>
          <dgm:chMax val="1"/>
          <dgm:chPref val="1"/>
          <dgm:bulletEnabled val="1"/>
        </dgm:presLayoutVars>
      </dgm:prSet>
      <dgm:spPr/>
      <dgm:t>
        <a:bodyPr/>
        <a:lstStyle/>
        <a:p>
          <a:endParaRPr lang="en-US"/>
        </a:p>
      </dgm:t>
    </dgm:pt>
    <dgm:pt modelId="{5DA0BD15-1AB9-4EAB-B2C4-AE04101BFF72}" type="pres">
      <dgm:prSet presAssocID="{21924297-A1E9-4BAC-A44D-8F0060221DDE}" presName="negSibTrans" presStyleCnt="0"/>
      <dgm:spPr/>
    </dgm:pt>
    <dgm:pt modelId="{5F3B0775-896E-4556-99F1-31E1652FD340}" type="pres">
      <dgm:prSet presAssocID="{BD798953-88FC-437D-8FC8-CE9F870D5CF4}" presName="composite" presStyleCnt="0"/>
      <dgm:spPr/>
    </dgm:pt>
    <dgm:pt modelId="{550026EF-3674-4A32-BC5A-A03DFF10B0D7}" type="pres">
      <dgm:prSet presAssocID="{BD798953-88FC-437D-8FC8-CE9F870D5CF4}" presName="Child" presStyleLbl="revTx" presStyleIdx="3" presStyleCnt="10">
        <dgm:presLayoutVars>
          <dgm:chMax val="0"/>
          <dgm:chPref val="0"/>
          <dgm:bulletEnabled val="1"/>
        </dgm:presLayoutVars>
      </dgm:prSet>
      <dgm:spPr/>
      <dgm:t>
        <a:bodyPr/>
        <a:lstStyle/>
        <a:p>
          <a:endParaRPr lang="en-US"/>
        </a:p>
      </dgm:t>
    </dgm:pt>
    <dgm:pt modelId="{E67D0A98-079B-4956-82CC-B473F23AF957}" type="pres">
      <dgm:prSet presAssocID="{259A18BE-2C7F-40E9-889C-3FCA38EDEAA7}" presName="sibTrans" presStyleCnt="0"/>
      <dgm:spPr/>
    </dgm:pt>
    <dgm:pt modelId="{354561D4-02BF-44E1-93EE-E604266F68E2}" type="pres">
      <dgm:prSet presAssocID="{35CFAEC3-83F8-49B8-BD3E-60823EE9D7B3}" presName="ParentComposite" presStyleCnt="0"/>
      <dgm:spPr/>
    </dgm:pt>
    <dgm:pt modelId="{41B5FF76-7A5C-466D-B293-1FEBE5C7C695}" type="pres">
      <dgm:prSet presAssocID="{35CFAEC3-83F8-49B8-BD3E-60823EE9D7B3}" presName="Chord" presStyleLbl="bgShp" presStyleIdx="2" presStyleCnt="5"/>
      <dgm:spPr/>
    </dgm:pt>
    <dgm:pt modelId="{1E069A21-CA3F-4497-A673-CE006DA72AE9}" type="pres">
      <dgm:prSet presAssocID="{35CFAEC3-83F8-49B8-BD3E-60823EE9D7B3}" presName="Pie" presStyleLbl="alignNode1" presStyleIdx="2" presStyleCnt="5"/>
      <dgm:spPr/>
    </dgm:pt>
    <dgm:pt modelId="{2E74A91C-EDB2-4F47-8BE8-1CDAC93B5EB3}" type="pres">
      <dgm:prSet presAssocID="{35CFAEC3-83F8-49B8-BD3E-60823EE9D7B3}" presName="Parent" presStyleLbl="revTx" presStyleIdx="4" presStyleCnt="10" custAng="5400000" custLinFactX="100000" custLinFactNeighborX="159443" custLinFactNeighborY="70718">
        <dgm:presLayoutVars>
          <dgm:chMax val="1"/>
          <dgm:chPref val="1"/>
          <dgm:bulletEnabled val="1"/>
        </dgm:presLayoutVars>
      </dgm:prSet>
      <dgm:spPr/>
      <dgm:t>
        <a:bodyPr/>
        <a:lstStyle/>
        <a:p>
          <a:endParaRPr lang="en-US"/>
        </a:p>
      </dgm:t>
    </dgm:pt>
    <dgm:pt modelId="{F1DC201E-9618-4B0E-AE38-164D5AE3DCC4}" type="pres">
      <dgm:prSet presAssocID="{F4E3A94F-2386-462E-929D-D3EFC336774D}" presName="negSibTrans" presStyleCnt="0"/>
      <dgm:spPr/>
    </dgm:pt>
    <dgm:pt modelId="{B496786D-6DAA-4956-BDD7-DC31AF2A99C3}" type="pres">
      <dgm:prSet presAssocID="{35CFAEC3-83F8-49B8-BD3E-60823EE9D7B3}" presName="composite" presStyleCnt="0"/>
      <dgm:spPr/>
    </dgm:pt>
    <dgm:pt modelId="{5E510985-F8D6-425D-AFFF-3D0EB440410E}" type="pres">
      <dgm:prSet presAssocID="{35CFAEC3-83F8-49B8-BD3E-60823EE9D7B3}" presName="Child" presStyleLbl="revTx" presStyleIdx="5" presStyleCnt="10">
        <dgm:presLayoutVars>
          <dgm:chMax val="0"/>
          <dgm:chPref val="0"/>
          <dgm:bulletEnabled val="1"/>
        </dgm:presLayoutVars>
      </dgm:prSet>
      <dgm:spPr/>
      <dgm:t>
        <a:bodyPr/>
        <a:lstStyle/>
        <a:p>
          <a:endParaRPr lang="en-US"/>
        </a:p>
      </dgm:t>
    </dgm:pt>
    <dgm:pt modelId="{BA77204B-6270-4DF4-9C2A-48B29CDA5D5D}" type="pres">
      <dgm:prSet presAssocID="{35E79B07-1753-4FC5-8B46-736D6EF8F9DB}" presName="sibTrans" presStyleCnt="0"/>
      <dgm:spPr/>
    </dgm:pt>
    <dgm:pt modelId="{9793F9B0-66C4-45A5-BEC6-12798B2887CB}" type="pres">
      <dgm:prSet presAssocID="{3201322E-8D0F-42EF-A668-8055AEA5EF7C}" presName="ParentComposite" presStyleCnt="0"/>
      <dgm:spPr/>
    </dgm:pt>
    <dgm:pt modelId="{C6D4F3A5-ED93-43B3-85E6-C68AFF08EAC0}" type="pres">
      <dgm:prSet presAssocID="{3201322E-8D0F-42EF-A668-8055AEA5EF7C}" presName="Chord" presStyleLbl="bgShp" presStyleIdx="3" presStyleCnt="5"/>
      <dgm:spPr/>
    </dgm:pt>
    <dgm:pt modelId="{F0BD6A83-5724-41DC-92BA-7951DE74F097}" type="pres">
      <dgm:prSet presAssocID="{3201322E-8D0F-42EF-A668-8055AEA5EF7C}" presName="Pie" presStyleLbl="alignNode1" presStyleIdx="3" presStyleCnt="5"/>
      <dgm:spPr/>
    </dgm:pt>
    <dgm:pt modelId="{6D9CC84A-B4D5-45F1-9B4F-7CD0456939A5}" type="pres">
      <dgm:prSet presAssocID="{3201322E-8D0F-42EF-A668-8055AEA5EF7C}" presName="Parent" presStyleLbl="revTx" presStyleIdx="6" presStyleCnt="10" custAng="5400000" custLinFactX="100000" custLinFactNeighborX="122380" custLinFactNeighborY="70718">
        <dgm:presLayoutVars>
          <dgm:chMax val="1"/>
          <dgm:chPref val="1"/>
          <dgm:bulletEnabled val="1"/>
        </dgm:presLayoutVars>
      </dgm:prSet>
      <dgm:spPr/>
      <dgm:t>
        <a:bodyPr/>
        <a:lstStyle/>
        <a:p>
          <a:endParaRPr lang="en-US"/>
        </a:p>
      </dgm:t>
    </dgm:pt>
    <dgm:pt modelId="{426A8DDD-6739-4C61-AA19-E51134F2F7DC}" type="pres">
      <dgm:prSet presAssocID="{90959A7D-569B-4712-85A2-01E5C07710ED}" presName="negSibTrans" presStyleCnt="0"/>
      <dgm:spPr/>
    </dgm:pt>
    <dgm:pt modelId="{742A381D-617A-4AF1-8030-71770428BDDF}" type="pres">
      <dgm:prSet presAssocID="{3201322E-8D0F-42EF-A668-8055AEA5EF7C}" presName="composite" presStyleCnt="0"/>
      <dgm:spPr/>
    </dgm:pt>
    <dgm:pt modelId="{2DDB3644-B351-46B3-9C7B-C565E215EAE3}" type="pres">
      <dgm:prSet presAssocID="{3201322E-8D0F-42EF-A668-8055AEA5EF7C}" presName="Child" presStyleLbl="revTx" presStyleIdx="7" presStyleCnt="10">
        <dgm:presLayoutVars>
          <dgm:chMax val="0"/>
          <dgm:chPref val="0"/>
          <dgm:bulletEnabled val="1"/>
        </dgm:presLayoutVars>
      </dgm:prSet>
      <dgm:spPr/>
      <dgm:t>
        <a:bodyPr/>
        <a:lstStyle/>
        <a:p>
          <a:endParaRPr lang="en-US"/>
        </a:p>
      </dgm:t>
    </dgm:pt>
    <dgm:pt modelId="{30A74320-948C-4CEB-9153-BE197AD00F3E}" type="pres">
      <dgm:prSet presAssocID="{4E9331F9-E07D-4CE3-92E4-3097F658B41C}" presName="sibTrans" presStyleCnt="0"/>
      <dgm:spPr/>
    </dgm:pt>
    <dgm:pt modelId="{E160D31F-4408-409F-BAFD-D2F6888B39BF}" type="pres">
      <dgm:prSet presAssocID="{0A1B42A3-EAA6-4CB2-8EAF-D9B548745FA5}" presName="ParentComposite" presStyleCnt="0"/>
      <dgm:spPr/>
    </dgm:pt>
    <dgm:pt modelId="{6C97CBDD-A7D5-4E22-AD5E-5F90628754D6}" type="pres">
      <dgm:prSet presAssocID="{0A1B42A3-EAA6-4CB2-8EAF-D9B548745FA5}" presName="Chord" presStyleLbl="bgShp" presStyleIdx="4" presStyleCnt="5"/>
      <dgm:spPr/>
    </dgm:pt>
    <dgm:pt modelId="{3E0655DA-3BDD-469A-95E8-E90C615E7D1C}" type="pres">
      <dgm:prSet presAssocID="{0A1B42A3-EAA6-4CB2-8EAF-D9B548745FA5}" presName="Pie" presStyleLbl="alignNode1" presStyleIdx="4" presStyleCnt="5"/>
      <dgm:spPr/>
    </dgm:pt>
    <dgm:pt modelId="{F0D9A932-D4E1-4D2F-8236-581C82119205}" type="pres">
      <dgm:prSet presAssocID="{0A1B42A3-EAA6-4CB2-8EAF-D9B548745FA5}" presName="Parent" presStyleLbl="revTx" presStyleIdx="8" presStyleCnt="10" custAng="5400000" custLinFactX="58710" custLinFactNeighborX="100000" custLinFactNeighborY="70718">
        <dgm:presLayoutVars>
          <dgm:chMax val="1"/>
          <dgm:chPref val="1"/>
          <dgm:bulletEnabled val="1"/>
        </dgm:presLayoutVars>
      </dgm:prSet>
      <dgm:spPr/>
      <dgm:t>
        <a:bodyPr/>
        <a:lstStyle/>
        <a:p>
          <a:endParaRPr lang="en-US"/>
        </a:p>
      </dgm:t>
    </dgm:pt>
    <dgm:pt modelId="{AF988C20-868E-401F-B3A7-4744BD64240D}" type="pres">
      <dgm:prSet presAssocID="{09684D09-897C-4DE4-8BE5-C5E4444AAD7D}" presName="negSibTrans" presStyleCnt="0"/>
      <dgm:spPr/>
    </dgm:pt>
    <dgm:pt modelId="{AED0A5CE-AA17-41C7-A93E-0E4FC48DAFF3}" type="pres">
      <dgm:prSet presAssocID="{0A1B42A3-EAA6-4CB2-8EAF-D9B548745FA5}" presName="composite" presStyleCnt="0"/>
      <dgm:spPr/>
    </dgm:pt>
    <dgm:pt modelId="{3A216BEF-1E2A-41B3-811C-D83CC321B01B}" type="pres">
      <dgm:prSet presAssocID="{0A1B42A3-EAA6-4CB2-8EAF-D9B548745FA5}" presName="Child" presStyleLbl="revTx" presStyleIdx="9" presStyleCnt="10">
        <dgm:presLayoutVars>
          <dgm:chMax val="0"/>
          <dgm:chPref val="0"/>
          <dgm:bulletEnabled val="1"/>
        </dgm:presLayoutVars>
      </dgm:prSet>
      <dgm:spPr/>
      <dgm:t>
        <a:bodyPr/>
        <a:lstStyle/>
        <a:p>
          <a:endParaRPr lang="en-US"/>
        </a:p>
      </dgm:t>
    </dgm:pt>
  </dgm:ptLst>
  <dgm:cxnLst>
    <dgm:cxn modelId="{6AF4C112-853C-43F1-A683-1FE6CDD909DE}" type="presOf" srcId="{46B89687-ED95-48EF-928B-088917B222CA}" destId="{550026EF-3674-4A32-BC5A-A03DFF10B0D7}" srcOrd="0" destOrd="0" presId="urn:microsoft.com/office/officeart/2009/3/layout/PieProcess"/>
    <dgm:cxn modelId="{A6300F19-7FDA-48FA-8A69-EB068824C195}" type="presOf" srcId="{35CFAEC3-83F8-49B8-BD3E-60823EE9D7B3}" destId="{2E74A91C-EDB2-4F47-8BE8-1CDAC93B5EB3}" srcOrd="0" destOrd="0" presId="urn:microsoft.com/office/officeart/2009/3/layout/PieProcess"/>
    <dgm:cxn modelId="{B66D15DB-542D-4374-899F-4CC71C6260AE}" type="presOf" srcId="{70C57A16-3762-4FA8-923B-D645D2243530}" destId="{550026EF-3674-4A32-BC5A-A03DFF10B0D7}" srcOrd="0" destOrd="1" presId="urn:microsoft.com/office/officeart/2009/3/layout/PieProcess"/>
    <dgm:cxn modelId="{9A506081-A704-408A-9079-D87A33D71986}" type="presOf" srcId="{3201322E-8D0F-42EF-A668-8055AEA5EF7C}" destId="{6D9CC84A-B4D5-45F1-9B4F-7CD0456939A5}" srcOrd="0" destOrd="0" presId="urn:microsoft.com/office/officeart/2009/3/layout/PieProcess"/>
    <dgm:cxn modelId="{A027229D-8E00-4897-B9CA-CCFBFE9AC1BF}" srcId="{0A1B42A3-EAA6-4CB2-8EAF-D9B548745FA5}" destId="{DDA5E65C-D272-45D2-B573-55C44B98BAE3}" srcOrd="0" destOrd="0" parTransId="{BE090B72-0F53-4D70-9D95-25C2FD21D78A}" sibTransId="{09684D09-897C-4DE4-8BE5-C5E4444AAD7D}"/>
    <dgm:cxn modelId="{149D1335-1833-4FF5-826F-6DF58E4508E6}" type="presOf" srcId="{41FEF264-0DE2-49A1-9CB5-331DEA43A4D6}" destId="{5E510985-F8D6-425D-AFFF-3D0EB440410E}" srcOrd="0" destOrd="1" presId="urn:microsoft.com/office/officeart/2009/3/layout/PieProcess"/>
    <dgm:cxn modelId="{3A099CD7-ED44-4A98-B30C-2E1B9A00CFED}" type="presOf" srcId="{D9665C85-28BF-4005-92CE-5854BB03EA57}" destId="{D6600FEE-15D6-4349-B4A3-8851047A29A0}" srcOrd="0" destOrd="1" presId="urn:microsoft.com/office/officeart/2009/3/layout/PieProcess"/>
    <dgm:cxn modelId="{7D627362-D5AC-411E-A50B-8579D1EB4AD5}" srcId="{F19EBD2A-51B4-46E1-AD74-1806E8428D0D}" destId="{3201322E-8D0F-42EF-A668-8055AEA5EF7C}" srcOrd="3" destOrd="0" parTransId="{122D1DFD-0E73-4E68-AAF5-3CEF4238A76F}" sibTransId="{4E9331F9-E07D-4CE3-92E4-3097F658B41C}"/>
    <dgm:cxn modelId="{169DF3FD-D7E2-409B-9CC9-90A734E6EBE2}" srcId="{35CFAEC3-83F8-49B8-BD3E-60823EE9D7B3}" destId="{3DEA8A40-78F0-4367-8B6F-5598C77101F2}" srcOrd="0" destOrd="0" parTransId="{101BB109-E775-41DA-BC03-08CA6CE6CBDB}" sibTransId="{F4E3A94F-2386-462E-929D-D3EFC336774D}"/>
    <dgm:cxn modelId="{FAB77525-16A7-4E5E-8A4C-7427841C168F}" type="presOf" srcId="{B37CEC75-DD10-4B8A-839B-960F29FCB74F}" destId="{2DDB3644-B351-46B3-9C7B-C565E215EAE3}" srcOrd="0" destOrd="0" presId="urn:microsoft.com/office/officeart/2009/3/layout/PieProcess"/>
    <dgm:cxn modelId="{7A3855C9-7A63-417D-BEC5-C71EE5618690}" srcId="{108E9F7A-1916-4993-A7E6-03C28F160AE7}" destId="{57434AD4-F34D-4127-9EB9-DFD337C5A607}" srcOrd="2" destOrd="0" parTransId="{BC43C47C-1FC1-4893-8C8F-E444E9A1F167}" sibTransId="{D1FEA7C5-7DC5-405C-A017-E44650B449B6}"/>
    <dgm:cxn modelId="{AD2DC465-62E3-4EB9-AB27-1A1FCA4AD06E}" srcId="{F19EBD2A-51B4-46E1-AD74-1806E8428D0D}" destId="{0A1B42A3-EAA6-4CB2-8EAF-D9B548745FA5}" srcOrd="4" destOrd="0" parTransId="{9F339D2E-BA39-41CE-B048-0A214F1CC066}" sibTransId="{83CCBE1B-1CC4-4D24-9B84-322B7D042E9A}"/>
    <dgm:cxn modelId="{ED228E60-63F9-41E3-8F56-73E7E22A44B9}" srcId="{BD798953-88FC-437D-8FC8-CE9F870D5CF4}" destId="{70C57A16-3762-4FA8-923B-D645D2243530}" srcOrd="1" destOrd="0" parTransId="{768D96B1-4E5B-42C9-BA6A-176AE8749EEA}" sibTransId="{105B4836-893E-4B40-867F-7ACBADF5B5F3}"/>
    <dgm:cxn modelId="{4DD94A2C-DC7C-46F6-AF7D-B532ADEEB901}" type="presOf" srcId="{BE1BD2C5-44E2-4E1D-ADFA-721D12632DE3}" destId="{D6600FEE-15D6-4349-B4A3-8851047A29A0}" srcOrd="0" destOrd="0" presId="urn:microsoft.com/office/officeart/2009/3/layout/PieProcess"/>
    <dgm:cxn modelId="{507D664F-E9D8-46F0-9706-3F34A6A22D23}" type="presOf" srcId="{F19EBD2A-51B4-46E1-AD74-1806E8428D0D}" destId="{1D170EF6-2B9B-4156-8888-8841BE346CDA}" srcOrd="0" destOrd="0" presId="urn:microsoft.com/office/officeart/2009/3/layout/PieProcess"/>
    <dgm:cxn modelId="{41879B87-FEB8-419B-B990-035FA4AE5626}" srcId="{3201322E-8D0F-42EF-A668-8055AEA5EF7C}" destId="{B37CEC75-DD10-4B8A-839B-960F29FCB74F}" srcOrd="0" destOrd="0" parTransId="{B9C6387D-C3F2-472E-81AB-7D4507D414B3}" sibTransId="{90959A7D-569B-4712-85A2-01E5C07710ED}"/>
    <dgm:cxn modelId="{B0867AE8-F358-4D46-BEFA-DFECF2EBBD00}" srcId="{35CFAEC3-83F8-49B8-BD3E-60823EE9D7B3}" destId="{41FEF264-0DE2-49A1-9CB5-331DEA43A4D6}" srcOrd="1" destOrd="0" parTransId="{3A19C48C-8636-49CA-B31D-7F9CBB947D87}" sibTransId="{D5D400D7-2531-4070-A8EE-E2D6B9488508}"/>
    <dgm:cxn modelId="{9B06524C-7486-4A26-946E-42E3CFF9A2FA}" srcId="{108E9F7A-1916-4993-A7E6-03C28F160AE7}" destId="{D9665C85-28BF-4005-92CE-5854BB03EA57}" srcOrd="1" destOrd="0" parTransId="{DA4FEDE8-C7F4-4095-95EC-54125FBF6686}" sibTransId="{3803A628-3207-4472-BF07-4FD79DFD18D7}"/>
    <dgm:cxn modelId="{74571FF2-F472-43B9-B906-66486DF323AD}" type="presOf" srcId="{BD798953-88FC-437D-8FC8-CE9F870D5CF4}" destId="{C02003ED-24E2-4E76-B9F2-6082CEE22F58}" srcOrd="0" destOrd="0" presId="urn:microsoft.com/office/officeart/2009/3/layout/PieProcess"/>
    <dgm:cxn modelId="{488EE6B3-2D7C-4C8E-A646-D49196B99768}" type="presOf" srcId="{3DEA8A40-78F0-4367-8B6F-5598C77101F2}" destId="{5E510985-F8D6-425D-AFFF-3D0EB440410E}" srcOrd="0" destOrd="0" presId="urn:microsoft.com/office/officeart/2009/3/layout/PieProcess"/>
    <dgm:cxn modelId="{F79D99FE-E64A-44D1-9C09-4A5C7D511296}" type="presOf" srcId="{DDA5E65C-D272-45D2-B573-55C44B98BAE3}" destId="{3A216BEF-1E2A-41B3-811C-D83CC321B01B}" srcOrd="0" destOrd="0" presId="urn:microsoft.com/office/officeart/2009/3/layout/PieProcess"/>
    <dgm:cxn modelId="{C2B4BA41-7DFB-44BC-BE01-B44DCBD4A3C9}" srcId="{F19EBD2A-51B4-46E1-AD74-1806E8428D0D}" destId="{108E9F7A-1916-4993-A7E6-03C28F160AE7}" srcOrd="0" destOrd="0" parTransId="{B6BD38FF-6DE6-4BD6-954A-75A5B263EE05}" sibTransId="{437DC89B-8FF2-4D45-B6AD-3FD275CB31B3}"/>
    <dgm:cxn modelId="{C1643693-9DF2-4B5E-B471-84B65B7655C7}" type="presOf" srcId="{108E9F7A-1916-4993-A7E6-03C28F160AE7}" destId="{0105831B-9834-42BD-A4E9-AA2D08EB09B1}" srcOrd="0" destOrd="0" presId="urn:microsoft.com/office/officeart/2009/3/layout/PieProcess"/>
    <dgm:cxn modelId="{5761F553-AD58-4EE5-90D2-151F45971D75}" srcId="{108E9F7A-1916-4993-A7E6-03C28F160AE7}" destId="{BE1BD2C5-44E2-4E1D-ADFA-721D12632DE3}" srcOrd="0" destOrd="0" parTransId="{E4E7CBCB-8D28-47A2-BBDA-D272F8089344}" sibTransId="{62621CD0-4CAE-4EB0-9DE8-3EE6EEAF9476}"/>
    <dgm:cxn modelId="{A8F6D28C-0E20-48E3-AFD8-B1F5F6EDA665}" srcId="{F19EBD2A-51B4-46E1-AD74-1806E8428D0D}" destId="{BD798953-88FC-437D-8FC8-CE9F870D5CF4}" srcOrd="1" destOrd="0" parTransId="{D86AB537-7F66-4F54-86ED-66D1C0A0FFA0}" sibTransId="{259A18BE-2C7F-40E9-889C-3FCA38EDEAA7}"/>
    <dgm:cxn modelId="{D5B91B33-3B7F-48B9-AD91-275EF77B5393}" type="presOf" srcId="{0A1B42A3-EAA6-4CB2-8EAF-D9B548745FA5}" destId="{F0D9A932-D4E1-4D2F-8236-581C82119205}" srcOrd="0" destOrd="0" presId="urn:microsoft.com/office/officeart/2009/3/layout/PieProcess"/>
    <dgm:cxn modelId="{AD5AF255-8015-4B1C-A387-F0AA2865305C}" srcId="{BD798953-88FC-437D-8FC8-CE9F870D5CF4}" destId="{46B89687-ED95-48EF-928B-088917B222CA}" srcOrd="0" destOrd="0" parTransId="{454D0C63-770D-4650-99B8-C21BF9CA14ED}" sibTransId="{21924297-A1E9-4BAC-A44D-8F0060221DDE}"/>
    <dgm:cxn modelId="{66ED6AAB-D8CA-4DCF-BFDA-5030CD75F82C}" srcId="{F19EBD2A-51B4-46E1-AD74-1806E8428D0D}" destId="{35CFAEC3-83F8-49B8-BD3E-60823EE9D7B3}" srcOrd="2" destOrd="0" parTransId="{34ADFBAA-13D3-45A5-8B63-39DB8ED428AA}" sibTransId="{35E79B07-1753-4FC5-8B46-736D6EF8F9DB}"/>
    <dgm:cxn modelId="{5AFDA38F-0FDF-48F9-99DB-6F6DB8D9AC63}" type="presOf" srcId="{57434AD4-F34D-4127-9EB9-DFD337C5A607}" destId="{D6600FEE-15D6-4349-B4A3-8851047A29A0}" srcOrd="0" destOrd="2" presId="urn:microsoft.com/office/officeart/2009/3/layout/PieProcess"/>
    <dgm:cxn modelId="{19BBE20C-0BA0-43A3-A3F4-8D49C821BA66}" type="presParOf" srcId="{1D170EF6-2B9B-4156-8888-8841BE346CDA}" destId="{8627E7D8-0576-4BF2-AC00-E1E3E01ADFDA}" srcOrd="0" destOrd="0" presId="urn:microsoft.com/office/officeart/2009/3/layout/PieProcess"/>
    <dgm:cxn modelId="{554C756E-648B-41D2-B3AE-FA850237EC5C}" type="presParOf" srcId="{8627E7D8-0576-4BF2-AC00-E1E3E01ADFDA}" destId="{20B55AC7-D1A1-43F7-93C8-6D3D400B471E}" srcOrd="0" destOrd="0" presId="urn:microsoft.com/office/officeart/2009/3/layout/PieProcess"/>
    <dgm:cxn modelId="{6C97CF93-9183-4004-B7CD-6BF842CA5CF4}" type="presParOf" srcId="{8627E7D8-0576-4BF2-AC00-E1E3E01ADFDA}" destId="{41FA1BFF-F9AF-4FB2-A13D-360C8F36998A}" srcOrd="1" destOrd="0" presId="urn:microsoft.com/office/officeart/2009/3/layout/PieProcess"/>
    <dgm:cxn modelId="{F5700257-5DE9-458A-A15E-5B2FB51F06A6}" type="presParOf" srcId="{8627E7D8-0576-4BF2-AC00-E1E3E01ADFDA}" destId="{0105831B-9834-42BD-A4E9-AA2D08EB09B1}" srcOrd="2" destOrd="0" presId="urn:microsoft.com/office/officeart/2009/3/layout/PieProcess"/>
    <dgm:cxn modelId="{143FFC06-F9C1-4567-8EA9-6324E00CA3D9}" type="presParOf" srcId="{1D170EF6-2B9B-4156-8888-8841BE346CDA}" destId="{2B724AFA-3563-4038-B4F3-D603F63ABA19}" srcOrd="1" destOrd="0" presId="urn:microsoft.com/office/officeart/2009/3/layout/PieProcess"/>
    <dgm:cxn modelId="{27C5D08B-2278-4EA2-B669-105C5A8F3AA3}" type="presParOf" srcId="{1D170EF6-2B9B-4156-8888-8841BE346CDA}" destId="{516113B5-A73C-4972-84BB-70D60A99B439}" srcOrd="2" destOrd="0" presId="urn:microsoft.com/office/officeart/2009/3/layout/PieProcess"/>
    <dgm:cxn modelId="{9C497F22-F7E7-4077-B761-2AAD2ACD7F68}" type="presParOf" srcId="{516113B5-A73C-4972-84BB-70D60A99B439}" destId="{D6600FEE-15D6-4349-B4A3-8851047A29A0}" srcOrd="0" destOrd="0" presId="urn:microsoft.com/office/officeart/2009/3/layout/PieProcess"/>
    <dgm:cxn modelId="{45EA7AC0-D5FA-4129-B331-3D07F857B4CF}" type="presParOf" srcId="{1D170EF6-2B9B-4156-8888-8841BE346CDA}" destId="{5282F52A-A62F-438B-BCBA-A4543DA822DF}" srcOrd="3" destOrd="0" presId="urn:microsoft.com/office/officeart/2009/3/layout/PieProcess"/>
    <dgm:cxn modelId="{AD7DD853-ECB0-4621-A98B-303969E67181}" type="presParOf" srcId="{1D170EF6-2B9B-4156-8888-8841BE346CDA}" destId="{21158296-9096-4B52-965A-730A14C87C66}" srcOrd="4" destOrd="0" presId="urn:microsoft.com/office/officeart/2009/3/layout/PieProcess"/>
    <dgm:cxn modelId="{EC25C3D2-D581-470D-84BF-D3C91D6C037E}" type="presParOf" srcId="{21158296-9096-4B52-965A-730A14C87C66}" destId="{77F267CF-3E9F-4BFA-8094-F0F65770540E}" srcOrd="0" destOrd="0" presId="urn:microsoft.com/office/officeart/2009/3/layout/PieProcess"/>
    <dgm:cxn modelId="{2752A253-9330-4F6F-A0E2-71C6EB80FACF}" type="presParOf" srcId="{21158296-9096-4B52-965A-730A14C87C66}" destId="{4673C797-9F4C-482C-9C77-0849BA6EE7F6}" srcOrd="1" destOrd="0" presId="urn:microsoft.com/office/officeart/2009/3/layout/PieProcess"/>
    <dgm:cxn modelId="{1C44130C-EFDF-4FAD-87BB-987843E8D812}" type="presParOf" srcId="{21158296-9096-4B52-965A-730A14C87C66}" destId="{C02003ED-24E2-4E76-B9F2-6082CEE22F58}" srcOrd="2" destOrd="0" presId="urn:microsoft.com/office/officeart/2009/3/layout/PieProcess"/>
    <dgm:cxn modelId="{DEB7A778-898E-4350-A819-94A70F9CFCBA}" type="presParOf" srcId="{1D170EF6-2B9B-4156-8888-8841BE346CDA}" destId="{5DA0BD15-1AB9-4EAB-B2C4-AE04101BFF72}" srcOrd="5" destOrd="0" presId="urn:microsoft.com/office/officeart/2009/3/layout/PieProcess"/>
    <dgm:cxn modelId="{109B52DB-E3DB-4183-9B89-EE425D561B56}" type="presParOf" srcId="{1D170EF6-2B9B-4156-8888-8841BE346CDA}" destId="{5F3B0775-896E-4556-99F1-31E1652FD340}" srcOrd="6" destOrd="0" presId="urn:microsoft.com/office/officeart/2009/3/layout/PieProcess"/>
    <dgm:cxn modelId="{D227F281-9916-4C03-8C9C-8486BCDA2C63}" type="presParOf" srcId="{5F3B0775-896E-4556-99F1-31E1652FD340}" destId="{550026EF-3674-4A32-BC5A-A03DFF10B0D7}" srcOrd="0" destOrd="0" presId="urn:microsoft.com/office/officeart/2009/3/layout/PieProcess"/>
    <dgm:cxn modelId="{BCEC8788-B568-4430-AC00-593FE6290CEE}" type="presParOf" srcId="{1D170EF6-2B9B-4156-8888-8841BE346CDA}" destId="{E67D0A98-079B-4956-82CC-B473F23AF957}" srcOrd="7" destOrd="0" presId="urn:microsoft.com/office/officeart/2009/3/layout/PieProcess"/>
    <dgm:cxn modelId="{F9B5083A-BBD8-4888-8271-3DFB1AD1A6E7}" type="presParOf" srcId="{1D170EF6-2B9B-4156-8888-8841BE346CDA}" destId="{354561D4-02BF-44E1-93EE-E604266F68E2}" srcOrd="8" destOrd="0" presId="urn:microsoft.com/office/officeart/2009/3/layout/PieProcess"/>
    <dgm:cxn modelId="{8491B8AA-F4E3-4A51-96A5-A7101959725F}" type="presParOf" srcId="{354561D4-02BF-44E1-93EE-E604266F68E2}" destId="{41B5FF76-7A5C-466D-B293-1FEBE5C7C695}" srcOrd="0" destOrd="0" presId="urn:microsoft.com/office/officeart/2009/3/layout/PieProcess"/>
    <dgm:cxn modelId="{D1D885C5-1D3C-4C75-95F0-7C6C5AB2857F}" type="presParOf" srcId="{354561D4-02BF-44E1-93EE-E604266F68E2}" destId="{1E069A21-CA3F-4497-A673-CE006DA72AE9}" srcOrd="1" destOrd="0" presId="urn:microsoft.com/office/officeart/2009/3/layout/PieProcess"/>
    <dgm:cxn modelId="{52058E02-36BD-48ED-8DA7-7C78F00518D0}" type="presParOf" srcId="{354561D4-02BF-44E1-93EE-E604266F68E2}" destId="{2E74A91C-EDB2-4F47-8BE8-1CDAC93B5EB3}" srcOrd="2" destOrd="0" presId="urn:microsoft.com/office/officeart/2009/3/layout/PieProcess"/>
    <dgm:cxn modelId="{334756C5-9C5A-4A02-A0EA-7E391F2D192B}" type="presParOf" srcId="{1D170EF6-2B9B-4156-8888-8841BE346CDA}" destId="{F1DC201E-9618-4B0E-AE38-164D5AE3DCC4}" srcOrd="9" destOrd="0" presId="urn:microsoft.com/office/officeart/2009/3/layout/PieProcess"/>
    <dgm:cxn modelId="{28078A3F-5721-4826-A3CD-5E099FF0B19D}" type="presParOf" srcId="{1D170EF6-2B9B-4156-8888-8841BE346CDA}" destId="{B496786D-6DAA-4956-BDD7-DC31AF2A99C3}" srcOrd="10" destOrd="0" presId="urn:microsoft.com/office/officeart/2009/3/layout/PieProcess"/>
    <dgm:cxn modelId="{7DC40CE0-A298-48EC-9A16-174660B0A021}" type="presParOf" srcId="{B496786D-6DAA-4956-BDD7-DC31AF2A99C3}" destId="{5E510985-F8D6-425D-AFFF-3D0EB440410E}" srcOrd="0" destOrd="0" presId="urn:microsoft.com/office/officeart/2009/3/layout/PieProcess"/>
    <dgm:cxn modelId="{1DBF8B28-F4E4-42DE-A2C0-A55739F75CD2}" type="presParOf" srcId="{1D170EF6-2B9B-4156-8888-8841BE346CDA}" destId="{BA77204B-6270-4DF4-9C2A-48B29CDA5D5D}" srcOrd="11" destOrd="0" presId="urn:microsoft.com/office/officeart/2009/3/layout/PieProcess"/>
    <dgm:cxn modelId="{77290B9E-F4C5-49EF-912F-F92E5F28913B}" type="presParOf" srcId="{1D170EF6-2B9B-4156-8888-8841BE346CDA}" destId="{9793F9B0-66C4-45A5-BEC6-12798B2887CB}" srcOrd="12" destOrd="0" presId="urn:microsoft.com/office/officeart/2009/3/layout/PieProcess"/>
    <dgm:cxn modelId="{ACB97B1B-E35C-401E-A4CE-AAAD62B340D0}" type="presParOf" srcId="{9793F9B0-66C4-45A5-BEC6-12798B2887CB}" destId="{C6D4F3A5-ED93-43B3-85E6-C68AFF08EAC0}" srcOrd="0" destOrd="0" presId="urn:microsoft.com/office/officeart/2009/3/layout/PieProcess"/>
    <dgm:cxn modelId="{264A0973-E83D-4125-B556-5E3A7556BA71}" type="presParOf" srcId="{9793F9B0-66C4-45A5-BEC6-12798B2887CB}" destId="{F0BD6A83-5724-41DC-92BA-7951DE74F097}" srcOrd="1" destOrd="0" presId="urn:microsoft.com/office/officeart/2009/3/layout/PieProcess"/>
    <dgm:cxn modelId="{AC967A68-5F86-4818-A102-D837E10F4094}" type="presParOf" srcId="{9793F9B0-66C4-45A5-BEC6-12798B2887CB}" destId="{6D9CC84A-B4D5-45F1-9B4F-7CD0456939A5}" srcOrd="2" destOrd="0" presId="urn:microsoft.com/office/officeart/2009/3/layout/PieProcess"/>
    <dgm:cxn modelId="{66C5C27F-476C-4108-9536-7C7AD30B442E}" type="presParOf" srcId="{1D170EF6-2B9B-4156-8888-8841BE346CDA}" destId="{426A8DDD-6739-4C61-AA19-E51134F2F7DC}" srcOrd="13" destOrd="0" presId="urn:microsoft.com/office/officeart/2009/3/layout/PieProcess"/>
    <dgm:cxn modelId="{5168F332-ADE6-41B5-BF98-B0DDA9F4824D}" type="presParOf" srcId="{1D170EF6-2B9B-4156-8888-8841BE346CDA}" destId="{742A381D-617A-4AF1-8030-71770428BDDF}" srcOrd="14" destOrd="0" presId="urn:microsoft.com/office/officeart/2009/3/layout/PieProcess"/>
    <dgm:cxn modelId="{0EE65FF4-FB17-403D-A27B-C596F04FE02D}" type="presParOf" srcId="{742A381D-617A-4AF1-8030-71770428BDDF}" destId="{2DDB3644-B351-46B3-9C7B-C565E215EAE3}" srcOrd="0" destOrd="0" presId="urn:microsoft.com/office/officeart/2009/3/layout/PieProcess"/>
    <dgm:cxn modelId="{9654D613-6B36-4D68-A398-3AFB6C6F21B8}" type="presParOf" srcId="{1D170EF6-2B9B-4156-8888-8841BE346CDA}" destId="{30A74320-948C-4CEB-9153-BE197AD00F3E}" srcOrd="15" destOrd="0" presId="urn:microsoft.com/office/officeart/2009/3/layout/PieProcess"/>
    <dgm:cxn modelId="{984C2DC7-6C30-4B91-A556-9225A566EA39}" type="presParOf" srcId="{1D170EF6-2B9B-4156-8888-8841BE346CDA}" destId="{E160D31F-4408-409F-BAFD-D2F6888B39BF}" srcOrd="16" destOrd="0" presId="urn:microsoft.com/office/officeart/2009/3/layout/PieProcess"/>
    <dgm:cxn modelId="{53D405A1-E7EF-450D-9AF1-2824370D5419}" type="presParOf" srcId="{E160D31F-4408-409F-BAFD-D2F6888B39BF}" destId="{6C97CBDD-A7D5-4E22-AD5E-5F90628754D6}" srcOrd="0" destOrd="0" presId="urn:microsoft.com/office/officeart/2009/3/layout/PieProcess"/>
    <dgm:cxn modelId="{EB04B397-87C5-4C23-81D8-B67F7D1C2F73}" type="presParOf" srcId="{E160D31F-4408-409F-BAFD-D2F6888B39BF}" destId="{3E0655DA-3BDD-469A-95E8-E90C615E7D1C}" srcOrd="1" destOrd="0" presId="urn:microsoft.com/office/officeart/2009/3/layout/PieProcess"/>
    <dgm:cxn modelId="{DF12599F-FF87-46BB-B22A-7940302C0BE4}" type="presParOf" srcId="{E160D31F-4408-409F-BAFD-D2F6888B39BF}" destId="{F0D9A932-D4E1-4D2F-8236-581C82119205}" srcOrd="2" destOrd="0" presId="urn:microsoft.com/office/officeart/2009/3/layout/PieProcess"/>
    <dgm:cxn modelId="{5A0EC40E-F7CF-40F8-BA81-AAE972BB2A5F}" type="presParOf" srcId="{1D170EF6-2B9B-4156-8888-8841BE346CDA}" destId="{AF988C20-868E-401F-B3A7-4744BD64240D}" srcOrd="17" destOrd="0" presId="urn:microsoft.com/office/officeart/2009/3/layout/PieProcess"/>
    <dgm:cxn modelId="{D341DF82-5D9F-4620-BCF5-EB19B3F95429}" type="presParOf" srcId="{1D170EF6-2B9B-4156-8888-8841BE346CDA}" destId="{AED0A5CE-AA17-41C7-A93E-0E4FC48DAFF3}" srcOrd="18" destOrd="0" presId="urn:microsoft.com/office/officeart/2009/3/layout/PieProcess"/>
    <dgm:cxn modelId="{F0E7C89E-26A8-4771-90DF-B09DF16438AE}" type="presParOf" srcId="{AED0A5CE-AA17-41C7-A93E-0E4FC48DAFF3}" destId="{3A216BEF-1E2A-41B3-811C-D83CC321B01B}"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55AC7-D1A1-43F7-93C8-6D3D400B471E}">
      <dsp:nvSpPr>
        <dsp:cNvPr id="0" name=""/>
        <dsp:cNvSpPr/>
      </dsp:nvSpPr>
      <dsp:spPr>
        <a:xfrm>
          <a:off x="1258" y="944234"/>
          <a:ext cx="556495" cy="556495"/>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FA1BFF-F9AF-4FB2-A13D-360C8F36998A}">
      <dsp:nvSpPr>
        <dsp:cNvPr id="0" name=""/>
        <dsp:cNvSpPr/>
      </dsp:nvSpPr>
      <dsp:spPr>
        <a:xfrm>
          <a:off x="56908" y="999884"/>
          <a:ext cx="445196" cy="445196"/>
        </a:xfrm>
        <a:prstGeom prst="pie">
          <a:avLst>
            <a:gd name="adj1" fmla="val 14040000"/>
            <a:gd name="adj2" fmla="val 1620000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05831B-9834-42BD-A4E9-AA2D08EB09B1}">
      <dsp:nvSpPr>
        <dsp:cNvPr id="0" name=""/>
        <dsp:cNvSpPr/>
      </dsp:nvSpPr>
      <dsp:spPr>
        <a:xfrm>
          <a:off x="204750" y="3323889"/>
          <a:ext cx="1613837" cy="333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711200">
            <a:lnSpc>
              <a:spcPct val="90000"/>
            </a:lnSpc>
            <a:spcBef>
              <a:spcPct val="0"/>
            </a:spcBef>
            <a:spcAft>
              <a:spcPct val="35000"/>
            </a:spcAft>
          </a:pPr>
          <a:r>
            <a:rPr lang="en-US" sz="1600" kern="1200" dirty="0" smtClean="0">
              <a:latin typeface="Roboto Slab" panose="020B0604020202020204" charset="0"/>
              <a:ea typeface="Roboto Slab" panose="020B0604020202020204" charset="0"/>
            </a:rPr>
            <a:t>6/2015 </a:t>
          </a:r>
          <a:r>
            <a:rPr lang="en-US" sz="1600" kern="1200" dirty="0" smtClean="0">
              <a:latin typeface="Roboto Slab" panose="020B0604020202020204" charset="0"/>
              <a:ea typeface="Roboto Slab" panose="020B0604020202020204" charset="0"/>
              <a:sym typeface="Wingdings" panose="05000000000000000000" pitchFamily="2" charset="2"/>
            </a:rPr>
            <a:t> 12/2015</a:t>
          </a:r>
          <a:endParaRPr lang="en-US" sz="1600" kern="1200" dirty="0">
            <a:latin typeface="Roboto Slab" panose="020B0604020202020204" charset="0"/>
            <a:ea typeface="Roboto Slab" panose="020B0604020202020204" charset="0"/>
          </a:endParaRPr>
        </a:p>
      </dsp:txBody>
      <dsp:txXfrm>
        <a:off x="204750" y="3323889"/>
        <a:ext cx="1613837" cy="333897"/>
      </dsp:txXfrm>
    </dsp:sp>
    <dsp:sp modelId="{D6600FEE-15D6-4349-B4A3-8851047A29A0}">
      <dsp:nvSpPr>
        <dsp:cNvPr id="0" name=""/>
        <dsp:cNvSpPr/>
      </dsp:nvSpPr>
      <dsp:spPr>
        <a:xfrm>
          <a:off x="390805" y="944234"/>
          <a:ext cx="1449671" cy="2225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66750">
            <a:lnSpc>
              <a:spcPct val="90000"/>
            </a:lnSpc>
            <a:spcBef>
              <a:spcPct val="0"/>
            </a:spcBef>
            <a:spcAft>
              <a:spcPct val="35000"/>
            </a:spcAft>
          </a:pPr>
          <a:r>
            <a:rPr lang="en-US" sz="1500" kern="1200" dirty="0" err="1" smtClean="0">
              <a:latin typeface="Roboto Slab" panose="020B0604020202020204" charset="0"/>
              <a:ea typeface="Roboto Slab" panose="020B0604020202020204" charset="0"/>
            </a:rPr>
            <a:t>Nghiên</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cứu</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các</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công</a:t>
          </a:r>
          <a:r>
            <a:rPr lang="en-US" sz="1500" kern="1200" dirty="0" smtClean="0">
              <a:latin typeface="Roboto Slab" panose="020B0604020202020204" charset="0"/>
              <a:ea typeface="Roboto Slab" panose="020B0604020202020204" charset="0"/>
            </a:rPr>
            <a:t> </a:t>
          </a:r>
          <a:r>
            <a:rPr lang="en-US" sz="1500" kern="1200" err="1" smtClean="0">
              <a:latin typeface="Roboto Slab" panose="020B0604020202020204" charset="0"/>
              <a:ea typeface="Roboto Slab" panose="020B0604020202020204" charset="0"/>
            </a:rPr>
            <a:t>nghệ</a:t>
          </a:r>
          <a:r>
            <a:rPr lang="en-US" sz="1500" kern="1200" smtClean="0">
              <a:latin typeface="Roboto Slab" panose="020B0604020202020204" charset="0"/>
              <a:ea typeface="Roboto Slab" panose="020B0604020202020204" charset="0"/>
            </a:rPr>
            <a:t> cần </a:t>
          </a:r>
          <a:r>
            <a:rPr lang="en-US" sz="1500" kern="1200" dirty="0" err="1" smtClean="0">
              <a:latin typeface="Roboto Slab" panose="020B0604020202020204" charset="0"/>
              <a:ea typeface="Roboto Slab" panose="020B0604020202020204" charset="0"/>
            </a:rPr>
            <a:t>thiết</a:t>
          </a:r>
          <a:endParaRPr lang="en-US" sz="1500" kern="1200" dirty="0">
            <a:latin typeface="Roboto Slab" panose="020B0604020202020204" charset="0"/>
            <a:ea typeface="Roboto Slab" panose="020B0604020202020204" charset="0"/>
          </a:endParaRPr>
        </a:p>
        <a:p>
          <a:pPr lvl="0" algn="l" defTabSz="666750">
            <a:lnSpc>
              <a:spcPct val="90000"/>
            </a:lnSpc>
            <a:spcBef>
              <a:spcPct val="0"/>
            </a:spcBef>
            <a:spcAft>
              <a:spcPct val="35000"/>
            </a:spcAft>
          </a:pPr>
          <a:r>
            <a:rPr lang="en-US" sz="1500" kern="1200" dirty="0" err="1" smtClean="0">
              <a:latin typeface="Roboto Slab" panose="020B0604020202020204" charset="0"/>
              <a:ea typeface="Roboto Slab" panose="020B0604020202020204" charset="0"/>
            </a:rPr>
            <a:t>Tìm</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hiểu</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nghiệp</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vụ</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công</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nghệ</a:t>
          </a:r>
          <a:r>
            <a:rPr lang="en-US" sz="1500" kern="1200" dirty="0" smtClean="0">
              <a:latin typeface="Roboto Slab" panose="020B0604020202020204" charset="0"/>
              <a:ea typeface="Roboto Slab" panose="020B0604020202020204" charset="0"/>
            </a:rPr>
            <a:t> </a:t>
          </a:r>
          <a:r>
            <a:rPr lang="en-US" sz="1500" kern="1200" err="1" smtClean="0">
              <a:latin typeface="Roboto Slab" panose="020B0604020202020204" charset="0"/>
              <a:ea typeface="Roboto Slab" panose="020B0604020202020204" charset="0"/>
            </a:rPr>
            <a:t>của</a:t>
          </a:r>
          <a:r>
            <a:rPr lang="en-US" sz="1500" kern="1200" smtClean="0">
              <a:latin typeface="Roboto Slab" panose="020B0604020202020204" charset="0"/>
              <a:ea typeface="Roboto Slab" panose="020B0604020202020204" charset="0"/>
            </a:rPr>
            <a:t> hệ </a:t>
          </a:r>
          <a:r>
            <a:rPr lang="en-US" sz="1500" kern="1200" err="1" smtClean="0">
              <a:latin typeface="Roboto Slab" panose="020B0604020202020204" charset="0"/>
              <a:ea typeface="Roboto Slab" panose="020B0604020202020204" charset="0"/>
            </a:rPr>
            <a:t>thống</a:t>
          </a:r>
          <a:r>
            <a:rPr lang="en-US" sz="1500" kern="1200" smtClean="0">
              <a:latin typeface="Roboto Slab" panose="020B0604020202020204" charset="0"/>
              <a:ea typeface="Roboto Slab" panose="020B0604020202020204" charset="0"/>
            </a:rPr>
            <a:t> thư viện</a:t>
          </a:r>
          <a:endParaRPr lang="en-US" sz="1500" kern="1200" dirty="0">
            <a:latin typeface="Roboto Slab" panose="020B0604020202020204" charset="0"/>
            <a:ea typeface="Roboto Slab" panose="020B0604020202020204" charset="0"/>
          </a:endParaRPr>
        </a:p>
        <a:p>
          <a:pPr lvl="0" algn="l" defTabSz="666750">
            <a:lnSpc>
              <a:spcPct val="90000"/>
            </a:lnSpc>
            <a:spcBef>
              <a:spcPct val="0"/>
            </a:spcBef>
            <a:spcAft>
              <a:spcPct val="35000"/>
            </a:spcAft>
          </a:pPr>
          <a:r>
            <a:rPr lang="en-US" sz="1500" kern="1200" dirty="0" err="1" smtClean="0">
              <a:latin typeface="Roboto Slab" panose="020B0604020202020204" charset="0"/>
              <a:ea typeface="Roboto Slab" panose="020B0604020202020204" charset="0"/>
            </a:rPr>
            <a:t>Thiết</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kế</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và</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bổ</a:t>
          </a:r>
          <a:r>
            <a:rPr lang="en-US" sz="1500" kern="1200" dirty="0" smtClean="0">
              <a:latin typeface="Roboto Slab" panose="020B0604020202020204" charset="0"/>
              <a:ea typeface="Roboto Slab" panose="020B0604020202020204" charset="0"/>
            </a:rPr>
            <a:t> sung database</a:t>
          </a:r>
          <a:endParaRPr lang="en-US" sz="1500" kern="1200" dirty="0">
            <a:latin typeface="Roboto Slab" panose="020B0604020202020204" charset="0"/>
            <a:ea typeface="Roboto Slab" panose="020B0604020202020204" charset="0"/>
          </a:endParaRPr>
        </a:p>
      </dsp:txBody>
      <dsp:txXfrm>
        <a:off x="390805" y="944234"/>
        <a:ext cx="1449671" cy="2225982"/>
      </dsp:txXfrm>
    </dsp:sp>
    <dsp:sp modelId="{77F267CF-3E9F-4BFA-8094-F0F65770540E}">
      <dsp:nvSpPr>
        <dsp:cNvPr id="0" name=""/>
        <dsp:cNvSpPr/>
      </dsp:nvSpPr>
      <dsp:spPr>
        <a:xfrm>
          <a:off x="2039303" y="944234"/>
          <a:ext cx="556495" cy="556495"/>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73C797-9F4C-482C-9C77-0849BA6EE7F6}">
      <dsp:nvSpPr>
        <dsp:cNvPr id="0" name=""/>
        <dsp:cNvSpPr/>
      </dsp:nvSpPr>
      <dsp:spPr>
        <a:xfrm>
          <a:off x="2094953" y="999884"/>
          <a:ext cx="445196" cy="445196"/>
        </a:xfrm>
        <a:prstGeom prst="pie">
          <a:avLst>
            <a:gd name="adj1" fmla="val 11880000"/>
            <a:gd name="adj2" fmla="val 1620000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2003ED-24E2-4E76-B9F2-6082CEE22F58}">
      <dsp:nvSpPr>
        <dsp:cNvPr id="0" name=""/>
        <dsp:cNvSpPr/>
      </dsp:nvSpPr>
      <dsp:spPr>
        <a:xfrm>
          <a:off x="2244975" y="3337639"/>
          <a:ext cx="1613837" cy="333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ctr" defTabSz="711200">
            <a:lnSpc>
              <a:spcPct val="90000"/>
            </a:lnSpc>
            <a:spcBef>
              <a:spcPct val="0"/>
            </a:spcBef>
            <a:spcAft>
              <a:spcPct val="35000"/>
            </a:spcAft>
          </a:pPr>
          <a:r>
            <a:rPr lang="en-US" sz="1600" kern="1200" dirty="0" smtClean="0">
              <a:latin typeface="Roboto Slab" panose="020B0604020202020204" charset="0"/>
              <a:ea typeface="Roboto Slab" panose="020B0604020202020204" charset="0"/>
            </a:rPr>
            <a:t>1/2016 </a:t>
          </a:r>
          <a:r>
            <a:rPr lang="en-US" sz="1600" kern="1200" dirty="0" smtClean="0">
              <a:latin typeface="Roboto Slab" panose="020B0604020202020204" charset="0"/>
              <a:ea typeface="Roboto Slab" panose="020B0604020202020204" charset="0"/>
              <a:sym typeface="Wingdings" panose="05000000000000000000" pitchFamily="2" charset="2"/>
            </a:rPr>
            <a:t> 2/2016</a:t>
          </a:r>
          <a:endParaRPr lang="en-US" sz="1600" kern="1200" dirty="0">
            <a:latin typeface="Roboto Slab" panose="020B0604020202020204" charset="0"/>
            <a:ea typeface="Roboto Slab" panose="020B0604020202020204" charset="0"/>
          </a:endParaRPr>
        </a:p>
      </dsp:txBody>
      <dsp:txXfrm>
        <a:off x="2244975" y="3337639"/>
        <a:ext cx="1613837" cy="333897"/>
      </dsp:txXfrm>
    </dsp:sp>
    <dsp:sp modelId="{550026EF-3674-4A32-BC5A-A03DFF10B0D7}">
      <dsp:nvSpPr>
        <dsp:cNvPr id="0" name=""/>
        <dsp:cNvSpPr/>
      </dsp:nvSpPr>
      <dsp:spPr>
        <a:xfrm>
          <a:off x="2428850" y="944234"/>
          <a:ext cx="1112991" cy="2225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66750">
            <a:lnSpc>
              <a:spcPct val="90000"/>
            </a:lnSpc>
            <a:spcBef>
              <a:spcPct val="0"/>
            </a:spcBef>
            <a:spcAft>
              <a:spcPct val="35000"/>
            </a:spcAft>
          </a:pPr>
          <a:r>
            <a:rPr lang="en-US" sz="1500" kern="1200" dirty="0" err="1" smtClean="0">
              <a:latin typeface="Roboto Slab" panose="020B0604020202020204" charset="0"/>
              <a:ea typeface="Roboto Slab" panose="020B0604020202020204" charset="0"/>
            </a:rPr>
            <a:t>Hoàn</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thành</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nghiệp</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vụ</a:t>
          </a:r>
          <a:endParaRPr lang="en-US" sz="1500" kern="1200" dirty="0">
            <a:latin typeface="Roboto Slab" panose="020B0604020202020204" charset="0"/>
            <a:ea typeface="Roboto Slab" panose="020B0604020202020204" charset="0"/>
          </a:endParaRPr>
        </a:p>
        <a:p>
          <a:pPr lvl="0" algn="l" defTabSz="666750">
            <a:lnSpc>
              <a:spcPct val="90000"/>
            </a:lnSpc>
            <a:spcBef>
              <a:spcPct val="0"/>
            </a:spcBef>
            <a:spcAft>
              <a:spcPct val="35000"/>
            </a:spcAft>
          </a:pPr>
          <a:r>
            <a:rPr lang="en-US" sz="1500" kern="1200" dirty="0" err="1" smtClean="0">
              <a:latin typeface="Roboto Slab" panose="020B0604020202020204" charset="0"/>
              <a:ea typeface="Roboto Slab" panose="020B0604020202020204" charset="0"/>
            </a:rPr>
            <a:t>Tiếp</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tục</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bổ</a:t>
          </a:r>
          <a:r>
            <a:rPr lang="en-US" sz="1500" kern="1200" dirty="0" smtClean="0">
              <a:latin typeface="Roboto Slab" panose="020B0604020202020204" charset="0"/>
              <a:ea typeface="Roboto Slab" panose="020B0604020202020204" charset="0"/>
            </a:rPr>
            <a:t> sung database</a:t>
          </a:r>
          <a:endParaRPr lang="en-US" sz="1500" kern="1200" dirty="0">
            <a:latin typeface="Roboto Slab" panose="020B0604020202020204" charset="0"/>
            <a:ea typeface="Roboto Slab" panose="020B0604020202020204" charset="0"/>
          </a:endParaRPr>
        </a:p>
      </dsp:txBody>
      <dsp:txXfrm>
        <a:off x="2428850" y="944234"/>
        <a:ext cx="1112991" cy="2225982"/>
      </dsp:txXfrm>
    </dsp:sp>
    <dsp:sp modelId="{41B5FF76-7A5C-466D-B293-1FEBE5C7C695}">
      <dsp:nvSpPr>
        <dsp:cNvPr id="0" name=""/>
        <dsp:cNvSpPr/>
      </dsp:nvSpPr>
      <dsp:spPr>
        <a:xfrm>
          <a:off x="3740668" y="944234"/>
          <a:ext cx="556495" cy="556495"/>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069A21-CA3F-4497-A673-CE006DA72AE9}">
      <dsp:nvSpPr>
        <dsp:cNvPr id="0" name=""/>
        <dsp:cNvSpPr/>
      </dsp:nvSpPr>
      <dsp:spPr>
        <a:xfrm>
          <a:off x="3796317" y="999884"/>
          <a:ext cx="445196" cy="445196"/>
        </a:xfrm>
        <a:prstGeom prst="pie">
          <a:avLst>
            <a:gd name="adj1" fmla="val 9720000"/>
            <a:gd name="adj2" fmla="val 1620000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74A91C-EDB2-4F47-8BE8-1CDAC93B5EB3}">
      <dsp:nvSpPr>
        <dsp:cNvPr id="0" name=""/>
        <dsp:cNvSpPr/>
      </dsp:nvSpPr>
      <dsp:spPr>
        <a:xfrm>
          <a:off x="3966971" y="3337623"/>
          <a:ext cx="1613837" cy="333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ctr" defTabSz="711200">
            <a:lnSpc>
              <a:spcPct val="90000"/>
            </a:lnSpc>
            <a:spcBef>
              <a:spcPct val="0"/>
            </a:spcBef>
            <a:spcAft>
              <a:spcPct val="35000"/>
            </a:spcAft>
          </a:pPr>
          <a:r>
            <a:rPr lang="en-US" sz="1600" kern="1200" dirty="0" smtClean="0">
              <a:latin typeface="Roboto Slab" panose="020B0604020202020204" charset="0"/>
              <a:ea typeface="Roboto Slab" panose="020B0604020202020204" charset="0"/>
            </a:rPr>
            <a:t>3/2016</a:t>
          </a:r>
          <a:endParaRPr lang="en-US" sz="1600" kern="1200" dirty="0">
            <a:latin typeface="Roboto Slab" panose="020B0604020202020204" charset="0"/>
            <a:ea typeface="Roboto Slab" panose="020B0604020202020204" charset="0"/>
          </a:endParaRPr>
        </a:p>
      </dsp:txBody>
      <dsp:txXfrm>
        <a:off x="3966971" y="3337623"/>
        <a:ext cx="1613837" cy="333897"/>
      </dsp:txXfrm>
    </dsp:sp>
    <dsp:sp modelId="{5E510985-F8D6-425D-AFFF-3D0EB440410E}">
      <dsp:nvSpPr>
        <dsp:cNvPr id="0" name=""/>
        <dsp:cNvSpPr/>
      </dsp:nvSpPr>
      <dsp:spPr>
        <a:xfrm>
          <a:off x="4130215" y="944234"/>
          <a:ext cx="1112991" cy="2225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66750">
            <a:lnSpc>
              <a:spcPct val="90000"/>
            </a:lnSpc>
            <a:spcBef>
              <a:spcPct val="0"/>
            </a:spcBef>
            <a:spcAft>
              <a:spcPct val="35000"/>
            </a:spcAft>
          </a:pPr>
          <a:r>
            <a:rPr lang="en-US" sz="1500" kern="1200" dirty="0" err="1" smtClean="0">
              <a:latin typeface="Roboto Slab" panose="020B0604020202020204" charset="0"/>
              <a:ea typeface="Roboto Slab" panose="020B0604020202020204" charset="0"/>
            </a:rPr>
            <a:t>Làm</a:t>
          </a:r>
          <a:r>
            <a:rPr lang="en-US" sz="1500" kern="1200" dirty="0" smtClean="0">
              <a:latin typeface="Roboto Slab" panose="020B0604020202020204" charset="0"/>
              <a:ea typeface="Roboto Slab" panose="020B0604020202020204" charset="0"/>
            </a:rPr>
            <a:t> module </a:t>
          </a:r>
          <a:r>
            <a:rPr lang="en-US" sz="1500" kern="1200" dirty="0" err="1" smtClean="0">
              <a:latin typeface="Roboto Slab" panose="020B0604020202020204" charset="0"/>
              <a:ea typeface="Roboto Slab" panose="020B0604020202020204" charset="0"/>
            </a:rPr>
            <a:t>về</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báo</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cáo</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thống</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kê</a:t>
          </a:r>
          <a:endParaRPr lang="en-US" sz="1500" kern="1200" dirty="0">
            <a:latin typeface="Roboto Slab" panose="020B0604020202020204" charset="0"/>
            <a:ea typeface="Roboto Slab" panose="020B0604020202020204" charset="0"/>
          </a:endParaRPr>
        </a:p>
        <a:p>
          <a:pPr lvl="0" algn="l" defTabSz="666750">
            <a:lnSpc>
              <a:spcPct val="90000"/>
            </a:lnSpc>
            <a:spcBef>
              <a:spcPct val="0"/>
            </a:spcBef>
            <a:spcAft>
              <a:spcPct val="35000"/>
            </a:spcAft>
          </a:pPr>
          <a:r>
            <a:rPr lang="en-US" sz="1500" kern="1200" dirty="0" err="1" smtClean="0">
              <a:latin typeface="Roboto Slab" panose="020B0604020202020204" charset="0"/>
              <a:ea typeface="Roboto Slab" panose="020B0604020202020204" charset="0"/>
            </a:rPr>
            <a:t>Kiểm</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thử</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phần</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mềm</a:t>
          </a:r>
          <a:endParaRPr lang="en-US" sz="1500" kern="1200" dirty="0">
            <a:latin typeface="Roboto Slab" panose="020B0604020202020204" charset="0"/>
            <a:ea typeface="Roboto Slab" panose="020B0604020202020204" charset="0"/>
          </a:endParaRPr>
        </a:p>
      </dsp:txBody>
      <dsp:txXfrm>
        <a:off x="4130215" y="944234"/>
        <a:ext cx="1112991" cy="2225982"/>
      </dsp:txXfrm>
    </dsp:sp>
    <dsp:sp modelId="{C6D4F3A5-ED93-43B3-85E6-C68AFF08EAC0}">
      <dsp:nvSpPr>
        <dsp:cNvPr id="0" name=""/>
        <dsp:cNvSpPr/>
      </dsp:nvSpPr>
      <dsp:spPr>
        <a:xfrm>
          <a:off x="5442033" y="944234"/>
          <a:ext cx="556495" cy="556495"/>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D6A83-5724-41DC-92BA-7951DE74F097}">
      <dsp:nvSpPr>
        <dsp:cNvPr id="0" name=""/>
        <dsp:cNvSpPr/>
      </dsp:nvSpPr>
      <dsp:spPr>
        <a:xfrm>
          <a:off x="5497682" y="999884"/>
          <a:ext cx="445196" cy="445196"/>
        </a:xfrm>
        <a:prstGeom prst="pie">
          <a:avLst>
            <a:gd name="adj1" fmla="val 7560000"/>
            <a:gd name="adj2" fmla="val 16200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9CC84A-B4D5-45F1-9B4F-7CD0456939A5}">
      <dsp:nvSpPr>
        <dsp:cNvPr id="0" name=""/>
        <dsp:cNvSpPr/>
      </dsp:nvSpPr>
      <dsp:spPr>
        <a:xfrm>
          <a:off x="5544584" y="3337623"/>
          <a:ext cx="1613837" cy="333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ctr" defTabSz="711200">
            <a:lnSpc>
              <a:spcPct val="90000"/>
            </a:lnSpc>
            <a:spcBef>
              <a:spcPct val="0"/>
            </a:spcBef>
            <a:spcAft>
              <a:spcPct val="35000"/>
            </a:spcAft>
          </a:pPr>
          <a:r>
            <a:rPr lang="en-US" sz="1600" kern="1200" dirty="0" smtClean="0">
              <a:latin typeface="Roboto Slab" panose="020B0604020202020204" charset="0"/>
              <a:ea typeface="Roboto Slab" panose="020B0604020202020204" charset="0"/>
            </a:rPr>
            <a:t>4/2016</a:t>
          </a:r>
          <a:endParaRPr lang="en-US" sz="1600" kern="1200" dirty="0">
            <a:latin typeface="Roboto Slab" panose="020B0604020202020204" charset="0"/>
            <a:ea typeface="Roboto Slab" panose="020B0604020202020204" charset="0"/>
          </a:endParaRPr>
        </a:p>
      </dsp:txBody>
      <dsp:txXfrm>
        <a:off x="5544584" y="3337623"/>
        <a:ext cx="1613837" cy="333897"/>
      </dsp:txXfrm>
    </dsp:sp>
    <dsp:sp modelId="{2DDB3644-B351-46B3-9C7B-C565E215EAE3}">
      <dsp:nvSpPr>
        <dsp:cNvPr id="0" name=""/>
        <dsp:cNvSpPr/>
      </dsp:nvSpPr>
      <dsp:spPr>
        <a:xfrm>
          <a:off x="5831580" y="944234"/>
          <a:ext cx="1112991" cy="2225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66750">
            <a:lnSpc>
              <a:spcPct val="90000"/>
            </a:lnSpc>
            <a:spcBef>
              <a:spcPct val="0"/>
            </a:spcBef>
            <a:spcAft>
              <a:spcPct val="35000"/>
            </a:spcAft>
          </a:pPr>
          <a:r>
            <a:rPr lang="en-US" sz="1500" kern="1200" dirty="0" err="1" smtClean="0">
              <a:latin typeface="Roboto Slab" panose="020B0604020202020204" charset="0"/>
              <a:ea typeface="Roboto Slab" panose="020B0604020202020204" charset="0"/>
            </a:rPr>
            <a:t>Hoàn</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chỉnh</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sản</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phẩm</a:t>
          </a:r>
          <a:endParaRPr lang="en-US" sz="1500" kern="1200" dirty="0">
            <a:latin typeface="Roboto Slab" panose="020B0604020202020204" charset="0"/>
            <a:ea typeface="Roboto Slab" panose="020B0604020202020204" charset="0"/>
          </a:endParaRPr>
        </a:p>
      </dsp:txBody>
      <dsp:txXfrm>
        <a:off x="5831580" y="944234"/>
        <a:ext cx="1112991" cy="2225982"/>
      </dsp:txXfrm>
    </dsp:sp>
    <dsp:sp modelId="{6C97CBDD-A7D5-4E22-AD5E-5F90628754D6}">
      <dsp:nvSpPr>
        <dsp:cNvPr id="0" name=""/>
        <dsp:cNvSpPr/>
      </dsp:nvSpPr>
      <dsp:spPr>
        <a:xfrm>
          <a:off x="7143397" y="944234"/>
          <a:ext cx="556495" cy="556495"/>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0655DA-3BDD-469A-95E8-E90C615E7D1C}">
      <dsp:nvSpPr>
        <dsp:cNvPr id="0" name=""/>
        <dsp:cNvSpPr/>
      </dsp:nvSpPr>
      <dsp:spPr>
        <a:xfrm>
          <a:off x="7199047" y="999884"/>
          <a:ext cx="445196" cy="445196"/>
        </a:xfrm>
        <a:prstGeom prst="pie">
          <a:avLst>
            <a:gd name="adj1" fmla="val 5400000"/>
            <a:gd name="adj2" fmla="val 1620000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D9A932-D4E1-4D2F-8236-581C82119205}">
      <dsp:nvSpPr>
        <dsp:cNvPr id="0" name=""/>
        <dsp:cNvSpPr/>
      </dsp:nvSpPr>
      <dsp:spPr>
        <a:xfrm>
          <a:off x="7033356" y="3337623"/>
          <a:ext cx="1613837" cy="333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ctr" defTabSz="711200">
            <a:lnSpc>
              <a:spcPct val="90000"/>
            </a:lnSpc>
            <a:spcBef>
              <a:spcPct val="0"/>
            </a:spcBef>
            <a:spcAft>
              <a:spcPct val="35000"/>
            </a:spcAft>
          </a:pPr>
          <a:r>
            <a:rPr lang="en-US" sz="1600" kern="1200" dirty="0" smtClean="0">
              <a:latin typeface="Roboto Slab" panose="020B0604020202020204" charset="0"/>
              <a:ea typeface="Roboto Slab" panose="020B0604020202020204" charset="0"/>
            </a:rPr>
            <a:t>5/2016</a:t>
          </a:r>
          <a:endParaRPr lang="en-US" sz="1600" kern="1200" dirty="0">
            <a:latin typeface="Roboto Slab" panose="020B0604020202020204" charset="0"/>
            <a:ea typeface="Roboto Slab" panose="020B0604020202020204" charset="0"/>
          </a:endParaRPr>
        </a:p>
      </dsp:txBody>
      <dsp:txXfrm>
        <a:off x="7033356" y="3337623"/>
        <a:ext cx="1613837" cy="333897"/>
      </dsp:txXfrm>
    </dsp:sp>
    <dsp:sp modelId="{3A216BEF-1E2A-41B3-811C-D83CC321B01B}">
      <dsp:nvSpPr>
        <dsp:cNvPr id="0" name=""/>
        <dsp:cNvSpPr/>
      </dsp:nvSpPr>
      <dsp:spPr>
        <a:xfrm>
          <a:off x="7532944" y="944234"/>
          <a:ext cx="1112991" cy="2225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66750">
            <a:lnSpc>
              <a:spcPct val="90000"/>
            </a:lnSpc>
            <a:spcBef>
              <a:spcPct val="0"/>
            </a:spcBef>
            <a:spcAft>
              <a:spcPct val="35000"/>
            </a:spcAft>
          </a:pPr>
          <a:r>
            <a:rPr lang="en-US" sz="1500" kern="1200" dirty="0" err="1" smtClean="0">
              <a:latin typeface="Roboto Slab" panose="020B0604020202020204" charset="0"/>
              <a:ea typeface="Roboto Slab" panose="020B0604020202020204" charset="0"/>
            </a:rPr>
            <a:t>Hoàn</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chỉnh</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các</a:t>
          </a:r>
          <a:r>
            <a:rPr lang="en-US" sz="1500" kern="1200" dirty="0" smtClean="0">
              <a:latin typeface="Roboto Slab" panose="020B0604020202020204" charset="0"/>
              <a:ea typeface="Roboto Slab" panose="020B0604020202020204" charset="0"/>
            </a:rPr>
            <a:t> </a:t>
          </a:r>
          <a:r>
            <a:rPr lang="en-US" sz="1500" kern="1200" dirty="0" err="1" smtClean="0">
              <a:latin typeface="Roboto Slab" panose="020B0604020202020204" charset="0"/>
              <a:ea typeface="Roboto Slab" panose="020B0604020202020204" charset="0"/>
            </a:rPr>
            <a:t>thủ</a:t>
          </a:r>
          <a:r>
            <a:rPr lang="en-US" sz="1500" kern="1200" dirty="0" smtClean="0">
              <a:latin typeface="Roboto Slab" panose="020B0604020202020204" charset="0"/>
              <a:ea typeface="Roboto Slab" panose="020B0604020202020204" charset="0"/>
            </a:rPr>
            <a:t> </a:t>
          </a:r>
          <a:r>
            <a:rPr lang="en-US" sz="1500" kern="1200" err="1" smtClean="0">
              <a:latin typeface="Roboto Slab" panose="020B0604020202020204" charset="0"/>
              <a:ea typeface="Roboto Slab" panose="020B0604020202020204" charset="0"/>
            </a:rPr>
            <a:t>tục</a:t>
          </a:r>
          <a:r>
            <a:rPr lang="en-US" sz="1500" kern="1200" smtClean="0">
              <a:latin typeface="Roboto Slab" panose="020B0604020202020204" charset="0"/>
              <a:ea typeface="Roboto Slab" panose="020B0604020202020204" charset="0"/>
            </a:rPr>
            <a:t> và các giấy tờ liên quan để public website</a:t>
          </a:r>
          <a:endParaRPr lang="en-US" sz="1500" kern="1200" dirty="0">
            <a:latin typeface="Roboto Slab" panose="020B0604020202020204" charset="0"/>
            <a:ea typeface="Roboto Slab" panose="020B0604020202020204" charset="0"/>
          </a:endParaRPr>
        </a:p>
      </dsp:txBody>
      <dsp:txXfrm>
        <a:off x="7532944" y="944234"/>
        <a:ext cx="1112991" cy="2225982"/>
      </dsp:txXfrm>
    </dsp:sp>
  </dsp:spTree>
</dsp:drawing>
</file>

<file path=ppt/diagrams/layout1.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7889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0411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0977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Quote">
    <p:spTree>
      <p:nvGrpSpPr>
        <p:cNvPr id="1" name="Shape 23"/>
        <p:cNvGrpSpPr/>
        <p:nvPr/>
      </p:nvGrpSpPr>
      <p:grpSpPr>
        <a:xfrm>
          <a:off x="0" y="0"/>
          <a:ext cx="0" cy="0"/>
          <a:chOff x="0" y="0"/>
          <a:chExt cx="0" cy="0"/>
        </a:xfrm>
      </p:grpSpPr>
      <p:sp>
        <p:nvSpPr>
          <p:cNvPr id="24" name="Shape 24"/>
          <p:cNvSpPr/>
          <p:nvPr/>
        </p:nvSpPr>
        <p:spPr>
          <a:xfrm>
            <a:off x="0" y="1148250"/>
            <a:ext cx="9144000" cy="28470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3398537" y="1599537"/>
            <a:ext cx="2346925" cy="1944425"/>
          </a:xfrm>
          <a:prstGeom prst="rect">
            <a:avLst/>
          </a:prstGeom>
        </p:spPr>
        <p:txBody>
          <a:bodyPr>
            <a:prstTxWarp prst="textPlain">
              <a:avLst/>
            </a:prstTxWarp>
          </a:bodyPr>
          <a:lstStyle/>
          <a:p>
            <a:pPr lvl="0" algn="ctr"/>
            <a:r>
              <a:rPr b="0" i="0">
                <a:ln>
                  <a:noFill/>
                </a:ln>
                <a:solidFill>
                  <a:srgbClr val="0E3142">
                    <a:alpha val="20380"/>
                  </a:srgbClr>
                </a:solidFill>
                <a:latin typeface="Impact"/>
              </a:rPr>
              <a:t>“</a:t>
            </a:r>
          </a:p>
        </p:txBody>
      </p:sp>
      <p:sp>
        <p:nvSpPr>
          <p:cNvPr id="26" name="Shape 26"/>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27" name="Shape 27"/>
          <p:cNvSpPr/>
          <p:nvPr/>
        </p:nvSpPr>
        <p:spPr>
          <a:xfrm>
            <a:off x="0" y="500624"/>
            <a:ext cx="9144000" cy="7320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0" y="3962800"/>
            <a:ext cx="9144000" cy="370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0" y="4333125"/>
            <a:ext cx="9144000" cy="8102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
        <p:nvSpPr>
          <p:cNvPr id="30" name="Shape 30"/>
          <p:cNvSpPr txBox="1">
            <a:spLocks noGrp="1"/>
          </p:cNvSpPr>
          <p:nvPr>
            <p:ph type="body" idx="1"/>
          </p:nvPr>
        </p:nvSpPr>
        <p:spPr>
          <a:xfrm>
            <a:off x="1556175" y="2300275"/>
            <a:ext cx="6031800" cy="605100"/>
          </a:xfrm>
          <a:prstGeom prst="rect">
            <a:avLst/>
          </a:prstGeom>
        </p:spPr>
        <p:txBody>
          <a:bodyPr lIns="91425" tIns="91425" rIns="91425" bIns="91425" anchor="ctr" anchorCtr="0"/>
          <a:lstStyle>
            <a:lvl1pPr lvl="0" algn="ctr" rtl="0">
              <a:spcBef>
                <a:spcPts val="0"/>
              </a:spcBef>
              <a:buClr>
                <a:srgbClr val="FFFFFF"/>
              </a:buClr>
              <a:buSzPct val="100000"/>
              <a:defRPr sz="2000">
                <a:solidFill>
                  <a:srgbClr val="FFFFFF"/>
                </a:solidFill>
              </a:defRPr>
            </a:lvl1pPr>
            <a:lvl2pPr lvl="1" algn="ctr" rtl="0">
              <a:spcBef>
                <a:spcPts val="0"/>
              </a:spcBef>
              <a:buClr>
                <a:srgbClr val="FFFFFF"/>
              </a:buClr>
              <a:buSzPct val="100000"/>
              <a:defRPr sz="2000">
                <a:solidFill>
                  <a:srgbClr val="FFFFFF"/>
                </a:solidFill>
              </a:defRPr>
            </a:lvl2pPr>
            <a:lvl3pPr lvl="2" algn="ctr" rtl="0">
              <a:spcBef>
                <a:spcPts val="0"/>
              </a:spcBef>
              <a:buClr>
                <a:srgbClr val="FFFFFF"/>
              </a:buClr>
              <a:buSzPct val="100000"/>
              <a:defRPr sz="2000">
                <a:solidFill>
                  <a:srgbClr val="FFFFFF"/>
                </a:solidFill>
              </a:defRPr>
            </a:lvl3pPr>
            <a:lvl4pPr lvl="3" algn="ctr" rtl="0">
              <a:spcBef>
                <a:spcPts val="0"/>
              </a:spcBef>
              <a:buClr>
                <a:srgbClr val="FFFFFF"/>
              </a:buClr>
              <a:buSzPct val="100000"/>
              <a:defRPr sz="2000">
                <a:solidFill>
                  <a:srgbClr val="FFFFFF"/>
                </a:solidFill>
              </a:defRPr>
            </a:lvl4pPr>
            <a:lvl5pPr lvl="4" algn="ctr" rtl="0">
              <a:spcBef>
                <a:spcPts val="0"/>
              </a:spcBef>
              <a:buClr>
                <a:srgbClr val="FFFFFF"/>
              </a:buClr>
              <a:buSzPct val="100000"/>
              <a:defRPr sz="2000">
                <a:solidFill>
                  <a:srgbClr val="FFFFFF"/>
                </a:solidFill>
              </a:defRPr>
            </a:lvl5pPr>
            <a:lvl6pPr lvl="5" algn="ctr" rtl="0">
              <a:spcBef>
                <a:spcPts val="0"/>
              </a:spcBef>
              <a:buClr>
                <a:srgbClr val="FFFFFF"/>
              </a:buClr>
              <a:buSzPct val="100000"/>
              <a:defRPr sz="2000">
                <a:solidFill>
                  <a:srgbClr val="FFFFFF"/>
                </a:solidFill>
              </a:defRPr>
            </a:lvl6pPr>
            <a:lvl7pPr lvl="6" algn="ctr" rtl="0">
              <a:spcBef>
                <a:spcPts val="0"/>
              </a:spcBef>
              <a:buClr>
                <a:srgbClr val="FFFFFF"/>
              </a:buClr>
              <a:buSzPct val="100000"/>
              <a:defRPr sz="2000">
                <a:solidFill>
                  <a:srgbClr val="FFFFFF"/>
                </a:solidFill>
              </a:defRPr>
            </a:lvl7pPr>
            <a:lvl8pPr lvl="7" algn="ctr" rtl="0">
              <a:spcBef>
                <a:spcPts val="0"/>
              </a:spcBef>
              <a:buClr>
                <a:srgbClr val="FFFFFF"/>
              </a:buClr>
              <a:buSzPct val="100000"/>
              <a:defRPr sz="2000">
                <a:solidFill>
                  <a:srgbClr val="FFFFFF"/>
                </a:solidFill>
              </a:defRPr>
            </a:lvl8pPr>
            <a:lvl9pPr lvl="8" algn="ctr">
              <a:spcBef>
                <a:spcPts val="0"/>
              </a:spcBef>
              <a:buClr>
                <a:srgbClr val="FFFFFF"/>
              </a:buClr>
              <a:buSzPct val="100000"/>
              <a:defRPr sz="2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0" y="0"/>
            <a:ext cx="247200" cy="1160105"/>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42" name="Shape 42"/>
          <p:cNvSpPr/>
          <p:nvPr/>
        </p:nvSpPr>
        <p:spPr>
          <a:xfrm>
            <a:off x="0" y="107238"/>
            <a:ext cx="4572000" cy="544992"/>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0" y="1160105"/>
            <a:ext cx="247200" cy="19260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cxnSp>
        <p:nvCxnSpPr>
          <p:cNvPr id="46" name="Shape 46"/>
          <p:cNvCxnSpPr/>
          <p:nvPr/>
        </p:nvCxnSpPr>
        <p:spPr>
          <a:xfrm>
            <a:off x="999084" y="182720"/>
            <a:ext cx="0" cy="360793"/>
          </a:xfrm>
          <a:prstGeom prst="straightConnector1">
            <a:avLst/>
          </a:prstGeom>
          <a:noFill/>
          <a:ln w="9525" cap="flat" cmpd="sng">
            <a:solidFill>
              <a:srgbClr val="18637B"/>
            </a:solidFill>
            <a:prstDash val="solid"/>
            <a:round/>
            <a:headEnd type="none" w="lg" len="lg"/>
            <a:tailEnd type="none" w="lg" len="lg"/>
          </a:ln>
        </p:spPr>
      </p:cxnSp>
      <p:sp>
        <p:nvSpPr>
          <p:cNvPr id="47" name="Shape 47"/>
          <p:cNvSpPr txBox="1">
            <a:spLocks noGrp="1"/>
          </p:cNvSpPr>
          <p:nvPr>
            <p:ph type="title"/>
          </p:nvPr>
        </p:nvSpPr>
        <p:spPr>
          <a:xfrm>
            <a:off x="1181143" y="174713"/>
            <a:ext cx="3208799" cy="412108"/>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body" idx="1"/>
          </p:nvPr>
        </p:nvSpPr>
        <p:spPr>
          <a:xfrm>
            <a:off x="1146025"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49" name="Shape 49"/>
          <p:cNvSpPr txBox="1">
            <a:spLocks noGrp="1"/>
          </p:cNvSpPr>
          <p:nvPr>
            <p:ph type="body" idx="2"/>
          </p:nvPr>
        </p:nvSpPr>
        <p:spPr>
          <a:xfrm>
            <a:off x="5026623"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2 columns">
    <p:spTree>
      <p:nvGrpSpPr>
        <p:cNvPr id="1" name="Shape 40"/>
        <p:cNvGrpSpPr/>
        <p:nvPr/>
      </p:nvGrpSpPr>
      <p:grpSpPr>
        <a:xfrm>
          <a:off x="0" y="0"/>
          <a:ext cx="0" cy="0"/>
          <a:chOff x="0" y="0"/>
          <a:chExt cx="0" cy="0"/>
        </a:xfrm>
      </p:grpSpPr>
      <p:sp>
        <p:nvSpPr>
          <p:cNvPr id="41" name="Shape 41"/>
          <p:cNvSpPr/>
          <p:nvPr/>
        </p:nvSpPr>
        <p:spPr>
          <a:xfrm>
            <a:off x="0" y="0"/>
            <a:ext cx="247200" cy="1160105"/>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42" name="Shape 42"/>
          <p:cNvSpPr/>
          <p:nvPr/>
        </p:nvSpPr>
        <p:spPr>
          <a:xfrm>
            <a:off x="0" y="107238"/>
            <a:ext cx="4572000" cy="544992"/>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0" y="1160104"/>
            <a:ext cx="247200" cy="2531395"/>
          </a:xfrm>
          <a:prstGeom prst="rect">
            <a:avLst/>
          </a:prstGeom>
          <a:solidFill>
            <a:srgbClr val="165751"/>
          </a:solidFill>
          <a:ln>
            <a:noFill/>
          </a:ln>
        </p:spPr>
        <p:txBody>
          <a:bodyPr vert="vert270" lIns="91425" tIns="91425" rIns="91425" bIns="91425" anchor="ctr" anchorCtr="0">
            <a:noAutofit/>
          </a:bodyPr>
          <a:lstStyle/>
          <a:p>
            <a:pPr lvl="0">
              <a:spcBef>
                <a:spcPts val="0"/>
              </a:spcBef>
              <a:buNone/>
            </a:pPr>
            <a:r>
              <a:rPr lang="en-US" smtClean="0">
                <a:solidFill>
                  <a:srgbClr val="94BF6E"/>
                </a:solidFill>
              </a:rPr>
              <a:t>Library</a:t>
            </a:r>
            <a:r>
              <a:rPr lang="en-US" baseline="0" smtClean="0">
                <a:solidFill>
                  <a:srgbClr val="94BF6E"/>
                </a:solidFill>
              </a:rPr>
              <a:t> Management System</a:t>
            </a:r>
            <a:endParaRPr>
              <a:solidFill>
                <a:srgbClr val="94BF6E"/>
              </a:solidFill>
            </a:endParaRPr>
          </a:p>
        </p:txBody>
      </p:sp>
      <p:sp>
        <p:nvSpPr>
          <p:cNvPr id="45" name="Shape 45"/>
          <p:cNvSpPr/>
          <p:nvPr userDrawn="1"/>
        </p:nvSpPr>
        <p:spPr>
          <a:xfrm>
            <a:off x="0" y="3691500"/>
            <a:ext cx="247200" cy="1451999"/>
          </a:xfrm>
          <a:prstGeom prst="rect">
            <a:avLst/>
          </a:prstGeom>
          <a:solidFill>
            <a:srgbClr val="94BF6E"/>
          </a:solidFill>
          <a:ln>
            <a:noFill/>
          </a:ln>
        </p:spPr>
        <p:txBody>
          <a:bodyPr vert="vert270" lIns="91425" tIns="91425" rIns="91425" bIns="91425" anchor="ctr" anchorCtr="0">
            <a:noAutofit/>
          </a:bodyPr>
          <a:lstStyle/>
          <a:p>
            <a:pPr lvl="0">
              <a:spcBef>
                <a:spcPts val="0"/>
              </a:spcBef>
              <a:buNone/>
            </a:pPr>
            <a:r>
              <a:rPr lang="en-US" smtClean="0">
                <a:solidFill>
                  <a:srgbClr val="165751"/>
                </a:solidFill>
              </a:rPr>
              <a:t>ONE FOR FIVE</a:t>
            </a:r>
            <a:endParaRPr>
              <a:solidFill>
                <a:srgbClr val="165751"/>
              </a:solidFill>
            </a:endParaRPr>
          </a:p>
        </p:txBody>
      </p:sp>
      <p:cxnSp>
        <p:nvCxnSpPr>
          <p:cNvPr id="46" name="Shape 46"/>
          <p:cNvCxnSpPr/>
          <p:nvPr/>
        </p:nvCxnSpPr>
        <p:spPr>
          <a:xfrm>
            <a:off x="999084" y="182720"/>
            <a:ext cx="0" cy="360793"/>
          </a:xfrm>
          <a:prstGeom prst="straightConnector1">
            <a:avLst/>
          </a:prstGeom>
          <a:noFill/>
          <a:ln w="9525" cap="flat" cmpd="sng">
            <a:solidFill>
              <a:srgbClr val="18637B"/>
            </a:solidFill>
            <a:prstDash val="solid"/>
            <a:round/>
            <a:headEnd type="none" w="lg" len="lg"/>
            <a:tailEnd type="none" w="lg" len="lg"/>
          </a:ln>
        </p:spPr>
      </p:cxnSp>
      <p:sp>
        <p:nvSpPr>
          <p:cNvPr id="47" name="Shape 47"/>
          <p:cNvSpPr txBox="1">
            <a:spLocks noGrp="1"/>
          </p:cNvSpPr>
          <p:nvPr>
            <p:ph type="title"/>
          </p:nvPr>
        </p:nvSpPr>
        <p:spPr>
          <a:xfrm>
            <a:off x="1181143" y="174713"/>
            <a:ext cx="3208799" cy="412108"/>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body" idx="1"/>
          </p:nvPr>
        </p:nvSpPr>
        <p:spPr>
          <a:xfrm>
            <a:off x="954193" y="1160105"/>
            <a:ext cx="7735804" cy="3759475"/>
          </a:xfrm>
          <a:prstGeom prst="rect">
            <a:avLst/>
          </a:prstGeom>
        </p:spPr>
        <p:txBody>
          <a:bodyPr lIns="91425" tIns="91425" rIns="91425" bIns="91425" anchor="t" anchorCtr="0"/>
          <a:lstStyle>
            <a:lvl1pPr lvl="0">
              <a:spcBef>
                <a:spcPts val="0"/>
              </a:spcBef>
              <a:buSzPct val="100000"/>
              <a:defRPr sz="2000">
                <a:latin typeface="Roboto Slab" panose="020B0604020202020204" charset="0"/>
                <a:ea typeface="Roboto Slab" panose="020B0604020202020204" charset="0"/>
              </a:defRPr>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Tree>
    <p:extLst>
      <p:ext uri="{BB962C8B-B14F-4D97-AF65-F5344CB8AC3E}">
        <p14:creationId xmlns:p14="http://schemas.microsoft.com/office/powerpoint/2010/main" val="230774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50"/>
        <p:cNvGrpSpPr/>
        <p:nvPr/>
      </p:nvGrpSpPr>
      <p:grpSpPr>
        <a:xfrm>
          <a:off x="0" y="0"/>
          <a:ext cx="0" cy="0"/>
          <a:chOff x="0" y="0"/>
          <a:chExt cx="0" cy="0"/>
        </a:xfrm>
      </p:grpSpPr>
      <p:sp>
        <p:nvSpPr>
          <p:cNvPr id="12" name="Shape 41"/>
          <p:cNvSpPr/>
          <p:nvPr userDrawn="1"/>
        </p:nvSpPr>
        <p:spPr>
          <a:xfrm>
            <a:off x="0" y="0"/>
            <a:ext cx="247200" cy="1160105"/>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13" name="Shape 42"/>
          <p:cNvSpPr/>
          <p:nvPr userDrawn="1"/>
        </p:nvSpPr>
        <p:spPr>
          <a:xfrm>
            <a:off x="0" y="107238"/>
            <a:ext cx="4572000" cy="544992"/>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1181143" y="153933"/>
            <a:ext cx="3208799" cy="418365"/>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8" name="Shape 58"/>
          <p:cNvSpPr txBox="1">
            <a:spLocks noGrp="1"/>
          </p:cNvSpPr>
          <p:nvPr>
            <p:ph type="body" idx="1"/>
          </p:nvPr>
        </p:nvSpPr>
        <p:spPr>
          <a:xfrm>
            <a:off x="1146025" y="1773300"/>
            <a:ext cx="2409900" cy="3152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2"/>
          </p:nvPr>
        </p:nvSpPr>
        <p:spPr>
          <a:xfrm>
            <a:off x="3679387" y="1773300"/>
            <a:ext cx="2409900" cy="3152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3"/>
          </p:nvPr>
        </p:nvSpPr>
        <p:spPr>
          <a:xfrm>
            <a:off x="6212750" y="1773300"/>
            <a:ext cx="2409900" cy="3152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 name="Shape 43"/>
          <p:cNvSpPr/>
          <p:nvPr userDrawn="1"/>
        </p:nvSpPr>
        <p:spPr>
          <a:xfrm>
            <a:off x="0" y="1160105"/>
            <a:ext cx="247200" cy="19260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cxnSp>
        <p:nvCxnSpPr>
          <p:cNvPr id="15" name="Shape 46"/>
          <p:cNvCxnSpPr/>
          <p:nvPr userDrawn="1"/>
        </p:nvCxnSpPr>
        <p:spPr>
          <a:xfrm>
            <a:off x="999084" y="182720"/>
            <a:ext cx="0" cy="360793"/>
          </a:xfrm>
          <a:prstGeom prst="straightConnector1">
            <a:avLst/>
          </a:prstGeom>
          <a:noFill/>
          <a:ln w="9525" cap="flat" cmpd="sng">
            <a:solidFill>
              <a:srgbClr val="18637B"/>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6"/>
        <p:cNvGrpSpPr/>
        <p:nvPr/>
      </p:nvGrpSpPr>
      <p:grpSpPr>
        <a:xfrm>
          <a:off x="0" y="0"/>
          <a:ext cx="0" cy="0"/>
          <a:chOff x="0" y="0"/>
          <a:chExt cx="0" cy="0"/>
        </a:xfrm>
      </p:grpSpPr>
      <p:sp>
        <p:nvSpPr>
          <p:cNvPr id="77" name="Shape 77"/>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78" name="Shape 78"/>
          <p:cNvSpPr/>
          <p:nvPr/>
        </p:nvSpPr>
        <p:spPr>
          <a:xfrm>
            <a:off x="0" y="500625"/>
            <a:ext cx="2472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79" name="Shape 79"/>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80" name="Shape 80"/>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81" name="Shape 81"/>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style B">
    <p:spTree>
      <p:nvGrpSpPr>
        <p:cNvPr id="1" name="Shape 88"/>
        <p:cNvGrpSpPr/>
        <p:nvPr/>
      </p:nvGrpSpPr>
      <p:grpSpPr>
        <a:xfrm>
          <a:off x="0" y="0"/>
          <a:ext cx="0" cy="0"/>
          <a:chOff x="0" y="0"/>
          <a:chExt cx="0" cy="0"/>
        </a:xfrm>
      </p:grpSpPr>
      <p:sp>
        <p:nvSpPr>
          <p:cNvPr id="89" name="Shape 89"/>
          <p:cNvSpPr/>
          <p:nvPr/>
        </p:nvSpPr>
        <p:spPr>
          <a:xfrm>
            <a:off x="0" y="4294550"/>
            <a:ext cx="9144000" cy="241199"/>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91" name="Shape 91"/>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0" y="4493604"/>
            <a:ext cx="91440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lvl="0" algn="ctr">
              <a:spcBef>
                <a:spcPts val="0"/>
              </a:spcBef>
              <a:buNone/>
            </a:pPr>
            <a:r>
              <a:rPr lang="en-US" sz="2400" b="1" smtClean="0">
                <a:solidFill>
                  <a:srgbClr val="18637B"/>
                </a:solidFill>
                <a:latin typeface="Roboto Slab" panose="020B0604020202020204" charset="0"/>
                <a:ea typeface="Roboto Slab" panose="020B0604020202020204" charset="0"/>
              </a:rPr>
              <a:t>ONE</a:t>
            </a:r>
            <a:r>
              <a:rPr lang="en-US" sz="2400" b="1" baseline="0" smtClean="0">
                <a:solidFill>
                  <a:srgbClr val="18637B"/>
                </a:solidFill>
                <a:latin typeface="Roboto Slab" panose="020B0604020202020204" charset="0"/>
                <a:ea typeface="Roboto Slab" panose="020B0604020202020204" charset="0"/>
              </a:rPr>
              <a:t> FOR FIVE Team</a:t>
            </a:r>
            <a:endParaRPr sz="2400" b="1">
              <a:solidFill>
                <a:srgbClr val="18637B"/>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13046518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46025" y="530725"/>
            <a:ext cx="3208799" cy="10287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1146025" y="1767275"/>
            <a:ext cx="7540800" cy="3158699"/>
          </a:xfrm>
          <a:prstGeom prst="rect">
            <a:avLst/>
          </a:prstGeom>
          <a:noFill/>
          <a:ln>
            <a:noFill/>
          </a:ln>
        </p:spPr>
        <p:txBody>
          <a:bodyPr lIns="91425" tIns="91425" rIns="91425" bIns="91425" anchor="t" anchorCtr="0"/>
          <a:lstStyle>
            <a:lvl1pPr lvl="0">
              <a:spcBef>
                <a:spcPts val="600"/>
              </a:spcBef>
              <a:buClr>
                <a:srgbClr val="114454"/>
              </a:buClr>
              <a:buSzPct val="100000"/>
              <a:buFont typeface="Nixie One"/>
              <a:buChar char="▪"/>
              <a:defRPr sz="3000">
                <a:solidFill>
                  <a:srgbClr val="114454"/>
                </a:solidFill>
                <a:latin typeface="Nixie One"/>
                <a:ea typeface="Nixie One"/>
                <a:cs typeface="Nixie One"/>
                <a:sym typeface="Nixie One"/>
              </a:defRPr>
            </a:lvl1pPr>
            <a:lvl2pPr lvl="1">
              <a:spcBef>
                <a:spcPts val="480"/>
              </a:spcBef>
              <a:buClr>
                <a:srgbClr val="114454"/>
              </a:buClr>
              <a:buSzPct val="100000"/>
              <a:buFont typeface="Nixie One"/>
              <a:buChar char="▫"/>
              <a:defRPr sz="2400">
                <a:solidFill>
                  <a:srgbClr val="114454"/>
                </a:solidFill>
                <a:latin typeface="Nixie One"/>
                <a:ea typeface="Nixie One"/>
                <a:cs typeface="Nixie One"/>
                <a:sym typeface="Nixie One"/>
              </a:defRPr>
            </a:lvl2pPr>
            <a:lvl3pPr lvl="2">
              <a:spcBef>
                <a:spcPts val="480"/>
              </a:spcBef>
              <a:buClr>
                <a:srgbClr val="114454"/>
              </a:buClr>
              <a:buSzPct val="100000"/>
              <a:buFont typeface="Nixie One"/>
              <a:defRPr sz="2400">
                <a:solidFill>
                  <a:srgbClr val="114454"/>
                </a:solidFill>
                <a:latin typeface="Nixie One"/>
                <a:ea typeface="Nixie One"/>
                <a:cs typeface="Nixie One"/>
                <a:sym typeface="Nixie One"/>
              </a:defRPr>
            </a:lvl3pPr>
            <a:lvl4pPr lvl="3">
              <a:spcBef>
                <a:spcPts val="360"/>
              </a:spcBef>
              <a:buClr>
                <a:srgbClr val="114454"/>
              </a:buClr>
              <a:buSzPct val="100000"/>
              <a:buFont typeface="Nixie One"/>
              <a:defRPr sz="1800">
                <a:solidFill>
                  <a:srgbClr val="114454"/>
                </a:solidFill>
                <a:latin typeface="Nixie One"/>
                <a:ea typeface="Nixie One"/>
                <a:cs typeface="Nixie One"/>
                <a:sym typeface="Nixie One"/>
              </a:defRPr>
            </a:lvl4pPr>
            <a:lvl5pPr lvl="4">
              <a:spcBef>
                <a:spcPts val="360"/>
              </a:spcBef>
              <a:buClr>
                <a:srgbClr val="114454"/>
              </a:buClr>
              <a:buSzPct val="100000"/>
              <a:buFont typeface="Nixie One"/>
              <a:defRPr sz="1800">
                <a:solidFill>
                  <a:srgbClr val="114454"/>
                </a:solidFill>
                <a:latin typeface="Nixie One"/>
                <a:ea typeface="Nixie One"/>
                <a:cs typeface="Nixie One"/>
                <a:sym typeface="Nixie One"/>
              </a:defRPr>
            </a:lvl5pPr>
            <a:lvl6pPr lvl="5">
              <a:spcBef>
                <a:spcPts val="360"/>
              </a:spcBef>
              <a:buClr>
                <a:srgbClr val="114454"/>
              </a:buClr>
              <a:buSzPct val="100000"/>
              <a:buFont typeface="Nixie One"/>
              <a:defRPr sz="1800">
                <a:solidFill>
                  <a:srgbClr val="114454"/>
                </a:solidFill>
                <a:latin typeface="Nixie One"/>
                <a:ea typeface="Nixie One"/>
                <a:cs typeface="Nixie One"/>
                <a:sym typeface="Nixie One"/>
              </a:defRPr>
            </a:lvl6pPr>
            <a:lvl7pPr lvl="6">
              <a:spcBef>
                <a:spcPts val="360"/>
              </a:spcBef>
              <a:buClr>
                <a:srgbClr val="114454"/>
              </a:buClr>
              <a:buSzPct val="100000"/>
              <a:buFont typeface="Nixie One"/>
              <a:defRPr sz="1800">
                <a:solidFill>
                  <a:srgbClr val="114454"/>
                </a:solidFill>
                <a:latin typeface="Nixie One"/>
                <a:ea typeface="Nixie One"/>
                <a:cs typeface="Nixie One"/>
                <a:sym typeface="Nixie One"/>
              </a:defRPr>
            </a:lvl7pPr>
            <a:lvl8pPr lvl="7">
              <a:spcBef>
                <a:spcPts val="360"/>
              </a:spcBef>
              <a:buClr>
                <a:srgbClr val="114454"/>
              </a:buClr>
              <a:buSzPct val="100000"/>
              <a:buFont typeface="Nixie One"/>
              <a:defRPr sz="1800">
                <a:solidFill>
                  <a:srgbClr val="114454"/>
                </a:solidFill>
                <a:latin typeface="Nixie One"/>
                <a:ea typeface="Nixie One"/>
                <a:cs typeface="Nixie One"/>
                <a:sym typeface="Nixie One"/>
              </a:defRPr>
            </a:lvl8pPr>
            <a:lvl9pPr lvl="8">
              <a:spcBef>
                <a:spcPts val="360"/>
              </a:spcBef>
              <a:buClr>
                <a:srgbClr val="114454"/>
              </a:buClr>
              <a:buSzPct val="100000"/>
              <a:buFont typeface="Nixie One"/>
              <a:defRPr sz="1800">
                <a:solidFill>
                  <a:srgbClr val="114454"/>
                </a:solidFill>
                <a:latin typeface="Nixie One"/>
                <a:ea typeface="Nixie One"/>
                <a:cs typeface="Nixie One"/>
                <a:sym typeface="Nixie One"/>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60" r:id="rId3"/>
    <p:sldLayoutId id="2147483653" r:id="rId4"/>
    <p:sldLayoutId id="2147483656"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ctrTitle" idx="4294967295"/>
          </p:nvPr>
        </p:nvSpPr>
        <p:spPr>
          <a:xfrm>
            <a:off x="685800" y="1583350"/>
            <a:ext cx="4153200" cy="1159799"/>
          </a:xfrm>
          <a:prstGeom prst="rect">
            <a:avLst/>
          </a:prstGeom>
        </p:spPr>
        <p:txBody>
          <a:bodyPr lIns="91425" tIns="91425" rIns="91425" bIns="91425" anchor="b" anchorCtr="0">
            <a:noAutofit/>
          </a:bodyPr>
          <a:lstStyle/>
          <a:p>
            <a:pPr lvl="0" rtl="0">
              <a:spcBef>
                <a:spcPts val="0"/>
              </a:spcBef>
              <a:buNone/>
            </a:pPr>
            <a:r>
              <a:rPr lang="en" sz="6000" smtClean="0">
                <a:solidFill>
                  <a:srgbClr val="165751"/>
                </a:solidFill>
              </a:rPr>
              <a:t>LiMS</a:t>
            </a:r>
            <a:r>
              <a:rPr lang="en" sz="6000" smtClean="0">
                <a:solidFill>
                  <a:srgbClr val="94BF6E"/>
                </a:solidFill>
              </a:rPr>
              <a:t/>
            </a:r>
            <a:br>
              <a:rPr lang="en" sz="6000" smtClean="0">
                <a:solidFill>
                  <a:srgbClr val="94BF6E"/>
                </a:solidFill>
              </a:rPr>
            </a:br>
            <a:r>
              <a:rPr lang="en" sz="2000" smtClean="0">
                <a:solidFill>
                  <a:srgbClr val="94BF6E"/>
                </a:solidFill>
              </a:rPr>
              <a:t>Library Management System</a:t>
            </a:r>
            <a:endParaRPr lang="en" sz="2000">
              <a:solidFill>
                <a:srgbClr val="94BF6E"/>
              </a:solidFill>
            </a:endParaRPr>
          </a:p>
        </p:txBody>
      </p:sp>
      <p:sp>
        <p:nvSpPr>
          <p:cNvPr id="161" name="Shape 161"/>
          <p:cNvSpPr/>
          <p:nvPr/>
        </p:nvSpPr>
        <p:spPr>
          <a:xfrm>
            <a:off x="7214072" y="747703"/>
            <a:ext cx="354080" cy="33808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62" name="Shape 162"/>
          <p:cNvGrpSpPr/>
          <p:nvPr/>
        </p:nvGrpSpPr>
        <p:grpSpPr>
          <a:xfrm>
            <a:off x="6372292" y="1484384"/>
            <a:ext cx="2174699" cy="2174833"/>
            <a:chOff x="6643075" y="3664250"/>
            <a:chExt cx="407950" cy="407975"/>
          </a:xfrm>
        </p:grpSpPr>
        <p:sp>
          <p:nvSpPr>
            <p:cNvPr id="163" name="Shape 163"/>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solidFill>
              <a:srgbClr val="94BF6E"/>
            </a:solid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solidFill>
              <a:srgbClr val="94BF6E"/>
            </a:solid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65" name="Shape 165"/>
          <p:cNvGrpSpPr/>
          <p:nvPr/>
        </p:nvGrpSpPr>
        <p:grpSpPr>
          <a:xfrm>
            <a:off x="4995952" y="3119891"/>
            <a:ext cx="981406" cy="981351"/>
            <a:chOff x="576250" y="4319400"/>
            <a:chExt cx="442075" cy="442050"/>
          </a:xfrm>
        </p:grpSpPr>
        <p:sp>
          <p:nvSpPr>
            <p:cNvPr id="166" name="Shape 166"/>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18637B"/>
            </a:solid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18637B"/>
            </a:solid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18637B"/>
            </a:solid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18637B"/>
            </a:solid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70" name="Shape 170"/>
          <p:cNvSpPr/>
          <p:nvPr/>
        </p:nvSpPr>
        <p:spPr>
          <a:xfrm>
            <a:off x="5392191" y="1829071"/>
            <a:ext cx="585163" cy="55873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rot="2384392">
            <a:off x="7003547" y="3733234"/>
            <a:ext cx="354079" cy="33808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5" name="Shape 471"/>
          <p:cNvGrpSpPr/>
          <p:nvPr/>
        </p:nvGrpSpPr>
        <p:grpSpPr>
          <a:xfrm>
            <a:off x="5269067" y="521680"/>
            <a:ext cx="1132149" cy="872160"/>
            <a:chOff x="1934025" y="1001650"/>
            <a:chExt cx="415300" cy="355600"/>
          </a:xfrm>
          <a:solidFill>
            <a:srgbClr val="2A6F85"/>
          </a:solidFill>
        </p:grpSpPr>
        <p:sp>
          <p:nvSpPr>
            <p:cNvPr id="16" name="Shape 472"/>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grpFill/>
            <a:ln w="1270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94BF6E"/>
                </a:solidFill>
              </a:endParaRPr>
            </a:p>
          </p:txBody>
        </p:sp>
        <p:sp>
          <p:nvSpPr>
            <p:cNvPr id="17" name="Shape 473"/>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grpFill/>
            <a:ln w="1270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94BF6E"/>
                </a:solidFill>
              </a:endParaRPr>
            </a:p>
          </p:txBody>
        </p:sp>
        <p:sp>
          <p:nvSpPr>
            <p:cNvPr id="18" name="Shape 474"/>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grpFill/>
            <a:ln w="1270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94BF6E"/>
                </a:solidFill>
              </a:endParaRPr>
            </a:p>
          </p:txBody>
        </p:sp>
        <p:sp>
          <p:nvSpPr>
            <p:cNvPr id="19" name="Shape 475"/>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grpFill/>
            <a:ln w="1270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94BF6E"/>
                </a:solidFill>
              </a:endParaRPr>
            </a:p>
          </p:txBody>
        </p:sp>
      </p:grpSp>
      <p:sp>
        <p:nvSpPr>
          <p:cNvPr id="3" name="Rectangle 2"/>
          <p:cNvSpPr/>
          <p:nvPr/>
        </p:nvSpPr>
        <p:spPr>
          <a:xfrm>
            <a:off x="224721" y="4509538"/>
            <a:ext cx="2422226" cy="633962"/>
          </a:xfrm>
          <a:prstGeom prst="rect">
            <a:avLst/>
          </a:prstGeom>
          <a:solidFill>
            <a:srgbClr val="94BF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p:cNvSpPr txBox="1"/>
          <p:nvPr/>
        </p:nvSpPr>
        <p:spPr>
          <a:xfrm>
            <a:off x="577515" y="4670309"/>
            <a:ext cx="2069432" cy="307777"/>
          </a:xfrm>
          <a:prstGeom prst="rect">
            <a:avLst/>
          </a:prstGeom>
          <a:solidFill>
            <a:srgbClr val="94BF6E"/>
          </a:solidFill>
        </p:spPr>
        <p:txBody>
          <a:bodyPr wrap="square" rtlCol="0">
            <a:spAutoFit/>
          </a:bodyPr>
          <a:lstStyle/>
          <a:p>
            <a:pPr algn="ctr"/>
            <a:r>
              <a:rPr lang="en-US" b="1" smtClean="0">
                <a:solidFill>
                  <a:schemeClr val="bg1"/>
                </a:solidFill>
                <a:latin typeface="Roboto Slab" panose="020B0604020202020204" charset="0"/>
                <a:ea typeface="Roboto Slab" panose="020B0604020202020204" charset="0"/>
              </a:rPr>
              <a:t>ONE FOR FIVE Team</a:t>
            </a:r>
            <a:endParaRPr lang="vi-VN" b="1">
              <a:solidFill>
                <a:schemeClr val="bg1"/>
              </a:solidFill>
              <a:latin typeface="Roboto Slab" panose="020B0604020202020204" charset="0"/>
              <a:ea typeface="Roboto Slab" panose="020B0604020202020204" charset="0"/>
            </a:endParaRPr>
          </a:p>
        </p:txBody>
      </p:sp>
      <p:pic>
        <p:nvPicPr>
          <p:cNvPr id="20" name="Picture 19"/>
          <p:cNvPicPr>
            <a:picLocks noChangeAspect="1"/>
          </p:cNvPicPr>
          <p:nvPr/>
        </p:nvPicPr>
        <p:blipFill rotWithShape="1">
          <a:blip r:embed="rId3">
            <a:extLst>
              <a:ext uri="{BEBA8EAE-BF5A-486C-A8C5-ECC9F3942E4B}">
                <a14:imgProps xmlns:a14="http://schemas.microsoft.com/office/drawing/2010/main">
                  <a14:imgLayer r:embed="rId4">
                    <a14:imgEffect>
                      <a14:backgroundRemoval t="15982" b="71689" l="33030" r="63326"/>
                    </a14:imgEffect>
                  </a14:imgLayer>
                </a14:imgProps>
              </a:ext>
            </a:extLst>
          </a:blip>
          <a:srcRect l="32836" t="15900" r="36070" b="24458"/>
          <a:stretch/>
        </p:blipFill>
        <p:spPr>
          <a:xfrm>
            <a:off x="128910" y="4560088"/>
            <a:ext cx="556890" cy="53286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smtClean="0"/>
              <a:t>Lập phiếu mượn sách</a:t>
            </a:r>
            <a:endParaRPr lang="vi-VN" sz="1600"/>
          </a:p>
        </p:txBody>
      </p:sp>
      <p:pic>
        <p:nvPicPr>
          <p:cNvPr id="3" name="Picture 2"/>
          <p:cNvPicPr>
            <a:picLocks noChangeAspect="1"/>
          </p:cNvPicPr>
          <p:nvPr/>
        </p:nvPicPr>
        <p:blipFill rotWithShape="1">
          <a:blip r:embed="rId2"/>
          <a:srcRect b="41812"/>
          <a:stretch/>
        </p:blipFill>
        <p:spPr>
          <a:xfrm>
            <a:off x="1870052" y="771419"/>
            <a:ext cx="6047335" cy="4281844"/>
          </a:xfrm>
          <a:prstGeom prst="rect">
            <a:avLst/>
          </a:prstGeom>
        </p:spPr>
      </p:pic>
    </p:spTree>
    <p:extLst>
      <p:ext uri="{BB962C8B-B14F-4D97-AF65-F5344CB8AC3E}">
        <p14:creationId xmlns:p14="http://schemas.microsoft.com/office/powerpoint/2010/main" val="1642156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smtClean="0"/>
              <a:t>Xử lý phiếu mượn Online</a:t>
            </a:r>
            <a:endParaRPr lang="vi-VN" sz="1600"/>
          </a:p>
        </p:txBody>
      </p:sp>
      <p:sp>
        <p:nvSpPr>
          <p:cNvPr id="4" name="TextBox 3"/>
          <p:cNvSpPr txBox="1"/>
          <p:nvPr/>
        </p:nvSpPr>
        <p:spPr>
          <a:xfrm>
            <a:off x="3451343" y="2653823"/>
            <a:ext cx="3727302" cy="307777"/>
          </a:xfrm>
          <a:prstGeom prst="rect">
            <a:avLst/>
          </a:prstGeom>
          <a:noFill/>
        </p:spPr>
        <p:txBody>
          <a:bodyPr wrap="none" rtlCol="0">
            <a:spAutoFit/>
          </a:bodyPr>
          <a:lstStyle/>
          <a:p>
            <a:r>
              <a:rPr lang="en-US" smtClean="0"/>
              <a:t>Handle Book Borrow Chụp dùm t, t k có data</a:t>
            </a:r>
            <a:endParaRPr lang="vi-VN"/>
          </a:p>
        </p:txBody>
      </p:sp>
    </p:spTree>
    <p:extLst>
      <p:ext uri="{BB962C8B-B14F-4D97-AF65-F5344CB8AC3E}">
        <p14:creationId xmlns:p14="http://schemas.microsoft.com/office/powerpoint/2010/main" val="4165127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smtClean="0"/>
              <a:t>Lập phiếu trả sách</a:t>
            </a:r>
            <a:endParaRPr lang="vi-VN" sz="1600"/>
          </a:p>
        </p:txBody>
      </p:sp>
      <p:pic>
        <p:nvPicPr>
          <p:cNvPr id="3" name="Picture 2"/>
          <p:cNvPicPr>
            <a:picLocks noChangeAspect="1"/>
          </p:cNvPicPr>
          <p:nvPr/>
        </p:nvPicPr>
        <p:blipFill>
          <a:blip r:embed="rId2"/>
          <a:stretch>
            <a:fillRect/>
          </a:stretch>
        </p:blipFill>
        <p:spPr>
          <a:xfrm>
            <a:off x="2309968" y="763146"/>
            <a:ext cx="5029903" cy="4642435"/>
          </a:xfrm>
          <a:prstGeom prst="rect">
            <a:avLst/>
          </a:prstGeom>
        </p:spPr>
      </p:pic>
    </p:spTree>
    <p:extLst>
      <p:ext uri="{BB962C8B-B14F-4D97-AF65-F5344CB8AC3E}">
        <p14:creationId xmlns:p14="http://schemas.microsoft.com/office/powerpoint/2010/main" val="3691296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subTitle" idx="4294967295"/>
          </p:nvPr>
        </p:nvSpPr>
        <p:spPr>
          <a:xfrm>
            <a:off x="1916288" y="1848601"/>
            <a:ext cx="5534380" cy="1402597"/>
          </a:xfrm>
          <a:prstGeom prst="rect">
            <a:avLst/>
          </a:prstGeom>
        </p:spPr>
        <p:txBody>
          <a:bodyPr lIns="91425" tIns="91425" rIns="91425" bIns="91425" anchor="ctr" anchorCtr="0">
            <a:noAutofit/>
          </a:bodyPr>
          <a:lstStyle/>
          <a:p>
            <a:pPr lvl="0" rtl="0">
              <a:spcBef>
                <a:spcPts val="0"/>
              </a:spcBef>
              <a:buClr>
                <a:schemeClr val="dk1"/>
              </a:buClr>
              <a:buSzPct val="61111"/>
              <a:buFont typeface="Arial"/>
              <a:buNone/>
            </a:pPr>
            <a:r>
              <a:rPr lang="en" sz="2800" b="1">
                <a:solidFill>
                  <a:schemeClr val="lt1"/>
                </a:solidFill>
                <a:latin typeface="Roboto Slab"/>
                <a:ea typeface="Roboto Slab"/>
                <a:cs typeface="Roboto Slab"/>
                <a:sym typeface="Roboto Slab"/>
              </a:rPr>
              <a:t>THANKS!</a:t>
            </a:r>
          </a:p>
          <a:p>
            <a:pPr lvl="0" rtl="0">
              <a:spcBef>
                <a:spcPts val="0"/>
              </a:spcBef>
              <a:buNone/>
            </a:pPr>
            <a:r>
              <a:rPr lang="en" sz="4800" b="1">
                <a:solidFill>
                  <a:srgbClr val="FFFFFF"/>
                </a:solidFill>
              </a:rPr>
              <a:t>Any </a:t>
            </a:r>
            <a:r>
              <a:rPr lang="en" sz="4800" b="1" smtClean="0">
                <a:solidFill>
                  <a:srgbClr val="FFFFFF"/>
                </a:solidFill>
              </a:rPr>
              <a:t>questions</a:t>
            </a:r>
            <a:r>
              <a:rPr lang="vi-VN" sz="4800" b="1" smtClean="0">
                <a:solidFill>
                  <a:srgbClr val="FFFFFF"/>
                </a:solidFill>
              </a:rPr>
              <a:t> </a:t>
            </a:r>
            <a:r>
              <a:rPr lang="en" sz="4800" b="1" smtClean="0">
                <a:solidFill>
                  <a:srgbClr val="FFFFFF"/>
                </a:solidFill>
              </a:rPr>
              <a:t>?</a:t>
            </a:r>
            <a:endParaRPr lang="en" sz="4800" b="1">
              <a:solidFill>
                <a:srgbClr val="FFFFFF"/>
              </a:solidFill>
            </a:endParaRPr>
          </a:p>
          <a:p>
            <a:pPr lvl="0" rtl="0">
              <a:spcBef>
                <a:spcPts val="0"/>
              </a:spcBef>
              <a:buClr>
                <a:schemeClr val="dk1"/>
              </a:buClr>
              <a:buSzPct val="45833"/>
              <a:buFont typeface="Arial"/>
              <a:buNone/>
            </a:pPr>
            <a:endParaRPr sz="3600" b="1">
              <a:solidFill>
                <a:srgbClr val="FFFFFF"/>
              </a:solidFill>
            </a:endParaRPr>
          </a:p>
        </p:txBody>
      </p:sp>
      <p:sp>
        <p:nvSpPr>
          <p:cNvPr id="4" name="Shape 159"/>
          <p:cNvSpPr txBox="1">
            <a:spLocks/>
          </p:cNvSpPr>
          <p:nvPr/>
        </p:nvSpPr>
        <p:spPr>
          <a:xfrm>
            <a:off x="146756" y="225959"/>
            <a:ext cx="4153200" cy="11174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 sz="6000" smtClean="0">
                <a:solidFill>
                  <a:srgbClr val="94BF6E"/>
                </a:solidFill>
              </a:rPr>
              <a:t>LiMS</a:t>
            </a:r>
            <a:br>
              <a:rPr lang="en" sz="6000" smtClean="0">
                <a:solidFill>
                  <a:srgbClr val="94BF6E"/>
                </a:solidFill>
              </a:rPr>
            </a:br>
            <a:endParaRPr lang="en" sz="2000">
              <a:solidFill>
                <a:srgbClr val="94BF6E"/>
              </a:solidFill>
            </a:endParaRPr>
          </a:p>
        </p:txBody>
      </p:sp>
    </p:spTree>
    <p:extLst>
      <p:ext uri="{BB962C8B-B14F-4D97-AF65-F5344CB8AC3E}">
        <p14:creationId xmlns:p14="http://schemas.microsoft.com/office/powerpoint/2010/main" val="4210628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3" name="Shape 193"/>
          <p:cNvSpPr txBox="1">
            <a:spLocks noGrp="1"/>
          </p:cNvSpPr>
          <p:nvPr>
            <p:ph type="body" idx="3"/>
          </p:nvPr>
        </p:nvSpPr>
        <p:spPr>
          <a:xfrm>
            <a:off x="6218673" y="1773299"/>
            <a:ext cx="2409900" cy="2437458"/>
          </a:xfrm>
          <a:prstGeom prst="rect">
            <a:avLst/>
          </a:prstGeom>
          <a:ln>
            <a:solidFill>
              <a:schemeClr val="accent3">
                <a:lumMod val="75000"/>
              </a:schemeClr>
            </a:solidFill>
          </a:ln>
        </p:spPr>
        <p:txBody>
          <a:bodyPr lIns="91425" tIns="91425" rIns="91425" bIns="91425" anchor="t" anchorCtr="0">
            <a:noAutofit/>
          </a:bodyPr>
          <a:lstStyle/>
          <a:p>
            <a:pPr lvl="0" rtl="0">
              <a:spcBef>
                <a:spcPts val="0"/>
              </a:spcBef>
              <a:buNone/>
            </a:pPr>
            <a:r>
              <a:rPr lang="vi-VN" b="1" smtClean="0">
                <a:latin typeface="Roboto Slab" panose="020B0604020202020204" charset="0"/>
                <a:ea typeface="Roboto Slab" panose="020B0604020202020204" charset="0"/>
              </a:rPr>
              <a:t>Chi phí</a:t>
            </a:r>
            <a:endParaRPr lang="en">
              <a:latin typeface="Roboto Slab" panose="020B0604020202020204" charset="0"/>
              <a:ea typeface="Roboto Slab" panose="020B0604020202020204" charset="0"/>
            </a:endParaRPr>
          </a:p>
          <a:p>
            <a:pPr marL="285750" lvl="0" indent="-285750">
              <a:spcBef>
                <a:spcPts val="0"/>
              </a:spcBef>
              <a:buFontTx/>
              <a:buChar char="-"/>
            </a:pPr>
            <a:r>
              <a:rPr lang="en-US" smtClean="0">
                <a:latin typeface="Roboto Slab" panose="020B0604020202020204" charset="0"/>
                <a:ea typeface="Roboto Slab" panose="020B0604020202020204" charset="0"/>
                <a:cs typeface="Times New Roman" panose="02020603050405020304" pitchFamily="18" charset="0"/>
              </a:rPr>
              <a:t>Giá nhân công thấp hơn thị trường.</a:t>
            </a:r>
          </a:p>
          <a:p>
            <a:pPr marL="285750" lvl="0" indent="-285750">
              <a:spcBef>
                <a:spcPts val="0"/>
              </a:spcBef>
              <a:buFontTx/>
              <a:buChar char="-"/>
            </a:pPr>
            <a:endParaRPr lang="en-US" smtClean="0">
              <a:latin typeface="Roboto Slab" panose="020B0604020202020204" charset="0"/>
              <a:ea typeface="Roboto Slab" panose="020B0604020202020204" charset="0"/>
              <a:cs typeface="Times New Roman" panose="02020603050405020304" pitchFamily="18" charset="0"/>
            </a:endParaRPr>
          </a:p>
          <a:p>
            <a:pPr marL="285750" lvl="0" indent="-285750">
              <a:spcBef>
                <a:spcPts val="0"/>
              </a:spcBef>
              <a:buFontTx/>
              <a:buChar char="-"/>
            </a:pPr>
            <a:r>
              <a:rPr lang="en-US" smtClean="0">
                <a:latin typeface="Roboto Slab" panose="020B0604020202020204" charset="0"/>
                <a:ea typeface="Roboto Slab" panose="020B0604020202020204" charset="0"/>
                <a:cs typeface="Times New Roman" panose="02020603050405020304" pitchFamily="18" charset="0"/>
              </a:rPr>
              <a:t>Giá hợp đồng dự án thấp hơn đối thủ cạnh tranh.</a:t>
            </a:r>
            <a:endParaRPr>
              <a:latin typeface="Roboto Slab" panose="020B0604020202020204" charset="0"/>
              <a:ea typeface="Roboto Slab" panose="020B0604020202020204" charset="0"/>
              <a:cs typeface="Times New Roman" panose="02020603050405020304" pitchFamily="18" charset="0"/>
            </a:endParaRPr>
          </a:p>
        </p:txBody>
      </p:sp>
      <p:grpSp>
        <p:nvGrpSpPr>
          <p:cNvPr id="194" name="Shape 194"/>
          <p:cNvGrpSpPr/>
          <p:nvPr/>
        </p:nvGrpSpPr>
        <p:grpSpPr>
          <a:xfrm>
            <a:off x="333622" y="861852"/>
            <a:ext cx="366457" cy="366436"/>
            <a:chOff x="1923675" y="1633650"/>
            <a:chExt cx="436000" cy="435975"/>
          </a:xfrm>
        </p:grpSpPr>
        <p:sp>
          <p:nvSpPr>
            <p:cNvPr id="195" name="Shape 195"/>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 name="Shape 19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 name="Shape 200"/>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3" name="Shape 193"/>
          <p:cNvSpPr txBox="1">
            <a:spLocks/>
          </p:cNvSpPr>
          <p:nvPr/>
        </p:nvSpPr>
        <p:spPr>
          <a:xfrm>
            <a:off x="773491" y="1773300"/>
            <a:ext cx="2409900" cy="2437458"/>
          </a:xfrm>
          <a:prstGeom prst="rect">
            <a:avLst/>
          </a:prstGeom>
          <a:noFill/>
          <a:ln>
            <a:solidFill>
              <a:schemeClr val="accent3">
                <a:lumMod val="75000"/>
              </a:schemeClr>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14454"/>
              </a:buClr>
              <a:buSzPct val="100000"/>
              <a:buFont typeface="Nixie One"/>
              <a:buChar char="▪"/>
              <a:defRPr sz="1800" b="0" i="0" u="none" strike="noStrike" cap="none">
                <a:solidFill>
                  <a:srgbClr val="114454"/>
                </a:solidFill>
                <a:latin typeface="Nixie One"/>
                <a:ea typeface="Nixie One"/>
                <a:cs typeface="Nixie One"/>
                <a:sym typeface="Nixie One"/>
              </a:defRPr>
            </a:lvl1pPr>
            <a:lvl2pPr marR="0" lvl="1" algn="l" rtl="0">
              <a:lnSpc>
                <a:spcPct val="100000"/>
              </a:lnSpc>
              <a:spcBef>
                <a:spcPts val="0"/>
              </a:spcBef>
              <a:spcAft>
                <a:spcPts val="0"/>
              </a:spcAft>
              <a:buClr>
                <a:srgbClr val="114454"/>
              </a:buClr>
              <a:buSzPct val="100000"/>
              <a:buFont typeface="Nixie One"/>
              <a:buChar char="▫"/>
              <a:defRPr sz="1800" b="0" i="0" u="none" strike="noStrike" cap="none">
                <a:solidFill>
                  <a:srgbClr val="114454"/>
                </a:solidFill>
                <a:latin typeface="Nixie One"/>
                <a:ea typeface="Nixie One"/>
                <a:cs typeface="Nixie One"/>
                <a:sym typeface="Nixie One"/>
              </a:defRPr>
            </a:lvl2pPr>
            <a:lvl3pPr marR="0" lvl="2"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3pPr>
            <a:lvl4pPr marR="0" lvl="3"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4pPr>
            <a:lvl5pPr marR="0" lvl="4"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5pPr>
            <a:lvl6pPr marR="0" lvl="5"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6pPr>
            <a:lvl7pPr marR="0" lvl="6"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7pPr>
            <a:lvl8pPr marR="0" lvl="7"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8pPr>
            <a:lvl9pPr marR="0" lvl="8"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9pPr>
          </a:lstStyle>
          <a:p>
            <a:pPr>
              <a:buFont typeface="Nixie One"/>
              <a:buNone/>
            </a:pPr>
            <a:r>
              <a:rPr lang="vi-VN" b="1" smtClean="0">
                <a:latin typeface="Roboto Slab" panose="020B0604020202020204" charset="0"/>
                <a:ea typeface="Roboto Slab" panose="020B0604020202020204" charset="0"/>
              </a:rPr>
              <a:t>Kiến thức</a:t>
            </a:r>
            <a:endParaRPr lang="vi-VN" smtClean="0">
              <a:latin typeface="Roboto Slab" panose="020B0604020202020204" charset="0"/>
              <a:ea typeface="Roboto Slab" panose="020B0604020202020204" charset="0"/>
            </a:endParaRPr>
          </a:p>
          <a:p>
            <a:pPr marL="285750" indent="-285750">
              <a:buFontTx/>
              <a:buChar char="-"/>
            </a:pPr>
            <a:r>
              <a:rPr lang="vi-VN" smtClean="0">
                <a:latin typeface="Roboto Slab" panose="020B0604020202020204" charset="0"/>
                <a:ea typeface="Roboto Slab" panose="020B0604020202020204" charset="0"/>
              </a:rPr>
              <a:t>Đội ngũ nhân lực chất lượng cao.</a:t>
            </a:r>
          </a:p>
          <a:p>
            <a:pPr marL="285750" indent="-285750">
              <a:buFontTx/>
              <a:buChar char="-"/>
            </a:pPr>
            <a:endParaRPr lang="vi-VN" smtClean="0">
              <a:latin typeface="Roboto Slab" panose="020B0604020202020204" charset="0"/>
              <a:ea typeface="Roboto Slab" panose="020B0604020202020204" charset="0"/>
            </a:endParaRPr>
          </a:p>
          <a:p>
            <a:pPr marL="285750" lvl="0" indent="-285750">
              <a:buFontTx/>
              <a:buChar char="-"/>
            </a:pPr>
            <a:r>
              <a:rPr lang="vi-VN" smtClean="0">
                <a:latin typeface="Roboto Slab" panose="020B0604020202020204" charset="0"/>
                <a:ea typeface="Roboto Slab" panose="020B0604020202020204" charset="0"/>
              </a:rPr>
              <a:t>Am hiểu công nghệ hiện đại.</a:t>
            </a:r>
            <a:endParaRPr lang="en">
              <a:latin typeface="Roboto Slab" panose="020B0604020202020204" charset="0"/>
              <a:ea typeface="Roboto Slab" panose="020B0604020202020204" charset="0"/>
            </a:endParaRPr>
          </a:p>
        </p:txBody>
      </p:sp>
      <p:sp>
        <p:nvSpPr>
          <p:cNvPr id="15" name="Shape 193"/>
          <p:cNvSpPr txBox="1">
            <a:spLocks noGrp="1"/>
          </p:cNvSpPr>
          <p:nvPr>
            <p:ph type="body" idx="3"/>
          </p:nvPr>
        </p:nvSpPr>
        <p:spPr>
          <a:xfrm>
            <a:off x="3496082" y="1773298"/>
            <a:ext cx="2409900" cy="2437459"/>
          </a:xfrm>
          <a:prstGeom prst="rect">
            <a:avLst/>
          </a:prstGeom>
          <a:ln>
            <a:solidFill>
              <a:schemeClr val="accent3">
                <a:lumMod val="75000"/>
              </a:schemeClr>
            </a:solidFill>
          </a:ln>
        </p:spPr>
        <p:txBody>
          <a:bodyPr lIns="91425" tIns="91425" rIns="91425" bIns="91425" anchor="t" anchorCtr="0">
            <a:noAutofit/>
          </a:bodyPr>
          <a:lstStyle/>
          <a:p>
            <a:pPr lvl="0" rtl="0">
              <a:spcBef>
                <a:spcPts val="0"/>
              </a:spcBef>
              <a:buNone/>
            </a:pPr>
            <a:r>
              <a:rPr lang="en" b="1" smtClean="0">
                <a:latin typeface="Roboto Slab" panose="020B0604020202020204" charset="0"/>
                <a:ea typeface="Roboto Slab" panose="020B0604020202020204" charset="0"/>
              </a:rPr>
              <a:t>Hiệu suất</a:t>
            </a:r>
          </a:p>
          <a:p>
            <a:pPr marL="285750" lvl="0" indent="-285750">
              <a:spcBef>
                <a:spcPts val="0"/>
              </a:spcBef>
              <a:buFontTx/>
              <a:buChar char="-"/>
            </a:pPr>
            <a:r>
              <a:rPr lang="en-US" smtClean="0">
                <a:latin typeface="Roboto Slab" panose="020B0604020202020204" charset="0"/>
                <a:ea typeface="Roboto Slab" panose="020B0604020202020204" charset="0"/>
                <a:cs typeface="Times New Roman" panose="02020603050405020304" pitchFamily="18" charset="0"/>
              </a:rPr>
              <a:t>Đã có kinh nghiệm làm việc chung.</a:t>
            </a:r>
          </a:p>
          <a:p>
            <a:pPr marL="285750" lvl="0" indent="-285750">
              <a:spcBef>
                <a:spcPts val="0"/>
              </a:spcBef>
              <a:buFontTx/>
              <a:buChar char="-"/>
            </a:pPr>
            <a:endParaRPr lang="en-US" smtClean="0">
              <a:latin typeface="Roboto Slab" panose="020B0604020202020204" charset="0"/>
              <a:ea typeface="Roboto Slab" panose="020B0604020202020204" charset="0"/>
              <a:cs typeface="Times New Roman" panose="02020603050405020304" pitchFamily="18" charset="0"/>
            </a:endParaRPr>
          </a:p>
          <a:p>
            <a:pPr marL="285750" lvl="0" indent="-285750">
              <a:spcBef>
                <a:spcPts val="0"/>
              </a:spcBef>
              <a:buFontTx/>
              <a:buChar char="-"/>
            </a:pPr>
            <a:r>
              <a:rPr lang="en-US" smtClean="0">
                <a:latin typeface="Roboto Slab" panose="020B0604020202020204" charset="0"/>
                <a:ea typeface="Roboto Slab" panose="020B0604020202020204" charset="0"/>
                <a:cs typeface="Times New Roman" panose="02020603050405020304" pitchFamily="18" charset="0"/>
              </a:rPr>
              <a:t>Mỗi thành viên có thế mạnh riêng.</a:t>
            </a:r>
            <a:endParaRPr>
              <a:latin typeface="Roboto Slab" panose="020B0604020202020204" charset="0"/>
              <a:ea typeface="Roboto Slab" panose="020B0604020202020204" charset="0"/>
              <a:cs typeface="Times New Roman" panose="02020603050405020304" pitchFamily="18" charset="0"/>
            </a:endParaRPr>
          </a:p>
        </p:txBody>
      </p:sp>
      <p:sp>
        <p:nvSpPr>
          <p:cNvPr id="2" name="Title 1"/>
          <p:cNvSpPr>
            <a:spLocks noGrp="1"/>
          </p:cNvSpPr>
          <p:nvPr>
            <p:ph type="title"/>
          </p:nvPr>
        </p:nvSpPr>
        <p:spPr/>
        <p:txBody>
          <a:bodyPr/>
          <a:lstStyle/>
          <a:p>
            <a:r>
              <a:rPr lang="en-US" smtClean="0"/>
              <a:t>Nguồn lực</a:t>
            </a:r>
            <a:endParaRPr lang="vi-VN"/>
          </a:p>
        </p:txBody>
      </p:sp>
    </p:spTree>
    <p:extLst>
      <p:ext uri="{BB962C8B-B14F-4D97-AF65-F5344CB8AC3E}">
        <p14:creationId xmlns:p14="http://schemas.microsoft.com/office/powerpoint/2010/main" val="2000746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
              <a:t>Nguồn lực</a:t>
            </a:r>
            <a:endParaRPr lang="vi-VN"/>
          </a:p>
        </p:txBody>
      </p:sp>
      <p:pic>
        <p:nvPicPr>
          <p:cNvPr id="6" name="Picture 5"/>
          <p:cNvPicPr>
            <a:picLocks noChangeAspect="1"/>
          </p:cNvPicPr>
          <p:nvPr/>
        </p:nvPicPr>
        <p:blipFill>
          <a:blip r:embed="rId2"/>
          <a:stretch>
            <a:fillRect/>
          </a:stretch>
        </p:blipFill>
        <p:spPr>
          <a:xfrm>
            <a:off x="322791" y="711552"/>
            <a:ext cx="8711582" cy="4345869"/>
          </a:xfrm>
          <a:prstGeom prst="rect">
            <a:avLst/>
          </a:prstGeom>
        </p:spPr>
      </p:pic>
    </p:spTree>
    <p:extLst>
      <p:ext uri="{BB962C8B-B14F-4D97-AF65-F5344CB8AC3E}">
        <p14:creationId xmlns:p14="http://schemas.microsoft.com/office/powerpoint/2010/main" val="1487685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Timeline</a:t>
            </a:r>
            <a:endParaRPr lang="vi-VN"/>
          </a:p>
        </p:txBody>
      </p:sp>
      <p:graphicFrame>
        <p:nvGraphicFramePr>
          <p:cNvPr id="8" name="Diagram 7"/>
          <p:cNvGraphicFramePr/>
          <p:nvPr>
            <p:extLst>
              <p:ext uri="{D42A27DB-BD31-4B8C-83A1-F6EECF244321}">
                <p14:modId xmlns:p14="http://schemas.microsoft.com/office/powerpoint/2010/main" val="1606934901"/>
              </p:ext>
            </p:extLst>
          </p:nvPr>
        </p:nvGraphicFramePr>
        <p:xfrm>
          <a:off x="382563" y="586821"/>
          <a:ext cx="8647195" cy="4114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a:off x="550014" y="4358115"/>
            <a:ext cx="8479744"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179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9" name="Shape 179"/>
          <p:cNvGrpSpPr/>
          <p:nvPr/>
        </p:nvGrpSpPr>
        <p:grpSpPr>
          <a:xfrm>
            <a:off x="333622" y="861852"/>
            <a:ext cx="366457" cy="366436"/>
            <a:chOff x="1923675" y="1633650"/>
            <a:chExt cx="436000" cy="435975"/>
          </a:xfrm>
        </p:grpSpPr>
        <p:sp>
          <p:nvSpPr>
            <p:cNvPr id="180" name="Shape 18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 name="Shape 18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 name="Shape 18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 name="Shape 18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 name="Shape 18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 name="Text Placeholder 1"/>
          <p:cNvSpPr>
            <a:spLocks noGrp="1"/>
          </p:cNvSpPr>
          <p:nvPr>
            <p:ph type="body" idx="1"/>
          </p:nvPr>
        </p:nvSpPr>
        <p:spPr>
          <a:xfrm>
            <a:off x="1089581" y="1147432"/>
            <a:ext cx="7264197" cy="3514879"/>
          </a:xfrm>
        </p:spPr>
        <p:txBody>
          <a:bodyPr/>
          <a:lstStyle/>
          <a:p>
            <a:r>
              <a:rPr lang="vi-VN" sz="2300" smtClean="0">
                <a:latin typeface="Roboto Slab" panose="020B0604020202020204" charset="0"/>
                <a:ea typeface="Roboto Slab" panose="020B0604020202020204" charset="0"/>
              </a:rPr>
              <a:t>Nhờ việc phân tích dữ liệu kỹ lưỡng, sử dụng các công nghệ hiện đại, ngoài ra còn có một đội ngũ nhân sự chất lượng giúp cho dự án sẽ được hoàn thành một cách hoàn hảo nhất.</a:t>
            </a:r>
          </a:p>
          <a:p>
            <a:endParaRPr lang="vi-VN" sz="2300" smtClean="0">
              <a:latin typeface="Roboto Slab" panose="020B0604020202020204" charset="0"/>
              <a:ea typeface="Roboto Slab" panose="020B0604020202020204" charset="0"/>
            </a:endParaRPr>
          </a:p>
          <a:p>
            <a:r>
              <a:rPr lang="vi-VN" sz="2300" smtClean="0">
                <a:latin typeface="Roboto Slab" panose="020B0604020202020204" charset="0"/>
                <a:ea typeface="Roboto Slab" panose="020B0604020202020204" charset="0"/>
              </a:rPr>
              <a:t>Hơn nữa việc giảm thiểu công sức làm việc và tăng độ hiệu quả thì hệ thống quản lý thư viện online LiMS hứa hẹn sẽ được mọi người ưa chuộng.</a:t>
            </a:r>
          </a:p>
        </p:txBody>
      </p:sp>
      <p:sp>
        <p:nvSpPr>
          <p:cNvPr id="12" name="Title 3"/>
          <p:cNvSpPr>
            <a:spLocks noGrp="1"/>
          </p:cNvSpPr>
          <p:nvPr>
            <p:ph type="title"/>
          </p:nvPr>
        </p:nvSpPr>
        <p:spPr/>
        <p:txBody>
          <a:bodyPr/>
          <a:lstStyle/>
          <a:p>
            <a:r>
              <a:rPr lang="en-US" smtClean="0"/>
              <a:t>Kết luận</a:t>
            </a:r>
            <a:endParaRPr lang="vi-VN"/>
          </a:p>
        </p:txBody>
      </p:sp>
    </p:spTree>
    <p:extLst>
      <p:ext uri="{BB962C8B-B14F-4D97-AF65-F5344CB8AC3E}">
        <p14:creationId xmlns:p14="http://schemas.microsoft.com/office/powerpoint/2010/main" val="176877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Nội dung</a:t>
            </a:r>
            <a:endParaRPr lang="vi-VN"/>
          </a:p>
        </p:txBody>
      </p:sp>
      <p:sp>
        <p:nvSpPr>
          <p:cNvPr id="7" name="Text Placeholder 6"/>
          <p:cNvSpPr>
            <a:spLocks noGrp="1"/>
          </p:cNvSpPr>
          <p:nvPr>
            <p:ph type="body" idx="1"/>
          </p:nvPr>
        </p:nvSpPr>
        <p:spPr/>
        <p:txBody>
          <a:bodyPr/>
          <a:lstStyle/>
          <a:p>
            <a:pPr marL="117475" indent="-117475">
              <a:lnSpc>
                <a:spcPct val="150000"/>
              </a:lnSpc>
            </a:pPr>
            <a:r>
              <a:rPr lang="en-US" sz="2400" smtClean="0"/>
              <a:t>Giới thiệu </a:t>
            </a:r>
            <a:r>
              <a:rPr lang="en-US" sz="2400" b="1" smtClean="0"/>
              <a:t>LiMS</a:t>
            </a:r>
            <a:r>
              <a:rPr lang="en-US" sz="2400" smtClean="0"/>
              <a:t> – Library Management </a:t>
            </a:r>
            <a:r>
              <a:rPr lang="en-US" sz="2400" smtClean="0"/>
              <a:t>System</a:t>
            </a:r>
          </a:p>
          <a:p>
            <a:pPr marL="117475" indent="-117475">
              <a:lnSpc>
                <a:spcPct val="150000"/>
              </a:lnSpc>
            </a:pPr>
            <a:r>
              <a:rPr lang="en-US" sz="2400"/>
              <a:t>Công nghệ</a:t>
            </a:r>
          </a:p>
          <a:p>
            <a:pPr marL="117475" indent="-117475">
              <a:lnSpc>
                <a:spcPct val="150000"/>
              </a:lnSpc>
            </a:pPr>
            <a:r>
              <a:rPr lang="en-US" sz="2400" smtClean="0"/>
              <a:t>Chức năng chính</a:t>
            </a:r>
          </a:p>
        </p:txBody>
      </p:sp>
    </p:spTree>
    <p:extLst>
      <p:ext uri="{BB962C8B-B14F-4D97-AF65-F5344CB8AC3E}">
        <p14:creationId xmlns:p14="http://schemas.microsoft.com/office/powerpoint/2010/main" val="4076317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708145" y="1780675"/>
            <a:ext cx="7713960" cy="1615668"/>
          </a:xfrm>
          <a:prstGeom prst="rect">
            <a:avLst/>
          </a:prstGeom>
        </p:spPr>
        <p:txBody>
          <a:bodyPr lIns="91425" tIns="91425" rIns="91425" bIns="91425" anchor="ctr" anchorCtr="0">
            <a:noAutofit/>
          </a:bodyPr>
          <a:lstStyle/>
          <a:p>
            <a:pPr lvl="0">
              <a:spcBef>
                <a:spcPts val="0"/>
              </a:spcBef>
              <a:buNone/>
            </a:pPr>
            <a:r>
              <a:rPr lang="en" sz="2400" smtClean="0">
                <a:latin typeface="Roboto Slab" panose="020B0604020202020204" charset="0"/>
                <a:ea typeface="Roboto Slab" panose="020B0604020202020204" charset="0"/>
              </a:rPr>
              <a:t>Quản lý số lượng lớn sách tại thư viện bằng sổ sách là một bài toán khó. Việc quản lý bằng văn bản, chứng từ gây ra nhiều khó khăn về mặt tìm kiếm và lưu trữ thông tin </a:t>
            </a:r>
            <a:endParaRPr lang="en" sz="2400">
              <a:latin typeface="Roboto Slab" panose="020B0604020202020204" charset="0"/>
              <a:ea typeface="Roboto Slab" panose="020B06040202020202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Giới thiệu</a:t>
            </a:r>
            <a:endParaRPr lang="vi-VN"/>
          </a:p>
        </p:txBody>
      </p:sp>
      <p:sp>
        <p:nvSpPr>
          <p:cNvPr id="5" name="Text Placeholder 4"/>
          <p:cNvSpPr>
            <a:spLocks noGrp="1"/>
          </p:cNvSpPr>
          <p:nvPr>
            <p:ph type="body" idx="1"/>
          </p:nvPr>
        </p:nvSpPr>
        <p:spPr>
          <a:xfrm>
            <a:off x="871691" y="967600"/>
            <a:ext cx="7735804" cy="3759475"/>
          </a:xfrm>
        </p:spPr>
        <p:txBody>
          <a:bodyPr/>
          <a:lstStyle/>
          <a:p>
            <a:pPr>
              <a:lnSpc>
                <a:spcPct val="150000"/>
              </a:lnSpc>
            </a:pPr>
            <a:r>
              <a:rPr lang="en-US" b="1" smtClean="0"/>
              <a:t>LiMS</a:t>
            </a:r>
            <a:r>
              <a:rPr lang="en-US" smtClean="0"/>
              <a:t> – Hệ thống quản lý thư viện trên nền web</a:t>
            </a:r>
          </a:p>
          <a:p>
            <a:pPr>
              <a:lnSpc>
                <a:spcPct val="150000"/>
              </a:lnSpc>
            </a:pPr>
            <a:r>
              <a:rPr lang="en-US" smtClean="0"/>
              <a:t>Có đủ các chức năng cần thiết để quản lý thư viện : mượn, trả sách, quản lý sách, xem thống kê, in báo cáo…</a:t>
            </a:r>
          </a:p>
          <a:p>
            <a:pPr>
              <a:lnSpc>
                <a:spcPct val="150000"/>
              </a:lnSpc>
            </a:pPr>
            <a:r>
              <a:rPr lang="en-US" smtClean="0"/>
              <a:t>100% dữ liệu được số hóa </a:t>
            </a:r>
            <a:r>
              <a:rPr lang="en-US" smtClean="0"/>
              <a:t>giúp </a:t>
            </a:r>
            <a:r>
              <a:rPr lang="en-US" smtClean="0"/>
              <a:t>việc quản lý sách được thực hiện nhanh chóng</a:t>
            </a:r>
          </a:p>
          <a:p>
            <a:pPr>
              <a:lnSpc>
                <a:spcPct val="150000"/>
              </a:lnSpc>
            </a:pPr>
            <a:r>
              <a:rPr lang="en-US"/>
              <a:t>R</a:t>
            </a:r>
            <a:r>
              <a:rPr lang="en-US" smtClean="0"/>
              <a:t>esponsive web - dùng trên mọi trình duyệt web, kể cả điện thoại, máy tính bảng</a:t>
            </a:r>
          </a:p>
          <a:p>
            <a:pPr>
              <a:lnSpc>
                <a:spcPct val="150000"/>
              </a:lnSpc>
            </a:pPr>
            <a:endParaRPr lang="vi-VN"/>
          </a:p>
        </p:txBody>
      </p:sp>
    </p:spTree>
    <p:extLst>
      <p:ext uri="{BB962C8B-B14F-4D97-AF65-F5344CB8AC3E}">
        <p14:creationId xmlns:p14="http://schemas.microsoft.com/office/powerpoint/2010/main" val="249350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Công nghệ</a:t>
            </a:r>
            <a:endParaRPr lang="vi-VN"/>
          </a:p>
        </p:txBody>
      </p:sp>
      <p:sp>
        <p:nvSpPr>
          <p:cNvPr id="5" name="Text Placeholder 4"/>
          <p:cNvSpPr>
            <a:spLocks noGrp="1"/>
          </p:cNvSpPr>
          <p:nvPr>
            <p:ph type="body" idx="1"/>
          </p:nvPr>
        </p:nvSpPr>
        <p:spPr>
          <a:xfrm>
            <a:off x="461981" y="2078471"/>
            <a:ext cx="4647122" cy="3759475"/>
          </a:xfrm>
        </p:spPr>
        <p:txBody>
          <a:bodyPr/>
          <a:lstStyle/>
          <a:p>
            <a:pPr>
              <a:lnSpc>
                <a:spcPct val="150000"/>
              </a:lnSpc>
            </a:pPr>
            <a:r>
              <a:rPr lang="en-US" smtClean="0"/>
              <a:t>Data access-layer : </a:t>
            </a:r>
            <a:r>
              <a:rPr lang="en-US" smtClean="0"/>
              <a:t>Spring JPA</a:t>
            </a:r>
            <a:endParaRPr lang="en-US" smtClean="0"/>
          </a:p>
          <a:p>
            <a:pPr>
              <a:lnSpc>
                <a:spcPct val="150000"/>
              </a:lnSpc>
            </a:pPr>
            <a:r>
              <a:rPr lang="en-US"/>
              <a:t>Database : </a:t>
            </a:r>
            <a:r>
              <a:rPr lang="en-US" smtClean="0"/>
              <a:t>MySQL</a:t>
            </a:r>
            <a:endParaRPr lang="en-US"/>
          </a:p>
        </p:txBody>
      </p:sp>
      <p:sp>
        <p:nvSpPr>
          <p:cNvPr id="9" name="Text Placeholder 4"/>
          <p:cNvSpPr txBox="1">
            <a:spLocks/>
          </p:cNvSpPr>
          <p:nvPr/>
        </p:nvSpPr>
        <p:spPr>
          <a:xfrm>
            <a:off x="443134" y="687829"/>
            <a:ext cx="8803994" cy="157003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14454"/>
              </a:buClr>
              <a:buSzPct val="100000"/>
              <a:buFont typeface="Nixie One"/>
              <a:buChar char="▪"/>
              <a:defRPr sz="2000" b="0" i="0" u="none" strike="noStrike" cap="none">
                <a:solidFill>
                  <a:srgbClr val="114454"/>
                </a:solidFill>
                <a:latin typeface="Roboto Slab" panose="020B0604020202020204" charset="0"/>
                <a:ea typeface="Roboto Slab" panose="020B0604020202020204" charset="0"/>
                <a:cs typeface="Nixie One"/>
                <a:sym typeface="Nixie One"/>
              </a:defRPr>
            </a:lvl1pPr>
            <a:lvl2pPr marR="0" lvl="1" algn="l" rtl="0">
              <a:lnSpc>
                <a:spcPct val="100000"/>
              </a:lnSpc>
              <a:spcBef>
                <a:spcPts val="0"/>
              </a:spcBef>
              <a:spcAft>
                <a:spcPts val="0"/>
              </a:spcAft>
              <a:buClr>
                <a:srgbClr val="114454"/>
              </a:buClr>
              <a:buSzPct val="100000"/>
              <a:buFont typeface="Nixie One"/>
              <a:buChar char="▫"/>
              <a:defRPr sz="2000" b="0" i="0" u="none" strike="noStrike" cap="none">
                <a:solidFill>
                  <a:srgbClr val="114454"/>
                </a:solidFill>
                <a:latin typeface="Nixie One"/>
                <a:ea typeface="Nixie One"/>
                <a:cs typeface="Nixie One"/>
                <a:sym typeface="Nixie One"/>
              </a:defRPr>
            </a:lvl2pPr>
            <a:lvl3pPr marR="0" lvl="2" algn="l" rtl="0">
              <a:lnSpc>
                <a:spcPct val="100000"/>
              </a:lnSpc>
              <a:spcBef>
                <a:spcPts val="0"/>
              </a:spcBef>
              <a:spcAft>
                <a:spcPts val="0"/>
              </a:spcAft>
              <a:buClr>
                <a:srgbClr val="114454"/>
              </a:buClr>
              <a:buSzPct val="100000"/>
              <a:buFont typeface="Nixie One"/>
              <a:buNone/>
              <a:defRPr sz="2000" b="0" i="0" u="none" strike="noStrike" cap="none">
                <a:solidFill>
                  <a:srgbClr val="114454"/>
                </a:solidFill>
                <a:latin typeface="Nixie One"/>
                <a:ea typeface="Nixie One"/>
                <a:cs typeface="Nixie One"/>
                <a:sym typeface="Nixie One"/>
              </a:defRPr>
            </a:lvl3pPr>
            <a:lvl4pPr marR="0" lvl="3" algn="l" rtl="0">
              <a:lnSpc>
                <a:spcPct val="100000"/>
              </a:lnSpc>
              <a:spcBef>
                <a:spcPts val="0"/>
              </a:spcBef>
              <a:spcAft>
                <a:spcPts val="0"/>
              </a:spcAft>
              <a:buClr>
                <a:srgbClr val="114454"/>
              </a:buClr>
              <a:buSzPct val="100000"/>
              <a:buFont typeface="Nixie One"/>
              <a:buNone/>
              <a:defRPr sz="2000" b="0" i="0" u="none" strike="noStrike" cap="none">
                <a:solidFill>
                  <a:srgbClr val="114454"/>
                </a:solidFill>
                <a:latin typeface="Nixie One"/>
                <a:ea typeface="Nixie One"/>
                <a:cs typeface="Nixie One"/>
                <a:sym typeface="Nixie One"/>
              </a:defRPr>
            </a:lvl4pPr>
            <a:lvl5pPr marR="0" lvl="4" algn="l" rtl="0">
              <a:lnSpc>
                <a:spcPct val="100000"/>
              </a:lnSpc>
              <a:spcBef>
                <a:spcPts val="0"/>
              </a:spcBef>
              <a:spcAft>
                <a:spcPts val="0"/>
              </a:spcAft>
              <a:buClr>
                <a:srgbClr val="114454"/>
              </a:buClr>
              <a:buSzPct val="100000"/>
              <a:buFont typeface="Nixie One"/>
              <a:buNone/>
              <a:defRPr sz="2000" b="0" i="0" u="none" strike="noStrike" cap="none">
                <a:solidFill>
                  <a:srgbClr val="114454"/>
                </a:solidFill>
                <a:latin typeface="Nixie One"/>
                <a:ea typeface="Nixie One"/>
                <a:cs typeface="Nixie One"/>
                <a:sym typeface="Nixie One"/>
              </a:defRPr>
            </a:lvl5pPr>
            <a:lvl6pPr marR="0" lvl="5" algn="l" rtl="0">
              <a:lnSpc>
                <a:spcPct val="100000"/>
              </a:lnSpc>
              <a:spcBef>
                <a:spcPts val="0"/>
              </a:spcBef>
              <a:spcAft>
                <a:spcPts val="0"/>
              </a:spcAft>
              <a:buClr>
                <a:srgbClr val="114454"/>
              </a:buClr>
              <a:buSzPct val="100000"/>
              <a:buFont typeface="Nixie One"/>
              <a:buNone/>
              <a:defRPr sz="2000" b="0" i="0" u="none" strike="noStrike" cap="none">
                <a:solidFill>
                  <a:srgbClr val="114454"/>
                </a:solidFill>
                <a:latin typeface="Nixie One"/>
                <a:ea typeface="Nixie One"/>
                <a:cs typeface="Nixie One"/>
                <a:sym typeface="Nixie One"/>
              </a:defRPr>
            </a:lvl6pPr>
            <a:lvl7pPr marR="0" lvl="6" algn="l" rtl="0">
              <a:lnSpc>
                <a:spcPct val="100000"/>
              </a:lnSpc>
              <a:spcBef>
                <a:spcPts val="0"/>
              </a:spcBef>
              <a:spcAft>
                <a:spcPts val="0"/>
              </a:spcAft>
              <a:buClr>
                <a:srgbClr val="114454"/>
              </a:buClr>
              <a:buSzPct val="100000"/>
              <a:buFont typeface="Nixie One"/>
              <a:buNone/>
              <a:defRPr sz="2000" b="0" i="0" u="none" strike="noStrike" cap="none">
                <a:solidFill>
                  <a:srgbClr val="114454"/>
                </a:solidFill>
                <a:latin typeface="Nixie One"/>
                <a:ea typeface="Nixie One"/>
                <a:cs typeface="Nixie One"/>
                <a:sym typeface="Nixie One"/>
              </a:defRPr>
            </a:lvl7pPr>
            <a:lvl8pPr marR="0" lvl="7" algn="l" rtl="0">
              <a:lnSpc>
                <a:spcPct val="100000"/>
              </a:lnSpc>
              <a:spcBef>
                <a:spcPts val="0"/>
              </a:spcBef>
              <a:spcAft>
                <a:spcPts val="0"/>
              </a:spcAft>
              <a:buClr>
                <a:srgbClr val="114454"/>
              </a:buClr>
              <a:buSzPct val="100000"/>
              <a:buFont typeface="Nixie One"/>
              <a:buNone/>
              <a:defRPr sz="2000" b="0" i="0" u="none" strike="noStrike" cap="none">
                <a:solidFill>
                  <a:srgbClr val="114454"/>
                </a:solidFill>
                <a:latin typeface="Nixie One"/>
                <a:ea typeface="Nixie One"/>
                <a:cs typeface="Nixie One"/>
                <a:sym typeface="Nixie One"/>
              </a:defRPr>
            </a:lvl8pPr>
            <a:lvl9pPr marR="0" lvl="8" algn="l" rtl="0">
              <a:lnSpc>
                <a:spcPct val="100000"/>
              </a:lnSpc>
              <a:spcBef>
                <a:spcPts val="0"/>
              </a:spcBef>
              <a:spcAft>
                <a:spcPts val="0"/>
              </a:spcAft>
              <a:buClr>
                <a:srgbClr val="114454"/>
              </a:buClr>
              <a:buSzPct val="100000"/>
              <a:buFont typeface="Nixie One"/>
              <a:buNone/>
              <a:defRPr sz="2000" b="0" i="0" u="none" strike="noStrike" cap="none">
                <a:solidFill>
                  <a:srgbClr val="114454"/>
                </a:solidFill>
                <a:latin typeface="Nixie One"/>
                <a:ea typeface="Nixie One"/>
                <a:cs typeface="Nixie One"/>
                <a:sym typeface="Nixie One"/>
              </a:defRPr>
            </a:lvl9pPr>
          </a:lstStyle>
          <a:p>
            <a:pPr>
              <a:lnSpc>
                <a:spcPct val="150000"/>
              </a:lnSpc>
            </a:pPr>
            <a:r>
              <a:rPr lang="en-US" smtClean="0"/>
              <a:t>Application-layer </a:t>
            </a:r>
            <a:r>
              <a:rPr lang="en-US" smtClean="0"/>
              <a:t>: </a:t>
            </a:r>
            <a:r>
              <a:rPr lang="en-US" smtClean="0"/>
              <a:t>Spring Boot MVC, Spring Sercurity, Spring AOP</a:t>
            </a:r>
            <a:endParaRPr lang="en-US" smtClean="0"/>
          </a:p>
          <a:p>
            <a:pPr>
              <a:lnSpc>
                <a:spcPct val="150000"/>
              </a:lnSpc>
            </a:pPr>
            <a:r>
              <a:rPr lang="en-US" smtClean="0"/>
              <a:t>Presentation-layer : </a:t>
            </a:r>
            <a:r>
              <a:rPr lang="en-US" smtClean="0"/>
              <a:t>Thymeleaf view engine, jQuery</a:t>
            </a:r>
            <a:r>
              <a:rPr lang="en-US" smtClean="0"/>
              <a:t>, jQueryUI, </a:t>
            </a:r>
            <a:r>
              <a:rPr lang="en-US" smtClean="0"/>
              <a:t>bootstrap</a:t>
            </a:r>
            <a:r>
              <a:rPr lang="en-US" smtClean="0"/>
              <a:t>, </a:t>
            </a:r>
            <a:r>
              <a:rPr lang="en-US" smtClean="0"/>
              <a:t>ckEditor</a:t>
            </a:r>
            <a:r>
              <a:rPr lang="en-US" smtClean="0"/>
              <a:t>, custom javascript framework</a:t>
            </a:r>
            <a:r>
              <a:rPr lang="en-US" smtClean="0"/>
              <a:t>…</a:t>
            </a:r>
            <a:endParaRPr lang="en-US" smtClean="0"/>
          </a:p>
          <a:p>
            <a:pPr>
              <a:lnSpc>
                <a:spcPct val="150000"/>
              </a:lnSpc>
              <a:buNone/>
            </a:pPr>
            <a:endParaRPr lang="en-US" smtClean="0"/>
          </a:p>
        </p:txBody>
      </p:sp>
      <p:pic>
        <p:nvPicPr>
          <p:cNvPr id="1028" name="Picture 4" descr="Image result for spring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56" y="4235553"/>
            <a:ext cx="2285742" cy="7428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hymeleaf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5285" y="4464597"/>
            <a:ext cx="2150843" cy="4360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ysql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4567" y="4172864"/>
            <a:ext cx="1375212" cy="7112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jquery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5243" y="4510932"/>
            <a:ext cx="1526078" cy="373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987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Chức năng chính</a:t>
            </a:r>
            <a:endParaRPr lang="vi-VN"/>
          </a:p>
        </p:txBody>
      </p:sp>
      <p:sp>
        <p:nvSpPr>
          <p:cNvPr id="5" name="Text Placeholder 4"/>
          <p:cNvSpPr>
            <a:spLocks noGrp="1"/>
          </p:cNvSpPr>
          <p:nvPr>
            <p:ph type="body" idx="1"/>
          </p:nvPr>
        </p:nvSpPr>
        <p:spPr>
          <a:xfrm>
            <a:off x="562307" y="671967"/>
            <a:ext cx="6491636" cy="4298794"/>
          </a:xfrm>
        </p:spPr>
        <p:txBody>
          <a:bodyPr/>
          <a:lstStyle/>
          <a:p>
            <a:pPr>
              <a:lnSpc>
                <a:spcPct val="150000"/>
              </a:lnSpc>
              <a:buNone/>
            </a:pPr>
            <a:r>
              <a:rPr lang="en-US" b="1" smtClean="0"/>
              <a:t>Admin : </a:t>
            </a:r>
          </a:p>
          <a:p>
            <a:pPr marL="171450"/>
            <a:r>
              <a:rPr lang="en-US" smtClean="0"/>
              <a:t>Quản lý sách, thể loại sách</a:t>
            </a:r>
          </a:p>
          <a:p>
            <a:pPr marL="171450"/>
            <a:r>
              <a:rPr lang="en-US" smtClean="0"/>
              <a:t>Quản lý người dùng</a:t>
            </a:r>
          </a:p>
          <a:p>
            <a:pPr marL="171450"/>
            <a:r>
              <a:rPr lang="en-US" smtClean="0"/>
              <a:t>Quản lý mượn, trả sách</a:t>
            </a:r>
          </a:p>
          <a:p>
            <a:pPr marL="171450"/>
            <a:r>
              <a:rPr lang="en-US" smtClean="0"/>
              <a:t>Tự động gửi email cho người mượn khi sách gần đến hạn trả</a:t>
            </a:r>
          </a:p>
          <a:p>
            <a:pPr marL="171450"/>
            <a:r>
              <a:rPr lang="en-US" smtClean="0"/>
              <a:t>Xem các sách quá hạn trả </a:t>
            </a:r>
            <a:endParaRPr lang="en-US" smtClean="0"/>
          </a:p>
          <a:p>
            <a:pPr>
              <a:lnSpc>
                <a:spcPct val="150000"/>
              </a:lnSpc>
              <a:buNone/>
            </a:pPr>
            <a:r>
              <a:rPr lang="en-US" b="1" smtClean="0"/>
              <a:t>User : </a:t>
            </a:r>
            <a:endParaRPr lang="en-US" b="1" smtClean="0"/>
          </a:p>
          <a:p>
            <a:pPr marL="171450"/>
            <a:r>
              <a:rPr lang="en-US" smtClean="0"/>
              <a:t>Xem/Đặt Online các sách có tại thư viện</a:t>
            </a:r>
          </a:p>
          <a:p>
            <a:pPr marL="171450"/>
            <a:r>
              <a:rPr lang="en-US" smtClean="0"/>
              <a:t>Xem lịch sử mượn/trả sách</a:t>
            </a:r>
            <a:endParaRPr lang="en-US" smtClean="0"/>
          </a:p>
        </p:txBody>
      </p:sp>
      <p:pic>
        <p:nvPicPr>
          <p:cNvPr id="2" name="Picture 1"/>
          <p:cNvPicPr>
            <a:picLocks noChangeAspect="1"/>
          </p:cNvPicPr>
          <p:nvPr/>
        </p:nvPicPr>
        <p:blipFill>
          <a:blip r:embed="rId2"/>
          <a:stretch>
            <a:fillRect/>
          </a:stretch>
        </p:blipFill>
        <p:spPr>
          <a:xfrm>
            <a:off x="7315871" y="586821"/>
            <a:ext cx="1828129" cy="4556679"/>
          </a:xfrm>
          <a:prstGeom prst="rect">
            <a:avLst/>
          </a:prstGeom>
        </p:spPr>
      </p:pic>
    </p:spTree>
    <p:extLst>
      <p:ext uri="{BB962C8B-B14F-4D97-AF65-F5344CB8AC3E}">
        <p14:creationId xmlns:p14="http://schemas.microsoft.com/office/powerpoint/2010/main" val="347468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Đăng nhập</a:t>
            </a:r>
            <a:endParaRPr lang="vi-VN"/>
          </a:p>
        </p:txBody>
      </p:sp>
      <p:pic>
        <p:nvPicPr>
          <p:cNvPr id="4" name="Picture 3"/>
          <p:cNvPicPr>
            <a:picLocks noChangeAspect="1"/>
          </p:cNvPicPr>
          <p:nvPr/>
        </p:nvPicPr>
        <p:blipFill>
          <a:blip r:embed="rId2"/>
          <a:stretch>
            <a:fillRect/>
          </a:stretch>
        </p:blipFill>
        <p:spPr>
          <a:xfrm>
            <a:off x="1531779" y="905086"/>
            <a:ext cx="6360938" cy="3934791"/>
          </a:xfrm>
          <a:prstGeom prst="rect">
            <a:avLst/>
          </a:prstGeom>
        </p:spPr>
      </p:pic>
    </p:spTree>
    <p:extLst>
      <p:ext uri="{BB962C8B-B14F-4D97-AF65-F5344CB8AC3E}">
        <p14:creationId xmlns:p14="http://schemas.microsoft.com/office/powerpoint/2010/main" val="3735440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a:t>Quản lý sách – Danh sách Sách</a:t>
            </a:r>
            <a:endParaRPr lang="vi-VN" sz="1600"/>
          </a:p>
        </p:txBody>
      </p:sp>
      <p:sp>
        <p:nvSpPr>
          <p:cNvPr id="3" name="TextBox 2"/>
          <p:cNvSpPr txBox="1"/>
          <p:nvPr/>
        </p:nvSpPr>
        <p:spPr>
          <a:xfrm>
            <a:off x="3884480" y="2571320"/>
            <a:ext cx="2821606" cy="307777"/>
          </a:xfrm>
          <a:prstGeom prst="rect">
            <a:avLst/>
          </a:prstGeom>
          <a:noFill/>
        </p:spPr>
        <p:txBody>
          <a:bodyPr wrap="none" rtlCol="0">
            <a:spAutoFit/>
          </a:bodyPr>
          <a:lstStyle/>
          <a:p>
            <a:r>
              <a:rPr lang="en-US" smtClean="0"/>
              <a:t>Book List Chụp dùm t, t k có data</a:t>
            </a:r>
            <a:endParaRPr lang="vi-VN"/>
          </a:p>
        </p:txBody>
      </p:sp>
    </p:spTree>
    <p:extLst>
      <p:ext uri="{BB962C8B-B14F-4D97-AF65-F5344CB8AC3E}">
        <p14:creationId xmlns:p14="http://schemas.microsoft.com/office/powerpoint/2010/main" val="78256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a:t>Quản lý sách </a:t>
            </a:r>
            <a:r>
              <a:rPr lang="en-US" sz="1600"/>
              <a:t>– </a:t>
            </a:r>
            <a:r>
              <a:rPr lang="en-US" sz="1600" smtClean="0"/>
              <a:t>Thêm sách</a:t>
            </a:r>
            <a:endParaRPr lang="vi-VN" sz="1600"/>
          </a:p>
        </p:txBody>
      </p:sp>
      <p:pic>
        <p:nvPicPr>
          <p:cNvPr id="4" name="Picture 3"/>
          <p:cNvPicPr>
            <a:picLocks noChangeAspect="1"/>
          </p:cNvPicPr>
          <p:nvPr/>
        </p:nvPicPr>
        <p:blipFill rotWithShape="1">
          <a:blip r:embed="rId2"/>
          <a:srcRect l="689" r="-1"/>
          <a:stretch/>
        </p:blipFill>
        <p:spPr>
          <a:xfrm>
            <a:off x="1636295" y="934390"/>
            <a:ext cx="5949472" cy="4005110"/>
          </a:xfrm>
          <a:prstGeom prst="rect">
            <a:avLst/>
          </a:prstGeom>
        </p:spPr>
      </p:pic>
    </p:spTree>
    <p:extLst>
      <p:ext uri="{BB962C8B-B14F-4D97-AF65-F5344CB8AC3E}">
        <p14:creationId xmlns:p14="http://schemas.microsoft.com/office/powerpoint/2010/main" val="3718175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499</Words>
  <Application>Microsoft Office PowerPoint</Application>
  <PresentationFormat>On-screen Show (16:9)</PresentationFormat>
  <Paragraphs>71</Paragraphs>
  <Slides>17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Roboto Slab</vt:lpstr>
      <vt:lpstr>Times New Roman</vt:lpstr>
      <vt:lpstr>Nixie One</vt:lpstr>
      <vt:lpstr>Arial</vt:lpstr>
      <vt:lpstr>Wingdings</vt:lpstr>
      <vt:lpstr>Impact</vt:lpstr>
      <vt:lpstr>Warwick template</vt:lpstr>
      <vt:lpstr>LiMS Library Management System</vt:lpstr>
      <vt:lpstr>Nội dung</vt:lpstr>
      <vt:lpstr>PowerPoint Presentation</vt:lpstr>
      <vt:lpstr>Giới thiệu</vt:lpstr>
      <vt:lpstr>Công nghệ</vt:lpstr>
      <vt:lpstr>Chức năng chính</vt:lpstr>
      <vt:lpstr>Đăng nhập</vt:lpstr>
      <vt:lpstr>Quản lý sách – Danh sách Sách</vt:lpstr>
      <vt:lpstr>Quản lý sách – Thêm sách</vt:lpstr>
      <vt:lpstr>Lập phiếu mượn sách</vt:lpstr>
      <vt:lpstr>Xử lý phiếu mượn Online</vt:lpstr>
      <vt:lpstr>Lập phiếu trả sách</vt:lpstr>
      <vt:lpstr>PowerPoint Presentation</vt:lpstr>
      <vt:lpstr>Nguồn lực</vt:lpstr>
      <vt:lpstr>Nguồn lực</vt:lpstr>
      <vt:lpstr>Timeline</vt:lpstr>
      <vt:lpstr>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LiMS Library Management System</dc:title>
  <cp:lastModifiedBy>Ho Thanh Binh</cp:lastModifiedBy>
  <cp:revision>27</cp:revision>
  <dcterms:modified xsi:type="dcterms:W3CDTF">2017-03-26T15:40:09Z</dcterms:modified>
</cp:coreProperties>
</file>