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1"/>
  </p:sldMasterIdLst>
  <p:sldIdLst>
    <p:sldId id="256" r:id="rId2"/>
    <p:sldId id="270" r:id="rId3"/>
    <p:sldId id="272" r:id="rId4"/>
    <p:sldId id="257" r:id="rId5"/>
    <p:sldId id="281" r:id="rId6"/>
    <p:sldId id="258" r:id="rId7"/>
    <p:sldId id="273" r:id="rId8"/>
    <p:sldId id="259" r:id="rId9"/>
    <p:sldId id="267" r:id="rId10"/>
    <p:sldId id="276" r:id="rId11"/>
    <p:sldId id="263" r:id="rId12"/>
    <p:sldId id="280" r:id="rId13"/>
    <p:sldId id="265" r:id="rId14"/>
    <p:sldId id="264" r:id="rId15"/>
    <p:sldId id="260" r:id="rId16"/>
    <p:sldId id="268" r:id="rId17"/>
    <p:sldId id="275" r:id="rId18"/>
    <p:sldId id="262" r:id="rId19"/>
    <p:sldId id="277" r:id="rId20"/>
    <p:sldId id="261" r:id="rId21"/>
    <p:sldId id="279" r:id="rId22"/>
    <p:sldId id="266" r:id="rId23"/>
  </p:sldIdLst>
  <p:sldSz cx="12192000" cy="6858000"/>
  <p:notesSz cx="6858000" cy="9144000"/>
  <p:embeddedFontLs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Rockwell Condensed" panose="02060603050405020104" pitchFamily="18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32377F9-39D5-4F69-86E7-BCB1ABA676D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5246A3A-9D20-4872-9D95-EE46DF54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2532" y="1728694"/>
            <a:ext cx="7766936" cy="203200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ÁN CARO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959" y="3429000"/>
            <a:ext cx="9117641" cy="1143000"/>
          </a:xfrm>
        </p:spPr>
        <p:txBody>
          <a:bodyPr numCol="2">
            <a:noAutofit/>
          </a:bodyPr>
          <a:lstStyle/>
          <a:p>
            <a:r>
              <a:rPr lang="en-US" sz="20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20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6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6FE05-8A5D-48BD-AF9A-8700E8EC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27" y="742188"/>
            <a:ext cx="2974145" cy="55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2831"/>
            <a:ext cx="9825566" cy="6550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777923"/>
            <a:ext cx="11982734" cy="6080077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Box(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(h &lt;= 1 || w &lt;= 1) return;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x; ix &lt;= x + w; ix++)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 + h);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y + h;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char(218);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y);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char(191);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h + y);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char(192);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y + h);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char(217);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Help(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Box(x + 35, y, w, h);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+ 2);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"HUONG DAN THAO TAC VOI MENU:"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+ 3);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"+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+ 4);</a:t>
            </a:r>
          </a:p>
          <a:p>
            <a:pPr marL="0" indent="0">
              <a:buNone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cout &lt;&lt; "+su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+ 8);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"HUONG DAN CHOI GAME:"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+ 9);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"+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W, S, D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tri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+ 10);</a:t>
            </a:r>
          </a:p>
          <a:p>
            <a:pPr marL="0" indent="0">
              <a:buNone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cout &lt;&lt; "+su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de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&lt;&lt;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+ 11);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"+ben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duoc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+ 35 + 2, y + 12);</a:t>
            </a:r>
          </a:p>
          <a:p>
            <a:pPr marL="0" indent="0">
              <a:buNone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cout &lt;&lt; " se la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nguoi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chien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&lt;&lt;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(1)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_COMMAND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(_COMMAND == 27) { // 27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68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9F4D-BA21-45BD-9A56-D82E0C90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1182624"/>
            <a:ext cx="570025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6478"/>
            <a:ext cx="9228666" cy="696035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chức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năng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lưu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/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tải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trò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chơi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832513"/>
            <a:ext cx="11941791" cy="5895833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Save(_POINT _A[BOARD_SIZE][BOARD_SIZE],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Player&amp; Player_1,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Player&amp; Player_2, bool _TURN,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::app);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BOARD_SIZE;i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_A[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 &lt;&lt; " ";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Player_1.Name &lt;&lt; " " &lt;&lt; Player_1.Moves &lt;&lt; " " &lt;&lt; Player_1.Wins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Player_2.Name &lt;&lt; " " &lt;&lt; Player_2.Moves &lt;&lt; " " &lt;&lt; Player_2.Wins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_TURN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outputFile.close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Load(_POINT _A[BOARD_SIZE][BOARD_SIZE], Player Player_1, Player Player_2, bool _TURN,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 doc!"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BOARD_SIZE;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_A[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Player_1.Name &gt;&gt;  Player_1.Moves  &gt;&gt; Player_1.Wins 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Player_2.Name &gt;&gt;  Player_2.Moves  &gt;&gt; Player_2.Wins 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_TURN;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inputFile.close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70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0043"/>
            <a:ext cx="10283109" cy="626076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766119"/>
            <a:ext cx="11955440" cy="5975875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CheckBoard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BOARD_SIZE;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][j].x ==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][j].y ==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 == 0)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(_TURN == true) 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 = -1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_A[i][j].c = 1; // Nếu lượt hiện hành là false thì c = 1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BOARD_SIZE;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][j].x = 4 * j + LEFT + 2;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_A[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][j].y = 2 *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TOP + 1</a:t>
            </a: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_A[i][j].c = 0;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_TURN = true; _COMMAND = -1;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_X = _A[0][0].x; _Y = _A[0][0].y; 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DrawBoard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(BOARD_SIZE);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DrawBound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40, 150);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GabageCollect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GabageCollect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validEnter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Khoi_tao_Players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(Player_1, Player_2, 2);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flushall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Show_Player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(75, 7, 25, 4, 2);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(1)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_COMMAND =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(_COMMAND == 27) {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(_COMMAND == 'A')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MoveLeft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(_COMMAND == 'W')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MoveUp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(_COMMAND == 'S')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MoveDown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(_COMMAND == 'D')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(_COMMAND == 'M') menu();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(_COMMAND == 13) {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CheckBoard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-1: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("X");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Player_1.Moves++;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Show_Player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(75, 7, 25, 4, 2);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("O");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Player_2.Moves++;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Show_Player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(75, 7, 25, 4, 2);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0: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validEnter = false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validEnter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ProcessFinish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TestBoard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-1: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0: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AskContinue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!= 'Y')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StartGame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validEnter = true;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}}}}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4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76" y="156175"/>
            <a:ext cx="10044945" cy="580373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617838"/>
            <a:ext cx="11914497" cy="6240162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SetConsoleCursorPosition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GetStdHandle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(STD_OUTPUT_HANDLE),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DrawBoard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LEFT + 1; ix &lt;= 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4 - 1; ix += 4)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TOP;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 + 1,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 + 2,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TOP + 1;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2 - 1;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LEFT; ix &lt;= 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4; ix += 4)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LEFT + 4; ix &lt;= 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4; ix += 4)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TOP + 2;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2 - 2;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char(197);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LEFT + 4; ix &lt;= 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4; ix += 4)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TOP);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char(194);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char(193);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TOP + 2;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char(195);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char(180);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TOP);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char(218);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 + LEFT, TOP);       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char(191);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char(192);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4, TOP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pSize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char(217);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AskContinue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Box(75, _A[BOARD_SIZE - 1][BOARD_SIZE - 1].y - 20, 70, 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GotoXY(85 + 10, _A[BOARD_SIZE - 1][BOARD_SIZE - 1].y - 18);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'y/n' de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tiep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9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800100"/>
            <a:ext cx="11955439" cy="5930899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DrawBound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y0,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x0 + 1; ix &lt; x0 + w; ix++)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y0);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y0 + h);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+ 1;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y0 + h;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 + w,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(x0, y0);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char(218);</a:t>
            </a:r>
          </a:p>
          <a:p>
            <a:pPr marL="0" indent="0">
              <a:buNone/>
            </a:pP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 + w, y0); cout &lt;&lt; char(191);</a:t>
            </a:r>
          </a:p>
          <a:p>
            <a:pPr marL="0" indent="0">
              <a:buNone/>
            </a:pP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(x0, y0 + h); cout &lt;&lt; char(192);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(x0 + w, y0 + h);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char(217);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(_X &lt; _A[BOARD_SIZE -  1][BOARD_SIZE - 1].x)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_X += 4;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MoveLeft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(_X &gt; _A[0][0].x)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_X -= 4;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MoveDown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(_Y &lt; _A[BOARD_SIZE - 1][BOARD_SIZE - 1].y)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_Y += 2;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MoveUp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(_Y &gt; _A[0][0].y)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_Y -= 2;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isDraw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BOARD_SIZE;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(_A[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 == 0)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5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CD5B7-03B6-4F35-849B-479A3784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51" y="1182624"/>
            <a:ext cx="8574297" cy="51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22830"/>
            <a:ext cx="10213579" cy="723331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846161"/>
            <a:ext cx="11982734" cy="5909481"/>
          </a:xfrm>
        </p:spPr>
        <p:txBody>
          <a:bodyPr numCol="4" spcCol="182880">
            <a:normAutofit/>
          </a:bodyPr>
          <a:lstStyle/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{ 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Moves = 0;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 = 0;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Thong_so_Players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thong tin Players: "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"Name of Player_" &lt;&lt; n &lt;&lt; ": ";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In_thong_so_Player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"Player_" &lt;&lt; n &lt;&lt; "'s Name: " &lt;&lt; Name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So_buoc_di_chuyen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"Moves: " &lt;&lt; Moves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So_lan_thang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"Wins: " &lt;&lt; Wins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Player_1;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Player_2;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Khoi_tao_Players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(Player&amp; Player_1, Player&amp; Player_2,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 == 1)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Player_1.Thong_so_Players(1);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(n ==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Player_1.Thong_so_Players(1);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Player_2.Thong_so_Players(2);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Show_Player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number_of_players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number_of_players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Box(x, y, w, h);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Player_1.In_thong_so_Player(1);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Player_1.So_buoc_di_chuyen();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+ 3);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Player_1.So_lan_thang();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number_of_players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Box(x, y, w, h);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Player_1.In_thong_so_Player(1);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Player_1.So_buoc_di_chuyen();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+ 2, y + 3);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Player_1.So_lan_thang();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Box(x + 45, y, w, h);</a:t>
            </a:r>
          </a:p>
          <a:p>
            <a:pPr marL="0" indent="0">
              <a:buNone/>
            </a:pP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+ 45 + 2, y + 1);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Player_2.In_thong_so_Player(2);</a:t>
            </a:r>
          </a:p>
          <a:p>
            <a:pPr marL="0" indent="0">
              <a:buNone/>
            </a:pP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+ 45 + 2, y + 2);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Player_2.So_buoc_di_chuyen();</a:t>
            </a:r>
          </a:p>
          <a:p>
            <a:pPr marL="0" indent="0">
              <a:buNone/>
            </a:pP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+ 45 + 2, y + 3);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Player_2.So_lan_thang();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1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F91ED-5598-4DB2-8D36-016AE402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7" y="1569588"/>
            <a:ext cx="3720654" cy="181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78EF8-D5D2-432B-9D64-2491175B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7" y="3838498"/>
            <a:ext cx="9843548" cy="15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41B241-55BF-4BB3-B77C-E0B3A1FEC03C}"/>
              </a:ext>
            </a:extLst>
          </p:cNvPr>
          <p:cNvSpPr/>
          <p:nvPr/>
        </p:nvSpPr>
        <p:spPr>
          <a:xfrm>
            <a:off x="4078804" y="1600163"/>
            <a:ext cx="403439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24CTT3 (2024 – 2025)</a:t>
            </a:r>
            <a:endParaRPr lang="en-US" sz="2000" b="1" u="sng" dirty="0">
              <a:solidFill>
                <a:srgbClr val="9E3611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i="1" u="sng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i="1" u="sng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- 24120269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24120261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Nhựt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24120293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Mẫn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en-US" sz="2000" b="1" i="1" dirty="0">
                <a:solidFill>
                  <a:srgbClr val="9E36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24120250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1211"/>
            <a:ext cx="10213580" cy="617838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0195"/>
            <a:ext cx="11955439" cy="6227805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ProcessFinish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pWhoWin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(85 + 2, _A[BOARD_SIZE - 1][BOARD_SIZE - 1].y - 8);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pWhoWin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-1: 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Box(75, _A[BOARD_SIZE - 1][BOARD_SIZE - 1].y - 10, 70, 10);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(85 + 10, _A[BOARD_SIZE - 1][BOARD_SIZE - 1].y - 5);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"Player_1: " &lt;&lt; Player_1.Name &lt;&lt; " THANG" &lt;&lt; " Player_2: " &lt;&lt; Player_2.Name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case 1: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Box(75, _A[BOARD_SIZE - 1][BOARD_SIZE - 1].y - 10, 70, 10);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(85 + 10, _A[BOARD_SIZE - 1][BOARD_SIZE - 1].y - 5);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"Player_2: " &lt;&lt; Player_2.Name &lt;&lt; " THANG" &lt;&lt; " Player_1: " &lt;&lt; Player_1.Name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0: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Box(75, _A[BOARD_SIZE - 1][BOARD_SIZE - 1].y - 10, 70, 10);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(85 + 10, _A[BOARD_SIZE - 1][BOARD_SIZE - 1].y - 5);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"Player_1: " &lt;&lt; Player_1.Name &lt;&lt; " HOA" &lt;&lt; " Player_2: " &lt;&lt; Player_2.Name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2:</a:t>
            </a:r>
          </a:p>
          <a:p>
            <a:pPr marL="0" indent="0">
              <a:buNone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_TURN = !_TURN;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(_X, _Y);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pWhoWin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checkWin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{</a:t>
            </a:r>
          </a:p>
          <a:p>
            <a:pPr marL="0" indent="0">
              <a:buNone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player = _A[x][y].c;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dem_1 = 0;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dem_2 = 0;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dem_3 = 0;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dem_4 = 0;</a:t>
            </a: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y; j &lt; y + 5;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(_A[x][j].c == player) dem_1++;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n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x; i &lt; x + 5; i++)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][y].c == player) dem_2++;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 k &lt; 5; k++)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(_A[k + x][k + y].c == player) dem_3++;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 k &lt; 5; k++)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(_A[x - k][k + y].c == player) dem_4++;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(dem_1 &gt;= 5 || dem_2 &gt;= 5 || dem_3 &gt;= 5 || dem_4 &gt;= 5)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false;}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isDraw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BOARD_SIZE;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BOARD_SIZE;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(_A[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][j].c != 0 &amp;&amp;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checkWin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(_TURN == true)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Player_1.Wins++;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-1;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Player_2.Wins++;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}}}</a:t>
            </a:r>
          </a:p>
          <a:p>
            <a:pPr marL="0" indent="0">
              <a:buNone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2;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4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A6967-AEBE-44FE-AB8D-0E137CFB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80" y="1182624"/>
            <a:ext cx="8488240" cy="50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5306" y="2022396"/>
            <a:ext cx="7766936" cy="199447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Cảm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ơn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thầy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đã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chú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ý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đón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xem</a:t>
            </a:r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3130" y="1968500"/>
            <a:ext cx="8345740" cy="203200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TÍNH NĂNG GAME</a:t>
            </a:r>
          </a:p>
        </p:txBody>
      </p:sp>
    </p:spTree>
    <p:extLst>
      <p:ext uri="{BB962C8B-B14F-4D97-AF65-F5344CB8AC3E}">
        <p14:creationId xmlns:p14="http://schemas.microsoft.com/office/powerpoint/2010/main" val="36099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90006"/>
            <a:ext cx="9891705" cy="665018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CARO to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855024"/>
            <a:ext cx="11996382" cy="5846027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&lt;cstdlib&gt;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&lt;thread&gt;  </a:t>
            </a:r>
          </a:p>
          <a:p>
            <a:pPr marL="0" indent="0">
              <a:buNone/>
            </a:pPr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&lt;chrono&gt; 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(line) 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1: return "  ***** “;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2: return " *   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3: return "*    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4: return "*    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5: return " *   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6: return "  *****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return "";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1: return "  ***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2: return " *   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3: return "*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4: return "*******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5: return "*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6: return "*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default: return "";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1: return " ******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2: return " 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3: return " 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4: return " ******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5: return " *   * 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6: return " *    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return "";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(line)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1: return "  *****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2: return " 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3: return "*       *";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4: return "*       *";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5: return " *     *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6: return "  *****  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return "";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"\033[" &lt;&lt; color &lt;&lt; "m";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printCaro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nn-NO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(int i = 1; i &lt;= 6; i++)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  " &lt;&lt;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  " &lt;&lt;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  " &lt;&lt;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Title()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(true) {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printCaro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printCaro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printCaro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63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D8390-33E4-438F-AE75-94B23893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4" y="1915512"/>
            <a:ext cx="9165011" cy="30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77421"/>
            <a:ext cx="10922995" cy="62779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900752"/>
            <a:ext cx="11928143" cy="5813947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once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&lt;cstdlib&gt;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&lt;thread&gt;  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&lt;chrono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"\033[" &lt;&lt; color &lt;&lt; "m";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"W       W  IIIII  N     N" &lt;&lt; endl;</a:t>
            </a: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"W       W    I    NN    N" &lt;&lt; endl;</a:t>
            </a: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"W   W   W    I    N N   N" &lt;&lt; endl;</a:t>
            </a: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"W  W W  W    I    N  N  N" &lt;&lt; endl;</a:t>
            </a:r>
          </a:p>
          <a:p>
            <a:pPr marL="0" indent="0">
              <a:buNone/>
            </a:pPr>
            <a:r>
              <a:rPr lang="pl-P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"W W   W W    I    N   N N" &lt;&lt; endl;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"WW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IIIII  N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win()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//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::milliseconds(300));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86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892-BECC-402B-8AEC-CACA4739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752"/>
            <a:ext cx="10058400" cy="88087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62A26A-9971-4FD1-B64C-716D56EB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182624"/>
            <a:ext cx="9174480" cy="47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2504"/>
            <a:ext cx="9856078" cy="665018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2016"/>
            <a:ext cx="11928144" cy="5956692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&lt;thread&gt; 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&lt;chrono&gt;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50;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5;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COORD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SetConsoleCursorPosition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GetStdHandle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(STD_OUTPUT_HANDLE),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ShowCur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CursorVisibility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CONSOLE_CURSOR_INFO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cursorInfo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GetConsoleCursorInfo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GetStdHandle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(STD_OUTPUT_HANDLE), &amp;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cursorInfo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cursorInfo.bVisible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CursorVisibility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SetConsoleCursorInfo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GetStdHandle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(STD_OUTPUT_HANDLE), &amp;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cursorInfo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SetConsoleTextAttribute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GetStdHandle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(STD_OUTPUT_HANDLE), color);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box(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 + 1;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y + h - 1;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x + 1; ix &lt;= x + w - 1; ix++)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";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(w 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nd.length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/ 2, y + h / 2);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(h &lt;= 1 || w &lt;= 1) return;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x; ix &lt;= x + w; ix++)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y + h);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char(196);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y + h;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char(179);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char(218);</a:t>
            </a:r>
          </a:p>
          <a:p>
            <a:pPr marL="0" indent="0">
              <a:buNone/>
            </a:pP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y); cout &lt;&lt; char(191);</a:t>
            </a:r>
          </a:p>
          <a:p>
            <a:pPr marL="0" indent="0">
              <a:buNone/>
            </a:pP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fr-F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 + h); cout &lt;&lt; char(192);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w, y + h);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char(217);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void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thanh_sang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b_color_sang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SetColor(b_color_sang);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 + 1;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y + h - 1; </a:t>
            </a:r>
            <a:r>
              <a:rPr lang="es-E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ix = x + 1; ix &lt;= x + w - 1; ix++)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(ix,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";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635000"/>
            <a:ext cx="11859904" cy="6223000"/>
          </a:xfrm>
        </p:spPr>
        <p:txBody>
          <a:bodyPr numCol="4" spcCol="182880">
            <a:noAutofit/>
          </a:bodyPr>
          <a:lstStyle/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+ (w 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nd.length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/ 2, y + h / 2); 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menu() {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= 13; 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2;  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 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b_color_sang = 75;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items[] = { "New Game", "Load Game", "Setting", "Help", "Exit" };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sl = 5;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nn-NO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0; i &lt; sl; i++)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box(x, y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w,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items[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true)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gotoXY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thanh_sang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w,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items[(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y) /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thanh_sang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w, h,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b_color_sang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items[(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y) /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(_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kbhit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_COMMAND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(_COMMAND == 'W') {if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y)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 +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if (_COMMAND == 'S') 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y +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- 1))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(_COMMAND == 13) { // Enter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y) / (h +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box_spacing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nYou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selected: " &lt;&lt; items[index] &lt;&lt;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index;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this_thread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sleep_for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::milliseconds(1000)); //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 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11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444</TotalTime>
  <Words>5485</Words>
  <Application>Microsoft Office PowerPoint</Application>
  <PresentationFormat>Widescreen</PresentationFormat>
  <Paragraphs>706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Rockwell Condensed</vt:lpstr>
      <vt:lpstr>Times New Roman</vt:lpstr>
      <vt:lpstr>Wingdings</vt:lpstr>
      <vt:lpstr>Rockwell</vt:lpstr>
      <vt:lpstr>Wood Type</vt:lpstr>
      <vt:lpstr>ĐỒ ÁN CARO</vt:lpstr>
      <vt:lpstr>PowerPoint Presentation</vt:lpstr>
      <vt:lpstr>CÁC TÍNH NĂNG GAME</vt:lpstr>
      <vt:lpstr>Hàm code tiêu đề – chữ CARO to và đổi màu</vt:lpstr>
      <vt:lpstr>DEMO</vt:lpstr>
      <vt:lpstr>Hàm code hiệu ứng chữ WIN đổi màu khi thắng</vt:lpstr>
      <vt:lpstr>DEMO</vt:lpstr>
      <vt:lpstr>Hàm code bảng menu</vt:lpstr>
      <vt:lpstr>PowerPoint Presentation</vt:lpstr>
      <vt:lpstr>DEMO</vt:lpstr>
      <vt:lpstr>Hàm code chức năng Help </vt:lpstr>
      <vt:lpstr>DEMO</vt:lpstr>
      <vt:lpstr>Hàm code chức năng lưu/tải trò chơi </vt:lpstr>
      <vt:lpstr>Hàm code đánh dấu vị trí và chơi game</vt:lpstr>
      <vt:lpstr>Hàm vẽ bàn cờ</vt:lpstr>
      <vt:lpstr>PowerPoint Presentation</vt:lpstr>
      <vt:lpstr>DEMO</vt:lpstr>
      <vt:lpstr>Hàm code nhập thông số người chơi</vt:lpstr>
      <vt:lpstr>DEMO</vt:lpstr>
      <vt:lpstr>Hàm code xử lý hiệu ứng thắng, thua, hòa</vt:lpstr>
      <vt:lpstr>DEMO</vt:lpstr>
      <vt:lpstr>Cảm ơn thầy đã chú ý đón xem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CARO</dc:title>
  <dc:creator>NGÔ MẪN NHI</dc:creator>
  <cp:lastModifiedBy>Ngo Viet Thanh Binh</cp:lastModifiedBy>
  <cp:revision>38</cp:revision>
  <dcterms:created xsi:type="dcterms:W3CDTF">2024-10-21T16:26:37Z</dcterms:created>
  <dcterms:modified xsi:type="dcterms:W3CDTF">2024-10-22T15:04:03Z</dcterms:modified>
</cp:coreProperties>
</file>