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46" r:id="rId5"/>
    <p:sldId id="447" r:id="rId6"/>
    <p:sldId id="448" r:id="rId7"/>
    <p:sldId id="454" r:id="rId8"/>
    <p:sldId id="460" r:id="rId9"/>
    <p:sldId id="461" r:id="rId10"/>
    <p:sldId id="452" r:id="rId11"/>
    <p:sldId id="455" r:id="rId12"/>
    <p:sldId id="450" r:id="rId13"/>
    <p:sldId id="462" r:id="rId14"/>
    <p:sldId id="453" r:id="rId15"/>
    <p:sldId id="451" r:id="rId16"/>
    <p:sldId id="4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4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twitch.tv/" TargetMode="External"/><Relationship Id="rId4" Type="http://schemas.openxmlformats.org/officeDocument/2006/relationships/hyperlink" Target="https://www.kaggle.com/datasets/aayushmishra1512/twitch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6187440" cy="1807390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4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TOP 1000 STREAMER DATA ON TWITCH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29B0833-FB77-4BD8-B470-DD97359FC3F2}"/>
              </a:ext>
            </a:extLst>
          </p:cNvPr>
          <p:cNvSpPr txBox="1">
            <a:spLocks/>
          </p:cNvSpPr>
          <p:nvPr/>
        </p:nvSpPr>
        <p:spPr>
          <a:xfrm>
            <a:off x="3518264" y="4410530"/>
            <a:ext cx="2817222" cy="10149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09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EE265-70D3-294A-F9E9-CC20DEAFFCAC}"/>
              </a:ext>
            </a:extLst>
          </p:cNvPr>
          <p:cNvSpPr/>
          <p:nvPr/>
        </p:nvSpPr>
        <p:spPr>
          <a:xfrm>
            <a:off x="2893695" y="310069"/>
            <a:ext cx="6404610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0842B-9AF3-CBA3-CA14-2EAE360D1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60" y="1856646"/>
            <a:ext cx="11423679" cy="386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4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D57BFF-3FEC-4359-8C54-CEDB3C8B6278}"/>
              </a:ext>
            </a:extLst>
          </p:cNvPr>
          <p:cNvSpPr/>
          <p:nvPr/>
        </p:nvSpPr>
        <p:spPr>
          <a:xfrm>
            <a:off x="381000" y="243895"/>
            <a:ext cx="11429999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the linear regression analysis and explain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5F82426-AAA8-4F53-A936-9FCBABD09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4" y="1194516"/>
            <a:ext cx="10058399" cy="5343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8E4BA-4189-41F9-905D-E8D29EABF1C3}"/>
              </a:ext>
            </a:extLst>
          </p:cNvPr>
          <p:cNvSpPr/>
          <p:nvPr/>
        </p:nvSpPr>
        <p:spPr>
          <a:xfrm>
            <a:off x="2287089" y="283084"/>
            <a:ext cx="7617822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results with a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B0A3-2B83-4540-A727-CE91A2435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" y="1585680"/>
            <a:ext cx="5947006" cy="3686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E2C7D-789D-40AB-A9EC-91B00B6B0A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8" y="1585681"/>
            <a:ext cx="5903732" cy="3686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EE265-70D3-294A-F9E9-CC20DEAFFCAC}"/>
              </a:ext>
            </a:extLst>
          </p:cNvPr>
          <p:cNvSpPr/>
          <p:nvPr/>
        </p:nvSpPr>
        <p:spPr>
          <a:xfrm>
            <a:off x="1711779" y="335336"/>
            <a:ext cx="8768442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development direction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4B9C5A-2F64-84EC-43E7-3F23EB543356}"/>
              </a:ext>
            </a:extLst>
          </p:cNvPr>
          <p:cNvSpPr/>
          <p:nvPr/>
        </p:nvSpPr>
        <p:spPr>
          <a:xfrm>
            <a:off x="407126" y="1776550"/>
            <a:ext cx="11377748" cy="38666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main relationship between the variables in the data set, as well as answer the questions posed in the report.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number of followers achieved after 1 year of a stream channel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more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8781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110" y="-71844"/>
            <a:ext cx="12191550" cy="6857999"/>
          </a:xfrm>
        </p:spPr>
      </p:pic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5423F0F0-0DA0-493E-9327-136BDE17E872}"/>
              </a:ext>
            </a:extLst>
          </p:cNvPr>
          <p:cNvSpPr/>
          <p:nvPr/>
        </p:nvSpPr>
        <p:spPr>
          <a:xfrm>
            <a:off x="694508" y="734784"/>
            <a:ext cx="10802983" cy="5734598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20133025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20133102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20133104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20133105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4246A3-882A-462E-A540-ABD4C8E3966E}"/>
              </a:ext>
            </a:extLst>
          </p:cNvPr>
          <p:cNvSpPr/>
          <p:nvPr/>
        </p:nvSpPr>
        <p:spPr>
          <a:xfrm>
            <a:off x="3313611" y="71845"/>
            <a:ext cx="5586548" cy="6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04BEF-D9E2-2195-C334-21A430BB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780" y="3824149"/>
            <a:ext cx="666206" cy="751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5B046-DCDE-6FEB-D0F6-3685E1C16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780" y="3034176"/>
            <a:ext cx="666206" cy="789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6B3C42-0717-0DBC-DEE4-C4E0A5C5B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780" y="4575265"/>
            <a:ext cx="687902" cy="751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089581-FC6A-052F-F2C4-C5D40BF94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0780" y="2159761"/>
            <a:ext cx="687902" cy="789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3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1"/>
            <a:ext cx="12191550" cy="685799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55FC6A-1495-4604-B93C-0B183771F64A}"/>
              </a:ext>
            </a:extLst>
          </p:cNvPr>
          <p:cNvSpPr/>
          <p:nvPr/>
        </p:nvSpPr>
        <p:spPr>
          <a:xfrm>
            <a:off x="3018383" y="230831"/>
            <a:ext cx="6154783" cy="8360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INTRODUCTION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2D1B3C-356D-4DCF-8FC3-AAC7A6ACC11C}"/>
              </a:ext>
            </a:extLst>
          </p:cNvPr>
          <p:cNvSpPr/>
          <p:nvPr/>
        </p:nvSpPr>
        <p:spPr>
          <a:xfrm>
            <a:off x="748938" y="1619794"/>
            <a:ext cx="10694126" cy="5007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streamer industry is quite flexible in terms of working time, the working tool is quite simple, just a laptop or phone, along with the level of service, high salary makes this industry quite "hot" for young people.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Twitch is a gathering place for many famous streamers in the world.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a streamer channel, the number of followers is very important.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So, we will predict the number of followers a channel will gain after 1 year and analyze the relationship between the number of followers and the rest of the factors of a typical stream channel.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8A18C-8066-D464-33FA-3F8E8D370663}"/>
              </a:ext>
            </a:extLst>
          </p:cNvPr>
          <p:cNvSpPr/>
          <p:nvPr/>
        </p:nvSpPr>
        <p:spPr>
          <a:xfrm>
            <a:off x="3018383" y="230831"/>
            <a:ext cx="6154783" cy="8360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502CB4-4AFB-0F85-58A4-D0DF95C192F2}"/>
              </a:ext>
            </a:extLst>
          </p:cNvPr>
          <p:cNvSpPr/>
          <p:nvPr/>
        </p:nvSpPr>
        <p:spPr>
          <a:xfrm>
            <a:off x="853213" y="1297684"/>
            <a:ext cx="10485121" cy="1706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source: </a:t>
            </a:r>
            <a:r>
              <a:rPr lang="en-US" sz="2200" b="0" i="0" u="none" strike="noStrike" dirty="0">
                <a:solidFill>
                  <a:srgbClr val="337AB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https://www.kaggle.com/datasets/aayushmishra1512/twitchdata</a:t>
            </a:r>
            <a:endParaRPr lang="en-US" sz="2200" b="0" i="0" u="none" strike="noStrike" dirty="0">
              <a:solidFill>
                <a:srgbClr val="337AB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collect: </a:t>
            </a:r>
            <a:r>
              <a:rPr lang="en-US" sz="2200" b="0" i="0" u="none" strike="noStrike" dirty="0">
                <a:solidFill>
                  <a:srgbClr val="337AB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https://www.twitch.tv/</a:t>
            </a:r>
            <a:endParaRPr lang="en-US" sz="2200" b="0" i="0" u="none" strike="noStrike" dirty="0">
              <a:solidFill>
                <a:srgbClr val="337AB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collect: Survey channels on Twitch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0BE23-D0B4-5D3C-166A-BACF9BA2D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70" y="3150378"/>
            <a:ext cx="11199617" cy="3476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4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EE33B-A834-CD98-AD9D-0458347DD562}"/>
              </a:ext>
            </a:extLst>
          </p:cNvPr>
          <p:cNvSpPr/>
          <p:nvPr/>
        </p:nvSpPr>
        <p:spPr>
          <a:xfrm>
            <a:off x="3018382" y="115416"/>
            <a:ext cx="6154783" cy="8360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E8B33-9870-F895-035A-A721B623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2" y="1122879"/>
            <a:ext cx="8393977" cy="5225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EB57CD-A497-4A82-D392-6BFBB492678B}"/>
              </a:ext>
            </a:extLst>
          </p:cNvPr>
          <p:cNvSpPr/>
          <p:nvPr/>
        </p:nvSpPr>
        <p:spPr>
          <a:xfrm>
            <a:off x="9339943" y="1240971"/>
            <a:ext cx="2379074" cy="4911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chart, we see that the larger the number of followers, the higher the views</a:t>
            </a:r>
          </a:p>
        </p:txBody>
      </p:sp>
    </p:spTree>
    <p:extLst>
      <p:ext uri="{BB962C8B-B14F-4D97-AF65-F5344CB8AC3E}">
        <p14:creationId xmlns:p14="http://schemas.microsoft.com/office/powerpoint/2010/main" val="26791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EE33B-A834-CD98-AD9D-0458347DD562}"/>
              </a:ext>
            </a:extLst>
          </p:cNvPr>
          <p:cNvSpPr/>
          <p:nvPr/>
        </p:nvSpPr>
        <p:spPr>
          <a:xfrm>
            <a:off x="3018383" y="230831"/>
            <a:ext cx="6154783" cy="8360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167AF4-4F90-D988-5DC8-C82F19BEA86B}"/>
              </a:ext>
            </a:extLst>
          </p:cNvPr>
          <p:cNvSpPr/>
          <p:nvPr/>
        </p:nvSpPr>
        <p:spPr>
          <a:xfrm>
            <a:off x="8986772" y="1210624"/>
            <a:ext cx="2630936" cy="52816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streamers using English language accounts for nearly half. Prove that language is a part in the development of a channel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B5265-E5B3-55C5-34D4-1EE5334E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4" y="1297684"/>
            <a:ext cx="7686676" cy="5281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A2824-C3A1-411D-A79D-27B199DC21B2}"/>
              </a:ext>
            </a:extLst>
          </p:cNvPr>
          <p:cNvSpPr/>
          <p:nvPr/>
        </p:nvSpPr>
        <p:spPr>
          <a:xfrm>
            <a:off x="2621280" y="204706"/>
            <a:ext cx="6949439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viewer age affect views?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16E93-CF70-4364-8FF8-2ACEC746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119106"/>
            <a:ext cx="7380514" cy="4811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FF3DC-A302-4D8B-9B6A-4324B351C36B}"/>
              </a:ext>
            </a:extLst>
          </p:cNvPr>
          <p:cNvSpPr/>
          <p:nvPr/>
        </p:nvSpPr>
        <p:spPr>
          <a:xfrm>
            <a:off x="7772400" y="1040816"/>
            <a:ext cx="4158342" cy="3122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/>
              <a:t>- Through the graph, we can see that stream channels without age restrictions have a higher average view than age-restricted channels.</a:t>
            </a:r>
          </a:p>
          <a:p>
            <a:pPr algn="just"/>
            <a:r>
              <a:rPr lang="en-US" sz="2000" dirty="0"/>
              <a:t>- The median of the channel without age restriction is still higher than the median of the restricted channel.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37CF65-7E4E-48DF-A5A6-9373B43B4551}"/>
              </a:ext>
            </a:extLst>
          </p:cNvPr>
          <p:cNvSpPr/>
          <p:nvPr/>
        </p:nvSpPr>
        <p:spPr>
          <a:xfrm>
            <a:off x="7772399" y="4289342"/>
            <a:ext cx="4158341" cy="1641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</a:t>
            </a:r>
            <a:r>
              <a:rPr lang="en-US" sz="1800" dirty="0"/>
              <a:t>stream channels without age restrictions have a higher average view than age-restricted channels.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p-value = 0.004897</a:t>
            </a:r>
          </a:p>
        </p:txBody>
      </p:sp>
    </p:spTree>
    <p:extLst>
      <p:ext uri="{BB962C8B-B14F-4D97-AF65-F5344CB8AC3E}">
        <p14:creationId xmlns:p14="http://schemas.microsoft.com/office/powerpoint/2010/main" val="41276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1"/>
            <a:ext cx="12191550" cy="6857999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2A72AC-F6EB-04BE-16DB-3EC3B01BCD24}"/>
              </a:ext>
            </a:extLst>
          </p:cNvPr>
          <p:cNvSpPr/>
          <p:nvPr/>
        </p:nvSpPr>
        <p:spPr>
          <a:xfrm>
            <a:off x="326571" y="191643"/>
            <a:ext cx="11756571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stream time affect the number of followers per channel?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85CB4B-20E8-746B-1282-7B21E1351EA8}"/>
              </a:ext>
            </a:extLst>
          </p:cNvPr>
          <p:cNvSpPr/>
          <p:nvPr/>
        </p:nvSpPr>
        <p:spPr>
          <a:xfrm>
            <a:off x="9213484" y="1632176"/>
            <a:ext cx="2451647" cy="44949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chart, we can see that the higher the stream time, the more the number of followers tends to decrease.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47939-73B6-622C-6B29-AC89FF40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9" y="1094611"/>
            <a:ext cx="8593601" cy="5571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2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4C29EA-0555-4535-8840-81CCAEBC326B}"/>
              </a:ext>
            </a:extLst>
          </p:cNvPr>
          <p:cNvSpPr/>
          <p:nvPr/>
        </p:nvSpPr>
        <p:spPr>
          <a:xfrm>
            <a:off x="365760" y="191643"/>
            <a:ext cx="11547565" cy="7096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number of followers affects Streamer’s views 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55B806-B3E0-4371-942A-B0169B665769}"/>
              </a:ext>
            </a:extLst>
          </p:cNvPr>
          <p:cNvSpPr/>
          <p:nvPr/>
        </p:nvSpPr>
        <p:spPr>
          <a:xfrm>
            <a:off x="953589" y="988477"/>
            <a:ext cx="7537268" cy="94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r>
              <a:rPr lang="en-US" dirty="0"/>
              <a:t>We use two variables (View gained &amp; Followers ) to check that.</a:t>
            </a:r>
          </a:p>
          <a:p>
            <a:pPr algn="just"/>
            <a:r>
              <a:rPr lang="en-US" dirty="0"/>
              <a:t>( Views gained are number of views gained during previous year)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187F2-A486-44FD-A1B8-6BCC34ABD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57" y="2016142"/>
            <a:ext cx="11102370" cy="35922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5A7A53-2745-4F02-A9C0-A940C91D6E38}"/>
              </a:ext>
            </a:extLst>
          </p:cNvPr>
          <p:cNvSpPr/>
          <p:nvPr/>
        </p:nvSpPr>
        <p:spPr>
          <a:xfrm>
            <a:off x="387532" y="5695405"/>
            <a:ext cx="11416936" cy="901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- Conclusion:</a:t>
            </a:r>
          </a:p>
          <a:p>
            <a:pPr algn="just"/>
            <a:r>
              <a:rPr lang="en-US" dirty="0"/>
              <a:t>	+ Number of followers certainly affects views gained. The more followers the more views gained .</a:t>
            </a:r>
          </a:p>
          <a:p>
            <a:pPr algn="just"/>
            <a:r>
              <a:rPr lang="en-US" dirty="0"/>
              <a:t>	+ In addition, there are many variables affects view gained not only number of followers</a:t>
            </a:r>
          </a:p>
        </p:txBody>
      </p:sp>
    </p:spTree>
    <p:extLst>
      <p:ext uri="{BB962C8B-B14F-4D97-AF65-F5344CB8AC3E}">
        <p14:creationId xmlns:p14="http://schemas.microsoft.com/office/powerpoint/2010/main" val="22522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{D2B86A00-2AD1-45E8-A8AA-D299345AD31B}tf78479028_win32</Template>
  <TotalTime>592</TotalTime>
  <Words>476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Times New Roman</vt:lpstr>
      <vt:lpstr>Wingdings</vt:lpstr>
      <vt:lpstr>Balancing Act</vt:lpstr>
      <vt:lpstr>Wellspring</vt:lpstr>
      <vt:lpstr>Star of the show</vt:lpstr>
      <vt:lpstr>Amusements</vt:lpstr>
      <vt:lpstr>ANALYSIS OF TOP 1000 STREAMER DATA ON TWITCH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TOP 100 STREAMER DATA ON TWITCH</dc:title>
  <dc:creator>Thanh Binh</dc:creator>
  <cp:lastModifiedBy>Thanh Binh</cp:lastModifiedBy>
  <cp:revision>34</cp:revision>
  <dcterms:created xsi:type="dcterms:W3CDTF">2022-12-17T18:32:37Z</dcterms:created>
  <dcterms:modified xsi:type="dcterms:W3CDTF">2022-12-19T15:02:09Z</dcterms:modified>
</cp:coreProperties>
</file>