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Agoda Recommendation System —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Models &amp; Evaluation Results Summary\nGenerated at: 20250830_213904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Summary (Average)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47472">
                <a:tc>
                  <a:txBody>
                    <a:bodyPr/>
                    <a:lstStyle/>
                    <a:p>
                      <a: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ndcg_bin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ndcg_grd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0.4946666666666667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0.45027777777777783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0.033516614218864295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0.20058541158166654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0.6313333333333333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0.5765555555555556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0.045959160529066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0.20856115792199367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0.6639999999999999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0.6234972222222223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0.04837957112343463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0.2861435690518352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0.47833333333333333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0.4220220899470899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0.048747367408192493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0.2039502057557786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0.6293333333333334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0.5572171957671957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0.06875257882005634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0.22000739473461545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0.6143595238095237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0.07282152293304657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0.3011557420992864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doc2vec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0.44366666666666665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0.37174401159985526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0.07018522172648915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0.20186179520147388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0.6321666666666667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0.5480416327960252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0.10494606153619294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0.23814504964660396</a:t>
                      </a:r>
                    </a:p>
                  </a:txBody>
                  <a:tcPr/>
                </a:tc>
              </a:tr>
              <a:tr h="347472">
                <a:tc>
                  <a:txBody>
                    <a:bodyPr/>
                    <a:lstStyle/>
                    <a:p>
                      <a:r>
                        <a:t>tfidf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0.6698333333333333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0.6074622059048337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0.11215809273256627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0.31810898789434433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precision</a:t>
            </a:r>
          </a:p>
        </p:txBody>
      </p:sp>
      <p:pic>
        <p:nvPicPr>
          <p:cNvPr id="3" name="Picture 2" descr="preci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map</a:t>
            </a:r>
          </a:p>
        </p:txBody>
      </p:sp>
      <p:pic>
        <p:nvPicPr>
          <p:cNvPr id="3" name="Picture 2" descr="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ndcg_bin</a:t>
            </a:r>
          </a:p>
        </p:txBody>
      </p:sp>
      <p:pic>
        <p:nvPicPr>
          <p:cNvPr id="3" name="Picture 2" descr="ndcg_b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Charts: ndcg_grd</a:t>
            </a:r>
          </a:p>
        </p:txBody>
      </p:sp>
      <p:pic>
        <p:nvPicPr>
          <p:cNvPr id="3" name="Picture 2" descr="ndcg_g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