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7"/>
  </p:notesMasterIdLst>
  <p:handoutMasterIdLst>
    <p:handoutMasterId r:id="rId28"/>
  </p:handoutMasterIdLst>
  <p:sldIdLst>
    <p:sldId id="259" r:id="rId2"/>
    <p:sldId id="296" r:id="rId3"/>
    <p:sldId id="298" r:id="rId4"/>
    <p:sldId id="299" r:id="rId5"/>
    <p:sldId id="268" r:id="rId6"/>
    <p:sldId id="286" r:id="rId7"/>
    <p:sldId id="287" r:id="rId8"/>
    <p:sldId id="288" r:id="rId9"/>
    <p:sldId id="289" r:id="rId10"/>
    <p:sldId id="263" r:id="rId11"/>
    <p:sldId id="307" r:id="rId12"/>
    <p:sldId id="290" r:id="rId13"/>
    <p:sldId id="291" r:id="rId14"/>
    <p:sldId id="300" r:id="rId15"/>
    <p:sldId id="293" r:id="rId16"/>
    <p:sldId id="301" r:id="rId17"/>
    <p:sldId id="295" r:id="rId18"/>
    <p:sldId id="303" r:id="rId19"/>
    <p:sldId id="302" r:id="rId20"/>
    <p:sldId id="304" r:id="rId21"/>
    <p:sldId id="305" r:id="rId22"/>
    <p:sldId id="271" r:id="rId23"/>
    <p:sldId id="306" r:id="rId24"/>
    <p:sldId id="272" r:id="rId25"/>
    <p:sldId id="267" r:id="rId26"/>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04" userDrawn="1">
          <p15:clr>
            <a:srgbClr val="A4A3A4"/>
          </p15:clr>
        </p15:guide>
        <p15:guide id="3" orient="horz" pos="4144" userDrawn="1">
          <p15:clr>
            <a:srgbClr val="A4A3A4"/>
          </p15:clr>
        </p15:guide>
        <p15:guide id="4" orient="horz" pos="3952" userDrawn="1">
          <p15:clr>
            <a:srgbClr val="A4A3A4"/>
          </p15:clr>
        </p15:guide>
        <p15:guide id="5" orient="horz" pos="1136" userDrawn="1">
          <p15:clr>
            <a:srgbClr val="A4A3A4"/>
          </p15:clr>
        </p15:guide>
        <p15:guide id="6" pos="3839" userDrawn="1">
          <p15:clr>
            <a:srgbClr val="A4A3A4"/>
          </p15:clr>
        </p15:guide>
        <p15:guide id="7" pos="191" userDrawn="1">
          <p15:clr>
            <a:srgbClr val="A4A3A4"/>
          </p15:clr>
        </p15:guide>
        <p15:guide id="8" pos="7486" userDrawn="1">
          <p15:clr>
            <a:srgbClr val="A4A3A4"/>
          </p15:clr>
        </p15:guide>
        <p15:guide id="9" pos="576" userDrawn="1">
          <p15:clr>
            <a:srgbClr val="A4A3A4"/>
          </p15:clr>
        </p15:guide>
        <p15:guide id="10" pos="7102"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F6591-7D02-49E9-B443-FF2E8AD8C009}" v="453" dt="2022-12-11T02:04:13.162"/>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0327" autoAdjust="0"/>
  </p:normalViewPr>
  <p:slideViewPr>
    <p:cSldViewPr>
      <p:cViewPr varScale="1">
        <p:scale>
          <a:sx n="77" d="100"/>
          <a:sy n="77" d="100"/>
        </p:scale>
        <p:origin x="82" y="202"/>
      </p:cViewPr>
      <p:guideLst>
        <p:guide orient="horz" pos="2160"/>
        <p:guide orient="horz" pos="304"/>
        <p:guide orient="horz" pos="4144"/>
        <p:guide orient="horz" pos="3952"/>
        <p:guide orient="horz" pos="1136"/>
        <p:guide pos="3839"/>
        <p:guide pos="191"/>
        <p:guide pos="7486"/>
        <p:guide pos="576"/>
        <p:guide pos="7102"/>
      </p:guideLst>
    </p:cSldViewPr>
  </p:slideViewPr>
  <p:notesTextViewPr>
    <p:cViewPr>
      <p:scale>
        <a:sx n="1" d="1"/>
        <a:sy n="1" d="1"/>
      </p:scale>
      <p:origin x="0" y="0"/>
    </p:cViewPr>
  </p:notesTextViewPr>
  <p:notesViewPr>
    <p:cSldViewPr showGuides="1">
      <p:cViewPr varScale="1">
        <p:scale>
          <a:sx n="76" d="100"/>
          <a:sy n="76" d="100"/>
        </p:scale>
        <p:origin x="1680"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ongthanhchinh1984" userId="a7a4e527-94cf-4f86-8c5f-4f48a27d13ea" providerId="ADAL" clId="{2D3F6591-7D02-49E9-B443-FF2E8AD8C009}"/>
    <pc:docChg chg="undo custSel addSld delSld modSld sldOrd modNotesMaster modHandout">
      <pc:chgData name="truongthanhchinh1984" userId="a7a4e527-94cf-4f86-8c5f-4f48a27d13ea" providerId="ADAL" clId="{2D3F6591-7D02-49E9-B443-FF2E8AD8C009}" dt="2022-12-11T02:04:13.162" v="11130"/>
      <pc:docMkLst>
        <pc:docMk/>
      </pc:docMkLst>
      <pc:sldChg chg="addSp delSp modSp mod">
        <pc:chgData name="truongthanhchinh1984" userId="a7a4e527-94cf-4f86-8c5f-4f48a27d13ea" providerId="ADAL" clId="{2D3F6591-7D02-49E9-B443-FF2E8AD8C009}" dt="2022-11-07T06:41:23.369" v="1260" actId="1076"/>
        <pc:sldMkLst>
          <pc:docMk/>
          <pc:sldMk cId="1017029501" sldId="259"/>
        </pc:sldMkLst>
        <pc:spChg chg="mod">
          <ac:chgData name="truongthanhchinh1984" userId="a7a4e527-94cf-4f86-8c5f-4f48a27d13ea" providerId="ADAL" clId="{2D3F6591-7D02-49E9-B443-FF2E8AD8C009}" dt="2022-11-07T06:41:23.369" v="1260" actId="1076"/>
          <ac:spMkLst>
            <pc:docMk/>
            <pc:sldMk cId="1017029501" sldId="259"/>
            <ac:spMk id="2" creationId="{00000000-0000-0000-0000-000000000000}"/>
          </ac:spMkLst>
        </pc:spChg>
        <pc:spChg chg="mod">
          <ac:chgData name="truongthanhchinh1984" userId="a7a4e527-94cf-4f86-8c5f-4f48a27d13ea" providerId="ADAL" clId="{2D3F6591-7D02-49E9-B443-FF2E8AD8C009}" dt="2022-11-07T02:08:42.371" v="0" actId="108"/>
          <ac:spMkLst>
            <pc:docMk/>
            <pc:sldMk cId="1017029501" sldId="259"/>
            <ac:spMk id="3" creationId="{00000000-0000-0000-0000-000000000000}"/>
          </ac:spMkLst>
        </pc:spChg>
        <pc:picChg chg="add del mod">
          <ac:chgData name="truongthanhchinh1984" userId="a7a4e527-94cf-4f86-8c5f-4f48a27d13ea" providerId="ADAL" clId="{2D3F6591-7D02-49E9-B443-FF2E8AD8C009}" dt="2022-11-07T02:37:51.734" v="400" actId="478"/>
          <ac:picMkLst>
            <pc:docMk/>
            <pc:sldMk cId="1017029501" sldId="259"/>
            <ac:picMk id="4" creationId="{BA0AD3E6-1885-8C31-36A8-B5014EF1E168}"/>
          </ac:picMkLst>
        </pc:picChg>
        <pc:picChg chg="add mod">
          <ac:chgData name="truongthanhchinh1984" userId="a7a4e527-94cf-4f86-8c5f-4f48a27d13ea" providerId="ADAL" clId="{2D3F6591-7D02-49E9-B443-FF2E8AD8C009}" dt="2022-11-07T02:38:37.441" v="405" actId="14100"/>
          <ac:picMkLst>
            <pc:docMk/>
            <pc:sldMk cId="1017029501" sldId="259"/>
            <ac:picMk id="6" creationId="{5BFAA978-C06E-1A24-09A5-8428F5D7F968}"/>
          </ac:picMkLst>
        </pc:picChg>
      </pc:sldChg>
      <pc:sldChg chg="del">
        <pc:chgData name="truongthanhchinh1984" userId="a7a4e527-94cf-4f86-8c5f-4f48a27d13ea" providerId="ADAL" clId="{2D3F6591-7D02-49E9-B443-FF2E8AD8C009}" dt="2022-11-07T02:29:12.722" v="374" actId="47"/>
        <pc:sldMkLst>
          <pc:docMk/>
          <pc:sldMk cId="3912520735" sldId="260"/>
        </pc:sldMkLst>
      </pc:sldChg>
      <pc:sldChg chg="addSp delSp modSp mod">
        <pc:chgData name="truongthanhchinh1984" userId="a7a4e527-94cf-4f86-8c5f-4f48a27d13ea" providerId="ADAL" clId="{2D3F6591-7D02-49E9-B443-FF2E8AD8C009}" dt="2022-12-10T05:22:05.715" v="11081" actId="120"/>
        <pc:sldMkLst>
          <pc:docMk/>
          <pc:sldMk cId="2235230872" sldId="263"/>
        </pc:sldMkLst>
        <pc:spChg chg="mod">
          <ac:chgData name="truongthanhchinh1984" userId="a7a4e527-94cf-4f86-8c5f-4f48a27d13ea" providerId="ADAL" clId="{2D3F6591-7D02-49E9-B443-FF2E8AD8C009}" dt="2022-12-09T04:14:33.119" v="8312" actId="2711"/>
          <ac:spMkLst>
            <pc:docMk/>
            <pc:sldMk cId="2235230872" sldId="263"/>
            <ac:spMk id="2" creationId="{00000000-0000-0000-0000-000000000000}"/>
          </ac:spMkLst>
        </pc:spChg>
        <pc:spChg chg="del">
          <ac:chgData name="truongthanhchinh1984" userId="a7a4e527-94cf-4f86-8c5f-4f48a27d13ea" providerId="ADAL" clId="{2D3F6591-7D02-49E9-B443-FF2E8AD8C009}" dt="2022-11-07T11:38:30.887" v="3048" actId="478"/>
          <ac:spMkLst>
            <pc:docMk/>
            <pc:sldMk cId="2235230872" sldId="263"/>
            <ac:spMk id="3" creationId="{5FE613D7-7232-2D2D-D96C-68B4109FF178}"/>
          </ac:spMkLst>
        </pc:spChg>
        <pc:spChg chg="add del mod">
          <ac:chgData name="truongthanhchinh1984" userId="a7a4e527-94cf-4f86-8c5f-4f48a27d13ea" providerId="ADAL" clId="{2D3F6591-7D02-49E9-B443-FF2E8AD8C009}" dt="2022-12-09T02:22:51.444" v="5804" actId="478"/>
          <ac:spMkLst>
            <pc:docMk/>
            <pc:sldMk cId="2235230872" sldId="263"/>
            <ac:spMk id="4" creationId="{BD4B6AC4-97BC-18F3-5E0A-6A5E5CB34B51}"/>
          </ac:spMkLst>
        </pc:spChg>
        <pc:spChg chg="add del mod">
          <ac:chgData name="truongthanhchinh1984" userId="a7a4e527-94cf-4f86-8c5f-4f48a27d13ea" providerId="ADAL" clId="{2D3F6591-7D02-49E9-B443-FF2E8AD8C009}" dt="2022-12-09T02:22:56.085" v="5806" actId="478"/>
          <ac:spMkLst>
            <pc:docMk/>
            <pc:sldMk cId="2235230872" sldId="263"/>
            <ac:spMk id="8" creationId="{44E0ABA6-B1ED-D0B6-2A6E-237BBF6F7CA7}"/>
          </ac:spMkLst>
        </pc:spChg>
        <pc:spChg chg="del mod">
          <ac:chgData name="truongthanhchinh1984" userId="a7a4e527-94cf-4f86-8c5f-4f48a27d13ea" providerId="ADAL" clId="{2D3F6591-7D02-49E9-B443-FF2E8AD8C009}" dt="2022-12-09T02:22:49.322" v="5803" actId="478"/>
          <ac:spMkLst>
            <pc:docMk/>
            <pc:sldMk cId="2235230872" sldId="263"/>
            <ac:spMk id="10" creationId="{00000000-0000-0000-0000-000000000000}"/>
          </ac:spMkLst>
        </pc:spChg>
        <pc:spChg chg="add mod">
          <ac:chgData name="truongthanhchinh1984" userId="a7a4e527-94cf-4f86-8c5f-4f48a27d13ea" providerId="ADAL" clId="{2D3F6591-7D02-49E9-B443-FF2E8AD8C009}" dt="2022-12-09T04:14:33.119" v="8312" actId="2711"/>
          <ac:spMkLst>
            <pc:docMk/>
            <pc:sldMk cId="2235230872" sldId="263"/>
            <ac:spMk id="12" creationId="{BAE45318-8249-71F7-D11D-A60A0BFB7E85}"/>
          </ac:spMkLst>
        </pc:spChg>
        <pc:spChg chg="add mod">
          <ac:chgData name="truongthanhchinh1984" userId="a7a4e527-94cf-4f86-8c5f-4f48a27d13ea" providerId="ADAL" clId="{2D3F6591-7D02-49E9-B443-FF2E8AD8C009}" dt="2022-12-09T04:14:33.119" v="8312" actId="2711"/>
          <ac:spMkLst>
            <pc:docMk/>
            <pc:sldMk cId="2235230872" sldId="263"/>
            <ac:spMk id="13" creationId="{AD80320B-676C-0B0D-0DB6-28EC85B57E87}"/>
          </ac:spMkLst>
        </pc:spChg>
        <pc:spChg chg="add mod">
          <ac:chgData name="truongthanhchinh1984" userId="a7a4e527-94cf-4f86-8c5f-4f48a27d13ea" providerId="ADAL" clId="{2D3F6591-7D02-49E9-B443-FF2E8AD8C009}" dt="2022-12-09T04:14:33.119" v="8312" actId="2711"/>
          <ac:spMkLst>
            <pc:docMk/>
            <pc:sldMk cId="2235230872" sldId="263"/>
            <ac:spMk id="14" creationId="{0ACFE7DC-F3AB-3373-1724-E2499AE4E0D7}"/>
          </ac:spMkLst>
        </pc:spChg>
        <pc:spChg chg="add mod">
          <ac:chgData name="truongthanhchinh1984" userId="a7a4e527-94cf-4f86-8c5f-4f48a27d13ea" providerId="ADAL" clId="{2D3F6591-7D02-49E9-B443-FF2E8AD8C009}" dt="2022-12-09T04:14:33.119" v="8312" actId="2711"/>
          <ac:spMkLst>
            <pc:docMk/>
            <pc:sldMk cId="2235230872" sldId="263"/>
            <ac:spMk id="15" creationId="{C3081B38-5EE8-7566-C8D7-6346B4EF0683}"/>
          </ac:spMkLst>
        </pc:spChg>
        <pc:spChg chg="add mod">
          <ac:chgData name="truongthanhchinh1984" userId="a7a4e527-94cf-4f86-8c5f-4f48a27d13ea" providerId="ADAL" clId="{2D3F6591-7D02-49E9-B443-FF2E8AD8C009}" dt="2022-12-09T04:14:33.119" v="8312" actId="2711"/>
          <ac:spMkLst>
            <pc:docMk/>
            <pc:sldMk cId="2235230872" sldId="263"/>
            <ac:spMk id="16" creationId="{D4194469-2CDE-F9EB-7CA6-8CE977A65CDD}"/>
          </ac:spMkLst>
        </pc:spChg>
        <pc:graphicFrameChg chg="add mod modGraphic">
          <ac:chgData name="truongthanhchinh1984" userId="a7a4e527-94cf-4f86-8c5f-4f48a27d13ea" providerId="ADAL" clId="{2D3F6591-7D02-49E9-B443-FF2E8AD8C009}" dt="2022-12-09T04:15:06.708" v="8316" actId="122"/>
          <ac:graphicFrameMkLst>
            <pc:docMk/>
            <pc:sldMk cId="2235230872" sldId="263"/>
            <ac:graphicFrameMk id="9" creationId="{29E7DE77-991C-D309-2233-96B154784F8F}"/>
          </ac:graphicFrameMkLst>
        </pc:graphicFrameChg>
        <pc:graphicFrameChg chg="add mod modGraphic">
          <ac:chgData name="truongthanhchinh1984" userId="a7a4e527-94cf-4f86-8c5f-4f48a27d13ea" providerId="ADAL" clId="{2D3F6591-7D02-49E9-B443-FF2E8AD8C009}" dt="2022-12-10T05:22:05.715" v="11081" actId="120"/>
          <ac:graphicFrameMkLst>
            <pc:docMk/>
            <pc:sldMk cId="2235230872" sldId="263"/>
            <ac:graphicFrameMk id="11" creationId="{F3E7569A-566C-4ADD-A121-1300135582CB}"/>
          </ac:graphicFrameMkLst>
        </pc:graphicFrameChg>
        <pc:picChg chg="add del mod">
          <ac:chgData name="truongthanhchinh1984" userId="a7a4e527-94cf-4f86-8c5f-4f48a27d13ea" providerId="ADAL" clId="{2D3F6591-7D02-49E9-B443-FF2E8AD8C009}" dt="2022-12-09T02:22:53.640" v="5805" actId="478"/>
          <ac:picMkLst>
            <pc:docMk/>
            <pc:sldMk cId="2235230872" sldId="263"/>
            <ac:picMk id="5" creationId="{ACCD12FF-7554-B7D4-13BD-EC6FA7628A24}"/>
          </ac:picMkLst>
        </pc:picChg>
      </pc:sldChg>
      <pc:sldChg chg="del">
        <pc:chgData name="truongthanhchinh1984" userId="a7a4e527-94cf-4f86-8c5f-4f48a27d13ea" providerId="ADAL" clId="{2D3F6591-7D02-49E9-B443-FF2E8AD8C009}" dt="2022-11-07T02:24:33.858" v="217" actId="47"/>
        <pc:sldMkLst>
          <pc:docMk/>
          <pc:sldMk cId="4005525314" sldId="265"/>
        </pc:sldMkLst>
      </pc:sldChg>
      <pc:sldChg chg="del">
        <pc:chgData name="truongthanhchinh1984" userId="a7a4e527-94cf-4f86-8c5f-4f48a27d13ea" providerId="ADAL" clId="{2D3F6591-7D02-49E9-B443-FF2E8AD8C009}" dt="2022-11-07T02:29:12.722" v="374" actId="47"/>
        <pc:sldMkLst>
          <pc:docMk/>
          <pc:sldMk cId="1858007259" sldId="266"/>
        </pc:sldMkLst>
      </pc:sldChg>
      <pc:sldChg chg="addSp delSp modSp mod">
        <pc:chgData name="truongthanhchinh1984" userId="a7a4e527-94cf-4f86-8c5f-4f48a27d13ea" providerId="ADAL" clId="{2D3F6591-7D02-49E9-B443-FF2E8AD8C009}" dt="2022-11-07T02:30:04.933" v="396" actId="478"/>
        <pc:sldMkLst>
          <pc:docMk/>
          <pc:sldMk cId="2109440858" sldId="267"/>
        </pc:sldMkLst>
        <pc:spChg chg="del mod">
          <ac:chgData name="truongthanhchinh1984" userId="a7a4e527-94cf-4f86-8c5f-4f48a27d13ea" providerId="ADAL" clId="{2D3F6591-7D02-49E9-B443-FF2E8AD8C009}" dt="2022-11-07T02:30:02.057" v="395" actId="478"/>
          <ac:spMkLst>
            <pc:docMk/>
            <pc:sldMk cId="2109440858" sldId="267"/>
            <ac:spMk id="2" creationId="{00000000-0000-0000-0000-000000000000}"/>
          </ac:spMkLst>
        </pc:spChg>
        <pc:spChg chg="add del mod">
          <ac:chgData name="truongthanhchinh1984" userId="a7a4e527-94cf-4f86-8c5f-4f48a27d13ea" providerId="ADAL" clId="{2D3F6591-7D02-49E9-B443-FF2E8AD8C009}" dt="2022-11-07T02:30:04.933" v="396" actId="478"/>
          <ac:spMkLst>
            <pc:docMk/>
            <pc:sldMk cId="2109440858" sldId="267"/>
            <ac:spMk id="4" creationId="{08788CEA-14EB-17F9-E394-AC3CF5E41C5E}"/>
          </ac:spMkLst>
        </pc:spChg>
        <pc:picChg chg="del">
          <ac:chgData name="truongthanhchinh1984" userId="a7a4e527-94cf-4f86-8c5f-4f48a27d13ea" providerId="ADAL" clId="{2D3F6591-7D02-49E9-B443-FF2E8AD8C009}" dt="2022-11-07T02:29:53.841" v="393" actId="478"/>
          <ac:picMkLst>
            <pc:docMk/>
            <pc:sldMk cId="2109440858" sldId="267"/>
            <ac:picMk id="5" creationId="{00000000-0000-0000-0000-000000000000}"/>
          </ac:picMkLst>
        </pc:picChg>
      </pc:sldChg>
      <pc:sldChg chg="addSp delSp modSp mod ord">
        <pc:chgData name="truongthanhchinh1984" userId="a7a4e527-94cf-4f86-8c5f-4f48a27d13ea" providerId="ADAL" clId="{2D3F6591-7D02-49E9-B443-FF2E8AD8C009}" dt="2022-12-09T02:19:16.286" v="5771" actId="478"/>
        <pc:sldMkLst>
          <pc:docMk/>
          <pc:sldMk cId="2051096909" sldId="268"/>
        </pc:sldMkLst>
        <pc:spChg chg="del mod">
          <ac:chgData name="truongthanhchinh1984" userId="a7a4e527-94cf-4f86-8c5f-4f48a27d13ea" providerId="ADAL" clId="{2D3F6591-7D02-49E9-B443-FF2E8AD8C009}" dt="2022-12-09T02:19:07.465" v="5769" actId="478"/>
          <ac:spMkLst>
            <pc:docMk/>
            <pc:sldMk cId="2051096909" sldId="268"/>
            <ac:spMk id="2" creationId="{00000000-0000-0000-0000-000000000000}"/>
          </ac:spMkLst>
        </pc:spChg>
        <pc:spChg chg="mod">
          <ac:chgData name="truongthanhchinh1984" userId="a7a4e527-94cf-4f86-8c5f-4f48a27d13ea" providerId="ADAL" clId="{2D3F6591-7D02-49E9-B443-FF2E8AD8C009}" dt="2022-12-09T02:19:11.443" v="5770" actId="1076"/>
          <ac:spMkLst>
            <pc:docMk/>
            <pc:sldMk cId="2051096909" sldId="268"/>
            <ac:spMk id="3" creationId="{00000000-0000-0000-0000-000000000000}"/>
          </ac:spMkLst>
        </pc:spChg>
        <pc:spChg chg="add mod">
          <ac:chgData name="truongthanhchinh1984" userId="a7a4e527-94cf-4f86-8c5f-4f48a27d13ea" providerId="ADAL" clId="{2D3F6591-7D02-49E9-B443-FF2E8AD8C009}" dt="2022-11-30T07:36:52.810" v="5347" actId="255"/>
          <ac:spMkLst>
            <pc:docMk/>
            <pc:sldMk cId="2051096909" sldId="268"/>
            <ac:spMk id="4" creationId="{EAF6188C-3BD8-47A8-4A71-DF07882B6F0D}"/>
          </ac:spMkLst>
        </pc:spChg>
        <pc:spChg chg="del">
          <ac:chgData name="truongthanhchinh1984" userId="a7a4e527-94cf-4f86-8c5f-4f48a27d13ea" providerId="ADAL" clId="{2D3F6591-7D02-49E9-B443-FF2E8AD8C009}" dt="2022-11-07T02:15:29.769" v="69" actId="478"/>
          <ac:spMkLst>
            <pc:docMk/>
            <pc:sldMk cId="2051096909" sldId="268"/>
            <ac:spMk id="6" creationId="{00000000-0000-0000-0000-000000000000}"/>
          </ac:spMkLst>
        </pc:spChg>
        <pc:spChg chg="add del mod">
          <ac:chgData name="truongthanhchinh1984" userId="a7a4e527-94cf-4f86-8c5f-4f48a27d13ea" providerId="ADAL" clId="{2D3F6591-7D02-49E9-B443-FF2E8AD8C009}" dt="2022-12-09T02:19:16.286" v="5771" actId="478"/>
          <ac:spMkLst>
            <pc:docMk/>
            <pc:sldMk cId="2051096909" sldId="268"/>
            <ac:spMk id="6" creationId="{5096E4D0-100F-0ACD-3A0A-580600D73238}"/>
          </ac:spMkLst>
        </pc:spChg>
        <pc:spChg chg="add mod">
          <ac:chgData name="truongthanhchinh1984" userId="a7a4e527-94cf-4f86-8c5f-4f48a27d13ea" providerId="ADAL" clId="{2D3F6591-7D02-49E9-B443-FF2E8AD8C009}" dt="2022-11-07T02:16:38.701" v="86" actId="1036"/>
          <ac:spMkLst>
            <pc:docMk/>
            <pc:sldMk cId="2051096909" sldId="268"/>
            <ac:spMk id="7" creationId="{9B397508-B43E-D9F6-156D-2F34F8F6035B}"/>
          </ac:spMkLst>
        </pc:spChg>
        <pc:spChg chg="add mod">
          <ac:chgData name="truongthanhchinh1984" userId="a7a4e527-94cf-4f86-8c5f-4f48a27d13ea" providerId="ADAL" clId="{2D3F6591-7D02-49E9-B443-FF2E8AD8C009}" dt="2022-11-07T02:16:38.701" v="86" actId="1036"/>
          <ac:spMkLst>
            <pc:docMk/>
            <pc:sldMk cId="2051096909" sldId="268"/>
            <ac:spMk id="9" creationId="{18C1CBC8-2726-55B0-7FE8-9F6ED2B14220}"/>
          </ac:spMkLst>
        </pc:spChg>
        <pc:spChg chg="add mod">
          <ac:chgData name="truongthanhchinh1984" userId="a7a4e527-94cf-4f86-8c5f-4f48a27d13ea" providerId="ADAL" clId="{2D3F6591-7D02-49E9-B443-FF2E8AD8C009}" dt="2022-11-07T02:17:52.264" v="99"/>
          <ac:spMkLst>
            <pc:docMk/>
            <pc:sldMk cId="2051096909" sldId="268"/>
            <ac:spMk id="10" creationId="{ED558876-9BF6-F3B2-701E-38AB9FE142C0}"/>
          </ac:spMkLst>
        </pc:spChg>
        <pc:picChg chg="del">
          <ac:chgData name="truongthanhchinh1984" userId="a7a4e527-94cf-4f86-8c5f-4f48a27d13ea" providerId="ADAL" clId="{2D3F6591-7D02-49E9-B443-FF2E8AD8C009}" dt="2022-11-07T02:12:58.253" v="33" actId="478"/>
          <ac:picMkLst>
            <pc:docMk/>
            <pc:sldMk cId="2051096909" sldId="268"/>
            <ac:picMk id="5" creationId="{00000000-0000-0000-0000-000000000000}"/>
          </ac:picMkLst>
        </pc:picChg>
        <pc:picChg chg="add del mod">
          <ac:chgData name="truongthanhchinh1984" userId="a7a4e527-94cf-4f86-8c5f-4f48a27d13ea" providerId="ADAL" clId="{2D3F6591-7D02-49E9-B443-FF2E8AD8C009}" dt="2022-11-30T07:36:40.152" v="5344" actId="478"/>
          <ac:picMkLst>
            <pc:docMk/>
            <pc:sldMk cId="2051096909" sldId="268"/>
            <ac:picMk id="8" creationId="{0BC5D63A-ACD2-992F-45C1-521C8F28841B}"/>
          </ac:picMkLst>
        </pc:picChg>
      </pc:sldChg>
      <pc:sldChg chg="modSp del mod">
        <pc:chgData name="truongthanhchinh1984" userId="a7a4e527-94cf-4f86-8c5f-4f48a27d13ea" providerId="ADAL" clId="{2D3F6591-7D02-49E9-B443-FF2E8AD8C009}" dt="2022-11-07T02:41:15.924" v="428" actId="2696"/>
        <pc:sldMkLst>
          <pc:docMk/>
          <pc:sldMk cId="2209494503" sldId="269"/>
        </pc:sldMkLst>
        <pc:spChg chg="mod">
          <ac:chgData name="truongthanhchinh1984" userId="a7a4e527-94cf-4f86-8c5f-4f48a27d13ea" providerId="ADAL" clId="{2D3F6591-7D02-49E9-B443-FF2E8AD8C009}" dt="2022-11-07T02:39:29.746" v="408"/>
          <ac:spMkLst>
            <pc:docMk/>
            <pc:sldMk cId="2209494503" sldId="269"/>
            <ac:spMk id="3" creationId="{B8DE2D74-8B1B-19EF-10C8-E1920D1F9ACA}"/>
          </ac:spMkLst>
        </pc:spChg>
      </pc:sldChg>
      <pc:sldChg chg="addSp delSp modSp del mod">
        <pc:chgData name="truongthanhchinh1984" userId="a7a4e527-94cf-4f86-8c5f-4f48a27d13ea" providerId="ADAL" clId="{2D3F6591-7D02-49E9-B443-FF2E8AD8C009}" dt="2022-11-30T07:12:47.842" v="4824" actId="2696"/>
        <pc:sldMkLst>
          <pc:docMk/>
          <pc:sldMk cId="1228232508" sldId="270"/>
        </pc:sldMkLst>
        <pc:spChg chg="mod">
          <ac:chgData name="truongthanhchinh1984" userId="a7a4e527-94cf-4f86-8c5f-4f48a27d13ea" providerId="ADAL" clId="{2D3F6591-7D02-49E9-B443-FF2E8AD8C009}" dt="2022-11-07T08:17:38.922" v="2055" actId="1076"/>
          <ac:spMkLst>
            <pc:docMk/>
            <pc:sldMk cId="1228232508" sldId="270"/>
            <ac:spMk id="2" creationId="{A24FDF97-92C5-A630-3711-2F8364F7A64C}"/>
          </ac:spMkLst>
        </pc:spChg>
        <pc:spChg chg="mod">
          <ac:chgData name="truongthanhchinh1984" userId="a7a4e527-94cf-4f86-8c5f-4f48a27d13ea" providerId="ADAL" clId="{2D3F6591-7D02-49E9-B443-FF2E8AD8C009}" dt="2022-11-30T07:03:05.519" v="4383" actId="1076"/>
          <ac:spMkLst>
            <pc:docMk/>
            <pc:sldMk cId="1228232508" sldId="270"/>
            <ac:spMk id="3" creationId="{E405788C-53D7-32D7-AA4F-5A441C846350}"/>
          </ac:spMkLst>
        </pc:spChg>
        <pc:spChg chg="add del mod">
          <ac:chgData name="truongthanhchinh1984" userId="a7a4e527-94cf-4f86-8c5f-4f48a27d13ea" providerId="ADAL" clId="{2D3F6591-7D02-49E9-B443-FF2E8AD8C009}" dt="2022-11-07T07:59:12.782" v="1485" actId="478"/>
          <ac:spMkLst>
            <pc:docMk/>
            <pc:sldMk cId="1228232508" sldId="270"/>
            <ac:spMk id="4" creationId="{C5A5AB69-2FBF-3AA5-7F48-B2DD726CD720}"/>
          </ac:spMkLst>
        </pc:spChg>
        <pc:picChg chg="add mod">
          <ac:chgData name="truongthanhchinh1984" userId="a7a4e527-94cf-4f86-8c5f-4f48a27d13ea" providerId="ADAL" clId="{2D3F6591-7D02-49E9-B443-FF2E8AD8C009}" dt="2022-11-30T03:51:06.915" v="3204" actId="1076"/>
          <ac:picMkLst>
            <pc:docMk/>
            <pc:sldMk cId="1228232508" sldId="270"/>
            <ac:picMk id="6" creationId="{F1314918-4F8A-3CC4-5D82-C784A44CF20D}"/>
          </ac:picMkLst>
        </pc:picChg>
      </pc:sldChg>
      <pc:sldChg chg="addSp delSp modSp mod ord delAnim modAnim">
        <pc:chgData name="truongthanhchinh1984" userId="a7a4e527-94cf-4f86-8c5f-4f48a27d13ea" providerId="ADAL" clId="{2D3F6591-7D02-49E9-B443-FF2E8AD8C009}" dt="2022-12-11T02:04:13.162" v="11130"/>
        <pc:sldMkLst>
          <pc:docMk/>
          <pc:sldMk cId="1685589393" sldId="271"/>
        </pc:sldMkLst>
        <pc:spChg chg="mod">
          <ac:chgData name="truongthanhchinh1984" userId="a7a4e527-94cf-4f86-8c5f-4f48a27d13ea" providerId="ADAL" clId="{2D3F6591-7D02-49E9-B443-FF2E8AD8C009}" dt="2022-12-09T07:17:38.902" v="10511" actId="1076"/>
          <ac:spMkLst>
            <pc:docMk/>
            <pc:sldMk cId="1685589393" sldId="271"/>
            <ac:spMk id="2" creationId="{1FA546D6-892E-2DEC-038F-DD37CBD05C41}"/>
          </ac:spMkLst>
        </pc:spChg>
        <pc:spChg chg="del mod">
          <ac:chgData name="truongthanhchinh1984" userId="a7a4e527-94cf-4f86-8c5f-4f48a27d13ea" providerId="ADAL" clId="{2D3F6591-7D02-49E9-B443-FF2E8AD8C009}" dt="2022-12-09T07:17:41.907" v="10512" actId="478"/>
          <ac:spMkLst>
            <pc:docMk/>
            <pc:sldMk cId="1685589393" sldId="271"/>
            <ac:spMk id="3" creationId="{E703A7E4-F3EA-6716-F007-40EBC4E49C6B}"/>
          </ac:spMkLst>
        </pc:spChg>
        <pc:spChg chg="add del mod">
          <ac:chgData name="truongthanhchinh1984" userId="a7a4e527-94cf-4f86-8c5f-4f48a27d13ea" providerId="ADAL" clId="{2D3F6591-7D02-49E9-B443-FF2E8AD8C009}" dt="2022-12-09T07:17:44.830" v="10513" actId="478"/>
          <ac:spMkLst>
            <pc:docMk/>
            <pc:sldMk cId="1685589393" sldId="271"/>
            <ac:spMk id="5" creationId="{84E2D254-E339-FA64-EA58-B11B6A93B15E}"/>
          </ac:spMkLst>
        </pc:spChg>
        <pc:picChg chg="add del">
          <ac:chgData name="truongthanhchinh1984" userId="a7a4e527-94cf-4f86-8c5f-4f48a27d13ea" providerId="ADAL" clId="{2D3F6591-7D02-49E9-B443-FF2E8AD8C009}" dt="2022-12-11T02:03:10.860" v="11127" actId="478"/>
          <ac:picMkLst>
            <pc:docMk/>
            <pc:sldMk cId="1685589393" sldId="271"/>
            <ac:picMk id="4" creationId="{3D5D070A-437E-C155-F27F-356EFDCC628F}"/>
          </ac:picMkLst>
        </pc:picChg>
        <pc:picChg chg="add">
          <ac:chgData name="truongthanhchinh1984" userId="a7a4e527-94cf-4f86-8c5f-4f48a27d13ea" providerId="ADAL" clId="{2D3F6591-7D02-49E9-B443-FF2E8AD8C009}" dt="2022-12-11T02:04:02.005" v="11128" actId="22"/>
          <ac:picMkLst>
            <pc:docMk/>
            <pc:sldMk cId="1685589393" sldId="271"/>
            <ac:picMk id="6" creationId="{0199893C-A75E-6252-041C-2271C2785875}"/>
          </ac:picMkLst>
        </pc:picChg>
        <pc:picChg chg="add">
          <ac:chgData name="truongthanhchinh1984" userId="a7a4e527-94cf-4f86-8c5f-4f48a27d13ea" providerId="ADAL" clId="{2D3F6591-7D02-49E9-B443-FF2E8AD8C009}" dt="2022-12-09T07:19:24.992" v="10514" actId="22"/>
          <ac:picMkLst>
            <pc:docMk/>
            <pc:sldMk cId="1685589393" sldId="271"/>
            <ac:picMk id="7" creationId="{A4E7E796-BD59-620C-E27D-955000AF65D2}"/>
          </ac:picMkLst>
        </pc:picChg>
        <pc:picChg chg="add">
          <ac:chgData name="truongthanhchinh1984" userId="a7a4e527-94cf-4f86-8c5f-4f48a27d13ea" providerId="ADAL" clId="{2D3F6591-7D02-49E9-B443-FF2E8AD8C009}" dt="2022-12-09T07:19:56.267" v="10517" actId="22"/>
          <ac:picMkLst>
            <pc:docMk/>
            <pc:sldMk cId="1685589393" sldId="271"/>
            <ac:picMk id="9" creationId="{3442C6F1-1390-EDDD-0008-73F04A816AED}"/>
          </ac:picMkLst>
        </pc:picChg>
        <pc:picChg chg="add">
          <ac:chgData name="truongthanhchinh1984" userId="a7a4e527-94cf-4f86-8c5f-4f48a27d13ea" providerId="ADAL" clId="{2D3F6591-7D02-49E9-B443-FF2E8AD8C009}" dt="2022-12-09T07:20:34.043" v="10520" actId="22"/>
          <ac:picMkLst>
            <pc:docMk/>
            <pc:sldMk cId="1685589393" sldId="271"/>
            <ac:picMk id="11" creationId="{3A29AF9F-8A89-23E8-63BA-129ADC220FE6}"/>
          </ac:picMkLst>
        </pc:picChg>
        <pc:picChg chg="add">
          <ac:chgData name="truongthanhchinh1984" userId="a7a4e527-94cf-4f86-8c5f-4f48a27d13ea" providerId="ADAL" clId="{2D3F6591-7D02-49E9-B443-FF2E8AD8C009}" dt="2022-12-09T07:21:01.693" v="10523" actId="22"/>
          <ac:picMkLst>
            <pc:docMk/>
            <pc:sldMk cId="1685589393" sldId="271"/>
            <ac:picMk id="13" creationId="{7581B86E-FDB8-3028-566B-3C5BC027BD27}"/>
          </ac:picMkLst>
        </pc:picChg>
        <pc:picChg chg="add mod">
          <ac:chgData name="truongthanhchinh1984" userId="a7a4e527-94cf-4f86-8c5f-4f48a27d13ea" providerId="ADAL" clId="{2D3F6591-7D02-49E9-B443-FF2E8AD8C009}" dt="2022-12-09T07:21:36.123" v="10528" actId="14100"/>
          <ac:picMkLst>
            <pc:docMk/>
            <pc:sldMk cId="1685589393" sldId="271"/>
            <ac:picMk id="15" creationId="{475FDEAE-4805-AAD5-C8E8-13E881CAF7A6}"/>
          </ac:picMkLst>
        </pc:picChg>
        <pc:picChg chg="add del mod">
          <ac:chgData name="truongthanhchinh1984" userId="a7a4e527-94cf-4f86-8c5f-4f48a27d13ea" providerId="ADAL" clId="{2D3F6591-7D02-49E9-B443-FF2E8AD8C009}" dt="2022-12-11T02:03:05.263" v="11125" actId="478"/>
          <ac:picMkLst>
            <pc:docMk/>
            <pc:sldMk cId="1685589393" sldId="271"/>
            <ac:picMk id="17" creationId="{AB5335C7-484A-BEB1-899F-2266CF3354F7}"/>
          </ac:picMkLst>
        </pc:picChg>
      </pc:sldChg>
      <pc:sldChg chg="addSp delSp modSp mod">
        <pc:chgData name="truongthanhchinh1984" userId="a7a4e527-94cf-4f86-8c5f-4f48a27d13ea" providerId="ADAL" clId="{2D3F6591-7D02-49E9-B443-FF2E8AD8C009}" dt="2022-11-07T07:32:49.146" v="1403" actId="27636"/>
        <pc:sldMkLst>
          <pc:docMk/>
          <pc:sldMk cId="2774304529" sldId="272"/>
        </pc:sldMkLst>
        <pc:spChg chg="mod">
          <ac:chgData name="truongthanhchinh1984" userId="a7a4e527-94cf-4f86-8c5f-4f48a27d13ea" providerId="ADAL" clId="{2D3F6591-7D02-49E9-B443-FF2E8AD8C009}" dt="2022-11-07T02:59:58.566" v="1192" actId="1076"/>
          <ac:spMkLst>
            <pc:docMk/>
            <pc:sldMk cId="2774304529" sldId="272"/>
            <ac:spMk id="2" creationId="{A77E1437-4A3E-5FF3-C24B-0C629B2C2A41}"/>
          </ac:spMkLst>
        </pc:spChg>
        <pc:spChg chg="del mod">
          <ac:chgData name="truongthanhchinh1984" userId="a7a4e527-94cf-4f86-8c5f-4f48a27d13ea" providerId="ADAL" clId="{2D3F6591-7D02-49E9-B443-FF2E8AD8C009}" dt="2022-11-07T03:48:38.977" v="1253" actId="478"/>
          <ac:spMkLst>
            <pc:docMk/>
            <pc:sldMk cId="2774304529" sldId="272"/>
            <ac:spMk id="3" creationId="{3E7C4CF2-83A7-F7F6-3227-4B8AAAD15E79}"/>
          </ac:spMkLst>
        </pc:spChg>
        <pc:spChg chg="add mod">
          <ac:chgData name="truongthanhchinh1984" userId="a7a4e527-94cf-4f86-8c5f-4f48a27d13ea" providerId="ADAL" clId="{2D3F6591-7D02-49E9-B443-FF2E8AD8C009}" dt="2022-11-07T07:32:49.146" v="1403" actId="27636"/>
          <ac:spMkLst>
            <pc:docMk/>
            <pc:sldMk cId="2774304529" sldId="272"/>
            <ac:spMk id="4" creationId="{19DF826B-E2FE-2D5E-EED2-49F98BD376BD}"/>
          </ac:spMkLst>
        </pc:spChg>
        <pc:spChg chg="add del mod">
          <ac:chgData name="truongthanhchinh1984" userId="a7a4e527-94cf-4f86-8c5f-4f48a27d13ea" providerId="ADAL" clId="{2D3F6591-7D02-49E9-B443-FF2E8AD8C009}" dt="2022-11-07T03:48:42.689" v="1254" actId="478"/>
          <ac:spMkLst>
            <pc:docMk/>
            <pc:sldMk cId="2774304529" sldId="272"/>
            <ac:spMk id="6" creationId="{79FD7372-15B9-BC2A-B0F4-BA32C8E82D8C}"/>
          </ac:spMkLst>
        </pc:spChg>
      </pc:sldChg>
      <pc:sldChg chg="del">
        <pc:chgData name="truongthanhchinh1984" userId="a7a4e527-94cf-4f86-8c5f-4f48a27d13ea" providerId="ADAL" clId="{2D3F6591-7D02-49E9-B443-FF2E8AD8C009}" dt="2022-11-07T03:00:06.315" v="1193" actId="47"/>
        <pc:sldMkLst>
          <pc:docMk/>
          <pc:sldMk cId="1752815515" sldId="273"/>
        </pc:sldMkLst>
      </pc:sldChg>
      <pc:sldChg chg="del">
        <pc:chgData name="truongthanhchinh1984" userId="a7a4e527-94cf-4f86-8c5f-4f48a27d13ea" providerId="ADAL" clId="{2D3F6591-7D02-49E9-B443-FF2E8AD8C009}" dt="2022-11-07T03:00:06.315" v="1193" actId="47"/>
        <pc:sldMkLst>
          <pc:docMk/>
          <pc:sldMk cId="167420323" sldId="274"/>
        </pc:sldMkLst>
      </pc:sldChg>
      <pc:sldChg chg="del">
        <pc:chgData name="truongthanhchinh1984" userId="a7a4e527-94cf-4f86-8c5f-4f48a27d13ea" providerId="ADAL" clId="{2D3F6591-7D02-49E9-B443-FF2E8AD8C009}" dt="2022-11-07T02:24:33.858" v="217" actId="47"/>
        <pc:sldMkLst>
          <pc:docMk/>
          <pc:sldMk cId="1912899596" sldId="276"/>
        </pc:sldMkLst>
      </pc:sldChg>
      <pc:sldChg chg="del">
        <pc:chgData name="truongthanhchinh1984" userId="a7a4e527-94cf-4f86-8c5f-4f48a27d13ea" providerId="ADAL" clId="{2D3F6591-7D02-49E9-B443-FF2E8AD8C009}" dt="2022-11-07T02:24:33.858" v="217" actId="47"/>
        <pc:sldMkLst>
          <pc:docMk/>
          <pc:sldMk cId="101804563" sldId="277"/>
        </pc:sldMkLst>
      </pc:sldChg>
      <pc:sldChg chg="del">
        <pc:chgData name="truongthanhchinh1984" userId="a7a4e527-94cf-4f86-8c5f-4f48a27d13ea" providerId="ADAL" clId="{2D3F6591-7D02-49E9-B443-FF2E8AD8C009}" dt="2022-11-07T02:24:33.858" v="217" actId="47"/>
        <pc:sldMkLst>
          <pc:docMk/>
          <pc:sldMk cId="3079612511" sldId="278"/>
        </pc:sldMkLst>
      </pc:sldChg>
      <pc:sldChg chg="del">
        <pc:chgData name="truongthanhchinh1984" userId="a7a4e527-94cf-4f86-8c5f-4f48a27d13ea" providerId="ADAL" clId="{2D3F6591-7D02-49E9-B443-FF2E8AD8C009}" dt="2022-11-07T02:24:33.858" v="217" actId="47"/>
        <pc:sldMkLst>
          <pc:docMk/>
          <pc:sldMk cId="285116276" sldId="279"/>
        </pc:sldMkLst>
      </pc:sldChg>
      <pc:sldChg chg="del">
        <pc:chgData name="truongthanhchinh1984" userId="a7a4e527-94cf-4f86-8c5f-4f48a27d13ea" providerId="ADAL" clId="{2D3F6591-7D02-49E9-B443-FF2E8AD8C009}" dt="2022-11-07T02:24:33.858" v="217" actId="47"/>
        <pc:sldMkLst>
          <pc:docMk/>
          <pc:sldMk cId="1234275819" sldId="280"/>
        </pc:sldMkLst>
      </pc:sldChg>
      <pc:sldChg chg="del">
        <pc:chgData name="truongthanhchinh1984" userId="a7a4e527-94cf-4f86-8c5f-4f48a27d13ea" providerId="ADAL" clId="{2D3F6591-7D02-49E9-B443-FF2E8AD8C009}" dt="2022-11-07T02:24:33.858" v="217" actId="47"/>
        <pc:sldMkLst>
          <pc:docMk/>
          <pc:sldMk cId="3414871672" sldId="281"/>
        </pc:sldMkLst>
      </pc:sldChg>
      <pc:sldChg chg="del">
        <pc:chgData name="truongthanhchinh1984" userId="a7a4e527-94cf-4f86-8c5f-4f48a27d13ea" providerId="ADAL" clId="{2D3F6591-7D02-49E9-B443-FF2E8AD8C009}" dt="2022-11-07T02:24:33.858" v="217" actId="47"/>
        <pc:sldMkLst>
          <pc:docMk/>
          <pc:sldMk cId="1486704226" sldId="282"/>
        </pc:sldMkLst>
      </pc:sldChg>
      <pc:sldChg chg="del">
        <pc:chgData name="truongthanhchinh1984" userId="a7a4e527-94cf-4f86-8c5f-4f48a27d13ea" providerId="ADAL" clId="{2D3F6591-7D02-49E9-B443-FF2E8AD8C009}" dt="2022-11-07T02:24:33.858" v="217" actId="47"/>
        <pc:sldMkLst>
          <pc:docMk/>
          <pc:sldMk cId="4038724946" sldId="283"/>
        </pc:sldMkLst>
      </pc:sldChg>
      <pc:sldChg chg="del">
        <pc:chgData name="truongthanhchinh1984" userId="a7a4e527-94cf-4f86-8c5f-4f48a27d13ea" providerId="ADAL" clId="{2D3F6591-7D02-49E9-B443-FF2E8AD8C009}" dt="2022-11-07T02:24:33.858" v="217" actId="47"/>
        <pc:sldMkLst>
          <pc:docMk/>
          <pc:sldMk cId="2857185975" sldId="284"/>
        </pc:sldMkLst>
      </pc:sldChg>
      <pc:sldChg chg="del">
        <pc:chgData name="truongthanhchinh1984" userId="a7a4e527-94cf-4f86-8c5f-4f48a27d13ea" providerId="ADAL" clId="{2D3F6591-7D02-49E9-B443-FF2E8AD8C009}" dt="2022-11-07T02:24:33.858" v="217" actId="47"/>
        <pc:sldMkLst>
          <pc:docMk/>
          <pc:sldMk cId="2854362515" sldId="285"/>
        </pc:sldMkLst>
      </pc:sldChg>
      <pc:sldChg chg="addSp delSp modSp new mod ord">
        <pc:chgData name="truongthanhchinh1984" userId="a7a4e527-94cf-4f86-8c5f-4f48a27d13ea" providerId="ADAL" clId="{2D3F6591-7D02-49E9-B443-FF2E8AD8C009}" dt="2022-12-09T02:21:09.647" v="5793" actId="14100"/>
        <pc:sldMkLst>
          <pc:docMk/>
          <pc:sldMk cId="3650326702" sldId="286"/>
        </pc:sldMkLst>
        <pc:spChg chg="add mod">
          <ac:chgData name="truongthanhchinh1984" userId="a7a4e527-94cf-4f86-8c5f-4f48a27d13ea" providerId="ADAL" clId="{2D3F6591-7D02-49E9-B443-FF2E8AD8C009}" dt="2022-11-30T07:40:58.138" v="5400" actId="1076"/>
          <ac:spMkLst>
            <pc:docMk/>
            <pc:sldMk cId="3650326702" sldId="286"/>
            <ac:spMk id="2" creationId="{259EC09C-3F03-1929-E5B9-B153CFC29EAF}"/>
          </ac:spMkLst>
        </pc:spChg>
        <pc:spChg chg="del">
          <ac:chgData name="truongthanhchinh1984" userId="a7a4e527-94cf-4f86-8c5f-4f48a27d13ea" providerId="ADAL" clId="{2D3F6591-7D02-49E9-B443-FF2E8AD8C009}" dt="2022-11-07T02:18:55.997" v="101" actId="478"/>
          <ac:spMkLst>
            <pc:docMk/>
            <pc:sldMk cId="3650326702" sldId="286"/>
            <ac:spMk id="2" creationId="{E8BF9171-EC4D-34CE-F8BA-3DBB41A5C1D5}"/>
          </ac:spMkLst>
        </pc:spChg>
        <pc:spChg chg="del">
          <ac:chgData name="truongthanhchinh1984" userId="a7a4e527-94cf-4f86-8c5f-4f48a27d13ea" providerId="ADAL" clId="{2D3F6591-7D02-49E9-B443-FF2E8AD8C009}" dt="2022-11-07T02:18:57.590" v="102" actId="478"/>
          <ac:spMkLst>
            <pc:docMk/>
            <pc:sldMk cId="3650326702" sldId="286"/>
            <ac:spMk id="3" creationId="{20A0BA76-6BC4-6A97-955C-DCCD7720D75E}"/>
          </ac:spMkLst>
        </pc:spChg>
        <pc:spChg chg="add mod">
          <ac:chgData name="truongthanhchinh1984" userId="a7a4e527-94cf-4f86-8c5f-4f48a27d13ea" providerId="ADAL" clId="{2D3F6591-7D02-49E9-B443-FF2E8AD8C009}" dt="2022-12-09T02:21:09.647" v="5793" actId="14100"/>
          <ac:spMkLst>
            <pc:docMk/>
            <pc:sldMk cId="3650326702" sldId="286"/>
            <ac:spMk id="4" creationId="{42CC0F73-C844-74BF-6B30-CC4DE859F9FF}"/>
          </ac:spMkLst>
        </pc:spChg>
        <pc:spChg chg="add mod">
          <ac:chgData name="truongthanhchinh1984" userId="a7a4e527-94cf-4f86-8c5f-4f48a27d13ea" providerId="ADAL" clId="{2D3F6591-7D02-49E9-B443-FF2E8AD8C009}" dt="2022-11-30T02:46:12.797" v="3203" actId="1076"/>
          <ac:spMkLst>
            <pc:docMk/>
            <pc:sldMk cId="3650326702" sldId="286"/>
            <ac:spMk id="5" creationId="{05F84E2C-376B-AE54-6966-C4AAE5986682}"/>
          </ac:spMkLst>
        </pc:spChg>
        <pc:spChg chg="add mod">
          <ac:chgData name="truongthanhchinh1984" userId="a7a4e527-94cf-4f86-8c5f-4f48a27d13ea" providerId="ADAL" clId="{2D3F6591-7D02-49E9-B443-FF2E8AD8C009}" dt="2022-11-07T02:21:42.595" v="139" actId="1035"/>
          <ac:spMkLst>
            <pc:docMk/>
            <pc:sldMk cId="3650326702" sldId="286"/>
            <ac:spMk id="8" creationId="{1C683080-4262-C1D4-638A-760A7A28F421}"/>
          </ac:spMkLst>
        </pc:spChg>
        <pc:spChg chg="add mod">
          <ac:chgData name="truongthanhchinh1984" userId="a7a4e527-94cf-4f86-8c5f-4f48a27d13ea" providerId="ADAL" clId="{2D3F6591-7D02-49E9-B443-FF2E8AD8C009}" dt="2022-11-07T02:21:42.595" v="139" actId="1035"/>
          <ac:spMkLst>
            <pc:docMk/>
            <pc:sldMk cId="3650326702" sldId="286"/>
            <ac:spMk id="10" creationId="{2EB5B01E-0D75-34ED-1B3F-11B376F38B5D}"/>
          </ac:spMkLst>
        </pc:spChg>
        <pc:spChg chg="add mod">
          <ac:chgData name="truongthanhchinh1984" userId="a7a4e527-94cf-4f86-8c5f-4f48a27d13ea" providerId="ADAL" clId="{2D3F6591-7D02-49E9-B443-FF2E8AD8C009}" dt="2022-11-07T02:21:42.595" v="139" actId="1035"/>
          <ac:spMkLst>
            <pc:docMk/>
            <pc:sldMk cId="3650326702" sldId="286"/>
            <ac:spMk id="13" creationId="{76B04030-49FE-D58D-A9FC-A807440A8747}"/>
          </ac:spMkLst>
        </pc:spChg>
        <pc:spChg chg="add mod">
          <ac:chgData name="truongthanhchinh1984" userId="a7a4e527-94cf-4f86-8c5f-4f48a27d13ea" providerId="ADAL" clId="{2D3F6591-7D02-49E9-B443-FF2E8AD8C009}" dt="2022-11-30T07:41:07.918" v="5401" actId="1076"/>
          <ac:spMkLst>
            <pc:docMk/>
            <pc:sldMk cId="3650326702" sldId="286"/>
            <ac:spMk id="14" creationId="{18153873-072D-58A5-B5E1-05289C605784}"/>
          </ac:spMkLst>
        </pc:spChg>
        <pc:picChg chg="add del mod ord">
          <ac:chgData name="truongthanhchinh1984" userId="a7a4e527-94cf-4f86-8c5f-4f48a27d13ea" providerId="ADAL" clId="{2D3F6591-7D02-49E9-B443-FF2E8AD8C009}" dt="2022-11-30T07:40:49.267" v="5399" actId="478"/>
          <ac:picMkLst>
            <pc:docMk/>
            <pc:sldMk cId="3650326702" sldId="286"/>
            <ac:picMk id="6" creationId="{36806A24-AA64-3CD0-E368-61B4CAAAA6D6}"/>
          </ac:picMkLst>
        </pc:picChg>
        <pc:cxnChg chg="add mod ord">
          <ac:chgData name="truongthanhchinh1984" userId="a7a4e527-94cf-4f86-8c5f-4f48a27d13ea" providerId="ADAL" clId="{2D3F6591-7D02-49E9-B443-FF2E8AD8C009}" dt="2022-11-30T07:41:19.859" v="5404" actId="14100"/>
          <ac:cxnSpMkLst>
            <pc:docMk/>
            <pc:sldMk cId="3650326702" sldId="286"/>
            <ac:cxnSpMk id="7" creationId="{1198A52D-B2C8-9953-A856-FE61F007A570}"/>
          </ac:cxnSpMkLst>
        </pc:cxnChg>
        <pc:cxnChg chg="add mod">
          <ac:chgData name="truongthanhchinh1984" userId="a7a4e527-94cf-4f86-8c5f-4f48a27d13ea" providerId="ADAL" clId="{2D3F6591-7D02-49E9-B443-FF2E8AD8C009}" dt="2022-11-07T03:01:46.117" v="1220" actId="692"/>
          <ac:cxnSpMkLst>
            <pc:docMk/>
            <pc:sldMk cId="3650326702" sldId="286"/>
            <ac:cxnSpMk id="9" creationId="{CED37305-92B7-543B-3D40-EC78F6C27DCA}"/>
          </ac:cxnSpMkLst>
        </pc:cxnChg>
        <pc:cxnChg chg="add mod">
          <ac:chgData name="truongthanhchinh1984" userId="a7a4e527-94cf-4f86-8c5f-4f48a27d13ea" providerId="ADAL" clId="{2D3F6591-7D02-49E9-B443-FF2E8AD8C009}" dt="2022-11-30T07:41:16.192" v="5403" actId="14100"/>
          <ac:cxnSpMkLst>
            <pc:docMk/>
            <pc:sldMk cId="3650326702" sldId="286"/>
            <ac:cxnSpMk id="11" creationId="{CD71F42D-6219-4814-572C-FAA3F6424AC9}"/>
          </ac:cxnSpMkLst>
        </pc:cxnChg>
        <pc:cxnChg chg="add mod">
          <ac:chgData name="truongthanhchinh1984" userId="a7a4e527-94cf-4f86-8c5f-4f48a27d13ea" providerId="ADAL" clId="{2D3F6591-7D02-49E9-B443-FF2E8AD8C009}" dt="2022-11-30T07:41:12.471" v="5402" actId="14100"/>
          <ac:cxnSpMkLst>
            <pc:docMk/>
            <pc:sldMk cId="3650326702" sldId="286"/>
            <ac:cxnSpMk id="12" creationId="{20BCBC56-476F-7768-D871-5DEF4AD05E14}"/>
          </ac:cxnSpMkLst>
        </pc:cxnChg>
      </pc:sldChg>
      <pc:sldChg chg="addSp delSp modSp new mod ord">
        <pc:chgData name="truongthanhchinh1984" userId="a7a4e527-94cf-4f86-8c5f-4f48a27d13ea" providerId="ADAL" clId="{2D3F6591-7D02-49E9-B443-FF2E8AD8C009}" dt="2022-12-09T02:21:21.780" v="5796" actId="255"/>
        <pc:sldMkLst>
          <pc:docMk/>
          <pc:sldMk cId="279537281" sldId="287"/>
        </pc:sldMkLst>
        <pc:spChg chg="del">
          <ac:chgData name="truongthanhchinh1984" userId="a7a4e527-94cf-4f86-8c5f-4f48a27d13ea" providerId="ADAL" clId="{2D3F6591-7D02-49E9-B443-FF2E8AD8C009}" dt="2022-11-07T02:21:54.370" v="141" actId="478"/>
          <ac:spMkLst>
            <pc:docMk/>
            <pc:sldMk cId="279537281" sldId="287"/>
            <ac:spMk id="2" creationId="{5DA53660-8134-BFC0-CF59-CB93B945DBEF}"/>
          </ac:spMkLst>
        </pc:spChg>
        <pc:spChg chg="add del mod">
          <ac:chgData name="truongthanhchinh1984" userId="a7a4e527-94cf-4f86-8c5f-4f48a27d13ea" providerId="ADAL" clId="{2D3F6591-7D02-49E9-B443-FF2E8AD8C009}" dt="2022-11-30T07:48:28.001" v="5542" actId="478"/>
          <ac:spMkLst>
            <pc:docMk/>
            <pc:sldMk cId="279537281" sldId="287"/>
            <ac:spMk id="2" creationId="{B3453A30-93BF-2EFF-30BE-E2A1F79D4D26}"/>
          </ac:spMkLst>
        </pc:spChg>
        <pc:spChg chg="del">
          <ac:chgData name="truongthanhchinh1984" userId="a7a4e527-94cf-4f86-8c5f-4f48a27d13ea" providerId="ADAL" clId="{2D3F6591-7D02-49E9-B443-FF2E8AD8C009}" dt="2022-11-07T02:21:57.486" v="142" actId="478"/>
          <ac:spMkLst>
            <pc:docMk/>
            <pc:sldMk cId="279537281" sldId="287"/>
            <ac:spMk id="3" creationId="{3A19E0BF-8358-FE3C-2245-A0B27287E1A7}"/>
          </ac:spMkLst>
        </pc:spChg>
        <pc:spChg chg="add mod">
          <ac:chgData name="truongthanhchinh1984" userId="a7a4e527-94cf-4f86-8c5f-4f48a27d13ea" providerId="ADAL" clId="{2D3F6591-7D02-49E9-B443-FF2E8AD8C009}" dt="2022-12-09T02:21:21.780" v="5796" actId="255"/>
          <ac:spMkLst>
            <pc:docMk/>
            <pc:sldMk cId="279537281" sldId="287"/>
            <ac:spMk id="4" creationId="{76F9F8F3-68F4-7C46-6299-8C491356A1F7}"/>
          </ac:spMkLst>
        </pc:spChg>
        <pc:spChg chg="add mod">
          <ac:chgData name="truongthanhchinh1984" userId="a7a4e527-94cf-4f86-8c5f-4f48a27d13ea" providerId="ADAL" clId="{2D3F6591-7D02-49E9-B443-FF2E8AD8C009}" dt="2022-11-07T02:44:01.473" v="466" actId="1076"/>
          <ac:spMkLst>
            <pc:docMk/>
            <pc:sldMk cId="279537281" sldId="287"/>
            <ac:spMk id="5" creationId="{04707508-716D-98DE-99EC-15D67A2150BE}"/>
          </ac:spMkLst>
        </pc:spChg>
        <pc:spChg chg="add mod">
          <ac:chgData name="truongthanhchinh1984" userId="a7a4e527-94cf-4f86-8c5f-4f48a27d13ea" providerId="ADAL" clId="{2D3F6591-7D02-49E9-B443-FF2E8AD8C009}" dt="2022-11-07T02:22:21.180" v="168" actId="1038"/>
          <ac:spMkLst>
            <pc:docMk/>
            <pc:sldMk cId="279537281" sldId="287"/>
            <ac:spMk id="7" creationId="{C5746966-86E8-BA8B-64C8-EEEF2D8C7352}"/>
          </ac:spMkLst>
        </pc:spChg>
        <pc:spChg chg="add mod">
          <ac:chgData name="truongthanhchinh1984" userId="a7a4e527-94cf-4f86-8c5f-4f48a27d13ea" providerId="ADAL" clId="{2D3F6591-7D02-49E9-B443-FF2E8AD8C009}" dt="2022-11-07T02:22:21.180" v="168" actId="1038"/>
          <ac:spMkLst>
            <pc:docMk/>
            <pc:sldMk cId="279537281" sldId="287"/>
            <ac:spMk id="8" creationId="{D106AAB7-F096-26EA-D4CC-155F0D296357}"/>
          </ac:spMkLst>
        </pc:spChg>
        <pc:spChg chg="add mod">
          <ac:chgData name="truongthanhchinh1984" userId="a7a4e527-94cf-4f86-8c5f-4f48a27d13ea" providerId="ADAL" clId="{2D3F6591-7D02-49E9-B443-FF2E8AD8C009}" dt="2022-11-07T02:22:21.180" v="168" actId="1038"/>
          <ac:spMkLst>
            <pc:docMk/>
            <pc:sldMk cId="279537281" sldId="287"/>
            <ac:spMk id="11" creationId="{44F14D87-366A-0BA6-6BDC-24251258F938}"/>
          </ac:spMkLst>
        </pc:spChg>
        <pc:spChg chg="add mod">
          <ac:chgData name="truongthanhchinh1984" userId="a7a4e527-94cf-4f86-8c5f-4f48a27d13ea" providerId="ADAL" clId="{2D3F6591-7D02-49E9-B443-FF2E8AD8C009}" dt="2022-11-07T02:22:21.180" v="168" actId="1038"/>
          <ac:spMkLst>
            <pc:docMk/>
            <pc:sldMk cId="279537281" sldId="287"/>
            <ac:spMk id="12" creationId="{73D852A1-416B-F595-1C81-CE59F763FB7B}"/>
          </ac:spMkLst>
        </pc:spChg>
        <pc:spChg chg="add del mod">
          <ac:chgData name="truongthanhchinh1984" userId="a7a4e527-94cf-4f86-8c5f-4f48a27d13ea" providerId="ADAL" clId="{2D3F6591-7D02-49E9-B443-FF2E8AD8C009}" dt="2022-11-30T07:42:20.003" v="5436"/>
          <ac:spMkLst>
            <pc:docMk/>
            <pc:sldMk cId="279537281" sldId="287"/>
            <ac:spMk id="13" creationId="{2675A5D2-7BDF-40CE-342B-74A8761DF2BD}"/>
          </ac:spMkLst>
        </pc:spChg>
        <pc:spChg chg="add del mod">
          <ac:chgData name="truongthanhchinh1984" userId="a7a4e527-94cf-4f86-8c5f-4f48a27d13ea" providerId="ADAL" clId="{2D3F6591-7D02-49E9-B443-FF2E8AD8C009}" dt="2022-11-30T07:43:39.055" v="5451" actId="478"/>
          <ac:spMkLst>
            <pc:docMk/>
            <pc:sldMk cId="279537281" sldId="287"/>
            <ac:spMk id="14" creationId="{83960DC0-ABF2-F812-D325-C4AB30169320}"/>
          </ac:spMkLst>
        </pc:spChg>
        <pc:spChg chg="add del mod">
          <ac:chgData name="truongthanhchinh1984" userId="a7a4e527-94cf-4f86-8c5f-4f48a27d13ea" providerId="ADAL" clId="{2D3F6591-7D02-49E9-B443-FF2E8AD8C009}" dt="2022-11-30T07:43:59.675" v="5467" actId="478"/>
          <ac:spMkLst>
            <pc:docMk/>
            <pc:sldMk cId="279537281" sldId="287"/>
            <ac:spMk id="15" creationId="{62BEAA87-DAA8-E705-EEE8-FEFC18EB98B8}"/>
          </ac:spMkLst>
        </pc:spChg>
        <pc:spChg chg="add del mod">
          <ac:chgData name="truongthanhchinh1984" userId="a7a4e527-94cf-4f86-8c5f-4f48a27d13ea" providerId="ADAL" clId="{2D3F6591-7D02-49E9-B443-FF2E8AD8C009}" dt="2022-11-30T07:44:26.913" v="5495" actId="478"/>
          <ac:spMkLst>
            <pc:docMk/>
            <pc:sldMk cId="279537281" sldId="287"/>
            <ac:spMk id="16" creationId="{8DA88D60-046B-6140-7F9D-114A2A211BA5}"/>
          </ac:spMkLst>
        </pc:spChg>
        <pc:spChg chg="add mod">
          <ac:chgData name="truongthanhchinh1984" userId="a7a4e527-94cf-4f86-8c5f-4f48a27d13ea" providerId="ADAL" clId="{2D3F6591-7D02-49E9-B443-FF2E8AD8C009}" dt="2022-11-30T07:47:40.469" v="5528" actId="1076"/>
          <ac:spMkLst>
            <pc:docMk/>
            <pc:sldMk cId="279537281" sldId="287"/>
            <ac:spMk id="17" creationId="{CA73A66F-9399-6783-2D69-4625619F87D6}"/>
          </ac:spMkLst>
        </pc:spChg>
        <pc:spChg chg="add del mod">
          <ac:chgData name="truongthanhchinh1984" userId="a7a4e527-94cf-4f86-8c5f-4f48a27d13ea" providerId="ADAL" clId="{2D3F6591-7D02-49E9-B443-FF2E8AD8C009}" dt="2022-11-30T07:48:15.626" v="5537"/>
          <ac:spMkLst>
            <pc:docMk/>
            <pc:sldMk cId="279537281" sldId="287"/>
            <ac:spMk id="18" creationId="{1EE565D9-797B-D453-168F-9803987DCDD1}"/>
          </ac:spMkLst>
        </pc:spChg>
        <pc:spChg chg="add mod">
          <ac:chgData name="truongthanhchinh1984" userId="a7a4e527-94cf-4f86-8c5f-4f48a27d13ea" providerId="ADAL" clId="{2D3F6591-7D02-49E9-B443-FF2E8AD8C009}" dt="2022-11-30T07:49:36.331" v="5554" actId="20577"/>
          <ac:spMkLst>
            <pc:docMk/>
            <pc:sldMk cId="279537281" sldId="287"/>
            <ac:spMk id="19" creationId="{7C4A707B-1811-0A20-01E6-89FA1348D873}"/>
          </ac:spMkLst>
        </pc:spChg>
        <pc:spChg chg="add mod">
          <ac:chgData name="truongthanhchinh1984" userId="a7a4e527-94cf-4f86-8c5f-4f48a27d13ea" providerId="ADAL" clId="{2D3F6591-7D02-49E9-B443-FF2E8AD8C009}" dt="2022-11-30T07:51:29.096" v="5588" actId="20577"/>
          <ac:spMkLst>
            <pc:docMk/>
            <pc:sldMk cId="279537281" sldId="287"/>
            <ac:spMk id="20" creationId="{F96B4B13-104F-28E5-BBF3-405DC2AB9BF9}"/>
          </ac:spMkLst>
        </pc:spChg>
        <pc:picChg chg="add del mod">
          <ac:chgData name="truongthanhchinh1984" userId="a7a4e527-94cf-4f86-8c5f-4f48a27d13ea" providerId="ADAL" clId="{2D3F6591-7D02-49E9-B443-FF2E8AD8C009}" dt="2022-11-30T07:47:35.376" v="5527" actId="478"/>
          <ac:picMkLst>
            <pc:docMk/>
            <pc:sldMk cId="279537281" sldId="287"/>
            <ac:picMk id="6" creationId="{7FC8B37E-E7E9-5558-F2E8-BFF796B4E5CE}"/>
          </ac:picMkLst>
        </pc:picChg>
        <pc:picChg chg="add del mod">
          <ac:chgData name="truongthanhchinh1984" userId="a7a4e527-94cf-4f86-8c5f-4f48a27d13ea" providerId="ADAL" clId="{2D3F6591-7D02-49E9-B443-FF2E8AD8C009}" dt="2022-11-30T07:51:45.341" v="5590" actId="478"/>
          <ac:picMkLst>
            <pc:docMk/>
            <pc:sldMk cId="279537281" sldId="287"/>
            <ac:picMk id="9" creationId="{2D783069-64F0-78AD-09C7-3ED3C895020B}"/>
          </ac:picMkLst>
        </pc:picChg>
        <pc:picChg chg="add del mod">
          <ac:chgData name="truongthanhchinh1984" userId="a7a4e527-94cf-4f86-8c5f-4f48a27d13ea" providerId="ADAL" clId="{2D3F6591-7D02-49E9-B443-FF2E8AD8C009}" dt="2022-11-30T07:51:42.825" v="5589" actId="478"/>
          <ac:picMkLst>
            <pc:docMk/>
            <pc:sldMk cId="279537281" sldId="287"/>
            <ac:picMk id="10" creationId="{E96ACA4B-3766-28C9-C4DA-A9DA7F75665F}"/>
          </ac:picMkLst>
        </pc:picChg>
      </pc:sldChg>
      <pc:sldChg chg="addSp delSp modSp new mod ord">
        <pc:chgData name="truongthanhchinh1984" userId="a7a4e527-94cf-4f86-8c5f-4f48a27d13ea" providerId="ADAL" clId="{2D3F6591-7D02-49E9-B443-FF2E8AD8C009}" dt="2022-12-09T02:21:37.234" v="5799" actId="255"/>
        <pc:sldMkLst>
          <pc:docMk/>
          <pc:sldMk cId="1644908452" sldId="288"/>
        </pc:sldMkLst>
        <pc:spChg chg="add mod">
          <ac:chgData name="truongthanhchinh1984" userId="a7a4e527-94cf-4f86-8c5f-4f48a27d13ea" providerId="ADAL" clId="{2D3F6591-7D02-49E9-B443-FF2E8AD8C009}" dt="2022-11-30T07:55:41.975" v="5649" actId="255"/>
          <ac:spMkLst>
            <pc:docMk/>
            <pc:sldMk cId="1644908452" sldId="288"/>
            <ac:spMk id="2" creationId="{32C18A56-A8C4-E435-A34F-145D94CC8F56}"/>
          </ac:spMkLst>
        </pc:spChg>
        <pc:spChg chg="del">
          <ac:chgData name="truongthanhchinh1984" userId="a7a4e527-94cf-4f86-8c5f-4f48a27d13ea" providerId="ADAL" clId="{2D3F6591-7D02-49E9-B443-FF2E8AD8C009}" dt="2022-11-07T02:22:47.191" v="170" actId="478"/>
          <ac:spMkLst>
            <pc:docMk/>
            <pc:sldMk cId="1644908452" sldId="288"/>
            <ac:spMk id="2" creationId="{53D45486-3B53-A04F-2545-4637E63A84D6}"/>
          </ac:spMkLst>
        </pc:spChg>
        <pc:spChg chg="del">
          <ac:chgData name="truongthanhchinh1984" userId="a7a4e527-94cf-4f86-8c5f-4f48a27d13ea" providerId="ADAL" clId="{2D3F6591-7D02-49E9-B443-FF2E8AD8C009}" dt="2022-11-07T02:22:48.778" v="171" actId="478"/>
          <ac:spMkLst>
            <pc:docMk/>
            <pc:sldMk cId="1644908452" sldId="288"/>
            <ac:spMk id="3" creationId="{7558F470-0287-B314-9E9D-468DDABBAFAA}"/>
          </ac:spMkLst>
        </pc:spChg>
        <pc:spChg chg="add mod">
          <ac:chgData name="truongthanhchinh1984" userId="a7a4e527-94cf-4f86-8c5f-4f48a27d13ea" providerId="ADAL" clId="{2D3F6591-7D02-49E9-B443-FF2E8AD8C009}" dt="2022-12-09T02:21:37.234" v="5799" actId="255"/>
          <ac:spMkLst>
            <pc:docMk/>
            <pc:sldMk cId="1644908452" sldId="288"/>
            <ac:spMk id="4" creationId="{24530173-2013-9140-76F0-67CC3A120BDF}"/>
          </ac:spMkLst>
        </pc:spChg>
        <pc:spChg chg="add mod">
          <ac:chgData name="truongthanhchinh1984" userId="a7a4e527-94cf-4f86-8c5f-4f48a27d13ea" providerId="ADAL" clId="{2D3F6591-7D02-49E9-B443-FF2E8AD8C009}" dt="2022-11-07T02:22:57.974" v="189" actId="1038"/>
          <ac:spMkLst>
            <pc:docMk/>
            <pc:sldMk cId="1644908452" sldId="288"/>
            <ac:spMk id="5" creationId="{F7ECA225-1953-9D04-3272-94CF620FC9BE}"/>
          </ac:spMkLst>
        </pc:spChg>
        <pc:spChg chg="add mod">
          <ac:chgData name="truongthanhchinh1984" userId="a7a4e527-94cf-4f86-8c5f-4f48a27d13ea" providerId="ADAL" clId="{2D3F6591-7D02-49E9-B443-FF2E8AD8C009}" dt="2022-11-07T02:22:57.974" v="189" actId="1038"/>
          <ac:spMkLst>
            <pc:docMk/>
            <pc:sldMk cId="1644908452" sldId="288"/>
            <ac:spMk id="6" creationId="{C25F0FE4-392A-052B-CA91-3BDF40B987A4}"/>
          </ac:spMkLst>
        </pc:spChg>
        <pc:spChg chg="add mod">
          <ac:chgData name="truongthanhchinh1984" userId="a7a4e527-94cf-4f86-8c5f-4f48a27d13ea" providerId="ADAL" clId="{2D3F6591-7D02-49E9-B443-FF2E8AD8C009}" dt="2022-11-07T02:22:57.974" v="189" actId="1038"/>
          <ac:spMkLst>
            <pc:docMk/>
            <pc:sldMk cId="1644908452" sldId="288"/>
            <ac:spMk id="7" creationId="{AA7CAE3A-F408-F8F7-F55D-AFC2F3AC88E7}"/>
          </ac:spMkLst>
        </pc:spChg>
        <pc:spChg chg="add mod">
          <ac:chgData name="truongthanhchinh1984" userId="a7a4e527-94cf-4f86-8c5f-4f48a27d13ea" providerId="ADAL" clId="{2D3F6591-7D02-49E9-B443-FF2E8AD8C009}" dt="2022-11-07T02:22:57.974" v="189" actId="1038"/>
          <ac:spMkLst>
            <pc:docMk/>
            <pc:sldMk cId="1644908452" sldId="288"/>
            <ac:spMk id="10" creationId="{D5137200-164B-8C0A-FDB2-2D5C71AF1D94}"/>
          </ac:spMkLst>
        </pc:spChg>
        <pc:picChg chg="add del mod">
          <ac:chgData name="truongthanhchinh1984" userId="a7a4e527-94cf-4f86-8c5f-4f48a27d13ea" providerId="ADAL" clId="{2D3F6591-7D02-49E9-B443-FF2E8AD8C009}" dt="2022-11-30T07:55:26.111" v="5645" actId="478"/>
          <ac:picMkLst>
            <pc:docMk/>
            <pc:sldMk cId="1644908452" sldId="288"/>
            <ac:picMk id="8" creationId="{A6A67749-BC66-109E-F7E1-B377DF8BD289}"/>
          </ac:picMkLst>
        </pc:picChg>
        <pc:cxnChg chg="add mod">
          <ac:chgData name="truongthanhchinh1984" userId="a7a4e527-94cf-4f86-8c5f-4f48a27d13ea" providerId="ADAL" clId="{2D3F6591-7D02-49E9-B443-FF2E8AD8C009}" dt="2022-11-07T02:22:57.974" v="189" actId="1038"/>
          <ac:cxnSpMkLst>
            <pc:docMk/>
            <pc:sldMk cId="1644908452" sldId="288"/>
            <ac:cxnSpMk id="9" creationId="{F57343C9-507D-0AD9-F5DB-BEB0FA329418}"/>
          </ac:cxnSpMkLst>
        </pc:cxnChg>
      </pc:sldChg>
      <pc:sldChg chg="addSp delSp modSp new mod ord">
        <pc:chgData name="truongthanhchinh1984" userId="a7a4e527-94cf-4f86-8c5f-4f48a27d13ea" providerId="ADAL" clId="{2D3F6591-7D02-49E9-B443-FF2E8AD8C009}" dt="2022-12-09T05:58:01.434" v="8422" actId="1076"/>
        <pc:sldMkLst>
          <pc:docMk/>
          <pc:sldMk cId="2853010742" sldId="289"/>
        </pc:sldMkLst>
        <pc:spChg chg="del">
          <ac:chgData name="truongthanhchinh1984" userId="a7a4e527-94cf-4f86-8c5f-4f48a27d13ea" providerId="ADAL" clId="{2D3F6591-7D02-49E9-B443-FF2E8AD8C009}" dt="2022-11-07T02:23:27.427" v="191" actId="478"/>
          <ac:spMkLst>
            <pc:docMk/>
            <pc:sldMk cId="2853010742" sldId="289"/>
            <ac:spMk id="2" creationId="{19D4944B-AB70-0949-464E-03B6A07FF3CE}"/>
          </ac:spMkLst>
        </pc:spChg>
        <pc:spChg chg="del">
          <ac:chgData name="truongthanhchinh1984" userId="a7a4e527-94cf-4f86-8c5f-4f48a27d13ea" providerId="ADAL" clId="{2D3F6591-7D02-49E9-B443-FF2E8AD8C009}" dt="2022-11-07T02:23:29.038" v="192" actId="478"/>
          <ac:spMkLst>
            <pc:docMk/>
            <pc:sldMk cId="2853010742" sldId="289"/>
            <ac:spMk id="3" creationId="{1D1541F0-ABA7-A82A-638D-CB9277E9E54B}"/>
          </ac:spMkLst>
        </pc:spChg>
        <pc:spChg chg="add mod">
          <ac:chgData name="truongthanhchinh1984" userId="a7a4e527-94cf-4f86-8c5f-4f48a27d13ea" providerId="ADAL" clId="{2D3F6591-7D02-49E9-B443-FF2E8AD8C009}" dt="2022-12-09T02:21:52.781" v="5802" actId="255"/>
          <ac:spMkLst>
            <pc:docMk/>
            <pc:sldMk cId="2853010742" sldId="289"/>
            <ac:spMk id="4" creationId="{76BA7DAE-676B-8FB5-0192-78F81F6D41CA}"/>
          </ac:spMkLst>
        </pc:spChg>
        <pc:spChg chg="add mod">
          <ac:chgData name="truongthanhchinh1984" userId="a7a4e527-94cf-4f86-8c5f-4f48a27d13ea" providerId="ADAL" clId="{2D3F6591-7D02-49E9-B443-FF2E8AD8C009}" dt="2022-11-07T02:23:38.356" v="214" actId="1038"/>
          <ac:spMkLst>
            <pc:docMk/>
            <pc:sldMk cId="2853010742" sldId="289"/>
            <ac:spMk id="5" creationId="{EB940209-C3A0-D821-0633-8D595170F92E}"/>
          </ac:spMkLst>
        </pc:spChg>
        <pc:spChg chg="add mod">
          <ac:chgData name="truongthanhchinh1984" userId="a7a4e527-94cf-4f86-8c5f-4f48a27d13ea" providerId="ADAL" clId="{2D3F6591-7D02-49E9-B443-FF2E8AD8C009}" dt="2022-11-07T02:23:38.356" v="214" actId="1038"/>
          <ac:spMkLst>
            <pc:docMk/>
            <pc:sldMk cId="2853010742" sldId="289"/>
            <ac:spMk id="7" creationId="{BDEF31DF-F895-025D-236D-D33BF324AF88}"/>
          </ac:spMkLst>
        </pc:spChg>
        <pc:spChg chg="add mod">
          <ac:chgData name="truongthanhchinh1984" userId="a7a4e527-94cf-4f86-8c5f-4f48a27d13ea" providerId="ADAL" clId="{2D3F6591-7D02-49E9-B443-FF2E8AD8C009}" dt="2022-12-09T05:55:52.977" v="8415" actId="1076"/>
          <ac:spMkLst>
            <pc:docMk/>
            <pc:sldMk cId="2853010742" sldId="289"/>
            <ac:spMk id="8" creationId="{BD5B9862-A2B8-EEE5-B3DA-D6410D7F7945}"/>
          </ac:spMkLst>
        </pc:spChg>
        <pc:spChg chg="add mod">
          <ac:chgData name="truongthanhchinh1984" userId="a7a4e527-94cf-4f86-8c5f-4f48a27d13ea" providerId="ADAL" clId="{2D3F6591-7D02-49E9-B443-FF2E8AD8C009}" dt="2022-11-30T07:56:28.417" v="5655" actId="113"/>
          <ac:spMkLst>
            <pc:docMk/>
            <pc:sldMk cId="2853010742" sldId="289"/>
            <ac:spMk id="9" creationId="{70554F15-76A8-A325-CA41-FB13C4333572}"/>
          </ac:spMkLst>
        </pc:spChg>
        <pc:spChg chg="add mod">
          <ac:chgData name="truongthanhchinh1984" userId="a7a4e527-94cf-4f86-8c5f-4f48a27d13ea" providerId="ADAL" clId="{2D3F6591-7D02-49E9-B443-FF2E8AD8C009}" dt="2022-12-09T05:58:01.434" v="8422" actId="1076"/>
          <ac:spMkLst>
            <pc:docMk/>
            <pc:sldMk cId="2853010742" sldId="289"/>
            <ac:spMk id="10" creationId="{99909F3D-8AF5-50D6-A79E-A9ECA9242669}"/>
          </ac:spMkLst>
        </pc:spChg>
        <pc:picChg chg="add del mod">
          <ac:chgData name="truongthanhchinh1984" userId="a7a4e527-94cf-4f86-8c5f-4f48a27d13ea" providerId="ADAL" clId="{2D3F6591-7D02-49E9-B443-FF2E8AD8C009}" dt="2022-11-30T07:56:15.538" v="5652" actId="478"/>
          <ac:picMkLst>
            <pc:docMk/>
            <pc:sldMk cId="2853010742" sldId="289"/>
            <ac:picMk id="6" creationId="{B7BC78AE-5894-C9E3-1E25-DB6642FCFD24}"/>
          </ac:picMkLst>
        </pc:picChg>
      </pc:sldChg>
      <pc:sldChg chg="addSp delSp modSp new mod">
        <pc:chgData name="truongthanhchinh1984" userId="a7a4e527-94cf-4f86-8c5f-4f48a27d13ea" providerId="ADAL" clId="{2D3F6591-7D02-49E9-B443-FF2E8AD8C009}" dt="2022-11-07T02:56:30.578" v="1145"/>
        <pc:sldMkLst>
          <pc:docMk/>
          <pc:sldMk cId="1093852859" sldId="290"/>
        </pc:sldMkLst>
        <pc:spChg chg="del">
          <ac:chgData name="truongthanhchinh1984" userId="a7a4e527-94cf-4f86-8c5f-4f48a27d13ea" providerId="ADAL" clId="{2D3F6591-7D02-49E9-B443-FF2E8AD8C009}" dt="2022-11-07T02:24:58.663" v="219" actId="478"/>
          <ac:spMkLst>
            <pc:docMk/>
            <pc:sldMk cId="1093852859" sldId="290"/>
            <ac:spMk id="2" creationId="{B264FD18-2BE6-3288-225E-9E017BFB4F92}"/>
          </ac:spMkLst>
        </pc:spChg>
        <pc:spChg chg="del">
          <ac:chgData name="truongthanhchinh1984" userId="a7a4e527-94cf-4f86-8c5f-4f48a27d13ea" providerId="ADAL" clId="{2D3F6591-7D02-49E9-B443-FF2E8AD8C009}" dt="2022-11-07T02:25:00.081" v="220" actId="478"/>
          <ac:spMkLst>
            <pc:docMk/>
            <pc:sldMk cId="1093852859" sldId="290"/>
            <ac:spMk id="3" creationId="{8179631F-183C-B5FD-E790-81C4FA1DDE15}"/>
          </ac:spMkLst>
        </pc:spChg>
        <pc:spChg chg="del">
          <ac:chgData name="truongthanhchinh1984" userId="a7a4e527-94cf-4f86-8c5f-4f48a27d13ea" providerId="ADAL" clId="{2D3F6591-7D02-49E9-B443-FF2E8AD8C009}" dt="2022-11-07T02:25:01.645" v="221" actId="478"/>
          <ac:spMkLst>
            <pc:docMk/>
            <pc:sldMk cId="1093852859" sldId="290"/>
            <ac:spMk id="4" creationId="{66396FFB-169A-2F26-3F1F-7AE147FC0282}"/>
          </ac:spMkLst>
        </pc:spChg>
        <pc:spChg chg="add mod">
          <ac:chgData name="truongthanhchinh1984" userId="a7a4e527-94cf-4f86-8c5f-4f48a27d13ea" providerId="ADAL" clId="{2D3F6591-7D02-49E9-B443-FF2E8AD8C009}" dt="2022-11-07T02:55:40.003" v="1107" actId="1076"/>
          <ac:spMkLst>
            <pc:docMk/>
            <pc:sldMk cId="1093852859" sldId="290"/>
            <ac:spMk id="5" creationId="{84E7D733-5B93-5DE5-0F91-E81665F8F4AC}"/>
          </ac:spMkLst>
        </pc:spChg>
        <pc:spChg chg="add mod">
          <ac:chgData name="truongthanhchinh1984" userId="a7a4e527-94cf-4f86-8c5f-4f48a27d13ea" providerId="ADAL" clId="{2D3F6591-7D02-49E9-B443-FF2E8AD8C009}" dt="2022-11-07T02:56:30.578" v="1145"/>
          <ac:spMkLst>
            <pc:docMk/>
            <pc:sldMk cId="1093852859" sldId="290"/>
            <ac:spMk id="8" creationId="{F320087B-EAC2-D524-F684-FE2ED72BB7A4}"/>
          </ac:spMkLst>
        </pc:spChg>
        <pc:picChg chg="add mod">
          <ac:chgData name="truongthanhchinh1984" userId="a7a4e527-94cf-4f86-8c5f-4f48a27d13ea" providerId="ADAL" clId="{2D3F6591-7D02-49E9-B443-FF2E8AD8C009}" dt="2022-11-07T02:55:43.242" v="1108" actId="1076"/>
          <ac:picMkLst>
            <pc:docMk/>
            <pc:sldMk cId="1093852859" sldId="290"/>
            <ac:picMk id="6" creationId="{53B02BC7-A6DC-CEB9-AE4E-988BB93B0B53}"/>
          </ac:picMkLst>
        </pc:picChg>
      </pc:sldChg>
      <pc:sldChg chg="addSp delSp modSp new mod">
        <pc:chgData name="truongthanhchinh1984" userId="a7a4e527-94cf-4f86-8c5f-4f48a27d13ea" providerId="ADAL" clId="{2D3F6591-7D02-49E9-B443-FF2E8AD8C009}" dt="2022-12-09T06:25:39.289" v="9806" actId="1076"/>
        <pc:sldMkLst>
          <pc:docMk/>
          <pc:sldMk cId="2156912866" sldId="291"/>
        </pc:sldMkLst>
        <pc:spChg chg="del">
          <ac:chgData name="truongthanhchinh1984" userId="a7a4e527-94cf-4f86-8c5f-4f48a27d13ea" providerId="ADAL" clId="{2D3F6591-7D02-49E9-B443-FF2E8AD8C009}" dt="2022-11-07T02:25:40.143" v="268" actId="478"/>
          <ac:spMkLst>
            <pc:docMk/>
            <pc:sldMk cId="2156912866" sldId="291"/>
            <ac:spMk id="2" creationId="{917E4F1B-E55F-EDE2-2DA2-F4B46B33D121}"/>
          </ac:spMkLst>
        </pc:spChg>
        <pc:spChg chg="del">
          <ac:chgData name="truongthanhchinh1984" userId="a7a4e527-94cf-4f86-8c5f-4f48a27d13ea" providerId="ADAL" clId="{2D3F6591-7D02-49E9-B443-FF2E8AD8C009}" dt="2022-11-07T02:25:41.823" v="269" actId="478"/>
          <ac:spMkLst>
            <pc:docMk/>
            <pc:sldMk cId="2156912866" sldId="291"/>
            <ac:spMk id="3" creationId="{EBB28419-18A1-4FB1-B743-54A7F0B065EA}"/>
          </ac:spMkLst>
        </pc:spChg>
        <pc:spChg chg="del">
          <ac:chgData name="truongthanhchinh1984" userId="a7a4e527-94cf-4f86-8c5f-4f48a27d13ea" providerId="ADAL" clId="{2D3F6591-7D02-49E9-B443-FF2E8AD8C009}" dt="2022-11-07T02:25:43.209" v="270" actId="478"/>
          <ac:spMkLst>
            <pc:docMk/>
            <pc:sldMk cId="2156912866" sldId="291"/>
            <ac:spMk id="4" creationId="{A9206CF0-6DDD-468F-A868-6750BF17E2AB}"/>
          </ac:spMkLst>
        </pc:spChg>
        <pc:spChg chg="add mod">
          <ac:chgData name="truongthanhchinh1984" userId="a7a4e527-94cf-4f86-8c5f-4f48a27d13ea" providerId="ADAL" clId="{2D3F6591-7D02-49E9-B443-FF2E8AD8C009}" dt="2022-12-09T06:24:58.109" v="9649" actId="20577"/>
          <ac:spMkLst>
            <pc:docMk/>
            <pc:sldMk cId="2156912866" sldId="291"/>
            <ac:spMk id="4" creationId="{C82BEBE3-287F-8BB5-18AE-42332AC71A5B}"/>
          </ac:spMkLst>
        </pc:spChg>
        <pc:spChg chg="add mod">
          <ac:chgData name="truongthanhchinh1984" userId="a7a4e527-94cf-4f86-8c5f-4f48a27d13ea" providerId="ADAL" clId="{2D3F6591-7D02-49E9-B443-FF2E8AD8C009}" dt="2022-12-09T06:25:39.289" v="9806" actId="1076"/>
          <ac:spMkLst>
            <pc:docMk/>
            <pc:sldMk cId="2156912866" sldId="291"/>
            <ac:spMk id="5" creationId="{2AA50EC5-12DB-753C-A9DF-D166D383F0CD}"/>
          </ac:spMkLst>
        </pc:spChg>
        <pc:spChg chg="add mod">
          <ac:chgData name="truongthanhchinh1984" userId="a7a4e527-94cf-4f86-8c5f-4f48a27d13ea" providerId="ADAL" clId="{2D3F6591-7D02-49E9-B443-FF2E8AD8C009}" dt="2022-12-09T06:13:53.006" v="9146" actId="20577"/>
          <ac:spMkLst>
            <pc:docMk/>
            <pc:sldMk cId="2156912866" sldId="291"/>
            <ac:spMk id="7" creationId="{3BEA09EC-065B-9CEB-E6CC-EB98C44E67C9}"/>
          </ac:spMkLst>
        </pc:spChg>
        <pc:picChg chg="add mod">
          <ac:chgData name="truongthanhchinh1984" userId="a7a4e527-94cf-4f86-8c5f-4f48a27d13ea" providerId="ADAL" clId="{2D3F6591-7D02-49E9-B443-FF2E8AD8C009}" dt="2022-12-09T06:13:02.990" v="9118" actId="1076"/>
          <ac:picMkLst>
            <pc:docMk/>
            <pc:sldMk cId="2156912866" sldId="291"/>
            <ac:picMk id="6" creationId="{F4A8C891-15CE-2886-D7CE-37E752F8BC9A}"/>
          </ac:picMkLst>
        </pc:picChg>
      </pc:sldChg>
      <pc:sldChg chg="addSp delSp modSp add del mod modNotesTx">
        <pc:chgData name="truongthanhchinh1984" userId="a7a4e527-94cf-4f86-8c5f-4f48a27d13ea" providerId="ADAL" clId="{2D3F6591-7D02-49E9-B443-FF2E8AD8C009}" dt="2022-12-09T04:25:32.073" v="8334" actId="2696"/>
        <pc:sldMkLst>
          <pc:docMk/>
          <pc:sldMk cId="3792016257" sldId="292"/>
        </pc:sldMkLst>
        <pc:spChg chg="add del mod">
          <ac:chgData name="truongthanhchinh1984" userId="a7a4e527-94cf-4f86-8c5f-4f48a27d13ea" providerId="ADAL" clId="{2D3F6591-7D02-49E9-B443-FF2E8AD8C009}" dt="2022-11-07T02:26:58.368" v="307" actId="478"/>
          <ac:spMkLst>
            <pc:docMk/>
            <pc:sldMk cId="3792016257" sldId="292"/>
            <ac:spMk id="2" creationId="{72F9AA3F-0823-031B-163C-5303F5215699}"/>
          </ac:spMkLst>
        </pc:spChg>
        <pc:spChg chg="add mod">
          <ac:chgData name="truongthanhchinh1984" userId="a7a4e527-94cf-4f86-8c5f-4f48a27d13ea" providerId="ADAL" clId="{2D3F6591-7D02-49E9-B443-FF2E8AD8C009}" dt="2022-12-09T03:27:34.833" v="6183" actId="1076"/>
          <ac:spMkLst>
            <pc:docMk/>
            <pc:sldMk cId="3792016257" sldId="292"/>
            <ac:spMk id="2" creationId="{9F17CFAA-2E61-7EA8-318E-8FAC369AA7BB}"/>
          </ac:spMkLst>
        </pc:spChg>
        <pc:spChg chg="add del mod">
          <ac:chgData name="truongthanhchinh1984" userId="a7a4e527-94cf-4f86-8c5f-4f48a27d13ea" providerId="ADAL" clId="{2D3F6591-7D02-49E9-B443-FF2E8AD8C009}" dt="2022-11-07T02:27:01.181" v="308" actId="478"/>
          <ac:spMkLst>
            <pc:docMk/>
            <pc:sldMk cId="3792016257" sldId="292"/>
            <ac:spMk id="3" creationId="{CA4D4270-E219-BC1D-183B-BDA243D57AF7}"/>
          </ac:spMkLst>
        </pc:spChg>
        <pc:spChg chg="add mod">
          <ac:chgData name="truongthanhchinh1984" userId="a7a4e527-94cf-4f86-8c5f-4f48a27d13ea" providerId="ADAL" clId="{2D3F6591-7D02-49E9-B443-FF2E8AD8C009}" dt="2022-11-07T02:58:28.121" v="1175" actId="14100"/>
          <ac:spMkLst>
            <pc:docMk/>
            <pc:sldMk cId="3792016257" sldId="292"/>
            <ac:spMk id="8" creationId="{CB39AA41-516F-FD4A-F646-77FD04500723}"/>
          </ac:spMkLst>
        </pc:spChg>
        <pc:picChg chg="add mod">
          <ac:chgData name="truongthanhchinh1984" userId="a7a4e527-94cf-4f86-8c5f-4f48a27d13ea" providerId="ADAL" clId="{2D3F6591-7D02-49E9-B443-FF2E8AD8C009}" dt="2022-12-09T03:26:21.391" v="6141" actId="1076"/>
          <ac:picMkLst>
            <pc:docMk/>
            <pc:sldMk cId="3792016257" sldId="292"/>
            <ac:picMk id="4" creationId="{37A194AC-B66F-633E-186A-E3489D504689}"/>
          </ac:picMkLst>
        </pc:picChg>
        <pc:picChg chg="add del mod">
          <ac:chgData name="truongthanhchinh1984" userId="a7a4e527-94cf-4f86-8c5f-4f48a27d13ea" providerId="ADAL" clId="{2D3F6591-7D02-49E9-B443-FF2E8AD8C009}" dt="2022-12-09T03:56:32.994" v="7650" actId="21"/>
          <ac:picMkLst>
            <pc:docMk/>
            <pc:sldMk cId="3792016257" sldId="292"/>
            <ac:picMk id="5" creationId="{30C1B450-7409-CD24-69C6-06983F38D700}"/>
          </ac:picMkLst>
        </pc:picChg>
        <pc:picChg chg="add mod">
          <ac:chgData name="truongthanhchinh1984" userId="a7a4e527-94cf-4f86-8c5f-4f48a27d13ea" providerId="ADAL" clId="{2D3F6591-7D02-49E9-B443-FF2E8AD8C009}" dt="2022-12-09T03:26:17.376" v="6139" actId="1076"/>
          <ac:picMkLst>
            <pc:docMk/>
            <pc:sldMk cId="3792016257" sldId="292"/>
            <ac:picMk id="6" creationId="{0755F961-58D5-0AA4-2CF6-9FAC1A39F3AC}"/>
          </ac:picMkLst>
        </pc:picChg>
      </pc:sldChg>
      <pc:sldChg chg="addSp delSp modSp add mod modNotesTx">
        <pc:chgData name="truongthanhchinh1984" userId="a7a4e527-94cf-4f86-8c5f-4f48a27d13ea" providerId="ADAL" clId="{2D3F6591-7D02-49E9-B443-FF2E8AD8C009}" dt="2022-12-09T06:06:09.196" v="8578" actId="20577"/>
        <pc:sldMkLst>
          <pc:docMk/>
          <pc:sldMk cId="2683936768" sldId="293"/>
        </pc:sldMkLst>
        <pc:spChg chg="add del mod">
          <ac:chgData name="truongthanhchinh1984" userId="a7a4e527-94cf-4f86-8c5f-4f48a27d13ea" providerId="ADAL" clId="{2D3F6591-7D02-49E9-B443-FF2E8AD8C009}" dt="2022-11-07T02:27:28.928" v="336" actId="478"/>
          <ac:spMkLst>
            <pc:docMk/>
            <pc:sldMk cId="2683936768" sldId="293"/>
            <ac:spMk id="2" creationId="{C342792B-4897-35EB-B8BD-AD55D943A904}"/>
          </ac:spMkLst>
        </pc:spChg>
        <pc:spChg chg="add del mod">
          <ac:chgData name="truongthanhchinh1984" userId="a7a4e527-94cf-4f86-8c5f-4f48a27d13ea" providerId="ADAL" clId="{2D3F6591-7D02-49E9-B443-FF2E8AD8C009}" dt="2022-11-07T02:27:26.797" v="335" actId="478"/>
          <ac:spMkLst>
            <pc:docMk/>
            <pc:sldMk cId="2683936768" sldId="293"/>
            <ac:spMk id="3" creationId="{564D3C66-FFA1-8DA1-F851-AEEBF19B3669}"/>
          </ac:spMkLst>
        </pc:spChg>
        <pc:spChg chg="add mod">
          <ac:chgData name="truongthanhchinh1984" userId="a7a4e527-94cf-4f86-8c5f-4f48a27d13ea" providerId="ADAL" clId="{2D3F6591-7D02-49E9-B443-FF2E8AD8C009}" dt="2022-12-09T03:53:11.216" v="7637" actId="1076"/>
          <ac:spMkLst>
            <pc:docMk/>
            <pc:sldMk cId="2683936768" sldId="293"/>
            <ac:spMk id="7" creationId="{0B6C9E8F-C4A6-4A76-6D3A-D43629AF3F06}"/>
          </ac:spMkLst>
        </pc:spChg>
        <pc:spChg chg="add mod">
          <ac:chgData name="truongthanhchinh1984" userId="a7a4e527-94cf-4f86-8c5f-4f48a27d13ea" providerId="ADAL" clId="{2D3F6591-7D02-49E9-B443-FF2E8AD8C009}" dt="2022-12-09T03:55:44.365" v="7645" actId="14100"/>
          <ac:spMkLst>
            <pc:docMk/>
            <pc:sldMk cId="2683936768" sldId="293"/>
            <ac:spMk id="8" creationId="{DF66D83A-CA29-93D4-FA6E-C55D3A87CA1C}"/>
          </ac:spMkLst>
        </pc:spChg>
        <pc:spChg chg="add mod">
          <ac:chgData name="truongthanhchinh1984" userId="a7a4e527-94cf-4f86-8c5f-4f48a27d13ea" providerId="ADAL" clId="{2D3F6591-7D02-49E9-B443-FF2E8AD8C009}" dt="2022-12-09T04:38:23.614" v="8367" actId="1038"/>
          <ac:spMkLst>
            <pc:docMk/>
            <pc:sldMk cId="2683936768" sldId="293"/>
            <ac:spMk id="9" creationId="{ADF06F37-1C99-D1B1-F44D-D6AC2B90D8F0}"/>
          </ac:spMkLst>
        </pc:spChg>
        <pc:picChg chg="add mod">
          <ac:chgData name="truongthanhchinh1984" userId="a7a4e527-94cf-4f86-8c5f-4f48a27d13ea" providerId="ADAL" clId="{2D3F6591-7D02-49E9-B443-FF2E8AD8C009}" dt="2022-12-09T03:49:19.224" v="7338" actId="14100"/>
          <ac:picMkLst>
            <pc:docMk/>
            <pc:sldMk cId="2683936768" sldId="293"/>
            <ac:picMk id="3" creationId="{BDFED6B2-52D3-D15E-C69F-52C87929880F}"/>
          </ac:picMkLst>
        </pc:picChg>
        <pc:picChg chg="add del mod">
          <ac:chgData name="truongthanhchinh1984" userId="a7a4e527-94cf-4f86-8c5f-4f48a27d13ea" providerId="ADAL" clId="{2D3F6591-7D02-49E9-B443-FF2E8AD8C009}" dt="2022-12-09T04:40:17.738" v="8373" actId="21"/>
          <ac:picMkLst>
            <pc:docMk/>
            <pc:sldMk cId="2683936768" sldId="293"/>
            <ac:picMk id="4" creationId="{770DE1EA-6EB7-FD79-BB30-B4D6C169CD7D}"/>
          </ac:picMkLst>
        </pc:picChg>
        <pc:picChg chg="add mod">
          <ac:chgData name="truongthanhchinh1984" userId="a7a4e527-94cf-4f86-8c5f-4f48a27d13ea" providerId="ADAL" clId="{2D3F6591-7D02-49E9-B443-FF2E8AD8C009}" dt="2022-12-09T04:38:17.861" v="8366" actId="1038"/>
          <ac:picMkLst>
            <pc:docMk/>
            <pc:sldMk cId="2683936768" sldId="293"/>
            <ac:picMk id="5" creationId="{12970AA7-01E5-E0A7-C9D2-744E29917C0B}"/>
          </ac:picMkLst>
        </pc:picChg>
        <pc:picChg chg="add mod">
          <ac:chgData name="truongthanhchinh1984" userId="a7a4e527-94cf-4f86-8c5f-4f48a27d13ea" providerId="ADAL" clId="{2D3F6591-7D02-49E9-B443-FF2E8AD8C009}" dt="2022-12-09T03:53:08.088" v="7636" actId="1076"/>
          <ac:picMkLst>
            <pc:docMk/>
            <pc:sldMk cId="2683936768" sldId="293"/>
            <ac:picMk id="6" creationId="{471953F5-E70A-7EE2-6FF2-925C904381FC}"/>
          </ac:picMkLst>
        </pc:picChg>
      </pc:sldChg>
      <pc:sldChg chg="addSp delSp modSp add del mod replId">
        <pc:chgData name="truongthanhchinh1984" userId="a7a4e527-94cf-4f86-8c5f-4f48a27d13ea" providerId="ADAL" clId="{2D3F6591-7D02-49E9-B443-FF2E8AD8C009}" dt="2022-12-09T04:12:13.682" v="8310" actId="2696"/>
        <pc:sldMkLst>
          <pc:docMk/>
          <pc:sldMk cId="3718644627" sldId="294"/>
        </pc:sldMkLst>
        <pc:spChg chg="add del mod">
          <ac:chgData name="truongthanhchinh1984" userId="a7a4e527-94cf-4f86-8c5f-4f48a27d13ea" providerId="ADAL" clId="{2D3F6591-7D02-49E9-B443-FF2E8AD8C009}" dt="2022-11-07T02:28:10.189" v="345" actId="478"/>
          <ac:spMkLst>
            <pc:docMk/>
            <pc:sldMk cId="3718644627" sldId="294"/>
            <ac:spMk id="2" creationId="{8D6DC2FC-DD15-0779-E5E5-7AF2584BE4A5}"/>
          </ac:spMkLst>
        </pc:spChg>
        <pc:spChg chg="add del mod">
          <ac:chgData name="truongthanhchinh1984" userId="a7a4e527-94cf-4f86-8c5f-4f48a27d13ea" providerId="ADAL" clId="{2D3F6591-7D02-49E9-B443-FF2E8AD8C009}" dt="2022-11-07T02:28:04.188" v="342" actId="478"/>
          <ac:spMkLst>
            <pc:docMk/>
            <pc:sldMk cId="3718644627" sldId="294"/>
            <ac:spMk id="3" creationId="{071C8ABB-154D-544C-912B-7C6C15933B21}"/>
          </ac:spMkLst>
        </pc:spChg>
        <pc:picChg chg="add mod">
          <ac:chgData name="truongthanhchinh1984" userId="a7a4e527-94cf-4f86-8c5f-4f48a27d13ea" providerId="ADAL" clId="{2D3F6591-7D02-49E9-B443-FF2E8AD8C009}" dt="2022-12-09T02:54:35.937" v="6006" actId="14100"/>
          <ac:picMkLst>
            <pc:docMk/>
            <pc:sldMk cId="3718644627" sldId="294"/>
            <ac:picMk id="4" creationId="{37E5C633-BC29-2A14-EE8D-DCF930307DAE}"/>
          </ac:picMkLst>
        </pc:picChg>
        <pc:picChg chg="add mod">
          <ac:chgData name="truongthanhchinh1984" userId="a7a4e527-94cf-4f86-8c5f-4f48a27d13ea" providerId="ADAL" clId="{2D3F6591-7D02-49E9-B443-FF2E8AD8C009}" dt="2022-12-09T02:54:27.265" v="6003" actId="1076"/>
          <ac:picMkLst>
            <pc:docMk/>
            <pc:sldMk cId="3718644627" sldId="294"/>
            <ac:picMk id="5" creationId="{EBAB9FAE-DB31-C423-047D-AF69F9A5AFFF}"/>
          </ac:picMkLst>
        </pc:picChg>
      </pc:sldChg>
      <pc:sldChg chg="addSp delSp modSp add mod">
        <pc:chgData name="truongthanhchinh1984" userId="a7a4e527-94cf-4f86-8c5f-4f48a27d13ea" providerId="ADAL" clId="{2D3F6591-7D02-49E9-B443-FF2E8AD8C009}" dt="2022-11-07T11:58:55.240" v="3118" actId="1035"/>
        <pc:sldMkLst>
          <pc:docMk/>
          <pc:sldMk cId="1051801241" sldId="295"/>
        </pc:sldMkLst>
        <pc:spChg chg="add del mod">
          <ac:chgData name="truongthanhchinh1984" userId="a7a4e527-94cf-4f86-8c5f-4f48a27d13ea" providerId="ADAL" clId="{2D3F6591-7D02-49E9-B443-FF2E8AD8C009}" dt="2022-11-07T02:28:40.480" v="370" actId="478"/>
          <ac:spMkLst>
            <pc:docMk/>
            <pc:sldMk cId="1051801241" sldId="295"/>
            <ac:spMk id="2" creationId="{67388B02-0A79-D099-D9A9-89A9105AFCC3}"/>
          </ac:spMkLst>
        </pc:spChg>
        <pc:spChg chg="add del mod">
          <ac:chgData name="truongthanhchinh1984" userId="a7a4e527-94cf-4f86-8c5f-4f48a27d13ea" providerId="ADAL" clId="{2D3F6591-7D02-49E9-B443-FF2E8AD8C009}" dt="2022-11-07T02:28:43.284" v="371" actId="478"/>
          <ac:spMkLst>
            <pc:docMk/>
            <pc:sldMk cId="1051801241" sldId="295"/>
            <ac:spMk id="3" creationId="{CA515E9B-592C-677C-7B13-DE0BF64B19A1}"/>
          </ac:spMkLst>
        </pc:spChg>
        <pc:spChg chg="add mod">
          <ac:chgData name="truongthanhchinh1984" userId="a7a4e527-94cf-4f86-8c5f-4f48a27d13ea" providerId="ADAL" clId="{2D3F6591-7D02-49E9-B443-FF2E8AD8C009}" dt="2022-11-07T11:58:55.240" v="3118" actId="1035"/>
          <ac:spMkLst>
            <pc:docMk/>
            <pc:sldMk cId="1051801241" sldId="295"/>
            <ac:spMk id="8" creationId="{F41E418A-9693-5353-B2F4-E60E1AD9A5A3}"/>
          </ac:spMkLst>
        </pc:spChg>
        <pc:picChg chg="add mod">
          <ac:chgData name="truongthanhchinh1984" userId="a7a4e527-94cf-4f86-8c5f-4f48a27d13ea" providerId="ADAL" clId="{2D3F6591-7D02-49E9-B443-FF2E8AD8C009}" dt="2022-11-07T02:28:32.756" v="369" actId="1037"/>
          <ac:picMkLst>
            <pc:docMk/>
            <pc:sldMk cId="1051801241" sldId="295"/>
            <ac:picMk id="4" creationId="{0574E5DB-F3CF-6BAD-C22E-5C13CBE0E6BE}"/>
          </ac:picMkLst>
        </pc:picChg>
        <pc:picChg chg="add mod">
          <ac:chgData name="truongthanhchinh1984" userId="a7a4e527-94cf-4f86-8c5f-4f48a27d13ea" providerId="ADAL" clId="{2D3F6591-7D02-49E9-B443-FF2E8AD8C009}" dt="2022-11-07T11:56:03.014" v="3087" actId="1036"/>
          <ac:picMkLst>
            <pc:docMk/>
            <pc:sldMk cId="1051801241" sldId="295"/>
            <ac:picMk id="5" creationId="{9C6B30D5-5325-D41E-EB69-A8094B7463A1}"/>
          </ac:picMkLst>
        </pc:picChg>
        <pc:picChg chg="add mod">
          <ac:chgData name="truongthanhchinh1984" userId="a7a4e527-94cf-4f86-8c5f-4f48a27d13ea" providerId="ADAL" clId="{2D3F6591-7D02-49E9-B443-FF2E8AD8C009}" dt="2022-11-07T02:28:32.756" v="369" actId="1037"/>
          <ac:picMkLst>
            <pc:docMk/>
            <pc:sldMk cId="1051801241" sldId="295"/>
            <ac:picMk id="6" creationId="{EF3E0DAE-C3BC-4DF6-C5A0-E04A9731AC84}"/>
          </ac:picMkLst>
        </pc:picChg>
        <pc:picChg chg="add mod">
          <ac:chgData name="truongthanhchinh1984" userId="a7a4e527-94cf-4f86-8c5f-4f48a27d13ea" providerId="ADAL" clId="{2D3F6591-7D02-49E9-B443-FF2E8AD8C009}" dt="2022-11-07T02:28:32.756" v="369" actId="1037"/>
          <ac:picMkLst>
            <pc:docMk/>
            <pc:sldMk cId="1051801241" sldId="295"/>
            <ac:picMk id="7" creationId="{2DB4C2FF-088B-5549-EBE0-8A7425F0951D}"/>
          </ac:picMkLst>
        </pc:picChg>
      </pc:sldChg>
      <pc:sldChg chg="add del">
        <pc:chgData name="truongthanhchinh1984" userId="a7a4e527-94cf-4f86-8c5f-4f48a27d13ea" providerId="ADAL" clId="{2D3F6591-7D02-49E9-B443-FF2E8AD8C009}" dt="2022-11-07T02:29:08.706" v="373" actId="47"/>
        <pc:sldMkLst>
          <pc:docMk/>
          <pc:sldMk cId="1020987160" sldId="296"/>
        </pc:sldMkLst>
      </pc:sldChg>
      <pc:sldChg chg="modSp add mod">
        <pc:chgData name="truongthanhchinh1984" userId="a7a4e527-94cf-4f86-8c5f-4f48a27d13ea" providerId="ADAL" clId="{2D3F6591-7D02-49E9-B443-FF2E8AD8C009}" dt="2022-11-07T02:41:30.654" v="434" actId="20577"/>
        <pc:sldMkLst>
          <pc:docMk/>
          <pc:sldMk cId="1445779779" sldId="296"/>
        </pc:sldMkLst>
        <pc:spChg chg="mod">
          <ac:chgData name="truongthanhchinh1984" userId="a7a4e527-94cf-4f86-8c5f-4f48a27d13ea" providerId="ADAL" clId="{2D3F6591-7D02-49E9-B443-FF2E8AD8C009}" dt="2022-11-07T02:41:30.654" v="434" actId="20577"/>
          <ac:spMkLst>
            <pc:docMk/>
            <pc:sldMk cId="1445779779" sldId="296"/>
            <ac:spMk id="3" creationId="{B8DE2D74-8B1B-19EF-10C8-E1920D1F9ACA}"/>
          </ac:spMkLst>
        </pc:spChg>
      </pc:sldChg>
      <pc:sldChg chg="addSp delSp modSp new del mod ord">
        <pc:chgData name="truongthanhchinh1984" userId="a7a4e527-94cf-4f86-8c5f-4f48a27d13ea" providerId="ADAL" clId="{2D3F6591-7D02-49E9-B443-FF2E8AD8C009}" dt="2022-11-30T06:57:07.677" v="3958" actId="2696"/>
        <pc:sldMkLst>
          <pc:docMk/>
          <pc:sldMk cId="1307881369" sldId="297"/>
        </pc:sldMkLst>
        <pc:spChg chg="mod">
          <ac:chgData name="truongthanhchinh1984" userId="a7a4e527-94cf-4f86-8c5f-4f48a27d13ea" providerId="ADAL" clId="{2D3F6591-7D02-49E9-B443-FF2E8AD8C009}" dt="2022-11-30T02:36:21.018" v="3182" actId="1076"/>
          <ac:spMkLst>
            <pc:docMk/>
            <pc:sldMk cId="1307881369" sldId="297"/>
            <ac:spMk id="2" creationId="{03E87EC3-F82D-B5FD-A835-C788BFA89643}"/>
          </ac:spMkLst>
        </pc:spChg>
        <pc:spChg chg="del">
          <ac:chgData name="truongthanhchinh1984" userId="a7a4e527-94cf-4f86-8c5f-4f48a27d13ea" providerId="ADAL" clId="{2D3F6591-7D02-49E9-B443-FF2E8AD8C009}" dt="2022-11-07T07:42:32.020" v="1423" actId="478"/>
          <ac:spMkLst>
            <pc:docMk/>
            <pc:sldMk cId="1307881369" sldId="297"/>
            <ac:spMk id="2" creationId="{62169A9B-E981-5936-A775-7B3D5BEF78C4}"/>
          </ac:spMkLst>
        </pc:spChg>
        <pc:spChg chg="del">
          <ac:chgData name="truongthanhchinh1984" userId="a7a4e527-94cf-4f86-8c5f-4f48a27d13ea" providerId="ADAL" clId="{2D3F6591-7D02-49E9-B443-FF2E8AD8C009}" dt="2022-11-07T07:42:29.131" v="1422" actId="478"/>
          <ac:spMkLst>
            <pc:docMk/>
            <pc:sldMk cId="1307881369" sldId="297"/>
            <ac:spMk id="3" creationId="{B0D4BA88-12CF-FDBD-C98D-5C2F5EFAFF03}"/>
          </ac:spMkLst>
        </pc:spChg>
        <pc:spChg chg="add mod">
          <ac:chgData name="truongthanhchinh1984" userId="a7a4e527-94cf-4f86-8c5f-4f48a27d13ea" providerId="ADAL" clId="{2D3F6591-7D02-49E9-B443-FF2E8AD8C009}" dt="2022-11-07T08:04:16.426" v="1509" actId="1076"/>
          <ac:spMkLst>
            <pc:docMk/>
            <pc:sldMk cId="1307881369" sldId="297"/>
            <ac:spMk id="4" creationId="{CC0C40FA-3E4E-14AD-5FA5-E8DBA9D7E078}"/>
          </ac:spMkLst>
        </pc:spChg>
        <pc:spChg chg="add mod">
          <ac:chgData name="truongthanhchinh1984" userId="a7a4e527-94cf-4f86-8c5f-4f48a27d13ea" providerId="ADAL" clId="{2D3F6591-7D02-49E9-B443-FF2E8AD8C009}" dt="2022-11-07T07:58:32.849" v="1484" actId="20577"/>
          <ac:spMkLst>
            <pc:docMk/>
            <pc:sldMk cId="1307881369" sldId="297"/>
            <ac:spMk id="6" creationId="{68C453D2-5E27-BC33-FD45-5FBDBC30BCE5}"/>
          </ac:spMkLst>
        </pc:spChg>
        <pc:spChg chg="add mod">
          <ac:chgData name="truongthanhchinh1984" userId="a7a4e527-94cf-4f86-8c5f-4f48a27d13ea" providerId="ADAL" clId="{2D3F6591-7D02-49E9-B443-FF2E8AD8C009}" dt="2022-11-07T07:58:25.319" v="1483" actId="1076"/>
          <ac:spMkLst>
            <pc:docMk/>
            <pc:sldMk cId="1307881369" sldId="297"/>
            <ac:spMk id="8" creationId="{AFBC8E5A-451B-3522-540E-D205E40F229A}"/>
          </ac:spMkLst>
        </pc:spChg>
        <pc:picChg chg="add mod">
          <ac:chgData name="truongthanhchinh1984" userId="a7a4e527-94cf-4f86-8c5f-4f48a27d13ea" providerId="ADAL" clId="{2D3F6591-7D02-49E9-B443-FF2E8AD8C009}" dt="2022-11-07T07:57:33.879" v="1470" actId="1076"/>
          <ac:picMkLst>
            <pc:docMk/>
            <pc:sldMk cId="1307881369" sldId="297"/>
            <ac:picMk id="5" creationId="{618B038C-8AD3-A021-953B-F0E64E3A0F1A}"/>
          </ac:picMkLst>
        </pc:picChg>
      </pc:sldChg>
      <pc:sldChg chg="add del">
        <pc:chgData name="truongthanhchinh1984" userId="a7a4e527-94cf-4f86-8c5f-4f48a27d13ea" providerId="ADAL" clId="{2D3F6591-7D02-49E9-B443-FF2E8AD8C009}" dt="2022-11-07T02:29:08.706" v="373" actId="47"/>
        <pc:sldMkLst>
          <pc:docMk/>
          <pc:sldMk cId="2309087571" sldId="297"/>
        </pc:sldMkLst>
      </pc:sldChg>
      <pc:sldChg chg="new del">
        <pc:chgData name="truongthanhchinh1984" userId="a7a4e527-94cf-4f86-8c5f-4f48a27d13ea" providerId="ADAL" clId="{2D3F6591-7D02-49E9-B443-FF2E8AD8C009}" dt="2022-11-07T08:02:33.982" v="1489" actId="680"/>
        <pc:sldMkLst>
          <pc:docMk/>
          <pc:sldMk cId="216809996" sldId="298"/>
        </pc:sldMkLst>
      </pc:sldChg>
      <pc:sldChg chg="addSp delSp modSp new mod">
        <pc:chgData name="truongthanhchinh1984" userId="a7a4e527-94cf-4f86-8c5f-4f48a27d13ea" providerId="ADAL" clId="{2D3F6591-7D02-49E9-B443-FF2E8AD8C009}" dt="2022-12-09T02:19:54.910" v="5786" actId="27636"/>
        <pc:sldMkLst>
          <pc:docMk/>
          <pc:sldMk cId="1430571503" sldId="298"/>
        </pc:sldMkLst>
        <pc:spChg chg="del">
          <ac:chgData name="truongthanhchinh1984" userId="a7a4e527-94cf-4f86-8c5f-4f48a27d13ea" providerId="ADAL" clId="{2D3F6591-7D02-49E9-B443-FF2E8AD8C009}" dt="2022-11-07T08:02:39.348" v="1491" actId="478"/>
          <ac:spMkLst>
            <pc:docMk/>
            <pc:sldMk cId="1430571503" sldId="298"/>
            <ac:spMk id="2" creationId="{E7006F38-12A2-3532-8FE5-E0B24885A06B}"/>
          </ac:spMkLst>
        </pc:spChg>
        <pc:spChg chg="del">
          <ac:chgData name="truongthanhchinh1984" userId="a7a4e527-94cf-4f86-8c5f-4f48a27d13ea" providerId="ADAL" clId="{2D3F6591-7D02-49E9-B443-FF2E8AD8C009}" dt="2022-11-07T08:02:41.865" v="1492" actId="478"/>
          <ac:spMkLst>
            <pc:docMk/>
            <pc:sldMk cId="1430571503" sldId="298"/>
            <ac:spMk id="3" creationId="{AB30193A-CC82-3F00-477E-8BC83D717705}"/>
          </ac:spMkLst>
        </pc:spChg>
        <pc:spChg chg="add del mod">
          <ac:chgData name="truongthanhchinh1984" userId="a7a4e527-94cf-4f86-8c5f-4f48a27d13ea" providerId="ADAL" clId="{2D3F6591-7D02-49E9-B443-FF2E8AD8C009}" dt="2022-11-30T01:30:29.278" v="3177" actId="478"/>
          <ac:spMkLst>
            <pc:docMk/>
            <pc:sldMk cId="1430571503" sldId="298"/>
            <ac:spMk id="3" creationId="{CBA21B6B-583D-32AB-FABC-4B664E1EFE8F}"/>
          </ac:spMkLst>
        </pc:spChg>
        <pc:spChg chg="add mod">
          <ac:chgData name="truongthanhchinh1984" userId="a7a4e527-94cf-4f86-8c5f-4f48a27d13ea" providerId="ADAL" clId="{2D3F6591-7D02-49E9-B443-FF2E8AD8C009}" dt="2022-11-30T01:29:34.268" v="3170" actId="20577"/>
          <ac:spMkLst>
            <pc:docMk/>
            <pc:sldMk cId="1430571503" sldId="298"/>
            <ac:spMk id="4" creationId="{2A804E22-7E20-F78A-A76C-3A8BB87EFF05}"/>
          </ac:spMkLst>
        </pc:spChg>
        <pc:spChg chg="add del mod">
          <ac:chgData name="truongthanhchinh1984" userId="a7a4e527-94cf-4f86-8c5f-4f48a27d13ea" providerId="ADAL" clId="{2D3F6591-7D02-49E9-B443-FF2E8AD8C009}" dt="2022-11-30T01:30:25.681" v="3176" actId="478"/>
          <ac:spMkLst>
            <pc:docMk/>
            <pc:sldMk cId="1430571503" sldId="298"/>
            <ac:spMk id="5" creationId="{8E6F2FE7-B120-13A2-06C9-2C43A11FE3C3}"/>
          </ac:spMkLst>
        </pc:spChg>
        <pc:spChg chg="add mod">
          <ac:chgData name="truongthanhchinh1984" userId="a7a4e527-94cf-4f86-8c5f-4f48a27d13ea" providerId="ADAL" clId="{2D3F6591-7D02-49E9-B443-FF2E8AD8C009}" dt="2022-12-09T02:19:54.910" v="5786" actId="27636"/>
          <ac:spMkLst>
            <pc:docMk/>
            <pc:sldMk cId="1430571503" sldId="298"/>
            <ac:spMk id="6" creationId="{C2EF3114-1121-C9D6-2F3A-08EACC5B71A1}"/>
          </ac:spMkLst>
        </pc:spChg>
        <pc:spChg chg="add mod">
          <ac:chgData name="truongthanhchinh1984" userId="a7a4e527-94cf-4f86-8c5f-4f48a27d13ea" providerId="ADAL" clId="{2D3F6591-7D02-49E9-B443-FF2E8AD8C009}" dt="2022-11-30T06:50:59.443" v="3938" actId="20577"/>
          <ac:spMkLst>
            <pc:docMk/>
            <pc:sldMk cId="1430571503" sldId="298"/>
            <ac:spMk id="7" creationId="{475CCA3B-59C3-EC0C-9CB9-5B20BDC181A0}"/>
          </ac:spMkLst>
        </pc:spChg>
        <pc:spChg chg="add del mod">
          <ac:chgData name="truongthanhchinh1984" userId="a7a4e527-94cf-4f86-8c5f-4f48a27d13ea" providerId="ADAL" clId="{2D3F6591-7D02-49E9-B443-FF2E8AD8C009}" dt="2022-11-30T01:37:18.200" v="3181" actId="478"/>
          <ac:spMkLst>
            <pc:docMk/>
            <pc:sldMk cId="1430571503" sldId="298"/>
            <ac:spMk id="9" creationId="{1AEA631E-D01F-E081-5249-06D018331D0D}"/>
          </ac:spMkLst>
        </pc:spChg>
        <pc:spChg chg="add mod">
          <ac:chgData name="truongthanhchinh1984" userId="a7a4e527-94cf-4f86-8c5f-4f48a27d13ea" providerId="ADAL" clId="{2D3F6591-7D02-49E9-B443-FF2E8AD8C009}" dt="2022-11-30T06:53:49.407" v="3950" actId="20577"/>
          <ac:spMkLst>
            <pc:docMk/>
            <pc:sldMk cId="1430571503" sldId="298"/>
            <ac:spMk id="10" creationId="{0619C41B-63CA-5D73-AEC9-F1A46C452166}"/>
          </ac:spMkLst>
        </pc:spChg>
        <pc:spChg chg="add mod">
          <ac:chgData name="truongthanhchinh1984" userId="a7a4e527-94cf-4f86-8c5f-4f48a27d13ea" providerId="ADAL" clId="{2D3F6591-7D02-49E9-B443-FF2E8AD8C009}" dt="2022-11-30T06:41:44.298" v="3899" actId="20577"/>
          <ac:spMkLst>
            <pc:docMk/>
            <pc:sldMk cId="1430571503" sldId="298"/>
            <ac:spMk id="12" creationId="{19E40321-95DC-8858-FB96-6420FEFD11BB}"/>
          </ac:spMkLst>
        </pc:spChg>
        <pc:spChg chg="add del mod">
          <ac:chgData name="truongthanhchinh1984" userId="a7a4e527-94cf-4f86-8c5f-4f48a27d13ea" providerId="ADAL" clId="{2D3F6591-7D02-49E9-B443-FF2E8AD8C009}" dt="2022-11-30T06:41:12.548" v="3891" actId="478"/>
          <ac:spMkLst>
            <pc:docMk/>
            <pc:sldMk cId="1430571503" sldId="298"/>
            <ac:spMk id="13" creationId="{AC2BE45B-BCD8-9245-0AD1-7560D5654457}"/>
          </ac:spMkLst>
        </pc:spChg>
        <pc:spChg chg="add mod">
          <ac:chgData name="truongthanhchinh1984" userId="a7a4e527-94cf-4f86-8c5f-4f48a27d13ea" providerId="ADAL" clId="{2D3F6591-7D02-49E9-B443-FF2E8AD8C009}" dt="2022-11-30T06:56:15.830" v="3957" actId="1076"/>
          <ac:spMkLst>
            <pc:docMk/>
            <pc:sldMk cId="1430571503" sldId="298"/>
            <ac:spMk id="14" creationId="{6758335A-61DE-E7F0-ED73-E09B1098AEF3}"/>
          </ac:spMkLst>
        </pc:spChg>
        <pc:picChg chg="add del mod">
          <ac:chgData name="truongthanhchinh1984" userId="a7a4e527-94cf-4f86-8c5f-4f48a27d13ea" providerId="ADAL" clId="{2D3F6591-7D02-49E9-B443-FF2E8AD8C009}" dt="2022-11-30T06:41:09.422" v="3890" actId="478"/>
          <ac:picMkLst>
            <pc:docMk/>
            <pc:sldMk cId="1430571503" sldId="298"/>
            <ac:picMk id="11" creationId="{844FEB89-C35B-C850-FB7E-2527F5F6F6C8}"/>
          </ac:picMkLst>
        </pc:picChg>
      </pc:sldChg>
      <pc:sldChg chg="addSp delSp modSp add mod">
        <pc:chgData name="truongthanhchinh1984" userId="a7a4e527-94cf-4f86-8c5f-4f48a27d13ea" providerId="ADAL" clId="{2D3F6591-7D02-49E9-B443-FF2E8AD8C009}" dt="2022-12-09T02:20:11.388" v="5788" actId="255"/>
        <pc:sldMkLst>
          <pc:docMk/>
          <pc:sldMk cId="2919589169" sldId="299"/>
        </pc:sldMkLst>
        <pc:spChg chg="add del mod">
          <ac:chgData name="truongthanhchinh1984" userId="a7a4e527-94cf-4f86-8c5f-4f48a27d13ea" providerId="ADAL" clId="{2D3F6591-7D02-49E9-B443-FF2E8AD8C009}" dt="2022-11-30T06:59:16.844" v="4090" actId="478"/>
          <ac:spMkLst>
            <pc:docMk/>
            <pc:sldMk cId="2919589169" sldId="299"/>
            <ac:spMk id="3" creationId="{59542321-6AF4-656A-E59B-A665ED14CABD}"/>
          </ac:spMkLst>
        </pc:spChg>
        <pc:spChg chg="del">
          <ac:chgData name="truongthanhchinh1984" userId="a7a4e527-94cf-4f86-8c5f-4f48a27d13ea" providerId="ADAL" clId="{2D3F6591-7D02-49E9-B443-FF2E8AD8C009}" dt="2022-11-30T06:59:13.712" v="4089" actId="478"/>
          <ac:spMkLst>
            <pc:docMk/>
            <pc:sldMk cId="2919589169" sldId="299"/>
            <ac:spMk id="4" creationId="{2A804E22-7E20-F78A-A76C-3A8BB87EFF05}"/>
          </ac:spMkLst>
        </pc:spChg>
        <pc:spChg chg="add mod">
          <ac:chgData name="truongthanhchinh1984" userId="a7a4e527-94cf-4f86-8c5f-4f48a27d13ea" providerId="ADAL" clId="{2D3F6591-7D02-49E9-B443-FF2E8AD8C009}" dt="2022-12-09T02:15:43.891" v="5735" actId="1076"/>
          <ac:spMkLst>
            <pc:docMk/>
            <pc:sldMk cId="2919589169" sldId="299"/>
            <ac:spMk id="5" creationId="{78F53DF8-ACA0-FDBA-307B-2312EB958880}"/>
          </ac:spMkLst>
        </pc:spChg>
        <pc:spChg chg="del mod">
          <ac:chgData name="truongthanhchinh1984" userId="a7a4e527-94cf-4f86-8c5f-4f48a27d13ea" providerId="ADAL" clId="{2D3F6591-7D02-49E9-B443-FF2E8AD8C009}" dt="2022-11-30T07:10:00.309" v="4808" actId="478"/>
          <ac:spMkLst>
            <pc:docMk/>
            <pc:sldMk cId="2919589169" sldId="299"/>
            <ac:spMk id="5" creationId="{8E6F2FE7-B120-13A2-06C9-2C43A11FE3C3}"/>
          </ac:spMkLst>
        </pc:spChg>
        <pc:spChg chg="mod">
          <ac:chgData name="truongthanhchinh1984" userId="a7a4e527-94cf-4f86-8c5f-4f48a27d13ea" providerId="ADAL" clId="{2D3F6591-7D02-49E9-B443-FF2E8AD8C009}" dt="2022-12-09T02:20:11.388" v="5788" actId="255"/>
          <ac:spMkLst>
            <pc:docMk/>
            <pc:sldMk cId="2919589169" sldId="299"/>
            <ac:spMk id="6" creationId="{C2EF3114-1121-C9D6-2F3A-08EACC5B71A1}"/>
          </ac:spMkLst>
        </pc:spChg>
        <pc:spChg chg="add mod">
          <ac:chgData name="truongthanhchinh1984" userId="a7a4e527-94cf-4f86-8c5f-4f48a27d13ea" providerId="ADAL" clId="{2D3F6591-7D02-49E9-B443-FF2E8AD8C009}" dt="2022-11-30T07:00:31.894" v="4153" actId="6549"/>
          <ac:spMkLst>
            <pc:docMk/>
            <pc:sldMk cId="2919589169" sldId="299"/>
            <ac:spMk id="7" creationId="{141286D5-3403-E249-8BF1-F679285EA9C7}"/>
          </ac:spMkLst>
        </pc:spChg>
        <pc:spChg chg="add mod">
          <ac:chgData name="truongthanhchinh1984" userId="a7a4e527-94cf-4f86-8c5f-4f48a27d13ea" providerId="ADAL" clId="{2D3F6591-7D02-49E9-B443-FF2E8AD8C009}" dt="2022-12-09T02:17:41.706" v="5755" actId="20577"/>
          <ac:spMkLst>
            <pc:docMk/>
            <pc:sldMk cId="2919589169" sldId="299"/>
            <ac:spMk id="8" creationId="{E14B429D-1654-B32D-8358-EEAF2D17D7F1}"/>
          </ac:spMkLst>
        </pc:spChg>
        <pc:spChg chg="add del mod">
          <ac:chgData name="truongthanhchinh1984" userId="a7a4e527-94cf-4f86-8c5f-4f48a27d13ea" providerId="ADAL" clId="{2D3F6591-7D02-49E9-B443-FF2E8AD8C009}" dt="2022-11-30T07:10:04.278" v="4809" actId="478"/>
          <ac:spMkLst>
            <pc:docMk/>
            <pc:sldMk cId="2919589169" sldId="299"/>
            <ac:spMk id="10" creationId="{90927986-203C-521C-D30E-B730FCC7EEE4}"/>
          </ac:spMkLst>
        </pc:spChg>
      </pc:sldChg>
      <pc:sldChg chg="addSp delSp modSp add del mod modNotesTx">
        <pc:chgData name="truongthanhchinh1984" userId="a7a4e527-94cf-4f86-8c5f-4f48a27d13ea" providerId="ADAL" clId="{2D3F6591-7D02-49E9-B443-FF2E8AD8C009}" dt="2022-12-09T02:29:20.330" v="5990" actId="2696"/>
        <pc:sldMkLst>
          <pc:docMk/>
          <pc:sldMk cId="947577710" sldId="300"/>
        </pc:sldMkLst>
        <pc:spChg chg="del mod">
          <ac:chgData name="truongthanhchinh1984" userId="a7a4e527-94cf-4f86-8c5f-4f48a27d13ea" providerId="ADAL" clId="{2D3F6591-7D02-49E9-B443-FF2E8AD8C009}" dt="2022-12-09T02:23:03.502" v="5807" actId="478"/>
          <ac:spMkLst>
            <pc:docMk/>
            <pc:sldMk cId="947577710" sldId="300"/>
            <ac:spMk id="2" creationId="{A24FDF97-92C5-A630-3711-2F8364F7A64C}"/>
          </ac:spMkLst>
        </pc:spChg>
        <pc:spChg chg="del">
          <ac:chgData name="truongthanhchinh1984" userId="a7a4e527-94cf-4f86-8c5f-4f48a27d13ea" providerId="ADAL" clId="{2D3F6591-7D02-49E9-B443-FF2E8AD8C009}" dt="2022-11-30T03:55:17.765" v="3237" actId="478"/>
          <ac:spMkLst>
            <pc:docMk/>
            <pc:sldMk cId="947577710" sldId="300"/>
            <ac:spMk id="3" creationId="{E405788C-53D7-32D7-AA4F-5A441C846350}"/>
          </ac:spMkLst>
        </pc:spChg>
        <pc:spChg chg="add del mod">
          <ac:chgData name="truongthanhchinh1984" userId="a7a4e527-94cf-4f86-8c5f-4f48a27d13ea" providerId="ADAL" clId="{2D3F6591-7D02-49E9-B443-FF2E8AD8C009}" dt="2022-12-09T02:23:09.148" v="5808" actId="478"/>
          <ac:spMkLst>
            <pc:docMk/>
            <pc:sldMk cId="947577710" sldId="300"/>
            <ac:spMk id="4" creationId="{C5C00B5D-E5CE-6821-B82B-8FEE6B4B87EA}"/>
          </ac:spMkLst>
        </pc:spChg>
        <pc:spChg chg="add del mod">
          <ac:chgData name="truongthanhchinh1984" userId="a7a4e527-94cf-4f86-8c5f-4f48a27d13ea" providerId="ADAL" clId="{2D3F6591-7D02-49E9-B443-FF2E8AD8C009}" dt="2022-11-30T03:55:20.572" v="3238" actId="478"/>
          <ac:spMkLst>
            <pc:docMk/>
            <pc:sldMk cId="947577710" sldId="300"/>
            <ac:spMk id="7" creationId="{2C54A698-BE3D-8F22-35EF-A8951FF3CAAD}"/>
          </ac:spMkLst>
        </pc:spChg>
        <pc:spChg chg="add mod">
          <ac:chgData name="truongthanhchinh1984" userId="a7a4e527-94cf-4f86-8c5f-4f48a27d13ea" providerId="ADAL" clId="{2D3F6591-7D02-49E9-B443-FF2E8AD8C009}" dt="2022-11-30T04:08:09.553" v="3392" actId="1076"/>
          <ac:spMkLst>
            <pc:docMk/>
            <pc:sldMk cId="947577710" sldId="300"/>
            <ac:spMk id="10" creationId="{3C9ADD43-53AE-3F70-848D-66D225F7E457}"/>
          </ac:spMkLst>
        </pc:spChg>
        <pc:spChg chg="add del mod">
          <ac:chgData name="truongthanhchinh1984" userId="a7a4e527-94cf-4f86-8c5f-4f48a27d13ea" providerId="ADAL" clId="{2D3F6591-7D02-49E9-B443-FF2E8AD8C009}" dt="2022-11-30T04:09:45.187" v="3397" actId="478"/>
          <ac:spMkLst>
            <pc:docMk/>
            <pc:sldMk cId="947577710" sldId="300"/>
            <ac:spMk id="11" creationId="{298E7BCC-61B2-2EA0-AD1F-7354D5AB8633}"/>
          </ac:spMkLst>
        </pc:spChg>
        <pc:spChg chg="add mod">
          <ac:chgData name="truongthanhchinh1984" userId="a7a4e527-94cf-4f86-8c5f-4f48a27d13ea" providerId="ADAL" clId="{2D3F6591-7D02-49E9-B443-FF2E8AD8C009}" dt="2022-11-30T07:17:50.462" v="4886" actId="1035"/>
          <ac:spMkLst>
            <pc:docMk/>
            <pc:sldMk cId="947577710" sldId="300"/>
            <ac:spMk id="13" creationId="{E6CEE693-B55B-86FF-4709-A33A74BB9E58}"/>
          </ac:spMkLst>
        </pc:spChg>
        <pc:spChg chg="add mod">
          <ac:chgData name="truongthanhchinh1984" userId="a7a4e527-94cf-4f86-8c5f-4f48a27d13ea" providerId="ADAL" clId="{2D3F6591-7D02-49E9-B443-FF2E8AD8C009}" dt="2022-11-30T04:12:56.200" v="3413" actId="14100"/>
          <ac:spMkLst>
            <pc:docMk/>
            <pc:sldMk cId="947577710" sldId="300"/>
            <ac:spMk id="14" creationId="{7C2F4EF1-B5CA-CBF7-D7B7-86F388220C57}"/>
          </ac:spMkLst>
        </pc:spChg>
        <pc:spChg chg="add mod">
          <ac:chgData name="truongthanhchinh1984" userId="a7a4e527-94cf-4f86-8c5f-4f48a27d13ea" providerId="ADAL" clId="{2D3F6591-7D02-49E9-B443-FF2E8AD8C009}" dt="2022-11-30T07:19:10.644" v="5015" actId="20577"/>
          <ac:spMkLst>
            <pc:docMk/>
            <pc:sldMk cId="947577710" sldId="300"/>
            <ac:spMk id="17" creationId="{6F4DD615-ED64-BC15-B275-17198B5E823B}"/>
          </ac:spMkLst>
        </pc:spChg>
        <pc:spChg chg="add mod">
          <ac:chgData name="truongthanhchinh1984" userId="a7a4e527-94cf-4f86-8c5f-4f48a27d13ea" providerId="ADAL" clId="{2D3F6591-7D02-49E9-B443-FF2E8AD8C009}" dt="2022-11-30T07:25:34.482" v="5190" actId="20577"/>
          <ac:spMkLst>
            <pc:docMk/>
            <pc:sldMk cId="947577710" sldId="300"/>
            <ac:spMk id="19" creationId="{33D0403C-89FF-4135-F547-BE307D67382E}"/>
          </ac:spMkLst>
        </pc:spChg>
        <pc:graphicFrameChg chg="add del mod modGraphic">
          <ac:chgData name="truongthanhchinh1984" userId="a7a4e527-94cf-4f86-8c5f-4f48a27d13ea" providerId="ADAL" clId="{2D3F6591-7D02-49E9-B443-FF2E8AD8C009}" dt="2022-11-30T03:57:04.060" v="3240" actId="478"/>
          <ac:graphicFrameMkLst>
            <pc:docMk/>
            <pc:sldMk cId="947577710" sldId="300"/>
            <ac:graphicFrameMk id="4" creationId="{081833EC-0541-B30A-3E26-7A85A490EB10}"/>
          </ac:graphicFrameMkLst>
        </pc:graphicFrameChg>
        <pc:graphicFrameChg chg="add mod modGraphic">
          <ac:chgData name="truongthanhchinh1984" userId="a7a4e527-94cf-4f86-8c5f-4f48a27d13ea" providerId="ADAL" clId="{2D3F6591-7D02-49E9-B443-FF2E8AD8C009}" dt="2022-11-30T07:16:27.740" v="4868" actId="108"/>
          <ac:graphicFrameMkLst>
            <pc:docMk/>
            <pc:sldMk cId="947577710" sldId="300"/>
            <ac:graphicFrameMk id="8" creationId="{32EE9F67-D3AD-83B2-CB61-07110DD0C4B2}"/>
          </ac:graphicFrameMkLst>
        </pc:graphicFrameChg>
        <pc:graphicFrameChg chg="add mod modGraphic">
          <ac:chgData name="truongthanhchinh1984" userId="a7a4e527-94cf-4f86-8c5f-4f48a27d13ea" providerId="ADAL" clId="{2D3F6591-7D02-49E9-B443-FF2E8AD8C009}" dt="2022-11-30T07:34:06.152" v="5327" actId="1035"/>
          <ac:graphicFrameMkLst>
            <pc:docMk/>
            <pc:sldMk cId="947577710" sldId="300"/>
            <ac:graphicFrameMk id="9" creationId="{A3A9D2C3-03BF-E39C-FAEE-7F9A4678CD9E}"/>
          </ac:graphicFrameMkLst>
        </pc:graphicFrameChg>
        <pc:graphicFrameChg chg="add del mod">
          <ac:chgData name="truongthanhchinh1984" userId="a7a4e527-94cf-4f86-8c5f-4f48a27d13ea" providerId="ADAL" clId="{2D3F6591-7D02-49E9-B443-FF2E8AD8C009}" dt="2022-11-30T07:13:19.928" v="4827"/>
          <ac:graphicFrameMkLst>
            <pc:docMk/>
            <pc:sldMk cId="947577710" sldId="300"/>
            <ac:graphicFrameMk id="15" creationId="{C855AB56-6F25-7238-7EAE-2BBD8883B20F}"/>
          </ac:graphicFrameMkLst>
        </pc:graphicFrameChg>
        <pc:graphicFrameChg chg="add del">
          <ac:chgData name="truongthanhchinh1984" userId="a7a4e527-94cf-4f86-8c5f-4f48a27d13ea" providerId="ADAL" clId="{2D3F6591-7D02-49E9-B443-FF2E8AD8C009}" dt="2022-11-30T07:13:50.647" v="4830" actId="478"/>
          <ac:graphicFrameMkLst>
            <pc:docMk/>
            <pc:sldMk cId="947577710" sldId="300"/>
            <ac:graphicFrameMk id="16" creationId="{8D214CE8-5EE5-6D61-E638-58762CFAB373}"/>
          </ac:graphicFrameMkLst>
        </pc:graphicFrameChg>
        <pc:picChg chg="del">
          <ac:chgData name="truongthanhchinh1984" userId="a7a4e527-94cf-4f86-8c5f-4f48a27d13ea" providerId="ADAL" clId="{2D3F6591-7D02-49E9-B443-FF2E8AD8C009}" dt="2022-11-30T03:51:26.320" v="3206" actId="478"/>
          <ac:picMkLst>
            <pc:docMk/>
            <pc:sldMk cId="947577710" sldId="300"/>
            <ac:picMk id="6" creationId="{F1314918-4F8A-3CC4-5D82-C784A44CF20D}"/>
          </ac:picMkLst>
        </pc:picChg>
      </pc:sldChg>
      <pc:sldChg chg="addSp delSp modSp add mod modNotesTx">
        <pc:chgData name="truongthanhchinh1984" userId="a7a4e527-94cf-4f86-8c5f-4f48a27d13ea" providerId="ADAL" clId="{2D3F6591-7D02-49E9-B443-FF2E8AD8C009}" dt="2022-12-09T06:03:48.097" v="8476"/>
        <pc:sldMkLst>
          <pc:docMk/>
          <pc:sldMk cId="2173529379" sldId="300"/>
        </pc:sldMkLst>
        <pc:spChg chg="mod">
          <ac:chgData name="truongthanhchinh1984" userId="a7a4e527-94cf-4f86-8c5f-4f48a27d13ea" providerId="ADAL" clId="{2D3F6591-7D02-49E9-B443-FF2E8AD8C009}" dt="2022-12-09T05:42:57.875" v="8397" actId="1035"/>
          <ac:spMkLst>
            <pc:docMk/>
            <pc:sldMk cId="2173529379" sldId="300"/>
            <ac:spMk id="2" creationId="{9F17CFAA-2E61-7EA8-318E-8FAC369AA7BB}"/>
          </ac:spMkLst>
        </pc:spChg>
        <pc:spChg chg="mod">
          <ac:chgData name="truongthanhchinh1984" userId="a7a4e527-94cf-4f86-8c5f-4f48a27d13ea" providerId="ADAL" clId="{2D3F6591-7D02-49E9-B443-FF2E8AD8C009}" dt="2022-12-09T04:37:39.837" v="8342" actId="1036"/>
          <ac:spMkLst>
            <pc:docMk/>
            <pc:sldMk cId="2173529379" sldId="300"/>
            <ac:spMk id="8" creationId="{CB39AA41-516F-FD4A-F646-77FD04500723}"/>
          </ac:spMkLst>
        </pc:spChg>
        <pc:spChg chg="add mod">
          <ac:chgData name="truongthanhchinh1984" userId="a7a4e527-94cf-4f86-8c5f-4f48a27d13ea" providerId="ADAL" clId="{2D3F6591-7D02-49E9-B443-FF2E8AD8C009}" dt="2022-12-09T04:23:05.582" v="8325" actId="1076"/>
          <ac:spMkLst>
            <pc:docMk/>
            <pc:sldMk cId="2173529379" sldId="300"/>
            <ac:spMk id="9" creationId="{5F908428-6CAA-30F2-36DB-596AB9653CAB}"/>
          </ac:spMkLst>
        </pc:spChg>
        <pc:spChg chg="add mod">
          <ac:chgData name="truongthanhchinh1984" userId="a7a4e527-94cf-4f86-8c5f-4f48a27d13ea" providerId="ADAL" clId="{2D3F6591-7D02-49E9-B443-FF2E8AD8C009}" dt="2022-12-09T05:40:31.844" v="8386" actId="1076"/>
          <ac:spMkLst>
            <pc:docMk/>
            <pc:sldMk cId="2173529379" sldId="300"/>
            <ac:spMk id="10" creationId="{8AE4762B-7651-D5E7-5300-A20A1AD7DA9D}"/>
          </ac:spMkLst>
        </pc:spChg>
        <pc:spChg chg="add mod">
          <ac:chgData name="truongthanhchinh1984" userId="a7a4e527-94cf-4f86-8c5f-4f48a27d13ea" providerId="ADAL" clId="{2D3F6591-7D02-49E9-B443-FF2E8AD8C009}" dt="2022-12-09T05:43:03.991" v="8398" actId="1076"/>
          <ac:spMkLst>
            <pc:docMk/>
            <pc:sldMk cId="2173529379" sldId="300"/>
            <ac:spMk id="12" creationId="{1DD3F798-521E-300B-FF76-05071A000B22}"/>
          </ac:spMkLst>
        </pc:spChg>
        <pc:picChg chg="mod">
          <ac:chgData name="truongthanhchinh1984" userId="a7a4e527-94cf-4f86-8c5f-4f48a27d13ea" providerId="ADAL" clId="{2D3F6591-7D02-49E9-B443-FF2E8AD8C009}" dt="2022-12-09T05:42:47.608" v="8393" actId="14100"/>
          <ac:picMkLst>
            <pc:docMk/>
            <pc:sldMk cId="2173529379" sldId="300"/>
            <ac:picMk id="4" creationId="{37A194AC-B66F-633E-186A-E3489D504689}"/>
          </ac:picMkLst>
        </pc:picChg>
        <pc:picChg chg="del">
          <ac:chgData name="truongthanhchinh1984" userId="a7a4e527-94cf-4f86-8c5f-4f48a27d13ea" providerId="ADAL" clId="{2D3F6591-7D02-49E9-B443-FF2E8AD8C009}" dt="2022-12-09T03:37:15.185" v="6624" actId="478"/>
          <ac:picMkLst>
            <pc:docMk/>
            <pc:sldMk cId="2173529379" sldId="300"/>
            <ac:picMk id="5" creationId="{30C1B450-7409-CD24-69C6-06983F38D700}"/>
          </ac:picMkLst>
        </pc:picChg>
        <pc:picChg chg="del">
          <ac:chgData name="truongthanhchinh1984" userId="a7a4e527-94cf-4f86-8c5f-4f48a27d13ea" providerId="ADAL" clId="{2D3F6591-7D02-49E9-B443-FF2E8AD8C009}" dt="2022-12-09T03:37:12.109" v="6623" actId="478"/>
          <ac:picMkLst>
            <pc:docMk/>
            <pc:sldMk cId="2173529379" sldId="300"/>
            <ac:picMk id="6" creationId="{0755F961-58D5-0AA4-2CF6-9FAC1A39F3AC}"/>
          </ac:picMkLst>
        </pc:picChg>
        <pc:picChg chg="add mod">
          <ac:chgData name="truongthanhchinh1984" userId="a7a4e527-94cf-4f86-8c5f-4f48a27d13ea" providerId="ADAL" clId="{2D3F6591-7D02-49E9-B443-FF2E8AD8C009}" dt="2022-12-09T03:42:46.041" v="6864" actId="1076"/>
          <ac:picMkLst>
            <pc:docMk/>
            <pc:sldMk cId="2173529379" sldId="300"/>
            <ac:picMk id="7" creationId="{6C2D9FB7-D8C5-142F-61AD-A29DB7CC2E03}"/>
          </ac:picMkLst>
        </pc:picChg>
        <pc:picChg chg="add mod">
          <ac:chgData name="truongthanhchinh1984" userId="a7a4e527-94cf-4f86-8c5f-4f48a27d13ea" providerId="ADAL" clId="{2D3F6591-7D02-49E9-B443-FF2E8AD8C009}" dt="2022-12-09T04:40:33.173" v="8377" actId="1076"/>
          <ac:picMkLst>
            <pc:docMk/>
            <pc:sldMk cId="2173529379" sldId="300"/>
            <ac:picMk id="11" creationId="{B9C136A6-ADEC-228D-3EAA-0D8D6E16A81B}"/>
          </ac:picMkLst>
        </pc:picChg>
      </pc:sldChg>
      <pc:sldChg chg="addSp delSp modSp add mod modNotesTx">
        <pc:chgData name="truongthanhchinh1984" userId="a7a4e527-94cf-4f86-8c5f-4f48a27d13ea" providerId="ADAL" clId="{2D3F6591-7D02-49E9-B443-FF2E8AD8C009}" dt="2022-12-09T05:53:41.729" v="8412"/>
        <pc:sldMkLst>
          <pc:docMk/>
          <pc:sldMk cId="3922737365" sldId="301"/>
        </pc:sldMkLst>
        <pc:spChg chg="del">
          <ac:chgData name="truongthanhchinh1984" userId="a7a4e527-94cf-4f86-8c5f-4f48a27d13ea" providerId="ADAL" clId="{2D3F6591-7D02-49E9-B443-FF2E8AD8C009}" dt="2022-12-09T03:56:25.769" v="7649" actId="478"/>
          <ac:spMkLst>
            <pc:docMk/>
            <pc:sldMk cId="3922737365" sldId="301"/>
            <ac:spMk id="7" creationId="{0B6C9E8F-C4A6-4A76-6D3A-D43629AF3F06}"/>
          </ac:spMkLst>
        </pc:spChg>
        <pc:spChg chg="del">
          <ac:chgData name="truongthanhchinh1984" userId="a7a4e527-94cf-4f86-8c5f-4f48a27d13ea" providerId="ADAL" clId="{2D3F6591-7D02-49E9-B443-FF2E8AD8C009}" dt="2022-12-09T03:56:25.769" v="7649" actId="478"/>
          <ac:spMkLst>
            <pc:docMk/>
            <pc:sldMk cId="3922737365" sldId="301"/>
            <ac:spMk id="8" creationId="{DF66D83A-CA29-93D4-FA6E-C55D3A87CA1C}"/>
          </ac:spMkLst>
        </pc:spChg>
        <pc:spChg chg="del">
          <ac:chgData name="truongthanhchinh1984" userId="a7a4e527-94cf-4f86-8c5f-4f48a27d13ea" providerId="ADAL" clId="{2D3F6591-7D02-49E9-B443-FF2E8AD8C009}" dt="2022-12-09T03:56:25.769" v="7649" actId="478"/>
          <ac:spMkLst>
            <pc:docMk/>
            <pc:sldMk cId="3922737365" sldId="301"/>
            <ac:spMk id="9" creationId="{ADF06F37-1C99-D1B1-F44D-D6AC2B90D8F0}"/>
          </ac:spMkLst>
        </pc:spChg>
        <pc:spChg chg="add mod">
          <ac:chgData name="truongthanhchinh1984" userId="a7a4e527-94cf-4f86-8c5f-4f48a27d13ea" providerId="ADAL" clId="{2D3F6591-7D02-49E9-B443-FF2E8AD8C009}" dt="2022-12-09T04:11:59.237" v="8308" actId="1076"/>
          <ac:spMkLst>
            <pc:docMk/>
            <pc:sldMk cId="3922737365" sldId="301"/>
            <ac:spMk id="11" creationId="{4966B66F-866E-8B04-B63B-5406C0FE0481}"/>
          </ac:spMkLst>
        </pc:spChg>
        <pc:picChg chg="del">
          <ac:chgData name="truongthanhchinh1984" userId="a7a4e527-94cf-4f86-8c5f-4f48a27d13ea" providerId="ADAL" clId="{2D3F6591-7D02-49E9-B443-FF2E8AD8C009}" dt="2022-12-09T03:56:25.769" v="7649" actId="478"/>
          <ac:picMkLst>
            <pc:docMk/>
            <pc:sldMk cId="3922737365" sldId="301"/>
            <ac:picMk id="3" creationId="{BDFED6B2-52D3-D15E-C69F-52C87929880F}"/>
          </ac:picMkLst>
        </pc:picChg>
        <pc:picChg chg="del">
          <ac:chgData name="truongthanhchinh1984" userId="a7a4e527-94cf-4f86-8c5f-4f48a27d13ea" providerId="ADAL" clId="{2D3F6591-7D02-49E9-B443-FF2E8AD8C009}" dt="2022-12-09T03:56:25.769" v="7649" actId="478"/>
          <ac:picMkLst>
            <pc:docMk/>
            <pc:sldMk cId="3922737365" sldId="301"/>
            <ac:picMk id="4" creationId="{770DE1EA-6EB7-FD79-BB30-B4D6C169CD7D}"/>
          </ac:picMkLst>
        </pc:picChg>
        <pc:picChg chg="del">
          <ac:chgData name="truongthanhchinh1984" userId="a7a4e527-94cf-4f86-8c5f-4f48a27d13ea" providerId="ADAL" clId="{2D3F6591-7D02-49E9-B443-FF2E8AD8C009}" dt="2022-12-09T03:56:25.769" v="7649" actId="478"/>
          <ac:picMkLst>
            <pc:docMk/>
            <pc:sldMk cId="3922737365" sldId="301"/>
            <ac:picMk id="5" creationId="{12970AA7-01E5-E0A7-C9D2-744E29917C0B}"/>
          </ac:picMkLst>
        </pc:picChg>
        <pc:picChg chg="del">
          <ac:chgData name="truongthanhchinh1984" userId="a7a4e527-94cf-4f86-8c5f-4f48a27d13ea" providerId="ADAL" clId="{2D3F6591-7D02-49E9-B443-FF2E8AD8C009}" dt="2022-12-09T03:56:25.769" v="7649" actId="478"/>
          <ac:picMkLst>
            <pc:docMk/>
            <pc:sldMk cId="3922737365" sldId="301"/>
            <ac:picMk id="6" creationId="{471953F5-E70A-7EE2-6FF2-925C904381FC}"/>
          </ac:picMkLst>
        </pc:picChg>
        <pc:picChg chg="add mod">
          <ac:chgData name="truongthanhchinh1984" userId="a7a4e527-94cf-4f86-8c5f-4f48a27d13ea" providerId="ADAL" clId="{2D3F6591-7D02-49E9-B443-FF2E8AD8C009}" dt="2022-12-09T04:11:56.452" v="8307" actId="1076"/>
          <ac:picMkLst>
            <pc:docMk/>
            <pc:sldMk cId="3922737365" sldId="301"/>
            <ac:picMk id="10" creationId="{C0148A40-47F1-A331-2685-AB31DDA0A650}"/>
          </ac:picMkLst>
        </pc:picChg>
        <pc:picChg chg="add mod">
          <ac:chgData name="truongthanhchinh1984" userId="a7a4e527-94cf-4f86-8c5f-4f48a27d13ea" providerId="ADAL" clId="{2D3F6591-7D02-49E9-B443-FF2E8AD8C009}" dt="2022-12-09T04:12:00.868" v="8309" actId="1076"/>
          <ac:picMkLst>
            <pc:docMk/>
            <pc:sldMk cId="3922737365" sldId="301"/>
            <ac:picMk id="12" creationId="{52029CC8-3BEA-D1EA-1941-8CD42D6B2191}"/>
          </ac:picMkLst>
        </pc:picChg>
      </pc:sldChg>
      <pc:sldChg chg="addSp delSp modSp new mod ord">
        <pc:chgData name="truongthanhchinh1984" userId="a7a4e527-94cf-4f86-8c5f-4f48a27d13ea" providerId="ADAL" clId="{2D3F6591-7D02-49E9-B443-FF2E8AD8C009}" dt="2022-12-09T07:16:03.926" v="10412" actId="20577"/>
        <pc:sldMkLst>
          <pc:docMk/>
          <pc:sldMk cId="3776652600" sldId="302"/>
        </pc:sldMkLst>
        <pc:spChg chg="mod">
          <ac:chgData name="truongthanhchinh1984" userId="a7a4e527-94cf-4f86-8c5f-4f48a27d13ea" providerId="ADAL" clId="{2D3F6591-7D02-49E9-B443-FF2E8AD8C009}" dt="2022-12-09T07:16:03.926" v="10412" actId="20577"/>
          <ac:spMkLst>
            <pc:docMk/>
            <pc:sldMk cId="3776652600" sldId="302"/>
            <ac:spMk id="2" creationId="{8003C292-31FA-1D8F-122A-DC614A8D0C1B}"/>
          </ac:spMkLst>
        </pc:spChg>
        <pc:spChg chg="del">
          <ac:chgData name="truongthanhchinh1984" userId="a7a4e527-94cf-4f86-8c5f-4f48a27d13ea" providerId="ADAL" clId="{2D3F6591-7D02-49E9-B443-FF2E8AD8C009}" dt="2022-12-09T06:34:50.826" v="9809" actId="478"/>
          <ac:spMkLst>
            <pc:docMk/>
            <pc:sldMk cId="3776652600" sldId="302"/>
            <ac:spMk id="3" creationId="{601E032B-DD30-997C-C461-877F17289F67}"/>
          </ac:spMkLst>
        </pc:spChg>
        <pc:spChg chg="del">
          <ac:chgData name="truongthanhchinh1984" userId="a7a4e527-94cf-4f86-8c5f-4f48a27d13ea" providerId="ADAL" clId="{2D3F6591-7D02-49E9-B443-FF2E8AD8C009}" dt="2022-12-09T06:34:54.301" v="9810" actId="478"/>
          <ac:spMkLst>
            <pc:docMk/>
            <pc:sldMk cId="3776652600" sldId="302"/>
            <ac:spMk id="4" creationId="{F6FD05E8-0C47-8F9D-DA8C-DF3B35A25C5D}"/>
          </ac:spMkLst>
        </pc:spChg>
        <pc:spChg chg="add del mod">
          <ac:chgData name="truongthanhchinh1984" userId="a7a4e527-94cf-4f86-8c5f-4f48a27d13ea" providerId="ADAL" clId="{2D3F6591-7D02-49E9-B443-FF2E8AD8C009}" dt="2022-12-09T06:41:15.158" v="10223" actId="478"/>
          <ac:spMkLst>
            <pc:docMk/>
            <pc:sldMk cId="3776652600" sldId="302"/>
            <ac:spMk id="6" creationId="{00643A5E-2D52-312A-A5BC-B3677BAB6384}"/>
          </ac:spMkLst>
        </pc:spChg>
        <pc:picChg chg="add mod">
          <ac:chgData name="truongthanhchinh1984" userId="a7a4e527-94cf-4f86-8c5f-4f48a27d13ea" providerId="ADAL" clId="{2D3F6591-7D02-49E9-B443-FF2E8AD8C009}" dt="2022-12-09T06:42:55.970" v="10236" actId="1076"/>
          <ac:picMkLst>
            <pc:docMk/>
            <pc:sldMk cId="3776652600" sldId="302"/>
            <ac:picMk id="8" creationId="{3F2121C5-E21D-8126-F1BE-020BE17820DA}"/>
          </ac:picMkLst>
        </pc:picChg>
        <pc:picChg chg="add mod">
          <ac:chgData name="truongthanhchinh1984" userId="a7a4e527-94cf-4f86-8c5f-4f48a27d13ea" providerId="ADAL" clId="{2D3F6591-7D02-49E9-B443-FF2E8AD8C009}" dt="2022-12-09T06:43:24.992" v="10242" actId="1076"/>
          <ac:picMkLst>
            <pc:docMk/>
            <pc:sldMk cId="3776652600" sldId="302"/>
            <ac:picMk id="10" creationId="{349FBBDC-D5BD-BEC4-4A3C-FDB40867CDAA}"/>
          </ac:picMkLst>
        </pc:picChg>
      </pc:sldChg>
      <pc:sldChg chg="addSp modSp add mod">
        <pc:chgData name="truongthanhchinh1984" userId="a7a4e527-94cf-4f86-8c5f-4f48a27d13ea" providerId="ADAL" clId="{2D3F6591-7D02-49E9-B443-FF2E8AD8C009}" dt="2022-12-10T04:56:54.699" v="10599"/>
        <pc:sldMkLst>
          <pc:docMk/>
          <pc:sldMk cId="925856663" sldId="303"/>
        </pc:sldMkLst>
        <pc:spChg chg="add mod">
          <ac:chgData name="truongthanhchinh1984" userId="a7a4e527-94cf-4f86-8c5f-4f48a27d13ea" providerId="ADAL" clId="{2D3F6591-7D02-49E9-B443-FF2E8AD8C009}" dt="2022-12-09T07:38:59.727" v="10579" actId="1076"/>
          <ac:spMkLst>
            <pc:docMk/>
            <pc:sldMk cId="925856663" sldId="303"/>
            <ac:spMk id="4" creationId="{BAB48B6B-45AA-7D98-438C-2FF65D561A47}"/>
          </ac:spMkLst>
        </pc:spChg>
        <pc:spChg chg="mod">
          <ac:chgData name="truongthanhchinh1984" userId="a7a4e527-94cf-4f86-8c5f-4f48a27d13ea" providerId="ADAL" clId="{2D3F6591-7D02-49E9-B443-FF2E8AD8C009}" dt="2022-12-09T07:39:08.888" v="10580" actId="1076"/>
          <ac:spMkLst>
            <pc:docMk/>
            <pc:sldMk cId="925856663" sldId="303"/>
            <ac:spMk id="6" creationId="{00643A5E-2D52-312A-A5BC-B3677BAB6384}"/>
          </ac:spMkLst>
        </pc:spChg>
        <pc:spChg chg="mod">
          <ac:chgData name="truongthanhchinh1984" userId="a7a4e527-94cf-4f86-8c5f-4f48a27d13ea" providerId="ADAL" clId="{2D3F6591-7D02-49E9-B443-FF2E8AD8C009}" dt="2022-12-10T04:56:54.699" v="10599"/>
          <ac:spMkLst>
            <pc:docMk/>
            <pc:sldMk cId="925856663" sldId="303"/>
            <ac:spMk id="9" creationId="{35CBF727-45BE-03EB-3EE3-4655606D1A1C}"/>
          </ac:spMkLst>
        </pc:spChg>
      </pc:sldChg>
      <pc:sldChg chg="addSp delSp modSp add mod modAnim">
        <pc:chgData name="truongthanhchinh1984" userId="a7a4e527-94cf-4f86-8c5f-4f48a27d13ea" providerId="ADAL" clId="{2D3F6591-7D02-49E9-B443-FF2E8AD8C009}" dt="2022-12-09T07:16:15.873" v="10416" actId="20577"/>
        <pc:sldMkLst>
          <pc:docMk/>
          <pc:sldMk cId="2823661306" sldId="304"/>
        </pc:sldMkLst>
        <pc:spChg chg="mod">
          <ac:chgData name="truongthanhchinh1984" userId="a7a4e527-94cf-4f86-8c5f-4f48a27d13ea" providerId="ADAL" clId="{2D3F6591-7D02-49E9-B443-FF2E8AD8C009}" dt="2022-12-09T07:16:15.873" v="10416" actId="20577"/>
          <ac:spMkLst>
            <pc:docMk/>
            <pc:sldMk cId="2823661306" sldId="304"/>
            <ac:spMk id="2" creationId="{8003C292-31FA-1D8F-122A-DC614A8D0C1B}"/>
          </ac:spMkLst>
        </pc:spChg>
        <pc:picChg chg="add mod">
          <ac:chgData name="truongthanhchinh1984" userId="a7a4e527-94cf-4f86-8c5f-4f48a27d13ea" providerId="ADAL" clId="{2D3F6591-7D02-49E9-B443-FF2E8AD8C009}" dt="2022-12-09T06:49:53.308" v="10280" actId="14100"/>
          <ac:picMkLst>
            <pc:docMk/>
            <pc:sldMk cId="2823661306" sldId="304"/>
            <ac:picMk id="4" creationId="{CCF6D7C9-1427-BDA9-E21F-0A259112FDDD}"/>
          </ac:picMkLst>
        </pc:picChg>
        <pc:picChg chg="add mod">
          <ac:chgData name="truongthanhchinh1984" userId="a7a4e527-94cf-4f86-8c5f-4f48a27d13ea" providerId="ADAL" clId="{2D3F6591-7D02-49E9-B443-FF2E8AD8C009}" dt="2022-12-09T06:54:24.808" v="10312" actId="1076"/>
          <ac:picMkLst>
            <pc:docMk/>
            <pc:sldMk cId="2823661306" sldId="304"/>
            <ac:picMk id="6" creationId="{071559B2-59A2-36C2-732E-020EB69471D6}"/>
          </ac:picMkLst>
        </pc:picChg>
        <pc:picChg chg="del">
          <ac:chgData name="truongthanhchinh1984" userId="a7a4e527-94cf-4f86-8c5f-4f48a27d13ea" providerId="ADAL" clId="{2D3F6591-7D02-49E9-B443-FF2E8AD8C009}" dt="2022-12-09T06:43:46.419" v="10244" actId="478"/>
          <ac:picMkLst>
            <pc:docMk/>
            <pc:sldMk cId="2823661306" sldId="304"/>
            <ac:picMk id="8" creationId="{3F2121C5-E21D-8126-F1BE-020BE17820DA}"/>
          </ac:picMkLst>
        </pc:picChg>
        <pc:picChg chg="add mod ord">
          <ac:chgData name="truongthanhchinh1984" userId="a7a4e527-94cf-4f86-8c5f-4f48a27d13ea" providerId="ADAL" clId="{2D3F6591-7D02-49E9-B443-FF2E8AD8C009}" dt="2022-12-09T06:54:33.262" v="10314" actId="1076"/>
          <ac:picMkLst>
            <pc:docMk/>
            <pc:sldMk cId="2823661306" sldId="304"/>
            <ac:picMk id="9" creationId="{23FDEBC5-2206-D28E-4D96-8FD7CE1CB3C4}"/>
          </ac:picMkLst>
        </pc:picChg>
        <pc:picChg chg="del">
          <ac:chgData name="truongthanhchinh1984" userId="a7a4e527-94cf-4f86-8c5f-4f48a27d13ea" providerId="ADAL" clId="{2D3F6591-7D02-49E9-B443-FF2E8AD8C009}" dt="2022-12-09T06:43:48.945" v="10245" actId="478"/>
          <ac:picMkLst>
            <pc:docMk/>
            <pc:sldMk cId="2823661306" sldId="304"/>
            <ac:picMk id="10" creationId="{349FBBDC-D5BD-BEC4-4A3C-FDB40867CDAA}"/>
          </ac:picMkLst>
        </pc:picChg>
        <pc:picChg chg="add mod">
          <ac:chgData name="truongthanhchinh1984" userId="a7a4e527-94cf-4f86-8c5f-4f48a27d13ea" providerId="ADAL" clId="{2D3F6591-7D02-49E9-B443-FF2E8AD8C009}" dt="2022-12-09T06:54:29.194" v="10313" actId="1076"/>
          <ac:picMkLst>
            <pc:docMk/>
            <pc:sldMk cId="2823661306" sldId="304"/>
            <ac:picMk id="12" creationId="{AE03271C-866F-F51A-B178-E19D37666DA0}"/>
          </ac:picMkLst>
        </pc:picChg>
        <pc:picChg chg="add mod ord">
          <ac:chgData name="truongthanhchinh1984" userId="a7a4e527-94cf-4f86-8c5f-4f48a27d13ea" providerId="ADAL" clId="{2D3F6591-7D02-49E9-B443-FF2E8AD8C009}" dt="2022-12-09T06:54:56.307" v="10320" actId="1076"/>
          <ac:picMkLst>
            <pc:docMk/>
            <pc:sldMk cId="2823661306" sldId="304"/>
            <ac:picMk id="14" creationId="{1A56111E-CB76-B6C0-2FEC-18BA039D320F}"/>
          </ac:picMkLst>
        </pc:picChg>
      </pc:sldChg>
      <pc:sldChg chg="addSp delSp modSp add mod ord delAnim modAnim">
        <pc:chgData name="truongthanhchinh1984" userId="a7a4e527-94cf-4f86-8c5f-4f48a27d13ea" providerId="ADAL" clId="{2D3F6591-7D02-49E9-B443-FF2E8AD8C009}" dt="2022-12-09T07:16:24.319" v="10418" actId="20577"/>
        <pc:sldMkLst>
          <pc:docMk/>
          <pc:sldMk cId="2927229612" sldId="305"/>
        </pc:sldMkLst>
        <pc:spChg chg="mod">
          <ac:chgData name="truongthanhchinh1984" userId="a7a4e527-94cf-4f86-8c5f-4f48a27d13ea" providerId="ADAL" clId="{2D3F6591-7D02-49E9-B443-FF2E8AD8C009}" dt="2022-12-09T07:16:24.319" v="10418" actId="20577"/>
          <ac:spMkLst>
            <pc:docMk/>
            <pc:sldMk cId="2927229612" sldId="305"/>
            <ac:spMk id="2" creationId="{8003C292-31FA-1D8F-122A-DC614A8D0C1B}"/>
          </ac:spMkLst>
        </pc:spChg>
        <pc:spChg chg="add del">
          <ac:chgData name="truongthanhchinh1984" userId="a7a4e527-94cf-4f86-8c5f-4f48a27d13ea" providerId="ADAL" clId="{2D3F6591-7D02-49E9-B443-FF2E8AD8C009}" dt="2022-12-09T07:10:42.453" v="10402" actId="22"/>
          <ac:spMkLst>
            <pc:docMk/>
            <pc:sldMk cId="2927229612" sldId="305"/>
            <ac:spMk id="26" creationId="{E8C5B5FC-B158-B861-D88B-4CDCD2000929}"/>
          </ac:spMkLst>
        </pc:spChg>
        <pc:picChg chg="add">
          <ac:chgData name="truongthanhchinh1984" userId="a7a4e527-94cf-4f86-8c5f-4f48a27d13ea" providerId="ADAL" clId="{2D3F6591-7D02-49E9-B443-FF2E8AD8C009}" dt="2022-12-09T06:58:38.340" v="10361" actId="22"/>
          <ac:picMkLst>
            <pc:docMk/>
            <pc:sldMk cId="2927229612" sldId="305"/>
            <ac:picMk id="4" creationId="{63C4FBAD-34E2-C81D-F791-267D2E37948D}"/>
          </ac:picMkLst>
        </pc:picChg>
        <pc:picChg chg="add mod">
          <ac:chgData name="truongthanhchinh1984" userId="a7a4e527-94cf-4f86-8c5f-4f48a27d13ea" providerId="ADAL" clId="{2D3F6591-7D02-49E9-B443-FF2E8AD8C009}" dt="2022-12-09T06:59:50.358" v="10366" actId="1076"/>
          <ac:picMkLst>
            <pc:docMk/>
            <pc:sldMk cId="2927229612" sldId="305"/>
            <ac:picMk id="6" creationId="{72E31372-E21E-338D-9F61-ED7170B0A272}"/>
          </ac:picMkLst>
        </pc:picChg>
        <pc:picChg chg="del">
          <ac:chgData name="truongthanhchinh1984" userId="a7a4e527-94cf-4f86-8c5f-4f48a27d13ea" providerId="ADAL" clId="{2D3F6591-7D02-49E9-B443-FF2E8AD8C009}" dt="2022-12-09T06:57:33.557" v="10336" actId="478"/>
          <ac:picMkLst>
            <pc:docMk/>
            <pc:sldMk cId="2927229612" sldId="305"/>
            <ac:picMk id="8" creationId="{3F2121C5-E21D-8126-F1BE-020BE17820DA}"/>
          </ac:picMkLst>
        </pc:picChg>
        <pc:picChg chg="add">
          <ac:chgData name="truongthanhchinh1984" userId="a7a4e527-94cf-4f86-8c5f-4f48a27d13ea" providerId="ADAL" clId="{2D3F6591-7D02-49E9-B443-FF2E8AD8C009}" dt="2022-12-09T07:00:29.993" v="10369" actId="22"/>
          <ac:picMkLst>
            <pc:docMk/>
            <pc:sldMk cId="2927229612" sldId="305"/>
            <ac:picMk id="9" creationId="{B4700768-7B9E-A568-67D6-69F8D96F6C73}"/>
          </ac:picMkLst>
        </pc:picChg>
        <pc:picChg chg="del">
          <ac:chgData name="truongthanhchinh1984" userId="a7a4e527-94cf-4f86-8c5f-4f48a27d13ea" providerId="ADAL" clId="{2D3F6591-7D02-49E9-B443-FF2E8AD8C009}" dt="2022-12-09T06:57:34.670" v="10337" actId="478"/>
          <ac:picMkLst>
            <pc:docMk/>
            <pc:sldMk cId="2927229612" sldId="305"/>
            <ac:picMk id="10" creationId="{349FBBDC-D5BD-BEC4-4A3C-FDB40867CDAA}"/>
          </ac:picMkLst>
        </pc:picChg>
        <pc:picChg chg="add mod">
          <ac:chgData name="truongthanhchinh1984" userId="a7a4e527-94cf-4f86-8c5f-4f48a27d13ea" providerId="ADAL" clId="{2D3F6591-7D02-49E9-B443-FF2E8AD8C009}" dt="2022-12-09T07:04:02.824" v="10376" actId="1076"/>
          <ac:picMkLst>
            <pc:docMk/>
            <pc:sldMk cId="2927229612" sldId="305"/>
            <ac:picMk id="12" creationId="{D5F558F3-8AA3-7FB3-E9ED-5AEF3B90509B}"/>
          </ac:picMkLst>
        </pc:picChg>
        <pc:picChg chg="add mod">
          <ac:chgData name="truongthanhchinh1984" userId="a7a4e527-94cf-4f86-8c5f-4f48a27d13ea" providerId="ADAL" clId="{2D3F6591-7D02-49E9-B443-FF2E8AD8C009}" dt="2022-12-09T07:04:58.977" v="10381" actId="14100"/>
          <ac:picMkLst>
            <pc:docMk/>
            <pc:sldMk cId="2927229612" sldId="305"/>
            <ac:picMk id="14" creationId="{F2781B97-C457-B593-2575-7E907A5E7255}"/>
          </ac:picMkLst>
        </pc:picChg>
        <pc:picChg chg="add">
          <ac:chgData name="truongthanhchinh1984" userId="a7a4e527-94cf-4f86-8c5f-4f48a27d13ea" providerId="ADAL" clId="{2D3F6591-7D02-49E9-B443-FF2E8AD8C009}" dt="2022-12-09T07:05:31.421" v="10384" actId="22"/>
          <ac:picMkLst>
            <pc:docMk/>
            <pc:sldMk cId="2927229612" sldId="305"/>
            <ac:picMk id="16" creationId="{90F7BADD-9FE4-C63D-44EB-BD68AF37FA47}"/>
          </ac:picMkLst>
        </pc:picChg>
        <pc:picChg chg="add">
          <ac:chgData name="truongthanhchinh1984" userId="a7a4e527-94cf-4f86-8c5f-4f48a27d13ea" providerId="ADAL" clId="{2D3F6591-7D02-49E9-B443-FF2E8AD8C009}" dt="2022-12-09T07:05:52.885" v="10387" actId="22"/>
          <ac:picMkLst>
            <pc:docMk/>
            <pc:sldMk cId="2927229612" sldId="305"/>
            <ac:picMk id="18" creationId="{C279CD4D-FE76-3901-08F0-7615EB44D534}"/>
          </ac:picMkLst>
        </pc:picChg>
        <pc:picChg chg="add">
          <ac:chgData name="truongthanhchinh1984" userId="a7a4e527-94cf-4f86-8c5f-4f48a27d13ea" providerId="ADAL" clId="{2D3F6591-7D02-49E9-B443-FF2E8AD8C009}" dt="2022-12-09T07:06:23.531" v="10390" actId="22"/>
          <ac:picMkLst>
            <pc:docMk/>
            <pc:sldMk cId="2927229612" sldId="305"/>
            <ac:picMk id="20" creationId="{03D22E2D-6F2A-B008-3462-839AECBB106E}"/>
          </ac:picMkLst>
        </pc:picChg>
        <pc:picChg chg="add">
          <ac:chgData name="truongthanhchinh1984" userId="a7a4e527-94cf-4f86-8c5f-4f48a27d13ea" providerId="ADAL" clId="{2D3F6591-7D02-49E9-B443-FF2E8AD8C009}" dt="2022-12-09T07:07:32.243" v="10393" actId="22"/>
          <ac:picMkLst>
            <pc:docMk/>
            <pc:sldMk cId="2927229612" sldId="305"/>
            <ac:picMk id="22" creationId="{859205E8-720E-C0E9-3668-57152E1D9614}"/>
          </ac:picMkLst>
        </pc:picChg>
        <pc:picChg chg="add mod">
          <ac:chgData name="truongthanhchinh1984" userId="a7a4e527-94cf-4f86-8c5f-4f48a27d13ea" providerId="ADAL" clId="{2D3F6591-7D02-49E9-B443-FF2E8AD8C009}" dt="2022-12-09T07:08:44.970" v="10398" actId="1076"/>
          <ac:picMkLst>
            <pc:docMk/>
            <pc:sldMk cId="2927229612" sldId="305"/>
            <ac:picMk id="24" creationId="{A9B63D5A-6184-CD07-1F3D-B63E161F10BA}"/>
          </ac:picMkLst>
        </pc:picChg>
        <pc:picChg chg="add del">
          <ac:chgData name="truongthanhchinh1984" userId="a7a4e527-94cf-4f86-8c5f-4f48a27d13ea" providerId="ADAL" clId="{2D3F6591-7D02-49E9-B443-FF2E8AD8C009}" dt="2022-12-09T07:13:15.137" v="10406" actId="478"/>
          <ac:picMkLst>
            <pc:docMk/>
            <pc:sldMk cId="2927229612" sldId="305"/>
            <ac:picMk id="28" creationId="{23125C86-8D9C-3C68-C9D1-907D8EC03360}"/>
          </ac:picMkLst>
        </pc:picChg>
        <pc:picChg chg="add">
          <ac:chgData name="truongthanhchinh1984" userId="a7a4e527-94cf-4f86-8c5f-4f48a27d13ea" providerId="ADAL" clId="{2D3F6591-7D02-49E9-B443-FF2E8AD8C009}" dt="2022-12-09T07:13:17.168" v="10407" actId="22"/>
          <ac:picMkLst>
            <pc:docMk/>
            <pc:sldMk cId="2927229612" sldId="305"/>
            <ac:picMk id="30" creationId="{3730C6BD-50A1-2F3C-F822-806E206FFA48}"/>
          </ac:picMkLst>
        </pc:picChg>
      </pc:sldChg>
      <pc:sldChg chg="modSp add mod">
        <pc:chgData name="truongthanhchinh1984" userId="a7a4e527-94cf-4f86-8c5f-4f48a27d13ea" providerId="ADAL" clId="{2D3F6591-7D02-49E9-B443-FF2E8AD8C009}" dt="2022-12-10T05:26:16.416" v="11124" actId="20577"/>
        <pc:sldMkLst>
          <pc:docMk/>
          <pc:sldMk cId="2734490657" sldId="306"/>
        </pc:sldMkLst>
        <pc:spChg chg="mod">
          <ac:chgData name="truongthanhchinh1984" userId="a7a4e527-94cf-4f86-8c5f-4f48a27d13ea" providerId="ADAL" clId="{2D3F6591-7D02-49E9-B443-FF2E8AD8C009}" dt="2022-12-10T05:26:16.416" v="11124" actId="20577"/>
          <ac:spMkLst>
            <pc:docMk/>
            <pc:sldMk cId="2734490657" sldId="306"/>
            <ac:spMk id="3" creationId="{E703A7E4-F3EA-6716-F007-40EBC4E49C6B}"/>
          </ac:spMkLst>
        </pc:spChg>
      </pc:sldChg>
      <pc:sldChg chg="delSp modSp mod modNotesTx">
        <pc:chgData name="truongthanhchinh1984" userId="a7a4e527-94cf-4f86-8c5f-4f48a27d13ea" providerId="ADAL" clId="{2D3F6591-7D02-49E9-B443-FF2E8AD8C009}" dt="2022-12-10T04:55:59.085" v="10597" actId="207"/>
        <pc:sldMkLst>
          <pc:docMk/>
          <pc:sldMk cId="186192440" sldId="307"/>
        </pc:sldMkLst>
        <pc:spChg chg="del">
          <ac:chgData name="truongthanhchinh1984" userId="a7a4e527-94cf-4f86-8c5f-4f48a27d13ea" providerId="ADAL" clId="{2D3F6591-7D02-49E9-B443-FF2E8AD8C009}" dt="2022-12-10T04:54:05.805" v="10581" actId="478"/>
          <ac:spMkLst>
            <pc:docMk/>
            <pc:sldMk cId="186192440" sldId="307"/>
            <ac:spMk id="12" creationId="{BAE45318-8249-71F7-D11D-A60A0BFB7E85}"/>
          </ac:spMkLst>
        </pc:spChg>
        <pc:spChg chg="mod">
          <ac:chgData name="truongthanhchinh1984" userId="a7a4e527-94cf-4f86-8c5f-4f48a27d13ea" providerId="ADAL" clId="{2D3F6591-7D02-49E9-B443-FF2E8AD8C009}" dt="2022-12-10T04:54:49.409" v="10588" actId="1076"/>
          <ac:spMkLst>
            <pc:docMk/>
            <pc:sldMk cId="186192440" sldId="307"/>
            <ac:spMk id="15" creationId="{C3081B38-5EE8-7566-C8D7-6346B4EF0683}"/>
          </ac:spMkLst>
        </pc:spChg>
        <pc:spChg chg="mod">
          <ac:chgData name="truongthanhchinh1984" userId="a7a4e527-94cf-4f86-8c5f-4f48a27d13ea" providerId="ADAL" clId="{2D3F6591-7D02-49E9-B443-FF2E8AD8C009}" dt="2022-12-10T04:54:57.525" v="10590" actId="1076"/>
          <ac:spMkLst>
            <pc:docMk/>
            <pc:sldMk cId="186192440" sldId="307"/>
            <ac:spMk id="16" creationId="{D4194469-2CDE-F9EB-7CA6-8CE977A65CDD}"/>
          </ac:spMkLst>
        </pc:spChg>
        <pc:graphicFrameChg chg="mod modGraphic">
          <ac:chgData name="truongthanhchinh1984" userId="a7a4e527-94cf-4f86-8c5f-4f48a27d13ea" providerId="ADAL" clId="{2D3F6591-7D02-49E9-B443-FF2E8AD8C009}" dt="2022-12-10T04:55:59.085" v="10597" actId="207"/>
          <ac:graphicFrameMkLst>
            <pc:docMk/>
            <pc:sldMk cId="186192440" sldId="307"/>
            <ac:graphicFrameMk id="9" creationId="{29E7DE77-991C-D309-2233-96B154784F8F}"/>
          </ac:graphicFrameMkLst>
        </pc:graphicFrameChg>
      </pc:sldChg>
      <pc:sldChg chg="modSp add del mod">
        <pc:chgData name="truongthanhchinh1984" userId="a7a4e527-94cf-4f86-8c5f-4f48a27d13ea" providerId="ADAL" clId="{2D3F6591-7D02-49E9-B443-FF2E8AD8C009}" dt="2022-12-09T07:24:55.140" v="10577" actId="2696"/>
        <pc:sldMkLst>
          <pc:docMk/>
          <pc:sldMk cId="1264123027" sldId="307"/>
        </pc:sldMkLst>
        <pc:spChg chg="mod">
          <ac:chgData name="truongthanhchinh1984" userId="a7a4e527-94cf-4f86-8c5f-4f48a27d13ea" providerId="ADAL" clId="{2D3F6591-7D02-49E9-B443-FF2E8AD8C009}" dt="2022-12-09T07:24:10.997" v="10576" actId="20577"/>
          <ac:spMkLst>
            <pc:docMk/>
            <pc:sldMk cId="1264123027" sldId="307"/>
            <ac:spMk id="2" creationId="{1FA546D6-892E-2DEC-038F-DD37CBD05C41}"/>
          </ac:spMkLst>
        </pc:spChg>
      </pc:sldChg>
      <pc:sldChg chg="new del">
        <pc:chgData name="truongthanhchinh1984" userId="a7a4e527-94cf-4f86-8c5f-4f48a27d13ea" providerId="ADAL" clId="{2D3F6591-7D02-49E9-B443-FF2E8AD8C009}" dt="2022-12-09T07:23:51.896" v="10537" actId="2696"/>
        <pc:sldMkLst>
          <pc:docMk/>
          <pc:sldMk cId="3409255859"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954C6E1-AF92-4FB7-A013-0B520EBC30AE}" type="datetimeFigureOut">
              <a:rPr lang="en-US"/>
              <a:t>12/11/2022</a:t>
            </a:fld>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5C10850-0874-4A61-99B4-D613C5E8D9EA}" type="datetimeFigureOut">
              <a:rPr lang="en-US"/>
              <a:t>12/11/2022</a:t>
            </a:fld>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1EC53-F507-411E-9ADC-FBCFECE09D3D}" type="slidenum">
              <a:rPr lang="en-US" smtClean="0"/>
              <a:t>1</a:t>
            </a:fld>
            <a:endParaRPr lang="en-US"/>
          </a:p>
        </p:txBody>
      </p:sp>
    </p:spTree>
    <p:extLst>
      <p:ext uri="{BB962C8B-B14F-4D97-AF65-F5344CB8AC3E}">
        <p14:creationId xmlns:p14="http://schemas.microsoft.com/office/powerpoint/2010/main" val="2908644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1EC53-F507-411E-9ADC-FBCFECE09D3D}" type="slidenum">
              <a:rPr lang="en-US" smtClean="0"/>
              <a:t>10</a:t>
            </a:fld>
            <a:endParaRPr lang="en-US"/>
          </a:p>
        </p:txBody>
      </p:sp>
    </p:spTree>
    <p:extLst>
      <p:ext uri="{BB962C8B-B14F-4D97-AF65-F5344CB8AC3E}">
        <p14:creationId xmlns:p14="http://schemas.microsoft.com/office/powerpoint/2010/main" val="2083114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1EC53-F507-411E-9ADC-FBCFECE09D3D}" type="slidenum">
              <a:rPr lang="en-US" smtClean="0"/>
              <a:t>11</a:t>
            </a:fld>
            <a:endParaRPr lang="en-US"/>
          </a:p>
        </p:txBody>
      </p:sp>
    </p:spTree>
    <p:extLst>
      <p:ext uri="{BB962C8B-B14F-4D97-AF65-F5344CB8AC3E}">
        <p14:creationId xmlns:p14="http://schemas.microsoft.com/office/powerpoint/2010/main" val="937111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12</a:t>
            </a:fld>
            <a:endParaRPr lang="en-US"/>
          </a:p>
        </p:txBody>
      </p:sp>
    </p:spTree>
    <p:extLst>
      <p:ext uri="{BB962C8B-B14F-4D97-AF65-F5344CB8AC3E}">
        <p14:creationId xmlns:p14="http://schemas.microsoft.com/office/powerpoint/2010/main" val="2621398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1EC53-F507-411E-9ADC-FBCFECE09D3D}" type="slidenum">
              <a:rPr lang="en-US" smtClean="0"/>
              <a:t>13</a:t>
            </a:fld>
            <a:endParaRPr lang="en-US"/>
          </a:p>
        </p:txBody>
      </p:sp>
    </p:spTree>
    <p:extLst>
      <p:ext uri="{BB962C8B-B14F-4D97-AF65-F5344CB8AC3E}">
        <p14:creationId xmlns:p14="http://schemas.microsoft.com/office/powerpoint/2010/main" val="246030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Biểu</a:t>
            </a:r>
            <a:r>
              <a:rPr lang="en-US" dirty="0"/>
              <a:t> </a:t>
            </a:r>
            <a:r>
              <a:rPr lang="en-US" dirty="0" err="1"/>
              <a:t>đồ</a:t>
            </a:r>
            <a:r>
              <a:rPr lang="en-US" dirty="0"/>
              <a:t> </a:t>
            </a:r>
            <a:r>
              <a:rPr lang="en-US" dirty="0" err="1"/>
              <a:t>phần</a:t>
            </a:r>
            <a:r>
              <a:rPr lang="en-US" dirty="0"/>
              <a:t> </a:t>
            </a:r>
            <a:r>
              <a:rPr lang="en-US" dirty="0" err="1"/>
              <a:t>dư</a:t>
            </a:r>
            <a:r>
              <a:rPr lang="en-US" dirty="0"/>
              <a:t>: </a:t>
            </a:r>
            <a:r>
              <a:rPr lang="en-US" dirty="0" err="1"/>
              <a:t>Đánh</a:t>
            </a:r>
            <a:r>
              <a:rPr lang="en-US" dirty="0"/>
              <a:t> </a:t>
            </a:r>
            <a:r>
              <a:rPr lang="en-US" dirty="0" err="1"/>
              <a:t>giá</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biến</a:t>
            </a:r>
            <a:r>
              <a:rPr lang="en-US" dirty="0"/>
              <a:t> </a:t>
            </a:r>
            <a:r>
              <a:rPr lang="en-US" dirty="0" err="1"/>
              <a:t>có</a:t>
            </a:r>
            <a:r>
              <a:rPr lang="en-US" dirty="0"/>
              <a:t> </a:t>
            </a:r>
            <a:r>
              <a:rPr lang="en-US" dirty="0" err="1"/>
              <a:t>đi</a:t>
            </a:r>
            <a:r>
              <a:rPr lang="en-US" dirty="0"/>
              <a:t> </a:t>
            </a:r>
            <a:r>
              <a:rPr lang="en-US" dirty="0" err="1"/>
              <a:t>theo</a:t>
            </a:r>
            <a:r>
              <a:rPr lang="en-US" dirty="0"/>
              <a:t> </a:t>
            </a:r>
            <a:r>
              <a:rPr lang="en-US" dirty="0" err="1"/>
              <a:t>tuyến</a:t>
            </a:r>
            <a:r>
              <a:rPr lang="en-US" dirty="0"/>
              <a:t> </a:t>
            </a:r>
            <a:r>
              <a:rPr lang="en-US" dirty="0" err="1"/>
              <a:t>tính</a:t>
            </a:r>
            <a:r>
              <a:rPr lang="en-US" dirty="0"/>
              <a:t> hay </a:t>
            </a:r>
            <a:r>
              <a:rPr lang="en-US" dirty="0" err="1"/>
              <a:t>không</a:t>
            </a:r>
            <a:r>
              <a:rPr lang="en-US" dirty="0"/>
              <a:t> (</a:t>
            </a:r>
            <a:r>
              <a:rPr lang="en-US" dirty="0" err="1"/>
              <a:t>đánh</a:t>
            </a:r>
            <a:r>
              <a:rPr lang="en-US" dirty="0"/>
              <a:t> </a:t>
            </a:r>
            <a:r>
              <a:rPr lang="en-US" dirty="0" err="1"/>
              <a:t>giá</a:t>
            </a:r>
            <a:r>
              <a:rPr lang="en-US" dirty="0"/>
              <a:t> </a:t>
            </a:r>
            <a:r>
              <a:rPr lang="en-US" dirty="0" err="1"/>
              <a:t>khả</a:t>
            </a:r>
            <a:r>
              <a:rPr lang="en-US" dirty="0"/>
              <a:t> </a:t>
            </a:r>
            <a:r>
              <a:rPr lang="en-US" dirty="0" err="1"/>
              <a:t>năng</a:t>
            </a:r>
            <a:r>
              <a:rPr lang="en-US" dirty="0"/>
              <a:t> </a:t>
            </a:r>
            <a:r>
              <a:rPr lang="en-US" dirty="0" err="1"/>
              <a:t>các</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có</a:t>
            </a:r>
            <a:r>
              <a:rPr lang="en-US" dirty="0"/>
              <a:t> </a:t>
            </a:r>
            <a:r>
              <a:rPr lang="en-US" dirty="0" err="1"/>
              <a:t>phải</a:t>
            </a:r>
            <a:r>
              <a:rPr lang="en-US" dirty="0"/>
              <a:t> </a:t>
            </a:r>
            <a:r>
              <a:rPr lang="en-US" dirty="0" err="1"/>
              <a:t>tuyến</a:t>
            </a:r>
            <a:r>
              <a:rPr lang="en-US" dirty="0"/>
              <a:t> </a:t>
            </a:r>
            <a:r>
              <a:rPr lang="en-US" dirty="0" err="1"/>
              <a:t>tính</a:t>
            </a:r>
            <a:r>
              <a:rPr lang="en-US" dirty="0"/>
              <a:t> hay </a:t>
            </a:r>
            <a:r>
              <a:rPr lang="en-US" dirty="0" err="1"/>
              <a:t>không</a:t>
            </a:r>
            <a:r>
              <a:rPr lang="en-US" dirty="0"/>
              <a:t> (</a:t>
            </a:r>
            <a:r>
              <a:rPr lang="en-US" dirty="0" err="1"/>
              <a:t>có</a:t>
            </a:r>
            <a:r>
              <a:rPr lang="en-US" dirty="0"/>
              <a:t> </a:t>
            </a:r>
            <a:r>
              <a:rPr lang="en-US" dirty="0" err="1"/>
              <a:t>biểu</a:t>
            </a:r>
            <a:r>
              <a:rPr lang="en-US" dirty="0"/>
              <a:t> </a:t>
            </a:r>
            <a:r>
              <a:rPr lang="en-US" dirty="0" err="1"/>
              <a:t>đồ</a:t>
            </a:r>
            <a:r>
              <a:rPr lang="en-US" dirty="0"/>
              <a:t> </a:t>
            </a:r>
            <a:r>
              <a:rPr lang="en-US" dirty="0" err="1"/>
              <a:t>trung</a:t>
            </a:r>
            <a:r>
              <a:rPr lang="en-US" dirty="0"/>
              <a:t> </a:t>
            </a:r>
            <a:r>
              <a:rPr lang="en-US" dirty="0" err="1"/>
              <a:t>bình</a:t>
            </a:r>
            <a:r>
              <a:rPr lang="en-US" dirty="0"/>
              <a:t> </a:t>
            </a:r>
            <a:r>
              <a:rPr lang="en-US" dirty="0" err="1"/>
              <a:t>bằng</a:t>
            </a:r>
            <a:r>
              <a:rPr lang="en-US" dirty="0"/>
              <a:t> 0 </a:t>
            </a:r>
            <a:r>
              <a:rPr lang="en-US" dirty="0" err="1"/>
              <a:t>và</a:t>
            </a:r>
            <a:r>
              <a:rPr lang="en-US" dirty="0"/>
              <a:t> </a:t>
            </a:r>
            <a:r>
              <a:rPr lang="en-US" dirty="0" err="1"/>
              <a:t>phân</a:t>
            </a:r>
            <a:r>
              <a:rPr lang="en-US" dirty="0"/>
              <a:t> </a:t>
            </a:r>
            <a:r>
              <a:rPr lang="en-US" dirty="0" err="1"/>
              <a:t>bổ</a:t>
            </a:r>
            <a:r>
              <a:rPr lang="en-US" dirty="0"/>
              <a:t> </a:t>
            </a:r>
            <a:r>
              <a:rPr lang="en-US" dirty="0" err="1"/>
              <a:t>đều</a:t>
            </a:r>
            <a:r>
              <a:rPr lang="en-US" dirty="0"/>
              <a:t> </a:t>
            </a:r>
            <a:r>
              <a:rPr lang="en-US" dirty="0" err="1"/>
              <a:t>thì</a:t>
            </a:r>
            <a:r>
              <a:rPr lang="en-US" dirty="0"/>
              <a:t> </a:t>
            </a:r>
            <a:r>
              <a:rPr lang="en-US" dirty="0" err="1"/>
              <a:t>đó</a:t>
            </a:r>
            <a:r>
              <a:rPr lang="en-US" dirty="0"/>
              <a:t> </a:t>
            </a:r>
            <a:r>
              <a:rPr lang="en-US" dirty="0" err="1"/>
              <a:t>là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tuyến</a:t>
            </a:r>
            <a:r>
              <a:rPr lang="en-US" dirty="0"/>
              <a:t> </a:t>
            </a:r>
            <a:r>
              <a:rPr lang="en-US" dirty="0" err="1"/>
              <a:t>tính</a:t>
            </a:r>
            <a:r>
              <a:rPr lang="en-US" dirty="0"/>
              <a:t>, </a:t>
            </a:r>
          </a:p>
          <a:p>
            <a:r>
              <a:rPr lang="vi-VN" dirty="0"/>
              <a:t>Hệ số tương quan Pearson (r) giữa x và y là hiệp phương sai chuẩn</a:t>
            </a:r>
            <a:r>
              <a:rPr lang="en-US" dirty="0"/>
              <a:t> . </a:t>
            </a:r>
            <a:r>
              <a:rPr lang="vi-VN" b="0" i="0" dirty="0">
                <a:solidFill>
                  <a:srgbClr val="202124"/>
                </a:solidFill>
                <a:effectLst/>
                <a:latin typeface="arial" panose="020B0604020202020204" pitchFamily="34" charset="0"/>
              </a:rPr>
              <a:t>Mô hình logit </a:t>
            </a:r>
            <a:r>
              <a:rPr lang="vi-VN" b="1" i="0" dirty="0">
                <a:solidFill>
                  <a:srgbClr val="202124"/>
                </a:solidFill>
                <a:effectLst/>
                <a:latin typeface="arial" panose="020B0604020202020204" pitchFamily="34" charset="0"/>
              </a:rPr>
              <a:t>sử dụng phân phối xác suất logistic để ước lượng các tham số của mô hình</a:t>
            </a:r>
            <a:r>
              <a:rPr lang="vi-VN" b="0" i="0" dirty="0">
                <a:solidFill>
                  <a:srgbClr val="202124"/>
                </a:solidFill>
                <a:effectLst/>
                <a:latin typeface="arial" panose="020B0604020202020204" pitchFamily="34" charset="0"/>
              </a:rPr>
              <a:t>.</a:t>
            </a:r>
            <a:endParaRPr lang="en-US" dirty="0"/>
          </a:p>
          <a:p>
            <a:r>
              <a:rPr lang="en-US" dirty="0" err="1"/>
              <a:t>Các</a:t>
            </a:r>
            <a:r>
              <a:rPr lang="en-US" dirty="0"/>
              <a:t> </a:t>
            </a:r>
            <a:r>
              <a:rPr lang="en-US" dirty="0" err="1"/>
              <a:t>hệ</a:t>
            </a:r>
            <a:r>
              <a:rPr lang="en-US" dirty="0"/>
              <a:t> </a:t>
            </a:r>
            <a:r>
              <a:rPr lang="en-US" dirty="0" err="1"/>
              <a:t>số</a:t>
            </a:r>
            <a:r>
              <a:rPr lang="en-US" dirty="0"/>
              <a:t> </a:t>
            </a:r>
            <a:r>
              <a:rPr lang="en-US" dirty="0" err="1"/>
              <a:t>âm</a:t>
            </a:r>
            <a:r>
              <a:rPr lang="en-US" dirty="0"/>
              <a:t> </a:t>
            </a:r>
            <a:r>
              <a:rPr lang="en-US" dirty="0" err="1"/>
              <a:t>là</a:t>
            </a:r>
            <a:r>
              <a:rPr lang="en-US" dirty="0"/>
              <a:t> </a:t>
            </a:r>
            <a:r>
              <a:rPr lang="en-US" dirty="0" err="1"/>
              <a:t>tương</a:t>
            </a:r>
            <a:r>
              <a:rPr lang="en-US" dirty="0"/>
              <a:t> </a:t>
            </a:r>
            <a:r>
              <a:rPr lang="en-US" dirty="0" err="1"/>
              <a:t>tác</a:t>
            </a:r>
            <a:r>
              <a:rPr lang="en-US" dirty="0"/>
              <a:t> </a:t>
            </a:r>
            <a:r>
              <a:rPr lang="en-US" dirty="0" err="1"/>
              <a:t>nghịch</a:t>
            </a:r>
            <a:r>
              <a:rPr lang="en-US" dirty="0"/>
              <a:t> </a:t>
            </a:r>
            <a:r>
              <a:rPr lang="en-US" dirty="0" err="1"/>
              <a:t>chiều</a:t>
            </a:r>
            <a:r>
              <a:rPr lang="en-US" dirty="0"/>
              <a:t> (</a:t>
            </a:r>
            <a:r>
              <a:rPr lang="en-US" dirty="0" err="1"/>
              <a:t>chỉ</a:t>
            </a:r>
            <a:r>
              <a:rPr lang="en-US" dirty="0"/>
              <a:t> </a:t>
            </a:r>
            <a:r>
              <a:rPr lang="en-US" dirty="0" err="1"/>
              <a:t>số</a:t>
            </a:r>
            <a:r>
              <a:rPr lang="en-US" dirty="0"/>
              <a:t> </a:t>
            </a:r>
            <a:r>
              <a:rPr lang="en-US" dirty="0" err="1"/>
              <a:t>âm</a:t>
            </a:r>
            <a:r>
              <a:rPr lang="en-US" dirty="0"/>
              <a:t> </a:t>
            </a:r>
            <a:r>
              <a:rPr lang="en-US" dirty="0" err="1"/>
              <a:t>này</a:t>
            </a:r>
            <a:r>
              <a:rPr lang="en-US" dirty="0"/>
              <a:t> </a:t>
            </a:r>
            <a:r>
              <a:rPr lang="en-US" dirty="0" err="1"/>
              <a:t>chỉ</a:t>
            </a:r>
            <a:r>
              <a:rPr lang="en-US" dirty="0"/>
              <a:t> </a:t>
            </a:r>
            <a:r>
              <a:rPr lang="en-US" dirty="0" err="1"/>
              <a:t>đượng</a:t>
            </a:r>
            <a:r>
              <a:rPr lang="en-US" dirty="0"/>
              <a:t> </a:t>
            </a:r>
            <a:r>
              <a:rPr lang="en-US" dirty="0" err="1"/>
              <a:t>dùng</a:t>
            </a:r>
            <a:r>
              <a:rPr lang="en-US" dirty="0"/>
              <a:t> </a:t>
            </a:r>
            <a:r>
              <a:rPr lang="en-US" dirty="0" err="1"/>
              <a:t>khi</a:t>
            </a:r>
            <a:r>
              <a:rPr lang="en-US" dirty="0"/>
              <a:t> P-value </a:t>
            </a:r>
            <a:r>
              <a:rPr lang="en-US" dirty="0" err="1"/>
              <a:t>có</a:t>
            </a:r>
            <a:r>
              <a:rPr lang="en-US" dirty="0"/>
              <a:t> </a:t>
            </a:r>
            <a:r>
              <a:rPr lang="en-US" dirty="0" err="1"/>
              <a:t>giá</a:t>
            </a:r>
            <a:r>
              <a:rPr lang="en-US" dirty="0"/>
              <a:t> </a:t>
            </a:r>
            <a:r>
              <a:rPr lang="en-US" dirty="0" err="1"/>
              <a:t>trị</a:t>
            </a:r>
            <a:r>
              <a:rPr lang="en-US" dirty="0"/>
              <a:t> </a:t>
            </a:r>
            <a:r>
              <a:rPr lang="en-US" dirty="0" err="1"/>
              <a:t>thống</a:t>
            </a:r>
            <a:r>
              <a:rPr lang="en-US" dirty="0"/>
              <a:t> </a:t>
            </a:r>
            <a:r>
              <a:rPr lang="en-US" dirty="0" err="1"/>
              <a:t>kê</a:t>
            </a:r>
            <a:endParaRPr lang="en-US" dirty="0"/>
          </a:p>
          <a:p>
            <a:r>
              <a:rPr lang="vi-VN" dirty="0"/>
              <a:t>Nó còn được gọi là phép thử Hosmer-Lemeshow, đại diện cho phép thử X2 (Chi-square) được sử dụng để kiểm tra mức độ phù hợp của mô hình đối với dữ liệu. Giả thuyết không có nghĩa là mô hình phù hợp với dữ liệu và chúng tôi sẽ chỉ bác bỏ giả thuyết không này nếu có đủ cơ sở vững chắc để làm như vậy (theo truyền thống nếu giá trị p nhỏ hơn 0,05). Xem (Hosmer &amp; Lemeshow, 2000) để biết chi tiết.</a:t>
            </a:r>
            <a:endParaRPr lang="en-US" dirty="0"/>
          </a:p>
          <a:p>
            <a:pPr lvl="1"/>
            <a:r>
              <a:rPr lang="en-US" dirty="0"/>
              <a:t>normal  probability plot </a:t>
            </a:r>
            <a:r>
              <a:rPr lang="vi-VN" dirty="0"/>
              <a:t>biểu đồ xác suất bình thường</a:t>
            </a:r>
            <a:r>
              <a:rPr lang="en-US" dirty="0"/>
              <a:t>   degrees of freedom (DF)  </a:t>
            </a:r>
            <a:r>
              <a:rPr lang="en-US" dirty="0" err="1"/>
              <a:t>bậc</a:t>
            </a:r>
            <a:r>
              <a:rPr lang="en-US" dirty="0"/>
              <a:t> </a:t>
            </a:r>
            <a:r>
              <a:rPr lang="en-US" dirty="0" err="1"/>
              <a:t>tự</a:t>
            </a:r>
            <a:r>
              <a:rPr lang="en-US" dirty="0"/>
              <a:t> do </a:t>
            </a:r>
            <a:r>
              <a:rPr lang="vi-VN" b="0" i="0" dirty="0">
                <a:solidFill>
                  <a:srgbClr val="333333"/>
                </a:solidFill>
                <a:effectLst/>
                <a:latin typeface="Open Sans" panose="020B0606030504020204" pitchFamily="34" charset="0"/>
              </a:rPr>
              <a:t>số lượng quan sát</a:t>
            </a:r>
            <a:endParaRPr lang="en-US" dirty="0"/>
          </a:p>
          <a:p>
            <a:pPr lvl="1"/>
            <a:r>
              <a:rPr lang="en-US" dirty="0"/>
              <a:t>Histogram residual </a:t>
            </a:r>
            <a:r>
              <a:rPr lang="en-US" dirty="0" err="1"/>
              <a:t>Biểu</a:t>
            </a:r>
            <a:r>
              <a:rPr lang="en-US" dirty="0"/>
              <a:t> </a:t>
            </a:r>
            <a:r>
              <a:rPr lang="en-US" dirty="0" err="1"/>
              <a:t>đồ</a:t>
            </a:r>
            <a:r>
              <a:rPr lang="en-US" dirty="0"/>
              <a:t> </a:t>
            </a:r>
            <a:r>
              <a:rPr lang="en-US" dirty="0" err="1"/>
              <a:t>phần</a:t>
            </a:r>
            <a:r>
              <a:rPr lang="en-US" dirty="0"/>
              <a:t> </a:t>
            </a:r>
            <a:r>
              <a:rPr lang="en-US" dirty="0" err="1"/>
              <a:t>dư</a:t>
            </a:r>
            <a:endParaRPr lang="en-US" dirty="0"/>
          </a:p>
          <a:p>
            <a:pPr lvl="1"/>
            <a:r>
              <a:rPr lang="en-US" dirty="0"/>
              <a:t>versus order   </a:t>
            </a:r>
            <a:r>
              <a:rPr lang="vi-VN" dirty="0"/>
              <a:t>so với thứ tự</a:t>
            </a:r>
            <a:endParaRPr lang="en-US" dirty="0"/>
          </a:p>
          <a:p>
            <a:pPr lvl="1"/>
            <a:r>
              <a:rPr lang="en-US" dirty="0"/>
              <a:t>residual   </a:t>
            </a:r>
            <a:r>
              <a:rPr lang="vi-VN" dirty="0"/>
              <a:t>dư</a:t>
            </a:r>
            <a:endParaRPr lang="en-US" dirty="0"/>
          </a:p>
          <a:p>
            <a:pPr lvl="1"/>
            <a:r>
              <a:rPr lang="en-US" dirty="0"/>
              <a:t>observation order  </a:t>
            </a:r>
            <a:r>
              <a:rPr lang="vi-VN" dirty="0"/>
              <a:t>thứ tự quan sát</a:t>
            </a:r>
            <a:endParaRPr lang="en-US" dirty="0"/>
          </a:p>
          <a:p>
            <a:pPr lvl="1"/>
            <a:r>
              <a:rPr lang="en-US" dirty="0" err="1">
                <a:latin typeface="Times New Roman" panose="02020603050405020304" pitchFamily="18" charset="0"/>
                <a:cs typeface="Times New Roman" panose="02020603050405020304" pitchFamily="18" charset="0"/>
              </a:rPr>
              <a:t>Coeffience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endParaRPr lang="en-US" dirty="0"/>
          </a:p>
          <a:p>
            <a:pPr lvl="1"/>
            <a:endParaRPr lang="en-US" dirty="0"/>
          </a:p>
          <a:p>
            <a:pPr lvl="1"/>
            <a:endParaRPr lang="en-US" dirty="0"/>
          </a:p>
          <a:p>
            <a:endParaRPr lang="en-US" dirty="0"/>
          </a:p>
        </p:txBody>
      </p:sp>
      <p:sp>
        <p:nvSpPr>
          <p:cNvPr id="4" name="Slide Number Placeholder 3"/>
          <p:cNvSpPr>
            <a:spLocks noGrp="1"/>
          </p:cNvSpPr>
          <p:nvPr>
            <p:ph type="sldNum" sz="quarter" idx="5"/>
          </p:nvPr>
        </p:nvSpPr>
        <p:spPr/>
        <p:txBody>
          <a:bodyPr/>
          <a:lstStyle/>
          <a:p>
            <a:fld id="{9E11EC53-F507-411E-9ADC-FBCFECE09D3D}" type="slidenum">
              <a:rPr lang="en-US" smtClean="0"/>
              <a:t>14</a:t>
            </a:fld>
            <a:endParaRPr lang="en-US"/>
          </a:p>
        </p:txBody>
      </p:sp>
    </p:spTree>
    <p:extLst>
      <p:ext uri="{BB962C8B-B14F-4D97-AF65-F5344CB8AC3E}">
        <p14:creationId xmlns:p14="http://schemas.microsoft.com/office/powerpoint/2010/main" val="860748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 </a:t>
            </a:r>
            <a:r>
              <a:rPr lang="en-US" dirty="0" err="1"/>
              <a:t>là</a:t>
            </a:r>
            <a:r>
              <a:rPr lang="en-US" dirty="0"/>
              <a:t> </a:t>
            </a:r>
            <a:r>
              <a:rPr lang="en-US" dirty="0" err="1"/>
              <a:t>mức</a:t>
            </a:r>
            <a:r>
              <a:rPr lang="en-US" dirty="0"/>
              <a:t> </a:t>
            </a:r>
            <a:r>
              <a:rPr lang="en-US" dirty="0" err="1"/>
              <a:t>độ</a:t>
            </a:r>
            <a:r>
              <a:rPr lang="en-US" dirty="0"/>
              <a:t> tin </a:t>
            </a:r>
            <a:r>
              <a:rPr lang="en-US" dirty="0" err="1"/>
              <a:t>cậy</a:t>
            </a:r>
            <a:r>
              <a:rPr lang="en-US" dirty="0"/>
              <a:t> </a:t>
            </a:r>
            <a:r>
              <a:rPr lang="en-US" dirty="0" err="1"/>
              <a:t>kiểm</a:t>
            </a:r>
            <a:r>
              <a:rPr lang="en-US" dirty="0"/>
              <a:t> </a:t>
            </a:r>
            <a:r>
              <a:rPr lang="en-US" dirty="0" err="1"/>
              <a:t>định</a:t>
            </a:r>
            <a:r>
              <a:rPr lang="en-US" dirty="0"/>
              <a:t> </a:t>
            </a:r>
            <a:r>
              <a:rPr lang="en-US" dirty="0" err="1"/>
              <a:t>các</a:t>
            </a:r>
            <a:r>
              <a:rPr lang="en-US" dirty="0"/>
              <a:t> </a:t>
            </a:r>
            <a:r>
              <a:rPr lang="en-US" dirty="0" err="1"/>
              <a:t>mô</a:t>
            </a:r>
            <a:r>
              <a:rPr lang="en-US" dirty="0"/>
              <a:t> </a:t>
            </a:r>
            <a:r>
              <a:rPr lang="en-US" dirty="0" err="1"/>
              <a:t>hình</a:t>
            </a:r>
            <a:r>
              <a:rPr lang="en-US" dirty="0"/>
              <a:t> </a:t>
            </a:r>
          </a:p>
        </p:txBody>
      </p:sp>
      <p:sp>
        <p:nvSpPr>
          <p:cNvPr id="4" name="Slide Number Placeholder 3"/>
          <p:cNvSpPr>
            <a:spLocks noGrp="1"/>
          </p:cNvSpPr>
          <p:nvPr>
            <p:ph type="sldNum" sz="quarter" idx="5"/>
          </p:nvPr>
        </p:nvSpPr>
        <p:spPr/>
        <p:txBody>
          <a:bodyPr/>
          <a:lstStyle/>
          <a:p>
            <a:fld id="{9E11EC53-F507-411E-9ADC-FBCFECE09D3D}" type="slidenum">
              <a:rPr lang="en-US" smtClean="0"/>
              <a:t>15</a:t>
            </a:fld>
            <a:endParaRPr lang="en-US"/>
          </a:p>
        </p:txBody>
      </p:sp>
    </p:spTree>
    <p:extLst>
      <p:ext uri="{BB962C8B-B14F-4D97-AF65-F5344CB8AC3E}">
        <p14:creationId xmlns:p14="http://schemas.microsoft.com/office/powerpoint/2010/main" val="1119560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Tất</a:t>
            </a:r>
            <a:r>
              <a:rPr lang="en-US" dirty="0"/>
              <a:t> </a:t>
            </a:r>
            <a:r>
              <a:rPr lang="en-US" dirty="0" err="1"/>
              <a:t>cả</a:t>
            </a:r>
            <a:r>
              <a:rPr lang="en-US" dirty="0"/>
              <a:t> </a:t>
            </a:r>
            <a:r>
              <a:rPr lang="en-US" dirty="0" err="1"/>
              <a:t>các</a:t>
            </a:r>
            <a:r>
              <a:rPr lang="en-US" dirty="0"/>
              <a:t> </a:t>
            </a:r>
            <a:r>
              <a:rPr lang="en-US" dirty="0" err="1"/>
              <a:t>biến</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dự</a:t>
            </a:r>
            <a:r>
              <a:rPr lang="en-US" dirty="0"/>
              <a:t> </a:t>
            </a:r>
            <a:r>
              <a:rPr lang="en-US" dirty="0" err="1"/>
              <a:t>đoán</a:t>
            </a:r>
            <a:r>
              <a:rPr lang="en-US" dirty="0"/>
              <a:t> </a:t>
            </a:r>
            <a:r>
              <a:rPr lang="en-US" dirty="0" err="1"/>
              <a:t>chính</a:t>
            </a:r>
            <a:r>
              <a:rPr lang="en-US" dirty="0"/>
              <a:t> </a:t>
            </a:r>
            <a:r>
              <a:rPr lang="en-US" dirty="0" err="1"/>
              <a:t>xác</a:t>
            </a:r>
            <a:r>
              <a:rPr lang="en-US" dirty="0"/>
              <a:t> 55,49% </a:t>
            </a:r>
            <a:r>
              <a:rPr lang="en-US" dirty="0" err="1"/>
              <a:t>thôi</a:t>
            </a:r>
            <a:r>
              <a:rPr lang="en-US" dirty="0"/>
              <a:t> do </a:t>
            </a:r>
            <a:r>
              <a:rPr lang="en-US" dirty="0" err="1"/>
              <a:t>đó</a:t>
            </a:r>
            <a:r>
              <a:rPr lang="en-US" dirty="0"/>
              <a:t> </a:t>
            </a:r>
            <a:r>
              <a:rPr lang="en-US" dirty="0" err="1"/>
              <a:t>có</a:t>
            </a:r>
            <a:r>
              <a:rPr lang="en-US" dirty="0"/>
              <a:t> </a:t>
            </a:r>
            <a:r>
              <a:rPr lang="en-US" dirty="0" err="1"/>
              <a:t>thể</a:t>
            </a:r>
            <a:r>
              <a:rPr lang="en-US" dirty="0"/>
              <a:t> </a:t>
            </a:r>
            <a:r>
              <a:rPr lang="en-US" dirty="0" err="1"/>
              <a:t>chứng</a:t>
            </a:r>
            <a:r>
              <a:rPr lang="en-US" dirty="0"/>
              <a:t> </a:t>
            </a:r>
            <a:r>
              <a:rPr lang="en-US" dirty="0" err="1"/>
              <a:t>minh</a:t>
            </a:r>
            <a:r>
              <a:rPr lang="en-US" dirty="0"/>
              <a:t> </a:t>
            </a:r>
            <a:r>
              <a:rPr lang="en-US" dirty="0" err="1"/>
              <a:t>có</a:t>
            </a:r>
            <a:r>
              <a:rPr lang="en-US" dirty="0"/>
              <a:t> </a:t>
            </a:r>
            <a:r>
              <a:rPr lang="en-US" dirty="0" err="1"/>
              <a:t>rất</a:t>
            </a:r>
            <a:r>
              <a:rPr lang="en-US" dirty="0"/>
              <a:t> </a:t>
            </a:r>
            <a:r>
              <a:rPr lang="en-US" dirty="0" err="1"/>
              <a:t>nhiều</a:t>
            </a:r>
            <a:r>
              <a:rPr lang="en-US" dirty="0"/>
              <a:t> </a:t>
            </a:r>
            <a:r>
              <a:rPr lang="en-US" dirty="0" err="1"/>
              <a:t>biến</a:t>
            </a:r>
            <a:r>
              <a:rPr lang="en-US" dirty="0"/>
              <a:t> </a:t>
            </a:r>
            <a:r>
              <a:rPr lang="en-US" dirty="0" err="1"/>
              <a:t>vô</a:t>
            </a:r>
            <a:r>
              <a:rPr lang="en-US" dirty="0"/>
              <a:t> </a:t>
            </a:r>
            <a:r>
              <a:rPr lang="en-US" dirty="0" err="1"/>
              <a:t>dụng</a:t>
            </a:r>
            <a:r>
              <a:rPr lang="en-US" dirty="0"/>
              <a:t> 2 </a:t>
            </a:r>
            <a:r>
              <a:rPr lang="en-US" dirty="0" err="1"/>
              <a:t>là</a:t>
            </a:r>
            <a:r>
              <a:rPr lang="en-US" dirty="0"/>
              <a:t> </a:t>
            </a:r>
            <a:r>
              <a:rPr lang="en-US" dirty="0" err="1"/>
              <a:t>chỉ</a:t>
            </a:r>
            <a:r>
              <a:rPr lang="en-US" dirty="0"/>
              <a:t> </a:t>
            </a:r>
            <a:r>
              <a:rPr lang="en-US" dirty="0" err="1"/>
              <a:t>mới</a:t>
            </a:r>
            <a:r>
              <a:rPr lang="en-US" dirty="0"/>
              <a:t> </a:t>
            </a:r>
            <a:r>
              <a:rPr lang="en-US" dirty="0" err="1"/>
              <a:t>tìm</a:t>
            </a:r>
            <a:r>
              <a:rPr lang="en-US" dirty="0"/>
              <a:t> </a:t>
            </a:r>
            <a:r>
              <a:rPr lang="en-US" dirty="0" err="1"/>
              <a:t>được</a:t>
            </a:r>
            <a:r>
              <a:rPr lang="en-US" dirty="0"/>
              <a:t> 55% </a:t>
            </a:r>
            <a:r>
              <a:rPr lang="en-US" dirty="0" err="1"/>
              <a:t>các</a:t>
            </a:r>
            <a:r>
              <a:rPr lang="en-US" dirty="0"/>
              <a:t> </a:t>
            </a:r>
            <a:r>
              <a:rPr lang="en-US" dirty="0" err="1"/>
              <a:t>biến</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dự</a:t>
            </a:r>
            <a:r>
              <a:rPr lang="en-US" dirty="0"/>
              <a:t> </a:t>
            </a:r>
            <a:r>
              <a:rPr lang="en-US" dirty="0" err="1"/>
              <a:t>đoán</a:t>
            </a:r>
            <a:r>
              <a:rPr lang="en-US" dirty="0"/>
              <a:t> </a:t>
            </a:r>
            <a:r>
              <a:rPr lang="en-US" dirty="0" err="1"/>
              <a:t>tiên</a:t>
            </a:r>
            <a:r>
              <a:rPr lang="en-US" dirty="0"/>
              <a:t> </a:t>
            </a:r>
            <a:r>
              <a:rPr lang="en-US" dirty="0" err="1"/>
              <a:t>lượng</a:t>
            </a:r>
            <a:endParaRPr lang="en-US" dirty="0"/>
          </a:p>
          <a:p>
            <a:r>
              <a:rPr lang="en-US" dirty="0" err="1"/>
              <a:t>R­Squared</a:t>
            </a:r>
            <a:r>
              <a:rPr lang="en-US" dirty="0"/>
              <a:t> (</a:t>
            </a:r>
            <a:r>
              <a:rPr lang="en-US" dirty="0" err="1"/>
              <a:t>R­Sq</a:t>
            </a:r>
            <a:r>
              <a:rPr lang="en-US" dirty="0"/>
              <a:t> or R</a:t>
            </a:r>
            <a:r>
              <a:rPr lang="en-US" baseline="30000" dirty="0"/>
              <a:t>2</a:t>
            </a:r>
            <a:r>
              <a:rPr lang="en-US" dirty="0"/>
              <a:t>): </a:t>
            </a:r>
            <a:r>
              <a:rPr lang="en-US" dirty="0" err="1"/>
              <a:t>Phần</a:t>
            </a:r>
            <a:r>
              <a:rPr lang="en-US" dirty="0"/>
              <a:t> </a:t>
            </a:r>
            <a:r>
              <a:rPr lang="en-US" dirty="0" err="1"/>
              <a:t>trăm</a:t>
            </a:r>
            <a:r>
              <a:rPr lang="en-US" dirty="0"/>
              <a:t> </a:t>
            </a:r>
            <a:r>
              <a:rPr lang="en-US" dirty="0" err="1"/>
              <a:t>dao</a:t>
            </a:r>
            <a:r>
              <a:rPr lang="en-US" dirty="0"/>
              <a:t> </a:t>
            </a:r>
            <a:r>
              <a:rPr lang="en-US" dirty="0" err="1"/>
              <a:t>động</a:t>
            </a:r>
            <a:r>
              <a:rPr lang="en-US" dirty="0"/>
              <a:t> </a:t>
            </a:r>
            <a:r>
              <a:rPr lang="en-US" dirty="0" err="1"/>
              <a:t>được</a:t>
            </a:r>
            <a:r>
              <a:rPr lang="en-US" dirty="0"/>
              <a:t> </a:t>
            </a:r>
            <a:r>
              <a:rPr lang="en-US" dirty="0" err="1"/>
              <a:t>giải</a:t>
            </a:r>
            <a:r>
              <a:rPr lang="en-US" dirty="0"/>
              <a:t> </a:t>
            </a:r>
            <a:r>
              <a:rPr lang="en-US" dirty="0" err="1"/>
              <a:t>thích</a:t>
            </a:r>
            <a:endParaRPr lang="en-US" dirty="0"/>
          </a:p>
          <a:p>
            <a:pPr lvl="1"/>
            <a:r>
              <a:rPr lang="en-US" dirty="0" err="1"/>
              <a:t>Đo</a:t>
            </a:r>
            <a:r>
              <a:rPr lang="en-US" dirty="0"/>
              <a:t> </a:t>
            </a:r>
            <a:r>
              <a:rPr lang="en-US" dirty="0" err="1"/>
              <a:t>lường</a:t>
            </a:r>
            <a:r>
              <a:rPr lang="en-US" dirty="0"/>
              <a:t> </a:t>
            </a:r>
            <a:r>
              <a:rPr lang="en-US" dirty="0" err="1"/>
              <a:t>phần</a:t>
            </a:r>
            <a:r>
              <a:rPr lang="en-US" dirty="0"/>
              <a:t> </a:t>
            </a:r>
            <a:r>
              <a:rPr lang="en-US" dirty="0" err="1"/>
              <a:t>trăm</a:t>
            </a:r>
            <a:r>
              <a:rPr lang="en-US" dirty="0"/>
              <a:t> </a:t>
            </a:r>
            <a:r>
              <a:rPr lang="en-US" dirty="0" err="1"/>
              <a:t>dao</a:t>
            </a:r>
            <a:r>
              <a:rPr lang="en-US" dirty="0"/>
              <a:t> </a:t>
            </a:r>
            <a:r>
              <a:rPr lang="en-US" dirty="0" err="1"/>
              <a:t>động</a:t>
            </a:r>
            <a:r>
              <a:rPr lang="en-US" dirty="0"/>
              <a:t> </a:t>
            </a:r>
            <a:r>
              <a:rPr lang="en-US" dirty="0" err="1"/>
              <a:t>trong</a:t>
            </a:r>
            <a:r>
              <a:rPr lang="en-US" dirty="0"/>
              <a:t> </a:t>
            </a:r>
            <a:r>
              <a:rPr lang="en-US" dirty="0" err="1"/>
              <a:t>các</a:t>
            </a:r>
            <a:r>
              <a:rPr lang="en-US" dirty="0"/>
              <a:t> </a:t>
            </a:r>
            <a:r>
              <a:rPr lang="en-US" dirty="0" err="1"/>
              <a:t>giá</a:t>
            </a:r>
            <a:r>
              <a:rPr lang="en-US" dirty="0"/>
              <a:t> </a:t>
            </a:r>
            <a:r>
              <a:rPr lang="en-US" dirty="0" err="1"/>
              <a:t>trị</a:t>
            </a:r>
            <a:r>
              <a:rPr lang="en-US" dirty="0"/>
              <a:t> Y </a:t>
            </a:r>
            <a:r>
              <a:rPr lang="en-US" dirty="0" err="1"/>
              <a:t>được</a:t>
            </a:r>
            <a:r>
              <a:rPr lang="en-US" dirty="0"/>
              <a:t> </a:t>
            </a:r>
            <a:r>
              <a:rPr lang="en-US" dirty="0" err="1"/>
              <a:t>giải</a:t>
            </a:r>
            <a:r>
              <a:rPr lang="en-US" dirty="0"/>
              <a:t> </a:t>
            </a:r>
            <a:r>
              <a:rPr lang="en-US" dirty="0" err="1"/>
              <a:t>thích</a:t>
            </a:r>
            <a:r>
              <a:rPr lang="en-US" dirty="0"/>
              <a:t> </a:t>
            </a:r>
            <a:r>
              <a:rPr lang="en-US" dirty="0" err="1"/>
              <a:t>bởi</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tuyến</a:t>
            </a:r>
            <a:r>
              <a:rPr lang="en-US" dirty="0"/>
              <a:t> </a:t>
            </a:r>
            <a:r>
              <a:rPr lang="en-US" dirty="0" err="1"/>
              <a:t>tính</a:t>
            </a:r>
            <a:r>
              <a:rPr lang="en-US" dirty="0"/>
              <a:t> </a:t>
            </a:r>
            <a:r>
              <a:rPr lang="en-US" dirty="0" err="1"/>
              <a:t>với</a:t>
            </a:r>
            <a:r>
              <a:rPr lang="en-US" dirty="0"/>
              <a:t> X</a:t>
            </a:r>
          </a:p>
          <a:p>
            <a:pPr lvl="1"/>
            <a:r>
              <a:rPr lang="en-US" dirty="0" err="1"/>
              <a:t>Phạm</a:t>
            </a:r>
            <a:r>
              <a:rPr lang="en-US" dirty="0"/>
              <a:t> vi </a:t>
            </a:r>
            <a:r>
              <a:rPr lang="en-US" dirty="0" err="1"/>
              <a:t>từ</a:t>
            </a:r>
            <a:r>
              <a:rPr lang="en-US" dirty="0"/>
              <a:t> 0 </a:t>
            </a:r>
            <a:r>
              <a:rPr lang="en-US" dirty="0" err="1"/>
              <a:t>đến</a:t>
            </a:r>
            <a:r>
              <a:rPr lang="en-US" dirty="0"/>
              <a:t> 1 (= 0% </a:t>
            </a:r>
            <a:r>
              <a:rPr lang="en-US" dirty="0" err="1"/>
              <a:t>đến</a:t>
            </a:r>
            <a:r>
              <a:rPr lang="en-US" dirty="0"/>
              <a:t> 100%)</a:t>
            </a:r>
          </a:p>
        </p:txBody>
      </p:sp>
      <p:sp>
        <p:nvSpPr>
          <p:cNvPr id="4" name="Slide Number Placeholder 3"/>
          <p:cNvSpPr>
            <a:spLocks noGrp="1"/>
          </p:cNvSpPr>
          <p:nvPr>
            <p:ph type="sldNum" sz="quarter" idx="5"/>
          </p:nvPr>
        </p:nvSpPr>
        <p:spPr/>
        <p:txBody>
          <a:bodyPr/>
          <a:lstStyle/>
          <a:p>
            <a:fld id="{9E11EC53-F507-411E-9ADC-FBCFECE09D3D}" type="slidenum">
              <a:rPr lang="en-US" smtClean="0"/>
              <a:t>16</a:t>
            </a:fld>
            <a:endParaRPr lang="en-US"/>
          </a:p>
        </p:txBody>
      </p:sp>
    </p:spTree>
    <p:extLst>
      <p:ext uri="{BB962C8B-B14F-4D97-AF65-F5344CB8AC3E}">
        <p14:creationId xmlns:p14="http://schemas.microsoft.com/office/powerpoint/2010/main" val="2972449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17</a:t>
            </a:fld>
            <a:endParaRPr lang="en-US"/>
          </a:p>
        </p:txBody>
      </p:sp>
    </p:spTree>
    <p:extLst>
      <p:ext uri="{BB962C8B-B14F-4D97-AF65-F5344CB8AC3E}">
        <p14:creationId xmlns:p14="http://schemas.microsoft.com/office/powerpoint/2010/main" val="48556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1EC53-F507-411E-9ADC-FBCFECE09D3D}" type="slidenum">
              <a:rPr lang="en-US" smtClean="0"/>
              <a:t>18</a:t>
            </a:fld>
            <a:endParaRPr lang="en-US"/>
          </a:p>
        </p:txBody>
      </p:sp>
    </p:spTree>
    <p:extLst>
      <p:ext uri="{BB962C8B-B14F-4D97-AF65-F5344CB8AC3E}">
        <p14:creationId xmlns:p14="http://schemas.microsoft.com/office/powerpoint/2010/main" val="3174665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22</a:t>
            </a:fld>
            <a:endParaRPr lang="en-US"/>
          </a:p>
        </p:txBody>
      </p:sp>
    </p:spTree>
    <p:extLst>
      <p:ext uri="{BB962C8B-B14F-4D97-AF65-F5344CB8AC3E}">
        <p14:creationId xmlns:p14="http://schemas.microsoft.com/office/powerpoint/2010/main" val="105673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2</a:t>
            </a:fld>
            <a:endParaRPr lang="en-US"/>
          </a:p>
        </p:txBody>
      </p:sp>
    </p:spTree>
    <p:extLst>
      <p:ext uri="{BB962C8B-B14F-4D97-AF65-F5344CB8AC3E}">
        <p14:creationId xmlns:p14="http://schemas.microsoft.com/office/powerpoint/2010/main" val="1034742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23</a:t>
            </a:fld>
            <a:endParaRPr lang="en-US"/>
          </a:p>
        </p:txBody>
      </p:sp>
    </p:spTree>
    <p:extLst>
      <p:ext uri="{BB962C8B-B14F-4D97-AF65-F5344CB8AC3E}">
        <p14:creationId xmlns:p14="http://schemas.microsoft.com/office/powerpoint/2010/main" val="1272806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24</a:t>
            </a:fld>
            <a:endParaRPr lang="en-US"/>
          </a:p>
        </p:txBody>
      </p:sp>
    </p:spTree>
    <p:extLst>
      <p:ext uri="{BB962C8B-B14F-4D97-AF65-F5344CB8AC3E}">
        <p14:creationId xmlns:p14="http://schemas.microsoft.com/office/powerpoint/2010/main" val="2739726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25</a:t>
            </a:fld>
            <a:endParaRPr lang="en-US"/>
          </a:p>
        </p:txBody>
      </p:sp>
    </p:spTree>
    <p:extLst>
      <p:ext uri="{BB962C8B-B14F-4D97-AF65-F5344CB8AC3E}">
        <p14:creationId xmlns:p14="http://schemas.microsoft.com/office/powerpoint/2010/main" val="205899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1EC53-F507-411E-9ADC-FBCFECE09D3D}" type="slidenum">
              <a:rPr lang="en-US" smtClean="0"/>
              <a:t>3</a:t>
            </a:fld>
            <a:endParaRPr lang="en-US"/>
          </a:p>
        </p:txBody>
      </p:sp>
    </p:spTree>
    <p:extLst>
      <p:ext uri="{BB962C8B-B14F-4D97-AF65-F5344CB8AC3E}">
        <p14:creationId xmlns:p14="http://schemas.microsoft.com/office/powerpoint/2010/main" val="3275998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1EC53-F507-411E-9ADC-FBCFECE09D3D}" type="slidenum">
              <a:rPr lang="en-US" smtClean="0"/>
              <a:t>4</a:t>
            </a:fld>
            <a:endParaRPr lang="en-US"/>
          </a:p>
        </p:txBody>
      </p:sp>
    </p:spTree>
    <p:extLst>
      <p:ext uri="{BB962C8B-B14F-4D97-AF65-F5344CB8AC3E}">
        <p14:creationId xmlns:p14="http://schemas.microsoft.com/office/powerpoint/2010/main" val="2528952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5</a:t>
            </a:fld>
            <a:endParaRPr lang="en-US"/>
          </a:p>
        </p:txBody>
      </p:sp>
    </p:spTree>
    <p:extLst>
      <p:ext uri="{BB962C8B-B14F-4D97-AF65-F5344CB8AC3E}">
        <p14:creationId xmlns:p14="http://schemas.microsoft.com/office/powerpoint/2010/main" val="4956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6</a:t>
            </a:fld>
            <a:endParaRPr lang="en-US"/>
          </a:p>
        </p:txBody>
      </p:sp>
    </p:spTree>
    <p:extLst>
      <p:ext uri="{BB962C8B-B14F-4D97-AF65-F5344CB8AC3E}">
        <p14:creationId xmlns:p14="http://schemas.microsoft.com/office/powerpoint/2010/main" val="1662111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7</a:t>
            </a:fld>
            <a:endParaRPr lang="en-US"/>
          </a:p>
        </p:txBody>
      </p:sp>
    </p:spTree>
    <p:extLst>
      <p:ext uri="{BB962C8B-B14F-4D97-AF65-F5344CB8AC3E}">
        <p14:creationId xmlns:p14="http://schemas.microsoft.com/office/powerpoint/2010/main" val="80481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8</a:t>
            </a:fld>
            <a:endParaRPr lang="en-US"/>
          </a:p>
        </p:txBody>
      </p:sp>
    </p:spTree>
    <p:extLst>
      <p:ext uri="{BB962C8B-B14F-4D97-AF65-F5344CB8AC3E}">
        <p14:creationId xmlns:p14="http://schemas.microsoft.com/office/powerpoint/2010/main" val="312421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11EC53-F507-411E-9ADC-FBCFECE09D3D}" type="slidenum">
              <a:rPr lang="en-US" smtClean="0"/>
              <a:t>9</a:t>
            </a:fld>
            <a:endParaRPr lang="en-US"/>
          </a:p>
        </p:txBody>
      </p:sp>
    </p:spTree>
    <p:extLst>
      <p:ext uri="{BB962C8B-B14F-4D97-AF65-F5344CB8AC3E}">
        <p14:creationId xmlns:p14="http://schemas.microsoft.com/office/powerpoint/2010/main" val="256738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8246" y="1828800"/>
            <a:ext cx="9220200" cy="2147926"/>
          </a:xfrm>
        </p:spPr>
        <p:txBody>
          <a:bodyPr anchor="ctr">
            <a:normAutofit/>
          </a:bodyPr>
          <a:lstStyle>
            <a:lvl1pPr algn="ctr">
              <a:defRPr sz="4400" cap="all" normalizeH="0" baseline="0"/>
            </a:lvl1pPr>
          </a:lstStyle>
          <a:p>
            <a:r>
              <a:rPr lang="en-US"/>
              <a:t>Click to edit Master title style</a:t>
            </a:r>
            <a:endParaRPr dirty="0"/>
          </a:p>
        </p:txBody>
      </p:sp>
      <p:sp>
        <p:nvSpPr>
          <p:cNvPr id="3" name="Subtitle 2"/>
          <p:cNvSpPr>
            <a:spLocks noGrp="1"/>
          </p:cNvSpPr>
          <p:nvPr>
            <p:ph type="subTitle" idx="1"/>
          </p:nvPr>
        </p:nvSpPr>
        <p:spPr>
          <a:xfrm>
            <a:off x="1468246" y="4063998"/>
            <a:ext cx="922020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12/11/2022</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descr="An empty placeholder to add an image. Click on the placeholder and select the image that you wish to add."/>
          <p:cNvSpPr>
            <a:spLocks noGrp="1"/>
          </p:cNvSpPr>
          <p:nvPr>
            <p:ph type="pic" idx="1"/>
          </p:nvPr>
        </p:nvSpPr>
        <p:spPr>
          <a:xfrm>
            <a:off x="507869" y="482602"/>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2" indent="0">
              <a:buNone/>
              <a:defRPr sz="2700"/>
            </a:lvl5pPr>
            <a:lvl6pPr marL="3047466"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12/11/2022</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315074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12/11/2022</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15347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685800"/>
            <a:ext cx="1843982" cy="558800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3" y="685800"/>
            <a:ext cx="9040045" cy="5588002"/>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12/11/2022</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99176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a:t>Click to edit Master title style</a:t>
            </a:r>
            <a:endParaRPr/>
          </a:p>
        </p:txBody>
      </p:sp>
      <p:sp>
        <p:nvSpPr>
          <p:cNvPr id="3" name="Content Placeholder 2"/>
          <p:cNvSpPr>
            <a:spLocks noGrp="1"/>
          </p:cNvSpPr>
          <p:nvPr>
            <p:ph idx="1"/>
          </p:nvPr>
        </p:nvSpPr>
        <p:spPr>
          <a:xfrm>
            <a:off x="914163" y="1803401"/>
            <a:ext cx="10360501" cy="4470400"/>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12/11/2022</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26430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2"/>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12/11/2022</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63890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t>12/11/2022</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4065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2" indent="0">
              <a:buNone/>
              <a:defRPr sz="2100" b="1"/>
            </a:lvl5pPr>
            <a:lvl6pPr marL="3047466"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2" indent="0">
              <a:buNone/>
              <a:defRPr sz="2100" b="1"/>
            </a:lvl5pPr>
            <a:lvl6pPr marL="3047466"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B9B9059-F1D6-41D0-95CF-D21CAA096B3A}" type="datetimeFigureOut">
              <a:rPr lang="en-US" smtClean="0"/>
              <a:t>12/11/2022</a:t>
            </a:fld>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5616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B9B9059-F1D6-41D0-95CF-D21CAA096B3A}" type="datetimeFigureOut">
              <a:rPr lang="en-US" smtClean="0"/>
              <a:t>12/11/2022</a:t>
            </a:fld>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46968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B9B9059-F1D6-41D0-95CF-D21CAA096B3A}" type="datetimeFigureOut">
              <a:rPr lang="en-US" smtClean="0"/>
              <a:pPr/>
              <a:t>12/11/2022</a:t>
            </a:fld>
            <a:endParaRPr lang="en-US"/>
          </a:p>
        </p:txBody>
      </p:sp>
      <p:sp>
        <p:nvSpPr>
          <p:cNvPr id="4" name="Slide Number Placeholder 3"/>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188034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Content Placeholder 2"/>
          <p:cNvSpPr>
            <a:spLocks noGrp="1"/>
          </p:cNvSpPr>
          <p:nvPr>
            <p:ph idx="1"/>
          </p:nvPr>
        </p:nvSpPr>
        <p:spPr bwMode="white">
          <a:xfrm>
            <a:off x="507868" y="482602"/>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12/11/2022</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76831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99134"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descr="An empty placeholder to add an image. Click on the placeholder and select the image that you wish to add."/>
          <p:cNvSpPr>
            <a:spLocks noGrp="1"/>
          </p:cNvSpPr>
          <p:nvPr>
            <p:ph type="pic" idx="1"/>
          </p:nvPr>
        </p:nvSpPr>
        <p:spPr>
          <a:xfrm>
            <a:off x="507870"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2" indent="0">
              <a:buNone/>
              <a:defRPr sz="2700"/>
            </a:lvl5pPr>
            <a:lvl6pPr marL="3047466"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4"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12/11/2022</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44899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3"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3" y="1803401"/>
            <a:ext cx="10360501"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914163"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smtClean="0"/>
              <a:pPr/>
              <a:t>12/11/2022</a:t>
            </a:fld>
            <a:endParaRPr lang="en-US"/>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429948849"/>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accent1"/>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accent1"/>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accent1"/>
        </a:buClr>
        <a:buSzPct val="100000"/>
        <a:buFont typeface="Cambria" pitchFamily="18" charset="0"/>
        <a:buChar char="–"/>
        <a:defRPr sz="1800" kern="1200">
          <a:solidFill>
            <a:schemeClr val="tx1"/>
          </a:solidFill>
          <a:latin typeface="+mn-lt"/>
          <a:ea typeface="+mn-ea"/>
          <a:cs typeface="+mn-cs"/>
        </a:defRPr>
      </a:lvl4pPr>
      <a:lvl5pPr marL="1371599"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7pPr>
      <a:lvl8pPr marL="2194559"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ovian.ai/reshmyak/heart-disease"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jovian.ai/reshmyak/heart-diseas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hyperlink" Target="https://www.leansigmacorporation.com/logistic-regression-with-minitab/"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www.researchgate.net/publication/322146004_Applying_the_Binary_Logistic_Regression_Analysis_on_The_Medical_Data" TargetMode="External"/><Relationship Id="rId5" Type="http://schemas.openxmlformats.org/officeDocument/2006/relationships/hyperlink" Target="https://thestatsgeek.com/2014/02/16/the-hosmer-lemeshow-goodness-of-fit-test-for-logistic-regression/" TargetMode="Externa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s://jovian.ai/reshmyak/heart-disease"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phamlocblog.com/2019/02/hoi-quy-nhi-phan-binary-logistic-spss.html" TargetMode="External"/><Relationship Id="rId4" Type="http://schemas.openxmlformats.org/officeDocument/2006/relationships/hyperlink" Target="https://giasutamtaiduc.com/binomial-distribution-formula.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uromathsoc.org/magazine/articles/8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towardsdatascience.com/probability-concepts-explained-maximum-likelihood-estimation-c7b4342fdbb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219200"/>
            <a:ext cx="9525000" cy="2895600"/>
          </a:xfrm>
        </p:spPr>
        <p:txBody>
          <a:bodyPr>
            <a:normAutofit fontScale="90000"/>
          </a:bodyPr>
          <a:lstStyle/>
          <a:p>
            <a:pPr>
              <a:lnSpc>
                <a:spcPct val="150000"/>
              </a:lnSpc>
            </a:pPr>
            <a:r>
              <a:rPr lang="en-US" sz="5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a:t>
            </a:r>
            <a:r>
              <a:rPr lang="en-US" sz="5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5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tài</a:t>
            </a:r>
            <a:br>
              <a:rPr lang="en-US" sz="2400" b="1" dirty="0">
                <a:effectLst>
                  <a:outerShdw blurRad="38100" dist="38100" dir="2700000" algn="tl">
                    <a:srgbClr val="000000">
                      <a:alpha val="43137"/>
                    </a:srgbClr>
                  </a:outerShdw>
                </a:effectLst>
              </a:rPr>
            </a:br>
            <a:br>
              <a:rPr lang="en-US" sz="2400" b="1" dirty="0">
                <a:effectLst>
                  <a:outerShdw blurRad="38100" dist="38100" dir="2700000" algn="tl">
                    <a:srgbClr val="000000">
                      <a:alpha val="43137"/>
                    </a:srgbClr>
                  </a:outerShdw>
                </a:effectLst>
              </a:rPr>
            </a:b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Xây</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dựng</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hồi</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quy</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Logistic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dự</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đoán</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bệnh</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khi</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biến</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đầu</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nhị</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3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endPar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60612" y="5769295"/>
            <a:ext cx="7467600" cy="1016000"/>
          </a:xfrm>
        </p:spPr>
        <p:txBody>
          <a:bodyPr>
            <a:normAutofit/>
          </a:bodyPr>
          <a:lstStyle/>
          <a:p>
            <a:pPr>
              <a:lnSpc>
                <a:spcPct val="200000"/>
              </a:lnSpc>
            </a:pPr>
            <a:r>
              <a:rPr lang="en-US" sz="3000" b="1" cap="all"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TRƯƠNG THANH CHÍNH</a:t>
            </a:r>
          </a:p>
        </p:txBody>
      </p:sp>
      <p:pic>
        <p:nvPicPr>
          <p:cNvPr id="6" name="Picture 5" descr="Text&#10;&#10;Description automatically generated">
            <a:extLst>
              <a:ext uri="{FF2B5EF4-FFF2-40B4-BE49-F238E27FC236}">
                <a16:creationId xmlns:a16="http://schemas.microsoft.com/office/drawing/2014/main" id="{5BFAA978-C06E-1A24-09A5-8428F5D7F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2" y="228600"/>
            <a:ext cx="4725266" cy="1295400"/>
          </a:xfrm>
          <a:prstGeom prst="rect">
            <a:avLst/>
          </a:prstGeom>
        </p:spPr>
      </p:pic>
    </p:spTree>
    <p:extLst>
      <p:ext uri="{BB962C8B-B14F-4D97-AF65-F5344CB8AC3E}">
        <p14:creationId xmlns:p14="http://schemas.microsoft.com/office/powerpoint/2010/main" val="1017029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1" y="-37514"/>
            <a:ext cx="10360501" cy="783510"/>
          </a:xfrm>
        </p:spPr>
        <p:txBody>
          <a:bodyPr>
            <a:noAutofit/>
          </a:bodyPr>
          <a:lstStyle/>
          <a:p>
            <a:r>
              <a:rPr lang="en-US" sz="2200" b="1" dirty="0">
                <a:latin typeface="Times New Roman" panose="02020603050405020304" pitchFamily="18" charset="0"/>
                <a:cs typeface="Times New Roman" panose="02020603050405020304" pitchFamily="18" charset="0"/>
              </a:rPr>
              <a:t>2. </a:t>
            </a:r>
            <a:r>
              <a:rPr lang="vi-VN" sz="2200" b="1" dirty="0">
                <a:latin typeface="Times New Roman" panose="02020603050405020304" pitchFamily="18" charset="0"/>
                <a:cs typeface="Times New Roman" panose="02020603050405020304" pitchFamily="18" charset="0"/>
              </a:rPr>
              <a:t>PHƯƠNG PHÁP THỰC HIỆN</a:t>
            </a:r>
            <a:br>
              <a:rPr lang="en-US" sz="2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2.1 </a:t>
            </a:r>
            <a:r>
              <a:rPr lang="en-US" sz="2000" b="1" dirty="0" err="1">
                <a:latin typeface="Times New Roman" panose="02020603050405020304" pitchFamily="18" charset="0"/>
                <a:cs typeface="Times New Roman" panose="02020603050405020304" pitchFamily="18" charset="0"/>
              </a:rPr>
              <a:t>Bản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mô</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endParaRPr lang="vi-VN" sz="2000" b="1"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F3E7569A-566C-4ADD-A121-1300135582CB}"/>
              </a:ext>
            </a:extLst>
          </p:cNvPr>
          <p:cNvGraphicFramePr>
            <a:graphicFrameLocks noGrp="1"/>
          </p:cNvGraphicFramePr>
          <p:nvPr>
            <p:extLst>
              <p:ext uri="{D42A27DB-BD31-4B8C-83A1-F6EECF244321}">
                <p14:modId xmlns:p14="http://schemas.microsoft.com/office/powerpoint/2010/main" val="673010483"/>
              </p:ext>
            </p:extLst>
          </p:nvPr>
        </p:nvGraphicFramePr>
        <p:xfrm>
          <a:off x="6551612" y="830581"/>
          <a:ext cx="5416549" cy="2598419"/>
        </p:xfrm>
        <a:graphic>
          <a:graphicData uri="http://schemas.openxmlformats.org/drawingml/2006/table">
            <a:tbl>
              <a:tblPr>
                <a:tableStyleId>{D03447BB-5D67-496B-8E87-E561075AD55C}</a:tableStyleId>
              </a:tblPr>
              <a:tblGrid>
                <a:gridCol w="212090">
                  <a:extLst>
                    <a:ext uri="{9D8B030D-6E8A-4147-A177-3AD203B41FA5}">
                      <a16:colId xmlns:a16="http://schemas.microsoft.com/office/drawing/2014/main" val="2154207430"/>
                    </a:ext>
                  </a:extLst>
                </a:gridCol>
                <a:gridCol w="528003">
                  <a:extLst>
                    <a:ext uri="{9D8B030D-6E8A-4147-A177-3AD203B41FA5}">
                      <a16:colId xmlns:a16="http://schemas.microsoft.com/office/drawing/2014/main" val="1956279138"/>
                    </a:ext>
                  </a:extLst>
                </a:gridCol>
                <a:gridCol w="543971">
                  <a:extLst>
                    <a:ext uri="{9D8B030D-6E8A-4147-A177-3AD203B41FA5}">
                      <a16:colId xmlns:a16="http://schemas.microsoft.com/office/drawing/2014/main" val="3199858949"/>
                    </a:ext>
                  </a:extLst>
                </a:gridCol>
                <a:gridCol w="3324989">
                  <a:extLst>
                    <a:ext uri="{9D8B030D-6E8A-4147-A177-3AD203B41FA5}">
                      <a16:colId xmlns:a16="http://schemas.microsoft.com/office/drawing/2014/main" val="2060054591"/>
                    </a:ext>
                  </a:extLst>
                </a:gridCol>
                <a:gridCol w="807496">
                  <a:extLst>
                    <a:ext uri="{9D8B030D-6E8A-4147-A177-3AD203B41FA5}">
                      <a16:colId xmlns:a16="http://schemas.microsoft.com/office/drawing/2014/main" val="1285939863"/>
                    </a:ext>
                  </a:extLst>
                </a:gridCol>
              </a:tblGrid>
              <a:tr h="0">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No</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Attribute</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Type</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Description</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a:effectLst/>
                          <a:latin typeface="Times New Roman" panose="02020603050405020304" pitchFamily="18" charset="0"/>
                          <a:cs typeface="Times New Roman" panose="02020603050405020304" pitchFamily="18" charset="0"/>
                        </a:rPr>
                        <a:t>Range</a:t>
                      </a:r>
                      <a:endParaRPr lang="en-US" sz="105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8429095"/>
                  </a:ext>
                </a:extLst>
              </a:tr>
              <a:tr h="139391">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Age</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numeric</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Age of person in years</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a:effectLst/>
                          <a:latin typeface="Times New Roman" panose="02020603050405020304" pitchFamily="18" charset="0"/>
                          <a:cs typeface="Times New Roman" panose="02020603050405020304" pitchFamily="18" charset="0"/>
                        </a:rPr>
                        <a:t>29-79</a:t>
                      </a:r>
                      <a:endParaRPr lang="en-US" sz="105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604881"/>
                  </a:ext>
                </a:extLst>
              </a:tr>
              <a:tr h="139391">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2</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Sex</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text</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Gender of person (1-M 0-F)</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a:effectLst/>
                          <a:latin typeface="Times New Roman" panose="02020603050405020304" pitchFamily="18" charset="0"/>
                          <a:cs typeface="Times New Roman" panose="02020603050405020304" pitchFamily="18" charset="0"/>
                        </a:rPr>
                        <a:t>0.1</a:t>
                      </a:r>
                      <a:endParaRPr lang="en-US" sz="1050" b="0" i="0" u="none" strike="noStrike">
                        <a:solidFill>
                          <a:srgbClr val="3D3D3D"/>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307717"/>
                  </a:ext>
                </a:extLst>
              </a:tr>
              <a:tr h="139391">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Cp</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t" latinLnBrk="0" hangingPunct="1">
                        <a:lnSpc>
                          <a:spcPct val="100000"/>
                        </a:lnSpc>
                        <a:spcBef>
                          <a:spcPts val="0"/>
                        </a:spcBef>
                        <a:spcAft>
                          <a:spcPts val="0"/>
                        </a:spcAft>
                        <a:buClrTx/>
                        <a:buSzTx/>
                        <a:buFontTx/>
                        <a:buNone/>
                        <a:tabLst/>
                        <a:defRPr/>
                      </a:pPr>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numeric</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Chest pain type</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a:effectLst/>
                          <a:latin typeface="Times New Roman" panose="02020603050405020304" pitchFamily="18" charset="0"/>
                          <a:cs typeface="Times New Roman" panose="02020603050405020304" pitchFamily="18" charset="0"/>
                        </a:rPr>
                        <a:t>1,2,3,4</a:t>
                      </a:r>
                      <a:endParaRPr lang="en-US" sz="105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8369058"/>
                  </a:ext>
                </a:extLst>
              </a:tr>
              <a:tr h="139391">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err="1">
                          <a:effectLst/>
                          <a:latin typeface="Times New Roman" panose="02020603050405020304" pitchFamily="18" charset="0"/>
                          <a:cs typeface="Times New Roman" panose="02020603050405020304" pitchFamily="18" charset="0"/>
                        </a:rPr>
                        <a:t>Trestbps</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t" latinLnBrk="0" hangingPunct="1">
                        <a:lnSpc>
                          <a:spcPct val="100000"/>
                        </a:lnSpc>
                        <a:spcBef>
                          <a:spcPts val="0"/>
                        </a:spcBef>
                        <a:spcAft>
                          <a:spcPts val="0"/>
                        </a:spcAft>
                        <a:buClrTx/>
                        <a:buSzTx/>
                        <a:buFontTx/>
                        <a:buNone/>
                        <a:tabLst/>
                        <a:defRPr/>
                      </a:pPr>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numeric</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Resting blood pressure in mm Hg</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a:effectLst/>
                          <a:latin typeface="Times New Roman" panose="02020603050405020304" pitchFamily="18" charset="0"/>
                          <a:cs typeface="Times New Roman" panose="02020603050405020304" pitchFamily="18" charset="0"/>
                        </a:rPr>
                        <a:t>94-200</a:t>
                      </a:r>
                      <a:endParaRPr lang="en-US" sz="105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421530"/>
                  </a:ext>
                </a:extLst>
              </a:tr>
              <a:tr h="139391">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5</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Chol</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t" latinLnBrk="0" hangingPunct="1">
                        <a:lnSpc>
                          <a:spcPct val="100000"/>
                        </a:lnSpc>
                        <a:spcBef>
                          <a:spcPts val="0"/>
                        </a:spcBef>
                        <a:spcAft>
                          <a:spcPts val="0"/>
                        </a:spcAft>
                        <a:buClrTx/>
                        <a:buSzTx/>
                        <a:buFontTx/>
                        <a:buNone/>
                        <a:tabLst/>
                        <a:defRPr/>
                      </a:pPr>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numeric</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nl-NL" sz="1050" u="none" strike="noStrike" dirty="0">
                          <a:effectLst/>
                          <a:latin typeface="Times New Roman" panose="02020603050405020304" pitchFamily="18" charset="0"/>
                          <a:cs typeface="Times New Roman" panose="02020603050405020304" pitchFamily="18" charset="0"/>
                        </a:rPr>
                        <a:t>Serum cholesterol in mg/di</a:t>
                      </a:r>
                      <a:endParaRPr lang="nl-NL"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a:effectLst/>
                          <a:latin typeface="Times New Roman" panose="02020603050405020304" pitchFamily="18" charset="0"/>
                          <a:cs typeface="Times New Roman" panose="02020603050405020304" pitchFamily="18" charset="0"/>
                        </a:rPr>
                        <a:t>126-564</a:t>
                      </a:r>
                      <a:endParaRPr lang="en-US" sz="105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433243"/>
                  </a:ext>
                </a:extLst>
              </a:tr>
              <a:tr h="139391">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6</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err="1">
                          <a:effectLst/>
                          <a:latin typeface="Times New Roman" panose="02020603050405020304" pitchFamily="18" charset="0"/>
                          <a:cs typeface="Times New Roman" panose="02020603050405020304" pitchFamily="18" charset="0"/>
                        </a:rPr>
                        <a:t>Fbs</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text</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Fasting blood </a:t>
                      </a:r>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sugar</a:t>
                      </a:r>
                      <a:r>
                        <a:rPr lang="en-US" sz="1050" u="none" strike="noStrike" dirty="0">
                          <a:effectLst/>
                          <a:latin typeface="Times New Roman" panose="02020603050405020304" pitchFamily="18" charset="0"/>
                          <a:cs typeface="Times New Roman" panose="02020603050405020304" pitchFamily="18" charset="0"/>
                        </a:rPr>
                        <a:t> in mg/di</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0.1</a:t>
                      </a:r>
                      <a:endParaRPr lang="en-US" sz="1050" b="0" i="0" u="none" strike="noStrike" dirty="0">
                        <a:solidFill>
                          <a:srgbClr val="3D3D3D"/>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8104331"/>
                  </a:ext>
                </a:extLst>
              </a:tr>
              <a:tr h="152358">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7</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err="1">
                          <a:effectLst/>
                          <a:latin typeface="Times New Roman" panose="02020603050405020304" pitchFamily="18" charset="0"/>
                          <a:cs typeface="Times New Roman" panose="02020603050405020304" pitchFamily="18" charset="0"/>
                        </a:rPr>
                        <a:t>Restecg</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t" latinLnBrk="0" hangingPunct="1">
                        <a:lnSpc>
                          <a:spcPct val="100000"/>
                        </a:lnSpc>
                        <a:spcBef>
                          <a:spcPts val="0"/>
                        </a:spcBef>
                        <a:spcAft>
                          <a:spcPts val="0"/>
                        </a:spcAft>
                        <a:buClrTx/>
                        <a:buSzTx/>
                        <a:buFontTx/>
                        <a:buNone/>
                        <a:tabLst/>
                        <a:defRPr/>
                      </a:pPr>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numeric</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Resting Electrocardiographic results</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0,1,2</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3897648"/>
                  </a:ext>
                </a:extLst>
              </a:tr>
              <a:tr h="152358">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8</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err="1">
                          <a:effectLst/>
                          <a:latin typeface="Times New Roman" panose="02020603050405020304" pitchFamily="18" charset="0"/>
                          <a:cs typeface="Times New Roman" panose="02020603050405020304" pitchFamily="18" charset="0"/>
                        </a:rPr>
                        <a:t>Thalach</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t" latinLnBrk="0" hangingPunct="1">
                        <a:lnSpc>
                          <a:spcPct val="100000"/>
                        </a:lnSpc>
                        <a:spcBef>
                          <a:spcPts val="0"/>
                        </a:spcBef>
                        <a:spcAft>
                          <a:spcPts val="0"/>
                        </a:spcAft>
                        <a:buClrTx/>
                        <a:buSzTx/>
                        <a:buFontTx/>
                        <a:buNone/>
                        <a:tabLst/>
                        <a:defRPr/>
                      </a:pPr>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numeric</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Maximum heart rate achieved</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71-202</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4296065"/>
                  </a:ext>
                </a:extLst>
              </a:tr>
              <a:tr h="152358">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9</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err="1">
                          <a:effectLst/>
                          <a:latin typeface="Times New Roman" panose="02020603050405020304" pitchFamily="18" charset="0"/>
                          <a:cs typeface="Times New Roman" panose="02020603050405020304" pitchFamily="18" charset="0"/>
                        </a:rPr>
                        <a:t>Exang</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t" latinLnBrk="0" hangingPunct="1">
                        <a:lnSpc>
                          <a:spcPct val="100000"/>
                        </a:lnSpc>
                        <a:spcBef>
                          <a:spcPts val="0"/>
                        </a:spcBef>
                        <a:spcAft>
                          <a:spcPts val="0"/>
                        </a:spcAft>
                        <a:buClrTx/>
                        <a:buSzTx/>
                        <a:buFontTx/>
                        <a:buNone/>
                        <a:tabLst/>
                        <a:defRPr/>
                      </a:pPr>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text</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Exercise Induced Angina</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a:effectLst/>
                          <a:latin typeface="Times New Roman" panose="02020603050405020304" pitchFamily="18" charset="0"/>
                          <a:cs typeface="Times New Roman" panose="02020603050405020304" pitchFamily="18" charset="0"/>
                        </a:rPr>
                        <a:t>0.1</a:t>
                      </a:r>
                      <a:endParaRPr lang="en-US" sz="1050" b="0" i="0" u="none" strike="noStrike">
                        <a:solidFill>
                          <a:srgbClr val="3D3D3D"/>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1816036"/>
                  </a:ext>
                </a:extLst>
              </a:tr>
              <a:tr h="184774">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10</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a:effectLst/>
                          <a:latin typeface="Times New Roman" panose="02020603050405020304" pitchFamily="18" charset="0"/>
                          <a:cs typeface="Times New Roman" panose="02020603050405020304" pitchFamily="18" charset="0"/>
                        </a:rPr>
                        <a:t>OldPeak</a:t>
                      </a:r>
                      <a:endParaRPr lang="en-US" sz="105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t" latinLnBrk="0" hangingPunct="1">
                        <a:lnSpc>
                          <a:spcPct val="100000"/>
                        </a:lnSpc>
                        <a:spcBef>
                          <a:spcPts val="0"/>
                        </a:spcBef>
                        <a:spcAft>
                          <a:spcPts val="0"/>
                        </a:spcAft>
                        <a:buClrTx/>
                        <a:buSzTx/>
                        <a:buFontTx/>
                        <a:buNone/>
                        <a:tabLst/>
                        <a:defRPr/>
                      </a:pPr>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numeric</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ST depression induced by exercise </a:t>
                      </a:r>
                      <a:r>
                        <a:rPr lang="en-US" sz="1050" u="none" strike="noStrike" dirty="0" err="1">
                          <a:effectLst/>
                          <a:latin typeface="Times New Roman" panose="02020603050405020304" pitchFamily="18" charset="0"/>
                          <a:cs typeface="Times New Roman" panose="02020603050405020304" pitchFamily="18" charset="0"/>
                        </a:rPr>
                        <a:t>relativeto</a:t>
                      </a:r>
                      <a:r>
                        <a:rPr lang="en-US" sz="1050" u="none" strike="noStrike" dirty="0">
                          <a:effectLst/>
                          <a:latin typeface="Times New Roman" panose="02020603050405020304" pitchFamily="18" charset="0"/>
                          <a:cs typeface="Times New Roman" panose="02020603050405020304" pitchFamily="18" charset="0"/>
                        </a:rPr>
                        <a:t> rest</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a:effectLst/>
                          <a:latin typeface="Times New Roman" panose="02020603050405020304" pitchFamily="18" charset="0"/>
                          <a:cs typeface="Times New Roman" panose="02020603050405020304" pitchFamily="18" charset="0"/>
                        </a:rPr>
                        <a:t>1-3</a:t>
                      </a:r>
                      <a:endParaRPr lang="en-US" sz="105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648978"/>
                  </a:ext>
                </a:extLst>
              </a:tr>
              <a:tr h="152358">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11</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Slope</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t" latinLnBrk="0" hangingPunct="1">
                        <a:lnSpc>
                          <a:spcPct val="100000"/>
                        </a:lnSpc>
                        <a:spcBef>
                          <a:spcPts val="0"/>
                        </a:spcBef>
                        <a:spcAft>
                          <a:spcPts val="0"/>
                        </a:spcAft>
                        <a:buClrTx/>
                        <a:buSzTx/>
                        <a:buFontTx/>
                        <a:buNone/>
                        <a:tabLst/>
                        <a:defRPr/>
                      </a:pPr>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numeric</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Slope of the Peak Exercise ST segment</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a:effectLst/>
                          <a:latin typeface="Times New Roman" panose="02020603050405020304" pitchFamily="18" charset="0"/>
                          <a:cs typeface="Times New Roman" panose="02020603050405020304" pitchFamily="18" charset="0"/>
                        </a:rPr>
                        <a:t>1,2,3</a:t>
                      </a:r>
                      <a:endParaRPr lang="en-US" sz="105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744161"/>
                  </a:ext>
                </a:extLst>
              </a:tr>
              <a:tr h="217191">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12</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Ca</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t" latinLnBrk="0" hangingPunct="1">
                        <a:lnSpc>
                          <a:spcPct val="100000"/>
                        </a:lnSpc>
                        <a:spcBef>
                          <a:spcPts val="0"/>
                        </a:spcBef>
                        <a:spcAft>
                          <a:spcPts val="0"/>
                        </a:spcAft>
                        <a:buClrTx/>
                        <a:buSzTx/>
                        <a:buFontTx/>
                        <a:buNone/>
                        <a:tabLst/>
                        <a:defRPr/>
                      </a:pPr>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numeric</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Number of major vessels colored by fluoroscopy</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0-3</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814385"/>
                  </a:ext>
                </a:extLst>
              </a:tr>
              <a:tr h="184774">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13</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err="1">
                          <a:effectLst/>
                          <a:latin typeface="Times New Roman" panose="02020603050405020304" pitchFamily="18" charset="0"/>
                          <a:cs typeface="Times New Roman" panose="02020603050405020304" pitchFamily="18" charset="0"/>
                        </a:rPr>
                        <a:t>Thal</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kern="1200" dirty="0">
                          <a:solidFill>
                            <a:schemeClr val="lt1"/>
                          </a:solidFill>
                          <a:effectLst/>
                          <a:latin typeface="Times New Roman" panose="02020603050405020304" pitchFamily="18" charset="0"/>
                          <a:ea typeface="+mn-ea"/>
                          <a:cs typeface="Times New Roman" panose="02020603050405020304" pitchFamily="18" charset="0"/>
                        </a:rPr>
                        <a:t>text</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50" u="none" strike="noStrike" dirty="0">
                          <a:effectLst/>
                          <a:latin typeface="Times New Roman" panose="02020603050405020304" pitchFamily="18" charset="0"/>
                          <a:cs typeface="Times New Roman" panose="02020603050405020304" pitchFamily="18" charset="0"/>
                        </a:rPr>
                        <a:t>3 -Normal, 6 -Fixed Defect, 7 -Reversible Defect</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3,6,7</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4569050"/>
                  </a:ext>
                </a:extLst>
              </a:tr>
              <a:tr h="152358">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14</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Result</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b="0" i="0" u="none" strike="noStrike" dirty="0">
                          <a:solidFill>
                            <a:schemeClr val="tx1"/>
                          </a:solidFill>
                          <a:effectLst/>
                          <a:latin typeface="Times New Roman" panose="02020603050405020304" pitchFamily="18" charset="0"/>
                          <a:cs typeface="Times New Roman" panose="02020603050405020304" pitchFamily="18" charset="0"/>
                        </a:rPr>
                        <a:t>text</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Class Attribute</a:t>
                      </a: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50" u="none" strike="noStrike" dirty="0">
                          <a:effectLst/>
                          <a:latin typeface="Times New Roman" panose="02020603050405020304" pitchFamily="18" charset="0"/>
                          <a:cs typeface="Times New Roman" panose="02020603050405020304" pitchFamily="18" charset="0"/>
                        </a:rPr>
                        <a:t>0.1</a:t>
                      </a:r>
                      <a:endParaRPr lang="en-US" sz="1050" b="0" i="0" u="none" strike="noStrike" dirty="0">
                        <a:solidFill>
                          <a:srgbClr val="3D3D3D"/>
                        </a:solidFill>
                        <a:effectLst/>
                        <a:latin typeface="Times New Roman" panose="02020603050405020304" pitchFamily="18" charset="0"/>
                        <a:cs typeface="Times New Roman" panose="02020603050405020304"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225052"/>
                  </a:ext>
                </a:extLst>
              </a:tr>
            </a:tbl>
          </a:graphicData>
        </a:graphic>
      </p:graphicFrame>
      <p:sp>
        <p:nvSpPr>
          <p:cNvPr id="12" name="TextBox 11">
            <a:extLst>
              <a:ext uri="{FF2B5EF4-FFF2-40B4-BE49-F238E27FC236}">
                <a16:creationId xmlns:a16="http://schemas.microsoft.com/office/drawing/2014/main" id="{BAE45318-8249-71F7-D11D-A60A0BFB7E85}"/>
              </a:ext>
            </a:extLst>
          </p:cNvPr>
          <p:cNvSpPr txBox="1"/>
          <p:nvPr/>
        </p:nvSpPr>
        <p:spPr>
          <a:xfrm>
            <a:off x="7237412" y="3426832"/>
            <a:ext cx="5791200" cy="369332"/>
          </a:xfrm>
          <a:prstGeom prst="rect">
            <a:avLst/>
          </a:prstGeom>
          <a:noFill/>
        </p:spPr>
        <p:txBody>
          <a:bodyPr wrap="square" rtlCol="0">
            <a:spAutoFit/>
          </a:bodyPr>
          <a:lstStyle/>
          <a:p>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thuộc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toán</a:t>
            </a:r>
            <a:endParaRPr lang="en-US"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ACFE7DC-F3AB-3373-1724-E2499AE4E0D7}"/>
              </a:ext>
            </a:extLst>
          </p:cNvPr>
          <p:cNvSpPr txBox="1"/>
          <p:nvPr/>
        </p:nvSpPr>
        <p:spPr>
          <a:xfrm>
            <a:off x="0" y="6477000"/>
            <a:ext cx="6423818" cy="400110"/>
          </a:xfrm>
          <a:prstGeom prst="rect">
            <a:avLst/>
          </a:prstGeom>
          <a:noFill/>
          <a:ln>
            <a:noFill/>
          </a:ln>
        </p:spPr>
        <p:txBody>
          <a:bodyPr wrap="square" rtlCol="0" anchor="ctr" anchorCtr="1">
            <a:spAutoFit/>
          </a:bodyPr>
          <a:lstStyle/>
          <a:p>
            <a:r>
              <a:rPr lang="en-US" sz="1000" i="1" u="sng" dirty="0">
                <a:latin typeface="Times New Roman" panose="02020603050405020304" pitchFamily="18" charset="0"/>
                <a:cs typeface="Times New Roman" panose="02020603050405020304" pitchFamily="18" charset="0"/>
              </a:rPr>
              <a:t> </a:t>
            </a:r>
            <a:r>
              <a:rPr lang="en-US" sz="1000" i="1"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https://jovian.ai/reshmyak/heart-disease</a:t>
            </a:r>
            <a:endParaRPr lang="en-US" sz="1000" i="1" u="sng" dirty="0">
              <a:latin typeface="Times New Roman" panose="02020603050405020304" pitchFamily="18" charset="0"/>
              <a:cs typeface="Times New Roman" panose="02020603050405020304" pitchFamily="18" charset="0"/>
            </a:endParaRPr>
          </a:p>
          <a:p>
            <a:r>
              <a:rPr lang="en-US" sz="1000" i="1" u="sng" dirty="0">
                <a:latin typeface="Times New Roman" panose="02020603050405020304" pitchFamily="18" charset="0"/>
                <a:cs typeface="Times New Roman" panose="02020603050405020304" pitchFamily="18" charset="0"/>
              </a:rPr>
              <a:t>https://www.kaggle.com/datasets/johnsmith88/heart-disease-dataset?resource=download</a:t>
            </a:r>
          </a:p>
        </p:txBody>
      </p:sp>
      <p:sp>
        <p:nvSpPr>
          <p:cNvPr id="17" name="TextBox 16">
            <a:extLst>
              <a:ext uri="{FF2B5EF4-FFF2-40B4-BE49-F238E27FC236}">
                <a16:creationId xmlns:a16="http://schemas.microsoft.com/office/drawing/2014/main" id="{441CF542-FA3B-0C5D-E177-DB6562B8CF62}"/>
              </a:ext>
            </a:extLst>
          </p:cNvPr>
          <p:cNvSpPr txBox="1"/>
          <p:nvPr/>
        </p:nvSpPr>
        <p:spPr>
          <a:xfrm>
            <a:off x="46016" y="821814"/>
            <a:ext cx="6423818" cy="5693866"/>
          </a:xfrm>
          <a:prstGeom prst="rect">
            <a:avLst/>
          </a:prstGeom>
          <a:noFill/>
          <a:ln>
            <a:solidFill>
              <a:schemeClr val="bg2"/>
            </a:solidFill>
          </a:ln>
        </p:spPr>
        <p:txBody>
          <a:bodyPr wrap="square">
            <a:spAutoFit/>
          </a:bodyPr>
          <a:lstStyle/>
          <a:p>
            <a:pPr algn="l"/>
            <a:r>
              <a:rPr lang="en-US" sz="1300" b="0" i="0" dirty="0">
                <a:effectLst/>
                <a:latin typeface="Times New Roman" panose="02020603050405020304" pitchFamily="18" charset="0"/>
                <a:cs typeface="Times New Roman" panose="02020603050405020304" pitchFamily="18" charset="0"/>
              </a:rPr>
              <a:t>1. </a:t>
            </a:r>
            <a:r>
              <a:rPr lang="en-US" sz="1300" dirty="0">
                <a:latin typeface="Times New Roman" panose="02020603050405020304" pitchFamily="18" charset="0"/>
                <a:cs typeface="Times New Roman" panose="02020603050405020304" pitchFamily="18" charset="0"/>
              </a:rPr>
              <a:t>T</a:t>
            </a:r>
            <a:r>
              <a:rPr lang="vi-VN" sz="1300" b="0" i="0" dirty="0">
                <a:effectLst/>
                <a:latin typeface="Times New Roman" panose="02020603050405020304" pitchFamily="18" charset="0"/>
                <a:cs typeface="Times New Roman" panose="02020603050405020304" pitchFamily="18" charset="0"/>
              </a:rPr>
              <a:t>uổi – </a:t>
            </a:r>
            <a:r>
              <a:rPr lang="en-US" sz="1300" dirty="0" err="1">
                <a:latin typeface="Times New Roman" panose="02020603050405020304" pitchFamily="18" charset="0"/>
                <a:cs typeface="Times New Roman" panose="02020603050405020304" pitchFamily="18" charset="0"/>
              </a:rPr>
              <a:t>theo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năm</a:t>
            </a:r>
            <a:r>
              <a:rPr lang="en-US" sz="1300" dirty="0">
                <a:latin typeface="Times New Roman" panose="02020603050405020304" pitchFamily="18" charset="0"/>
                <a:cs typeface="Times New Roman" panose="02020603050405020304" pitchFamily="18" charset="0"/>
              </a:rPr>
              <a:t> </a:t>
            </a:r>
            <a:r>
              <a:rPr lang="vi-VN" sz="1300" b="0" i="0" dirty="0">
                <a:effectLst/>
                <a:latin typeface="Times New Roman" panose="02020603050405020304" pitchFamily="18" charset="0"/>
                <a:cs typeface="Times New Roman" panose="02020603050405020304" pitchFamily="18" charset="0"/>
              </a:rPr>
              <a:t>tuổi </a:t>
            </a:r>
          </a:p>
          <a:p>
            <a:pPr algn="l"/>
            <a:r>
              <a:rPr lang="en-US" sz="1300" b="0" i="0" dirty="0">
                <a:effectLst/>
                <a:latin typeface="Times New Roman" panose="02020603050405020304" pitchFamily="18" charset="0"/>
                <a:cs typeface="Times New Roman" panose="02020603050405020304" pitchFamily="18" charset="0"/>
              </a:rPr>
              <a:t>2. </a:t>
            </a:r>
            <a:r>
              <a:rPr lang="en-US" sz="1300" dirty="0">
                <a:latin typeface="Times New Roman" panose="02020603050405020304" pitchFamily="18" charset="0"/>
                <a:cs typeface="Times New Roman" panose="02020603050405020304" pitchFamily="18" charset="0"/>
              </a:rPr>
              <a:t>G</a:t>
            </a:r>
            <a:r>
              <a:rPr lang="vi-VN" sz="1300" b="0" i="0" dirty="0">
                <a:effectLst/>
                <a:latin typeface="Times New Roman" panose="02020603050405020304" pitchFamily="18" charset="0"/>
                <a:cs typeface="Times New Roman" panose="02020603050405020304" pitchFamily="18" charset="0"/>
              </a:rPr>
              <a:t>iới tính</a:t>
            </a:r>
            <a:r>
              <a:rPr lang="en-US" sz="1300" b="0" i="0" dirty="0">
                <a:effectLst/>
                <a:latin typeface="Times New Roman" panose="02020603050405020304" pitchFamily="18" charset="0"/>
                <a:cs typeface="Times New Roman" panose="02020603050405020304" pitchFamily="18" charset="0"/>
              </a:rPr>
              <a:t> </a:t>
            </a:r>
            <a:r>
              <a:rPr lang="vi-VN" sz="1300" b="0" i="0" dirty="0">
                <a:effectLst/>
                <a:latin typeface="Times New Roman" panose="02020603050405020304" pitchFamily="18" charset="0"/>
                <a:cs typeface="Times New Roman" panose="02020603050405020304" pitchFamily="18" charset="0"/>
              </a:rPr>
              <a:t>–</a:t>
            </a:r>
            <a:r>
              <a:rPr lang="en-US" sz="1300" b="0" i="0" dirty="0">
                <a:effectLst/>
                <a:latin typeface="Times New Roman" panose="02020603050405020304" pitchFamily="18" charset="0"/>
                <a:cs typeface="Times New Roman" panose="02020603050405020304" pitchFamily="18" charset="0"/>
              </a:rPr>
              <a:t> </a:t>
            </a:r>
            <a:r>
              <a:rPr lang="vi-VN" sz="1300" b="0" i="0" dirty="0">
                <a:effectLst/>
                <a:latin typeface="Times New Roman" panose="02020603050405020304" pitchFamily="18" charset="0"/>
                <a:cs typeface="Times New Roman" panose="02020603050405020304" pitchFamily="18" charset="0"/>
              </a:rPr>
              <a:t>(1 = </a:t>
            </a:r>
            <a:r>
              <a:rPr lang="en-US" sz="1300" b="0" i="0" dirty="0">
                <a:effectLst/>
                <a:latin typeface="Times New Roman" panose="02020603050405020304" pitchFamily="18" charset="0"/>
                <a:cs typeface="Times New Roman" panose="02020603050405020304" pitchFamily="18" charset="0"/>
              </a:rPr>
              <a:t>N</a:t>
            </a:r>
            <a:r>
              <a:rPr lang="vi-VN" sz="1300" b="0" i="0" dirty="0">
                <a:effectLst/>
                <a:latin typeface="Times New Roman" panose="02020603050405020304" pitchFamily="18" charset="0"/>
                <a:cs typeface="Times New Roman" panose="02020603050405020304" pitchFamily="18" charset="0"/>
              </a:rPr>
              <a:t>am; 0 = </a:t>
            </a:r>
            <a:r>
              <a:rPr lang="en-US" sz="1300" b="0" i="0" dirty="0">
                <a:effectLst/>
                <a:latin typeface="Times New Roman" panose="02020603050405020304" pitchFamily="18" charset="0"/>
                <a:cs typeface="Times New Roman" panose="02020603050405020304" pitchFamily="18" charset="0"/>
              </a:rPr>
              <a:t>N</a:t>
            </a:r>
            <a:r>
              <a:rPr lang="vi-VN" sz="1300" b="0" i="0" dirty="0">
                <a:effectLst/>
                <a:latin typeface="Times New Roman" panose="02020603050405020304" pitchFamily="18" charset="0"/>
                <a:cs typeface="Times New Roman" panose="02020603050405020304" pitchFamily="18" charset="0"/>
              </a:rPr>
              <a:t>ữ)</a:t>
            </a:r>
          </a:p>
          <a:p>
            <a:pPr algn="l"/>
            <a:r>
              <a:rPr lang="en-US" sz="1300" b="0" i="0" dirty="0">
                <a:effectLst/>
                <a:latin typeface="Times New Roman" panose="02020603050405020304" pitchFamily="18" charset="0"/>
                <a:cs typeface="Times New Roman" panose="02020603050405020304" pitchFamily="18" charset="0"/>
              </a:rPr>
              <a:t>3. </a:t>
            </a:r>
            <a:r>
              <a:rPr lang="en-US" sz="1300" dirty="0">
                <a:latin typeface="Times New Roman" panose="02020603050405020304" pitchFamily="18" charset="0"/>
                <a:cs typeface="Times New Roman" panose="02020603050405020304" pitchFamily="18" charset="0"/>
              </a:rPr>
              <a:t>C</a:t>
            </a:r>
            <a:r>
              <a:rPr lang="vi-VN" sz="1300" b="0" i="0" dirty="0">
                <a:effectLst/>
                <a:latin typeface="Times New Roman" panose="02020603050405020304" pitchFamily="18" charset="0"/>
                <a:cs typeface="Times New Roman" panose="02020603050405020304" pitchFamily="18" charset="0"/>
              </a:rPr>
              <a:t>p – loại đau ngực</a:t>
            </a:r>
          </a:p>
          <a:p>
            <a:pPr marL="457200" lvl="1" algn="l"/>
            <a:r>
              <a:rPr lang="vi-VN" sz="1300" b="0" i="0" dirty="0">
                <a:effectLst/>
                <a:latin typeface="Times New Roman" panose="02020603050405020304" pitchFamily="18" charset="0"/>
                <a:cs typeface="Times New Roman" panose="02020603050405020304" pitchFamily="18" charset="0"/>
              </a:rPr>
              <a:t>0: Đau thắt ngực điển hình: đau ngực liên quan đến giảm cung cấp máu cho tim</a:t>
            </a:r>
          </a:p>
          <a:p>
            <a:pPr marL="457200" lvl="1" algn="l"/>
            <a:r>
              <a:rPr lang="vi-VN" sz="1300" b="0" i="0" dirty="0">
                <a:effectLst/>
                <a:latin typeface="Times New Roman" panose="02020603050405020304" pitchFamily="18" charset="0"/>
                <a:cs typeface="Times New Roman" panose="02020603050405020304" pitchFamily="18" charset="0"/>
              </a:rPr>
              <a:t>1: Đau thắt ngực không điển hình: đau ngực không liên quan đến tim</a:t>
            </a:r>
          </a:p>
          <a:p>
            <a:pPr marL="457200" lvl="1" algn="l"/>
            <a:r>
              <a:rPr lang="vi-VN" sz="1300" b="0" i="0" dirty="0">
                <a:effectLst/>
                <a:latin typeface="Times New Roman" panose="02020603050405020304" pitchFamily="18" charset="0"/>
                <a:cs typeface="Times New Roman" panose="02020603050405020304" pitchFamily="18" charset="0"/>
              </a:rPr>
              <a:t>2: Đau không đau thắt ngực: điển hình là co thắt thực quản (không liên quan đến tim)</a:t>
            </a:r>
          </a:p>
          <a:p>
            <a:pPr marL="457200" lvl="1" algn="l"/>
            <a:r>
              <a:rPr lang="vi-VN" sz="1300" b="0" i="0" dirty="0">
                <a:effectLst/>
                <a:latin typeface="Times New Roman" panose="02020603050405020304" pitchFamily="18" charset="0"/>
                <a:cs typeface="Times New Roman" panose="02020603050405020304" pitchFamily="18" charset="0"/>
              </a:rPr>
              <a:t>3: Aysmptomatic: đau ngực không có dấu hiệu của bệnh</a:t>
            </a:r>
          </a:p>
          <a:p>
            <a:pPr algn="l"/>
            <a:r>
              <a:rPr lang="en-US" sz="1300" b="0" i="0" dirty="0">
                <a:effectLst/>
                <a:latin typeface="Times New Roman" panose="02020603050405020304" pitchFamily="18" charset="0"/>
                <a:cs typeface="Times New Roman" panose="02020603050405020304" pitchFamily="18" charset="0"/>
              </a:rPr>
              <a:t>4. </a:t>
            </a:r>
            <a:r>
              <a:rPr lang="en-US" sz="1300" dirty="0">
                <a:latin typeface="Times New Roman" panose="02020603050405020304" pitchFamily="18" charset="0"/>
                <a:cs typeface="Times New Roman" panose="02020603050405020304" pitchFamily="18" charset="0"/>
              </a:rPr>
              <a:t>T</a:t>
            </a:r>
            <a:r>
              <a:rPr lang="vi-VN" sz="1300" b="0" i="0" dirty="0">
                <a:effectLst/>
                <a:latin typeface="Times New Roman" panose="02020603050405020304" pitchFamily="18" charset="0"/>
                <a:cs typeface="Times New Roman" panose="02020603050405020304" pitchFamily="18" charset="0"/>
              </a:rPr>
              <a:t>restbps – huyết áp lúc nghỉ ngơi (tính bằng mm Hg khi nhập viện): bất kỳ giá trị nào trên 130-140 thường gây lo ngại</a:t>
            </a:r>
          </a:p>
          <a:p>
            <a:pPr algn="l"/>
            <a:r>
              <a:rPr lang="en-US" sz="1300" b="0" i="0" dirty="0">
                <a:effectLst/>
                <a:latin typeface="Times New Roman" panose="02020603050405020304" pitchFamily="18" charset="0"/>
                <a:cs typeface="Times New Roman" panose="02020603050405020304" pitchFamily="18" charset="0"/>
              </a:rPr>
              <a:t>5. </a:t>
            </a:r>
            <a:r>
              <a:rPr lang="en-US" sz="1300" dirty="0">
                <a:latin typeface="Times New Roman" panose="02020603050405020304" pitchFamily="18" charset="0"/>
                <a:cs typeface="Times New Roman" panose="02020603050405020304" pitchFamily="18" charset="0"/>
              </a:rPr>
              <a:t>C</a:t>
            </a:r>
            <a:r>
              <a:rPr lang="vi-VN" sz="1300" b="0" i="0" dirty="0">
                <a:effectLst/>
                <a:latin typeface="Times New Roman" panose="02020603050405020304" pitchFamily="18" charset="0"/>
                <a:cs typeface="Times New Roman" panose="02020603050405020304" pitchFamily="18" charset="0"/>
              </a:rPr>
              <a:t>hol – cholestoral </a:t>
            </a:r>
            <a:r>
              <a:rPr lang="en-US" sz="1300" b="0" i="0" dirty="0" err="1">
                <a:effectLst/>
                <a:latin typeface="Times New Roman" panose="02020603050405020304" pitchFamily="18" charset="0"/>
                <a:cs typeface="Times New Roman" panose="02020603050405020304" pitchFamily="18" charset="0"/>
              </a:rPr>
              <a:t>mỡ</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máu</a:t>
            </a:r>
            <a:r>
              <a:rPr lang="en-US" sz="1300" b="0" i="0" dirty="0">
                <a:effectLst/>
                <a:latin typeface="Times New Roman" panose="02020603050405020304" pitchFamily="18" charset="0"/>
                <a:cs typeface="Times New Roman" panose="02020603050405020304" pitchFamily="18" charset="0"/>
              </a:rPr>
              <a:t> </a:t>
            </a:r>
            <a:r>
              <a:rPr lang="vi-VN" sz="1300" b="0" i="0" dirty="0">
                <a:effectLst/>
                <a:latin typeface="Times New Roman" panose="02020603050405020304" pitchFamily="18" charset="0"/>
                <a:cs typeface="Times New Roman" panose="02020603050405020304" pitchFamily="18" charset="0"/>
              </a:rPr>
              <a:t>tính bằng mg/dl</a:t>
            </a:r>
          </a:p>
          <a:p>
            <a:pPr marL="457200" lvl="1" algn="l"/>
            <a:r>
              <a:rPr lang="en-US" sz="1300" b="0" i="0" dirty="0" err="1">
                <a:effectLst/>
                <a:latin typeface="Times New Roman" panose="02020603050405020304" pitchFamily="18" charset="0"/>
                <a:cs typeface="Times New Roman" panose="02020603050405020304" pitchFamily="18" charset="0"/>
              </a:rPr>
              <a:t>Chỉ</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số</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mỡ</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trong</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máu</a:t>
            </a:r>
            <a:r>
              <a:rPr lang="en-US" sz="1300" b="0" i="0" dirty="0">
                <a:effectLst/>
                <a:latin typeface="Times New Roman" panose="02020603050405020304" pitchFamily="18" charset="0"/>
                <a:cs typeface="Times New Roman" panose="02020603050405020304" pitchFamily="18" charset="0"/>
              </a:rPr>
              <a:t> </a:t>
            </a:r>
            <a:r>
              <a:rPr lang="vi-VN" sz="1300" b="0" i="0" dirty="0">
                <a:effectLst/>
                <a:latin typeface="Times New Roman" panose="02020603050405020304" pitchFamily="18" charset="0"/>
                <a:cs typeface="Times New Roman" panose="02020603050405020304" pitchFamily="18" charset="0"/>
              </a:rPr>
              <a:t>= LDL + HDL + .2 * triglycerid</a:t>
            </a:r>
          </a:p>
          <a:p>
            <a:pPr marL="457200" lvl="1" algn="l"/>
            <a:r>
              <a:rPr lang="en-US" sz="1300" dirty="0">
                <a:latin typeface="Times New Roman" panose="02020603050405020304" pitchFamily="18" charset="0"/>
                <a:cs typeface="Times New Roman" panose="02020603050405020304" pitchFamily="18" charset="0"/>
              </a:rPr>
              <a:t>T</a:t>
            </a:r>
            <a:r>
              <a:rPr lang="vi-VN" sz="1300" b="0" i="0" dirty="0">
                <a:effectLst/>
                <a:latin typeface="Times New Roman" panose="02020603050405020304" pitchFamily="18" charset="0"/>
                <a:cs typeface="Times New Roman" panose="02020603050405020304" pitchFamily="18" charset="0"/>
              </a:rPr>
              <a:t>rên 200 là </a:t>
            </a:r>
            <a:r>
              <a:rPr lang="en-US" sz="1300" b="0" i="0" dirty="0" err="1">
                <a:effectLst/>
                <a:latin typeface="Times New Roman" panose="02020603050405020304" pitchFamily="18" charset="0"/>
                <a:cs typeface="Times New Roman" panose="02020603050405020304" pitchFamily="18" charset="0"/>
              </a:rPr>
              <a:t>chỉ</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số</a:t>
            </a:r>
            <a:r>
              <a:rPr lang="en-US" sz="1300" b="0" i="0" dirty="0">
                <a:effectLst/>
                <a:latin typeface="Times New Roman" panose="02020603050405020304" pitchFamily="18" charset="0"/>
                <a:cs typeface="Times New Roman" panose="02020603050405020304" pitchFamily="18" charset="0"/>
              </a:rPr>
              <a:t> </a:t>
            </a:r>
            <a:r>
              <a:rPr lang="vi-VN" sz="1300" b="0" i="0" dirty="0">
                <a:effectLst/>
                <a:latin typeface="Times New Roman" panose="02020603050405020304" pitchFamily="18" charset="0"/>
                <a:cs typeface="Times New Roman" panose="02020603050405020304" pitchFamily="18" charset="0"/>
              </a:rPr>
              <a:t>đáng lo ngại</a:t>
            </a:r>
          </a:p>
          <a:p>
            <a:pPr algn="l"/>
            <a:r>
              <a:rPr lang="en-US" sz="1300" dirty="0">
                <a:latin typeface="Times New Roman" panose="02020603050405020304" pitchFamily="18" charset="0"/>
                <a:cs typeface="Times New Roman" panose="02020603050405020304" pitchFamily="18" charset="0"/>
              </a:rPr>
              <a:t>6. F</a:t>
            </a:r>
            <a:r>
              <a:rPr lang="vi-VN" sz="1300" b="0" i="0" dirty="0">
                <a:effectLst/>
                <a:latin typeface="Times New Roman" panose="02020603050405020304" pitchFamily="18" charset="0"/>
                <a:cs typeface="Times New Roman" panose="02020603050405020304" pitchFamily="18" charset="0"/>
              </a:rPr>
              <a:t>bs – (đường huyết lúc đói &gt; 120 mg/dl) (1 = đúng; 0 = sai)</a:t>
            </a:r>
          </a:p>
          <a:p>
            <a:pPr marL="457200" lvl="1" algn="l"/>
            <a:r>
              <a:rPr lang="vi-VN" sz="1300" b="0" i="0" dirty="0">
                <a:effectLst/>
                <a:latin typeface="Times New Roman" panose="02020603050405020304" pitchFamily="18" charset="0"/>
                <a:cs typeface="Times New Roman" panose="02020603050405020304" pitchFamily="18" charset="0"/>
              </a:rPr>
              <a:t>'&gt;126' mg/dL báo hiệu bệnh tiểu đường</a:t>
            </a:r>
          </a:p>
          <a:p>
            <a:r>
              <a:rPr lang="en-US" sz="1300" dirty="0">
                <a:latin typeface="Times New Roman" panose="02020603050405020304" pitchFamily="18" charset="0"/>
                <a:cs typeface="Times New Roman" panose="02020603050405020304" pitchFamily="18" charset="0"/>
              </a:rPr>
              <a:t>7. </a:t>
            </a:r>
            <a:r>
              <a:rPr lang="en-US" sz="1300" dirty="0" err="1">
                <a:latin typeface="Times New Roman" panose="02020603050405020304" pitchFamily="18" charset="0"/>
                <a:cs typeface="Times New Roman" panose="02020603050405020304" pitchFamily="18" charset="0"/>
              </a:rPr>
              <a:t>Restecg</a:t>
            </a:r>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 khôi phục kết quả điện tâm đồ</a:t>
            </a:r>
          </a:p>
          <a:p>
            <a:pPr marL="457200" lvl="1" algn="l"/>
            <a:r>
              <a:rPr lang="vi-VN" sz="1300" b="0" i="0" dirty="0">
                <a:effectLst/>
                <a:latin typeface="Times New Roman" panose="02020603050405020304" pitchFamily="18" charset="0"/>
                <a:cs typeface="Times New Roman" panose="02020603050405020304" pitchFamily="18" charset="0"/>
              </a:rPr>
              <a:t>0: Không có gì cần lưu ý</a:t>
            </a:r>
          </a:p>
          <a:p>
            <a:pPr marL="457200" lvl="1" algn="l"/>
            <a:r>
              <a:rPr lang="vi-VN" sz="1300" b="0" i="0" dirty="0">
                <a:effectLst/>
                <a:latin typeface="Times New Roman" panose="02020603050405020304" pitchFamily="18" charset="0"/>
                <a:cs typeface="Times New Roman" panose="02020603050405020304" pitchFamily="18" charset="0"/>
              </a:rPr>
              <a:t>1: Sóng ST-T bất thường</a:t>
            </a:r>
            <a:endParaRPr lang="en-US" sz="1300" b="0" i="0" dirty="0">
              <a:effectLst/>
              <a:latin typeface="Times New Roman" panose="02020603050405020304" pitchFamily="18" charset="0"/>
              <a:cs typeface="Times New Roman" panose="02020603050405020304" pitchFamily="18" charset="0"/>
            </a:endParaRPr>
          </a:p>
          <a:p>
            <a:pPr marL="457200" lvl="1" algn="l"/>
            <a:r>
              <a:rPr lang="en-US" sz="1300" dirty="0">
                <a:latin typeface="Times New Roman" panose="02020603050405020304" pitchFamily="18" charset="0"/>
                <a:cs typeface="Times New Roman" panose="02020603050405020304" pitchFamily="18" charset="0"/>
              </a:rPr>
              <a:t>    C</a:t>
            </a:r>
            <a:r>
              <a:rPr lang="vi-VN" sz="1300" b="0" i="0" dirty="0">
                <a:effectLst/>
                <a:latin typeface="Times New Roman" panose="02020603050405020304" pitchFamily="18" charset="0"/>
                <a:cs typeface="Times New Roman" panose="02020603050405020304" pitchFamily="18" charset="0"/>
              </a:rPr>
              <a:t>ó thể </a:t>
            </a:r>
            <a:r>
              <a:rPr lang="en-US" sz="1300" dirty="0" err="1">
                <a:latin typeface="Times New Roman" panose="02020603050405020304" pitchFamily="18" charset="0"/>
                <a:cs typeface="Times New Roman" panose="02020603050405020304" pitchFamily="18" charset="0"/>
              </a:rPr>
              <a:t>nhận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định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được</a:t>
            </a:r>
            <a:r>
              <a:rPr lang="vi-VN" sz="1300" b="0" i="0" dirty="0">
                <a:effectLst/>
                <a:latin typeface="Times New Roman" panose="02020603050405020304" pitchFamily="18" charset="0"/>
                <a:cs typeface="Times New Roman" panose="02020603050405020304" pitchFamily="18" charset="0"/>
              </a:rPr>
              <a:t> các triệu chứng nhẹ đến các </a:t>
            </a:r>
            <a:r>
              <a:rPr lang="en-US" sz="1300" dirty="0" err="1">
                <a:latin typeface="Times New Roman" panose="02020603050405020304" pitchFamily="18" charset="0"/>
                <a:cs typeface="Times New Roman" panose="02020603050405020304" pitchFamily="18" charset="0"/>
              </a:rPr>
              <a:t>triệu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chứng</a:t>
            </a:r>
            <a:r>
              <a:rPr lang="vi-VN" sz="1300" b="0" i="0" dirty="0">
                <a:effectLst/>
                <a:latin typeface="Times New Roman" panose="02020603050405020304" pitchFamily="18" charset="0"/>
                <a:cs typeface="Times New Roman" panose="02020603050405020304" pitchFamily="18" charset="0"/>
              </a:rPr>
              <a:t> nghiêm trọng</a:t>
            </a:r>
            <a:endParaRPr lang="en-US" sz="1300" b="0" i="0" dirty="0">
              <a:effectLst/>
              <a:latin typeface="Times New Roman" panose="02020603050405020304" pitchFamily="18" charset="0"/>
              <a:cs typeface="Times New Roman" panose="02020603050405020304" pitchFamily="18" charset="0"/>
            </a:endParaRPr>
          </a:p>
          <a:p>
            <a:pPr marL="457200" lvl="1" algn="l"/>
            <a:r>
              <a:rPr lang="en-US" sz="1300" dirty="0">
                <a:latin typeface="Times New Roman" panose="02020603050405020304" pitchFamily="18" charset="0"/>
                <a:cs typeface="Times New Roman" panose="02020603050405020304" pitchFamily="18" charset="0"/>
              </a:rPr>
              <a:t>    T</a:t>
            </a:r>
            <a:r>
              <a:rPr lang="vi-VN" sz="1300" b="0" i="0" dirty="0">
                <a:effectLst/>
                <a:latin typeface="Times New Roman" panose="02020603050405020304" pitchFamily="18" charset="0"/>
                <a:cs typeface="Times New Roman" panose="02020603050405020304" pitchFamily="18" charset="0"/>
              </a:rPr>
              <a:t>ín hiệu nhịp tim không bình thường</a:t>
            </a:r>
          </a:p>
          <a:p>
            <a:pPr marL="457200" lvl="1" algn="l"/>
            <a:r>
              <a:rPr lang="vi-VN" sz="1300" b="0" i="0" dirty="0">
                <a:effectLst/>
                <a:latin typeface="Times New Roman" panose="02020603050405020304" pitchFamily="18" charset="0"/>
                <a:cs typeface="Times New Roman" panose="02020603050405020304" pitchFamily="18" charset="0"/>
              </a:rPr>
              <a:t>2: Phì đại thất trái có thể </a:t>
            </a:r>
            <a:r>
              <a:rPr lang="en-US" sz="1300" b="0" i="0" dirty="0" err="1">
                <a:effectLst/>
                <a:latin typeface="Times New Roman" panose="02020603050405020304" pitchFamily="18" charset="0"/>
                <a:cs typeface="Times New Roman" panose="02020603050405020304" pitchFamily="18" charset="0"/>
              </a:rPr>
              <a:t>ảnh</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hướng</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đến</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kết</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quả</a:t>
            </a:r>
            <a:r>
              <a:rPr lang="en-US" sz="1300" b="0" i="0" dirty="0">
                <a:effectLst/>
                <a:latin typeface="Times New Roman" panose="02020603050405020304" pitchFamily="18" charset="0"/>
                <a:cs typeface="Times New Roman" panose="02020603050405020304" pitchFamily="18" charset="0"/>
              </a:rPr>
              <a:t> </a:t>
            </a:r>
            <a:r>
              <a:rPr lang="vi-VN" sz="1300" b="0" i="0" dirty="0">
                <a:effectLst/>
                <a:latin typeface="Times New Roman" panose="02020603050405020304" pitchFamily="18" charset="0"/>
                <a:cs typeface="Times New Roman" panose="02020603050405020304" pitchFamily="18" charset="0"/>
              </a:rPr>
              <a:t>hoặc chắc chắn</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ảnh</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hưởng</a:t>
            </a:r>
            <a:r>
              <a:rPr lang="en-US" sz="1300" b="0" i="0" dirty="0">
                <a:effectLst/>
                <a:latin typeface="Times New Roman" panose="02020603050405020304" pitchFamily="18" charset="0"/>
                <a:cs typeface="Times New Roman" panose="02020603050405020304" pitchFamily="18" charset="0"/>
              </a:rPr>
              <a:t> </a:t>
            </a:r>
            <a:endParaRPr lang="en-US" sz="1300" dirty="0">
              <a:latin typeface="Times New Roman" panose="02020603050405020304" pitchFamily="18" charset="0"/>
              <a:cs typeface="Times New Roman" panose="02020603050405020304" pitchFamily="18" charset="0"/>
            </a:endParaRPr>
          </a:p>
          <a:p>
            <a:pPr marL="457200" lvl="1" algn="l"/>
            <a:r>
              <a:rPr lang="en-US" sz="1300" b="0" i="0" dirty="0">
                <a:effectLst/>
                <a:latin typeface="Times New Roman" panose="02020603050405020304" pitchFamily="18" charset="0"/>
                <a:cs typeface="Times New Roman" panose="02020603050405020304" pitchFamily="18" charset="0"/>
              </a:rPr>
              <a:t>    </a:t>
            </a:r>
            <a:r>
              <a:rPr lang="vi-VN" sz="1300" b="0" i="0" dirty="0">
                <a:effectLst/>
                <a:latin typeface="Times New Roman" panose="02020603050405020304" pitchFamily="18" charset="0"/>
                <a:cs typeface="Times New Roman" panose="02020603050405020304" pitchFamily="18" charset="0"/>
              </a:rPr>
              <a:t>Buồng bơm chính của tim mở rộng</a:t>
            </a:r>
          </a:p>
          <a:p>
            <a:pPr algn="l"/>
            <a:r>
              <a:rPr lang="en-US" sz="1300" b="0" i="0" dirty="0">
                <a:effectLst/>
                <a:latin typeface="Times New Roman" panose="02020603050405020304" pitchFamily="18" charset="0"/>
                <a:cs typeface="Times New Roman" panose="02020603050405020304" pitchFamily="18" charset="0"/>
              </a:rPr>
              <a:t>8. </a:t>
            </a:r>
            <a:r>
              <a:rPr lang="en-US" sz="1300" dirty="0">
                <a:latin typeface="Times New Roman" panose="02020603050405020304" pitchFamily="18" charset="0"/>
                <a:cs typeface="Times New Roman" panose="02020603050405020304" pitchFamily="18" charset="0"/>
              </a:rPr>
              <a:t>T</a:t>
            </a:r>
            <a:r>
              <a:rPr lang="vi-VN" sz="1300" b="0" i="0" dirty="0">
                <a:effectLst/>
                <a:latin typeface="Times New Roman" panose="02020603050405020304" pitchFamily="18" charset="0"/>
                <a:cs typeface="Times New Roman" panose="02020603050405020304" pitchFamily="18" charset="0"/>
              </a:rPr>
              <a:t>halach – nhịp tim tối đa đạt được</a:t>
            </a:r>
          </a:p>
          <a:p>
            <a:pPr algn="l"/>
            <a:r>
              <a:rPr lang="en-US" sz="1300" b="0" i="0" dirty="0">
                <a:effectLst/>
                <a:latin typeface="Times New Roman" panose="02020603050405020304" pitchFamily="18" charset="0"/>
                <a:cs typeface="Times New Roman" panose="02020603050405020304" pitchFamily="18" charset="0"/>
              </a:rPr>
              <a:t>9. </a:t>
            </a:r>
            <a:r>
              <a:rPr lang="en-US" sz="1300" dirty="0">
                <a:latin typeface="Times New Roman" panose="02020603050405020304" pitchFamily="18" charset="0"/>
                <a:cs typeface="Times New Roman" panose="02020603050405020304" pitchFamily="18" charset="0"/>
              </a:rPr>
              <a:t>E</a:t>
            </a:r>
            <a:r>
              <a:rPr lang="vi-VN" sz="1300" b="0" i="0" dirty="0">
                <a:effectLst/>
                <a:latin typeface="Times New Roman" panose="02020603050405020304" pitchFamily="18" charset="0"/>
                <a:cs typeface="Times New Roman" panose="02020603050405020304" pitchFamily="18" charset="0"/>
              </a:rPr>
              <a:t>xang – đau thắt ngực do gắng sức</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trong</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quá</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trình</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tập</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thể</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dục</a:t>
            </a:r>
            <a:r>
              <a:rPr lang="en-US" sz="1300" b="0" i="0" dirty="0">
                <a:effectLst/>
                <a:latin typeface="Times New Roman" panose="02020603050405020304" pitchFamily="18" charset="0"/>
                <a:cs typeface="Times New Roman" panose="02020603050405020304" pitchFamily="18" charset="0"/>
              </a:rPr>
              <a:t> hay </a:t>
            </a:r>
            <a:r>
              <a:rPr lang="en-US" sz="1300" b="0" i="0" dirty="0" err="1">
                <a:effectLst/>
                <a:latin typeface="Times New Roman" panose="02020603050405020304" pitchFamily="18" charset="0"/>
                <a:cs typeface="Times New Roman" panose="02020603050405020304" pitchFamily="18" charset="0"/>
              </a:rPr>
              <a:t>hoạt</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động</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nặng</a:t>
            </a:r>
            <a:r>
              <a:rPr lang="vi-VN" sz="1300" b="0" i="0" dirty="0">
                <a:effectLst/>
                <a:latin typeface="Times New Roman" panose="02020603050405020304" pitchFamily="18" charset="0"/>
                <a:cs typeface="Times New Roman" panose="02020603050405020304" pitchFamily="18" charset="0"/>
              </a:rPr>
              <a:t> (1 = có; 0 = không)</a:t>
            </a:r>
          </a:p>
          <a:p>
            <a:pPr algn="l"/>
            <a:r>
              <a:rPr lang="en-US" sz="1300" b="0" i="0" dirty="0">
                <a:effectLst/>
                <a:latin typeface="Times New Roman" panose="02020603050405020304" pitchFamily="18" charset="0"/>
                <a:cs typeface="Times New Roman" panose="02020603050405020304" pitchFamily="18" charset="0"/>
              </a:rPr>
              <a:t>10. </a:t>
            </a:r>
            <a:r>
              <a:rPr lang="en-US" sz="1300" dirty="0">
                <a:latin typeface="Times New Roman" panose="02020603050405020304" pitchFamily="18" charset="0"/>
                <a:cs typeface="Times New Roman" panose="02020603050405020304" pitchFamily="18" charset="0"/>
              </a:rPr>
              <a:t>O</a:t>
            </a:r>
            <a:r>
              <a:rPr lang="vi-VN" sz="1300" b="0" i="0" dirty="0">
                <a:effectLst/>
                <a:latin typeface="Times New Roman" panose="02020603050405020304" pitchFamily="18" charset="0"/>
                <a:cs typeface="Times New Roman" panose="02020603050405020304" pitchFamily="18" charset="0"/>
              </a:rPr>
              <a:t>ldpeak – ST chênh xuống do gắng sức so với nghỉ ngơi</a:t>
            </a:r>
          </a:p>
          <a:p>
            <a:pPr marL="457200" lvl="1" algn="l"/>
            <a:r>
              <a:rPr lang="en-US" sz="1300" dirty="0">
                <a:latin typeface="Times New Roman" panose="02020603050405020304" pitchFamily="18" charset="0"/>
                <a:cs typeface="Times New Roman" panose="02020603050405020304" pitchFamily="18" charset="0"/>
              </a:rPr>
              <a:t>N</a:t>
            </a:r>
            <a:r>
              <a:rPr lang="vi-VN" sz="1300" b="0" i="0" dirty="0">
                <a:effectLst/>
                <a:latin typeface="Times New Roman" panose="02020603050405020304" pitchFamily="18" charset="0"/>
                <a:cs typeface="Times New Roman" panose="02020603050405020304" pitchFamily="18" charset="0"/>
              </a:rPr>
              <a:t>hìn vào sự căng thẳng</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gắng</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sức</a:t>
            </a:r>
            <a:r>
              <a:rPr lang="vi-VN" sz="1300" b="0" i="0" dirty="0">
                <a:effectLst/>
                <a:latin typeface="Times New Roman" panose="02020603050405020304" pitchFamily="18" charset="0"/>
                <a:cs typeface="Times New Roman" panose="02020603050405020304" pitchFamily="18" charset="0"/>
              </a:rPr>
              <a:t> của tim trong khi tập thể dục trái tim không khỏe mạnh sẽ căng thẳng hơn</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để</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dẫn</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đến</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kết</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quả</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bệnh</a:t>
            </a:r>
            <a:r>
              <a:rPr lang="en-US" sz="1300" b="0" i="0" dirty="0">
                <a:effectLst/>
                <a:latin typeface="Times New Roman" panose="02020603050405020304" pitchFamily="18" charset="0"/>
                <a:cs typeface="Times New Roman" panose="02020603050405020304" pitchFamily="18" charset="0"/>
              </a:rPr>
              <a:t> </a:t>
            </a:r>
            <a:r>
              <a:rPr lang="en-US" sz="1300" b="0" i="0" dirty="0" err="1">
                <a:effectLst/>
                <a:latin typeface="Times New Roman" panose="02020603050405020304" pitchFamily="18" charset="0"/>
                <a:cs typeface="Times New Roman" panose="02020603050405020304" pitchFamily="18" charset="0"/>
              </a:rPr>
              <a:t>tim</a:t>
            </a:r>
            <a:r>
              <a:rPr lang="en-US" sz="1300" b="0" i="0" dirty="0">
                <a:effectLst/>
                <a:latin typeface="Times New Roman" panose="02020603050405020304" pitchFamily="18" charset="0"/>
                <a:cs typeface="Times New Roman" panose="02020603050405020304" pitchFamily="18" charset="0"/>
              </a:rPr>
              <a:t>)</a:t>
            </a:r>
            <a:endParaRPr lang="vi-VN" sz="1300" b="0" i="0" dirty="0">
              <a:effectLst/>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EEE2E67-AE0E-B332-B5E7-645410F9B2DB}"/>
              </a:ext>
            </a:extLst>
          </p:cNvPr>
          <p:cNvSpPr txBox="1"/>
          <p:nvPr/>
        </p:nvSpPr>
        <p:spPr>
          <a:xfrm>
            <a:off x="6541474" y="3868802"/>
            <a:ext cx="5575633" cy="2893100"/>
          </a:xfrm>
          <a:prstGeom prst="rect">
            <a:avLst/>
          </a:prstGeom>
          <a:noFill/>
          <a:ln>
            <a:solidFill>
              <a:schemeClr val="bg2"/>
            </a:solidFill>
          </a:ln>
        </p:spPr>
        <p:txBody>
          <a:bodyPr wrap="square">
            <a:spAutoFit/>
          </a:bodyPr>
          <a:lstStyle/>
          <a:p>
            <a:pPr algn="l"/>
            <a:r>
              <a:rPr lang="en-US" sz="1300" b="0" i="0" dirty="0">
                <a:effectLst/>
                <a:latin typeface="Times New Roman" panose="02020603050405020304" pitchFamily="18" charset="0"/>
                <a:cs typeface="Times New Roman" panose="02020603050405020304" pitchFamily="18" charset="0"/>
              </a:rPr>
              <a:t>11. Slope </a:t>
            </a:r>
            <a:r>
              <a:rPr lang="vi-VN" sz="1300" b="0" i="0" dirty="0">
                <a:effectLst/>
                <a:latin typeface="Times New Roman" panose="02020603050405020304" pitchFamily="18" charset="0"/>
                <a:cs typeface="Times New Roman" panose="02020603050405020304" pitchFamily="18" charset="0"/>
              </a:rPr>
              <a:t>– độ dốc của đoạn ST tập thể dục đỉnh</a:t>
            </a:r>
          </a:p>
          <a:p>
            <a:pPr marL="457200" lvl="1" algn="l"/>
            <a:r>
              <a:rPr lang="vi-VN" sz="1300" b="0" i="0" dirty="0">
                <a:effectLst/>
                <a:latin typeface="Times New Roman" panose="02020603050405020304" pitchFamily="18" charset="0"/>
                <a:cs typeface="Times New Roman" panose="02020603050405020304" pitchFamily="18" charset="0"/>
              </a:rPr>
              <a:t>0: Upsloping: nhịp tim tốt hơn khi tập thể dục (không phổ biến)</a:t>
            </a:r>
          </a:p>
          <a:p>
            <a:pPr marL="457200" lvl="1" algn="l"/>
            <a:r>
              <a:rPr lang="vi-VN" sz="1300" b="0" i="0" dirty="0">
                <a:effectLst/>
                <a:latin typeface="Times New Roman" panose="02020603050405020304" pitchFamily="18" charset="0"/>
                <a:cs typeface="Times New Roman" panose="02020603050405020304" pitchFamily="18" charset="0"/>
              </a:rPr>
              <a:t>1: Flatsloping: thay đổi tối thiểu (trái tim khỏe mạnh điển hình)</a:t>
            </a:r>
          </a:p>
          <a:p>
            <a:pPr marL="457200" lvl="1" algn="l"/>
            <a:r>
              <a:rPr lang="vi-VN" sz="1300" b="0" i="0" dirty="0">
                <a:effectLst/>
                <a:latin typeface="Times New Roman" panose="02020603050405020304" pitchFamily="18" charset="0"/>
                <a:cs typeface="Times New Roman" panose="02020603050405020304" pitchFamily="18" charset="0"/>
              </a:rPr>
              <a:t>2: Downslopins: dấu hiệu của trái tim không khỏe mạnh</a:t>
            </a:r>
          </a:p>
          <a:p>
            <a:pPr algn="l"/>
            <a:r>
              <a:rPr lang="en-US" sz="1300" b="0" i="0" dirty="0">
                <a:effectLst/>
                <a:latin typeface="Times New Roman" panose="02020603050405020304" pitchFamily="18" charset="0"/>
                <a:cs typeface="Times New Roman" panose="02020603050405020304" pitchFamily="18" charset="0"/>
              </a:rPr>
              <a:t>12. </a:t>
            </a:r>
            <a:r>
              <a:rPr lang="en-US" sz="1300" dirty="0">
                <a:latin typeface="Times New Roman" panose="02020603050405020304" pitchFamily="18" charset="0"/>
                <a:cs typeface="Times New Roman" panose="02020603050405020304" pitchFamily="18" charset="0"/>
              </a:rPr>
              <a:t>C</a:t>
            </a:r>
            <a:r>
              <a:rPr lang="vi-VN" sz="1300" b="0" i="0" dirty="0">
                <a:effectLst/>
                <a:latin typeface="Times New Roman" panose="02020603050405020304" pitchFamily="18" charset="0"/>
                <a:cs typeface="Times New Roman" panose="02020603050405020304" pitchFamily="18" charset="0"/>
              </a:rPr>
              <a:t>a – số lượng tàu chính (0-3) được tô màu bằng bột</a:t>
            </a:r>
          </a:p>
          <a:p>
            <a:pPr marL="457200" lvl="1" algn="l"/>
            <a:r>
              <a:rPr lang="vi-VN" sz="1300" b="0" i="0" dirty="0">
                <a:effectLst/>
                <a:latin typeface="Times New Roman" panose="02020603050405020304" pitchFamily="18" charset="0"/>
                <a:cs typeface="Times New Roman" panose="02020603050405020304" pitchFamily="18" charset="0"/>
              </a:rPr>
              <a:t>mạch màu có nghĩa là bác sĩ có thể nhìn thấy máu chảy qua</a:t>
            </a:r>
          </a:p>
          <a:p>
            <a:pPr marL="457200" lvl="1" algn="l"/>
            <a:r>
              <a:rPr lang="vi-VN" sz="1300" b="0" i="0" dirty="0">
                <a:effectLst/>
                <a:latin typeface="Times New Roman" panose="02020603050405020304" pitchFamily="18" charset="0"/>
                <a:cs typeface="Times New Roman" panose="02020603050405020304" pitchFamily="18" charset="0"/>
              </a:rPr>
              <a:t>máu di chuyển càng nhiều càng tốt (không có cục máu đông)</a:t>
            </a:r>
          </a:p>
          <a:p>
            <a:pPr algn="l"/>
            <a:r>
              <a:rPr lang="en-US" sz="1300" b="0" i="0" dirty="0">
                <a:effectLst/>
                <a:latin typeface="Times New Roman" panose="02020603050405020304" pitchFamily="18" charset="0"/>
                <a:cs typeface="Times New Roman" panose="02020603050405020304" pitchFamily="18" charset="0"/>
              </a:rPr>
              <a:t>13. </a:t>
            </a:r>
            <a:r>
              <a:rPr lang="en-US" sz="1300" dirty="0">
                <a:latin typeface="Times New Roman" panose="02020603050405020304" pitchFamily="18" charset="0"/>
                <a:cs typeface="Times New Roman" panose="02020603050405020304" pitchFamily="18" charset="0"/>
              </a:rPr>
              <a:t>T</a:t>
            </a:r>
            <a:r>
              <a:rPr lang="vi-VN" sz="1300" b="0" i="0" dirty="0">
                <a:effectLst/>
                <a:latin typeface="Times New Roman" panose="02020603050405020304" pitchFamily="18" charset="0"/>
                <a:cs typeface="Times New Roman" panose="02020603050405020304" pitchFamily="18" charset="0"/>
              </a:rPr>
              <a:t>hal – kết quả ứng suất thali</a:t>
            </a:r>
          </a:p>
          <a:p>
            <a:pPr marL="457200" lvl="1" algn="l"/>
            <a:r>
              <a:rPr lang="vi-VN" sz="1300" b="0" i="0" dirty="0">
                <a:effectLst/>
                <a:latin typeface="Times New Roman" panose="02020603050405020304" pitchFamily="18" charset="0"/>
                <a:cs typeface="Times New Roman" panose="02020603050405020304" pitchFamily="18" charset="0"/>
              </a:rPr>
              <a:t>1,3: bình thường</a:t>
            </a:r>
          </a:p>
          <a:p>
            <a:pPr marL="457200" lvl="1" algn="l"/>
            <a:r>
              <a:rPr lang="vi-VN" sz="1300" b="0" i="0" dirty="0">
                <a:effectLst/>
                <a:latin typeface="Times New Roman" panose="02020603050405020304" pitchFamily="18" charset="0"/>
                <a:cs typeface="Times New Roman" panose="02020603050405020304" pitchFamily="18" charset="0"/>
              </a:rPr>
              <a:t>6: lỗi đã sửa (trước đây là lỗi nhưng bây giờ đã ổn)</a:t>
            </a:r>
          </a:p>
          <a:p>
            <a:pPr marL="457200" lvl="1" algn="l"/>
            <a:r>
              <a:rPr lang="vi-VN" sz="1300" b="0" i="0" dirty="0">
                <a:effectLst/>
                <a:latin typeface="Times New Roman" panose="02020603050405020304" pitchFamily="18" charset="0"/>
                <a:cs typeface="Times New Roman" panose="02020603050405020304" pitchFamily="18" charset="0"/>
              </a:rPr>
              <a:t>7: khiếm khuyết có thể đảo ngược (không có chuyển động máu thích hợp khi tập thể dục)</a:t>
            </a:r>
          </a:p>
          <a:p>
            <a:pPr algn="l"/>
            <a:r>
              <a:rPr lang="en-US" sz="1300" b="0" i="0" dirty="0">
                <a:effectLst/>
                <a:latin typeface="Times New Roman" panose="02020603050405020304" pitchFamily="18" charset="0"/>
                <a:cs typeface="Times New Roman" panose="02020603050405020304" pitchFamily="18" charset="0"/>
              </a:rPr>
              <a:t>14. Result </a:t>
            </a:r>
            <a:r>
              <a:rPr lang="vi-VN" sz="1300" b="0" i="0" dirty="0">
                <a:effectLst/>
                <a:latin typeface="Times New Roman" panose="02020603050405020304" pitchFamily="18" charset="0"/>
                <a:cs typeface="Times New Roman" panose="02020603050405020304" pitchFamily="18" charset="0"/>
              </a:rPr>
              <a:t>– có bệnh hay không (1=có, 0=không) (thuộc tính dự đoán)</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230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98" y="27186"/>
            <a:ext cx="10360501" cy="783510"/>
          </a:xfrm>
        </p:spPr>
        <p:txBody>
          <a:bodyPr>
            <a:noAutofit/>
          </a:bodyPr>
          <a:lstStyle/>
          <a:p>
            <a:r>
              <a:rPr lang="en-US" sz="2200" b="1" dirty="0">
                <a:latin typeface="Times New Roman" panose="02020603050405020304" pitchFamily="18" charset="0"/>
                <a:cs typeface="Times New Roman" panose="02020603050405020304" pitchFamily="18" charset="0"/>
              </a:rPr>
              <a:t>2. </a:t>
            </a:r>
            <a:r>
              <a:rPr lang="vi-VN" sz="2200" b="1" dirty="0">
                <a:latin typeface="Times New Roman" panose="02020603050405020304" pitchFamily="18" charset="0"/>
                <a:cs typeface="Times New Roman" panose="02020603050405020304" pitchFamily="18" charset="0"/>
              </a:rPr>
              <a:t>PHƯƠNG PHÁP THỰC HIỆN</a:t>
            </a:r>
            <a:br>
              <a:rPr lang="en-US" sz="2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2.1 </a:t>
            </a:r>
            <a:r>
              <a:rPr lang="en-US" sz="2000" b="1" dirty="0" err="1">
                <a:latin typeface="Times New Roman" panose="02020603050405020304" pitchFamily="18" charset="0"/>
                <a:cs typeface="Times New Roman" panose="02020603050405020304" pitchFamily="18" charset="0"/>
              </a:rPr>
              <a:t>Bản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mô</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endParaRPr lang="vi-VN" sz="2000" b="1"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29E7DE77-991C-D309-2233-96B154784F8F}"/>
              </a:ext>
            </a:extLst>
          </p:cNvPr>
          <p:cNvGraphicFramePr>
            <a:graphicFrameLocks noGrp="1"/>
          </p:cNvGraphicFramePr>
          <p:nvPr>
            <p:extLst>
              <p:ext uri="{D42A27DB-BD31-4B8C-83A1-F6EECF244321}">
                <p14:modId xmlns:p14="http://schemas.microsoft.com/office/powerpoint/2010/main" val="1375311509"/>
              </p:ext>
            </p:extLst>
          </p:nvPr>
        </p:nvGraphicFramePr>
        <p:xfrm>
          <a:off x="227010" y="861120"/>
          <a:ext cx="10744200" cy="3915385"/>
        </p:xfrm>
        <a:graphic>
          <a:graphicData uri="http://schemas.openxmlformats.org/drawingml/2006/table">
            <a:tbl>
              <a:tblPr>
                <a:tableStyleId>{D03447BB-5D67-496B-8E87-E561075AD55C}</a:tableStyleId>
              </a:tblPr>
              <a:tblGrid>
                <a:gridCol w="511308">
                  <a:extLst>
                    <a:ext uri="{9D8B030D-6E8A-4147-A177-3AD203B41FA5}">
                      <a16:colId xmlns:a16="http://schemas.microsoft.com/office/drawing/2014/main" val="433954757"/>
                    </a:ext>
                  </a:extLst>
                </a:gridCol>
                <a:gridCol w="595483">
                  <a:extLst>
                    <a:ext uri="{9D8B030D-6E8A-4147-A177-3AD203B41FA5}">
                      <a16:colId xmlns:a16="http://schemas.microsoft.com/office/drawing/2014/main" val="3432880630"/>
                    </a:ext>
                  </a:extLst>
                </a:gridCol>
                <a:gridCol w="472827">
                  <a:extLst>
                    <a:ext uri="{9D8B030D-6E8A-4147-A177-3AD203B41FA5}">
                      <a16:colId xmlns:a16="http://schemas.microsoft.com/office/drawing/2014/main" val="603194551"/>
                    </a:ext>
                  </a:extLst>
                </a:gridCol>
                <a:gridCol w="424728">
                  <a:extLst>
                    <a:ext uri="{9D8B030D-6E8A-4147-A177-3AD203B41FA5}">
                      <a16:colId xmlns:a16="http://schemas.microsoft.com/office/drawing/2014/main" val="1984874253"/>
                    </a:ext>
                  </a:extLst>
                </a:gridCol>
                <a:gridCol w="1033198">
                  <a:extLst>
                    <a:ext uri="{9D8B030D-6E8A-4147-A177-3AD203B41FA5}">
                      <a16:colId xmlns:a16="http://schemas.microsoft.com/office/drawing/2014/main" val="2732841855"/>
                    </a:ext>
                  </a:extLst>
                </a:gridCol>
                <a:gridCol w="619533">
                  <a:extLst>
                    <a:ext uri="{9D8B030D-6E8A-4147-A177-3AD203B41FA5}">
                      <a16:colId xmlns:a16="http://schemas.microsoft.com/office/drawing/2014/main" val="2958594340"/>
                    </a:ext>
                  </a:extLst>
                </a:gridCol>
                <a:gridCol w="439157">
                  <a:extLst>
                    <a:ext uri="{9D8B030D-6E8A-4147-A177-3AD203B41FA5}">
                      <a16:colId xmlns:a16="http://schemas.microsoft.com/office/drawing/2014/main" val="744660805"/>
                    </a:ext>
                  </a:extLst>
                </a:gridCol>
                <a:gridCol w="1004337">
                  <a:extLst>
                    <a:ext uri="{9D8B030D-6E8A-4147-A177-3AD203B41FA5}">
                      <a16:colId xmlns:a16="http://schemas.microsoft.com/office/drawing/2014/main" val="1226271518"/>
                    </a:ext>
                  </a:extLst>
                </a:gridCol>
                <a:gridCol w="1033198">
                  <a:extLst>
                    <a:ext uri="{9D8B030D-6E8A-4147-A177-3AD203B41FA5}">
                      <a16:colId xmlns:a16="http://schemas.microsoft.com/office/drawing/2014/main" val="1834732627"/>
                    </a:ext>
                  </a:extLst>
                </a:gridCol>
                <a:gridCol w="867251">
                  <a:extLst>
                    <a:ext uri="{9D8B030D-6E8A-4147-A177-3AD203B41FA5}">
                      <a16:colId xmlns:a16="http://schemas.microsoft.com/office/drawing/2014/main" val="3634992124"/>
                    </a:ext>
                  </a:extLst>
                </a:gridCol>
                <a:gridCol w="1107754">
                  <a:extLst>
                    <a:ext uri="{9D8B030D-6E8A-4147-A177-3AD203B41FA5}">
                      <a16:colId xmlns:a16="http://schemas.microsoft.com/office/drawing/2014/main" val="500142939"/>
                    </a:ext>
                  </a:extLst>
                </a:gridCol>
                <a:gridCol w="737381">
                  <a:extLst>
                    <a:ext uri="{9D8B030D-6E8A-4147-A177-3AD203B41FA5}">
                      <a16:colId xmlns:a16="http://schemas.microsoft.com/office/drawing/2014/main" val="3204424536"/>
                    </a:ext>
                  </a:extLst>
                </a:gridCol>
                <a:gridCol w="424728">
                  <a:extLst>
                    <a:ext uri="{9D8B030D-6E8A-4147-A177-3AD203B41FA5}">
                      <a16:colId xmlns:a16="http://schemas.microsoft.com/office/drawing/2014/main" val="2716080627"/>
                    </a:ext>
                  </a:extLst>
                </a:gridCol>
                <a:gridCol w="549789">
                  <a:extLst>
                    <a:ext uri="{9D8B030D-6E8A-4147-A177-3AD203B41FA5}">
                      <a16:colId xmlns:a16="http://schemas.microsoft.com/office/drawing/2014/main" val="1668627725"/>
                    </a:ext>
                  </a:extLst>
                </a:gridCol>
                <a:gridCol w="923528">
                  <a:extLst>
                    <a:ext uri="{9D8B030D-6E8A-4147-A177-3AD203B41FA5}">
                      <a16:colId xmlns:a16="http://schemas.microsoft.com/office/drawing/2014/main" val="3704373950"/>
                    </a:ext>
                  </a:extLst>
                </a:gridCol>
              </a:tblGrid>
              <a:tr h="478765">
                <a:tc>
                  <a:txBody>
                    <a:bodyPr/>
                    <a:lstStyle/>
                    <a:p>
                      <a:pPr algn="ctr" fontAlgn="ctr"/>
                      <a:r>
                        <a:rPr lang="en-US" sz="2000" u="none" strike="noStrike" kern="120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ea typeface="+mn-ea"/>
                          <a:cs typeface="Times New Roman" panose="02020603050405020304" pitchFamily="18" charset="0"/>
                        </a:rPr>
                        <a:t>No</a:t>
                      </a: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 </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Age</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Sex</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Cp</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err="1">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Trestbps</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Chol</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err="1">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Fbs</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err="1">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Restecg</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err="1">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Thalach</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err="1">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Exang</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err="1">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Oldpeak</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Slope</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Ca</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u="none" strike="noStrike" dirty="0" err="1">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rPr>
                        <a:t>Thal</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kern="120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ffectLst/>
                          <a:latin typeface="Times New Roman" panose="02020603050405020304" pitchFamily="18" charset="0"/>
                          <a:ea typeface="+mn-ea"/>
                          <a:cs typeface="Times New Roman" panose="02020603050405020304" pitchFamily="18" charset="0"/>
                        </a:rPr>
                        <a:t>Result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16731"/>
                  </a:ext>
                </a:extLst>
              </a:tr>
              <a:tr h="286901">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1"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63</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145</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233</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150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2.3</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303627"/>
                  </a:ext>
                </a:extLst>
              </a:tr>
              <a:tr h="286901">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1"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37</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130</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250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187</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3.5</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330178"/>
                  </a:ext>
                </a:extLst>
              </a:tr>
              <a:tr h="286901">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a:t>
                      </a:r>
                      <a:endParaRPr lang="en-US" sz="2000" b="1"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41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130</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204</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172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1.4</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1569647"/>
                  </a:ext>
                </a:extLst>
              </a:tr>
              <a:tr h="286901">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a:t>
                      </a:r>
                      <a:endParaRPr lang="en-US" sz="2000" b="1"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56</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120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236</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178</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0.8</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1999590"/>
                  </a:ext>
                </a:extLst>
              </a:tr>
              <a:tr h="286901">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4</a:t>
                      </a:r>
                      <a:endParaRPr lang="en-US" sz="2000" b="1"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57</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120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354</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163</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0.6</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066644"/>
                  </a:ext>
                </a:extLst>
              </a:tr>
              <a:tr h="286901">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1"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393169"/>
                  </a:ext>
                </a:extLst>
              </a:tr>
              <a:tr h="286901">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298</a:t>
                      </a:r>
                      <a:endParaRPr lang="en-US" sz="2000" b="1"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57</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140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241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123</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0.2</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6459246"/>
                  </a:ext>
                </a:extLst>
              </a:tr>
              <a:tr h="286901">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299</a:t>
                      </a:r>
                      <a:endParaRPr lang="en-US" sz="2000" b="1"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45</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110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264</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132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1891316"/>
                  </a:ext>
                </a:extLst>
              </a:tr>
              <a:tr h="286901">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300</a:t>
                      </a:r>
                      <a:endParaRPr lang="en-US" sz="2000" b="1"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68</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144</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193</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141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3.4</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72268"/>
                  </a:ext>
                </a:extLst>
              </a:tr>
              <a:tr h="286901">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301</a:t>
                      </a:r>
                      <a:endParaRPr lang="en-US" sz="2000" b="1"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57</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130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131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115</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1.2</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9480657"/>
                  </a:ext>
                </a:extLst>
              </a:tr>
              <a:tr h="286901">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302</a:t>
                      </a:r>
                      <a:endParaRPr lang="en-US" sz="2000" b="1"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57</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130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236</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174</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1</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2</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200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latin typeface="Times New Roman" panose="02020603050405020304" pitchFamily="18" charset="0"/>
                          <a:cs typeface="Times New Roman" panose="02020603050405020304" pitchFamily="18" charset="0"/>
                        </a:rPr>
                        <a:t>0</a:t>
                      </a:r>
                      <a:endParaRPr lang="en-US" sz="2000" b="0" i="0" u="none" strike="noStrike"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3717346"/>
                  </a:ext>
                </a:extLst>
              </a:tr>
            </a:tbl>
          </a:graphicData>
        </a:graphic>
      </p:graphicFrame>
      <p:sp>
        <p:nvSpPr>
          <p:cNvPr id="14" name="TextBox 13">
            <a:extLst>
              <a:ext uri="{FF2B5EF4-FFF2-40B4-BE49-F238E27FC236}">
                <a16:creationId xmlns:a16="http://schemas.microsoft.com/office/drawing/2014/main" id="{0ACFE7DC-F3AB-3373-1724-E2499AE4E0D7}"/>
              </a:ext>
            </a:extLst>
          </p:cNvPr>
          <p:cNvSpPr txBox="1"/>
          <p:nvPr/>
        </p:nvSpPr>
        <p:spPr>
          <a:xfrm>
            <a:off x="0" y="6477000"/>
            <a:ext cx="6423818" cy="400110"/>
          </a:xfrm>
          <a:prstGeom prst="rect">
            <a:avLst/>
          </a:prstGeom>
          <a:noFill/>
          <a:ln>
            <a:noFill/>
          </a:ln>
        </p:spPr>
        <p:txBody>
          <a:bodyPr wrap="square" rtlCol="0" anchor="ctr" anchorCtr="1">
            <a:spAutoFit/>
          </a:bodyPr>
          <a:lstStyle/>
          <a:p>
            <a:r>
              <a:rPr lang="en-US" sz="1000" i="1" u="sng" dirty="0">
                <a:latin typeface="Times New Roman" panose="02020603050405020304" pitchFamily="18" charset="0"/>
                <a:cs typeface="Times New Roman" panose="02020603050405020304" pitchFamily="18" charset="0"/>
              </a:rPr>
              <a:t> </a:t>
            </a:r>
            <a:r>
              <a:rPr lang="en-US" sz="1000" i="1"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https://jovian.ai/reshmyak/heart-disease</a:t>
            </a:r>
            <a:endParaRPr lang="en-US" sz="1000" i="1" u="sng" dirty="0">
              <a:latin typeface="Times New Roman" panose="02020603050405020304" pitchFamily="18" charset="0"/>
              <a:cs typeface="Times New Roman" panose="02020603050405020304" pitchFamily="18" charset="0"/>
            </a:endParaRPr>
          </a:p>
          <a:p>
            <a:r>
              <a:rPr lang="en-US" sz="1000" i="1" u="sng" dirty="0">
                <a:latin typeface="Times New Roman" panose="02020603050405020304" pitchFamily="18" charset="0"/>
                <a:cs typeface="Times New Roman" panose="02020603050405020304" pitchFamily="18" charset="0"/>
              </a:rPr>
              <a:t>https://www.kaggle.com/datasets/johnsmith88/heart-disease-dataset?resource=download</a:t>
            </a:r>
          </a:p>
        </p:txBody>
      </p:sp>
      <p:sp>
        <p:nvSpPr>
          <p:cNvPr id="15" name="TextBox 14">
            <a:extLst>
              <a:ext uri="{FF2B5EF4-FFF2-40B4-BE49-F238E27FC236}">
                <a16:creationId xmlns:a16="http://schemas.microsoft.com/office/drawing/2014/main" id="{C3081B38-5EE8-7566-C8D7-6346B4EF0683}"/>
              </a:ext>
            </a:extLst>
          </p:cNvPr>
          <p:cNvSpPr txBox="1"/>
          <p:nvPr/>
        </p:nvSpPr>
        <p:spPr>
          <a:xfrm>
            <a:off x="599075" y="4783725"/>
            <a:ext cx="5791200" cy="369332"/>
          </a:xfrm>
          <a:prstGeom prst="rect">
            <a:avLst/>
          </a:prstGeom>
          <a:noFill/>
        </p:spPr>
        <p:txBody>
          <a:bodyPr wrap="square" rtlCol="0">
            <a:spAutoFit/>
          </a:bodyPr>
          <a:lstStyle/>
          <a:p>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4194469-2CDE-F9EB-7CA6-8CE977A65CDD}"/>
              </a:ext>
            </a:extLst>
          </p:cNvPr>
          <p:cNvSpPr txBox="1"/>
          <p:nvPr/>
        </p:nvSpPr>
        <p:spPr>
          <a:xfrm>
            <a:off x="2970212" y="5221445"/>
            <a:ext cx="5715000" cy="1200329"/>
          </a:xfrm>
          <a:prstGeom prst="rect">
            <a:avLst/>
          </a:prstGeom>
          <a:noFill/>
          <a:ln>
            <a:solidFill>
              <a:schemeClr val="bg2"/>
            </a:solidFill>
          </a:ln>
        </p:spPr>
        <p:txBody>
          <a:bodyPr wrap="square">
            <a:spAutoFit/>
          </a:bodyPr>
          <a:lstStyle/>
          <a:p>
            <a:r>
              <a:rPr lang="en-US" b="1" i="0" dirty="0" err="1">
                <a:effectLst/>
                <a:latin typeface="Times New Roman" panose="02020603050405020304" pitchFamily="18" charset="0"/>
                <a:cs typeface="Times New Roman" panose="02020603050405020304" pitchFamily="18" charset="0"/>
              </a:rPr>
              <a:t>Trong</a:t>
            </a:r>
            <a:r>
              <a:rPr lang="en-US" b="1" i="0" dirty="0">
                <a:effectLst/>
                <a:latin typeface="Times New Roman" panose="02020603050405020304" pitchFamily="18" charset="0"/>
                <a:cs typeface="Times New Roman" panose="02020603050405020304" pitchFamily="18" charset="0"/>
              </a:rPr>
              <a:t> </a:t>
            </a:r>
            <a:r>
              <a:rPr lang="en-US" b="1" i="0" dirty="0" err="1">
                <a:effectLst/>
                <a:latin typeface="Times New Roman" panose="02020603050405020304" pitchFamily="18" charset="0"/>
                <a:cs typeface="Times New Roman" panose="02020603050405020304" pitchFamily="18" charset="0"/>
              </a:rPr>
              <a:t>tập</a:t>
            </a:r>
            <a:r>
              <a:rPr lang="en-US" b="1" i="0" dirty="0">
                <a:effectLst/>
                <a:latin typeface="Times New Roman" panose="02020603050405020304" pitchFamily="18" charset="0"/>
                <a:cs typeface="Times New Roman" panose="02020603050405020304" pitchFamily="18" charset="0"/>
              </a:rPr>
              <a:t> </a:t>
            </a:r>
            <a:r>
              <a:rPr lang="en-US" b="1" i="0" dirty="0" err="1">
                <a:effectLst/>
                <a:latin typeface="Times New Roman" panose="02020603050405020304" pitchFamily="18" charset="0"/>
                <a:cs typeface="Times New Roman" panose="02020603050405020304" pitchFamily="18" charset="0"/>
              </a:rPr>
              <a:t>dữ</a:t>
            </a:r>
            <a:r>
              <a:rPr lang="en-US" b="1" i="0" dirty="0">
                <a:effectLst/>
                <a:latin typeface="Times New Roman" panose="02020603050405020304" pitchFamily="18" charset="0"/>
                <a:cs typeface="Times New Roman" panose="02020603050405020304" pitchFamily="18" charset="0"/>
              </a:rPr>
              <a:t> </a:t>
            </a:r>
            <a:r>
              <a:rPr lang="en-US" b="1" i="0" dirty="0" err="1">
                <a:effectLst/>
                <a:latin typeface="Times New Roman" panose="02020603050405020304" pitchFamily="18" charset="0"/>
                <a:cs typeface="Times New Roman" panose="02020603050405020304" pitchFamily="18" charset="0"/>
              </a:rPr>
              <a:t>liệu</a:t>
            </a:r>
            <a:r>
              <a:rPr lang="en-US" b="1" i="0" dirty="0">
                <a:effectLst/>
                <a:latin typeface="Times New Roman" panose="02020603050405020304" pitchFamily="18" charset="0"/>
                <a:cs typeface="Times New Roman" panose="02020603050405020304" pitchFamily="18" charset="0"/>
              </a:rPr>
              <a:t> bao </a:t>
            </a:r>
            <a:r>
              <a:rPr lang="en-US" b="1" i="0" dirty="0" err="1">
                <a:effectLst/>
                <a:latin typeface="Times New Roman" panose="02020603050405020304" pitchFamily="18" charset="0"/>
                <a:cs typeface="Times New Roman" panose="02020603050405020304" pitchFamily="18" charset="0"/>
              </a:rPr>
              <a:t>gồm</a:t>
            </a:r>
            <a:r>
              <a:rPr lang="en-US" b="1" i="0" dirty="0">
                <a:effectLst/>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303 </a:t>
            </a:r>
            <a:r>
              <a:rPr lang="en-US" b="0" i="0" dirty="0" err="1">
                <a:effectLst/>
                <a:latin typeface="Times New Roman" panose="02020603050405020304" pitchFamily="18" charset="0"/>
                <a:cs typeface="Times New Roman" panose="02020603050405020304" pitchFamily="18" charset="0"/>
              </a:rPr>
              <a:t>hàng</a:t>
            </a:r>
            <a:endParaRPr lang="en-US" b="0" i="0" dirty="0">
              <a:effectLst/>
              <a:latin typeface="Times New Roman" panose="02020603050405020304" pitchFamily="18" charset="0"/>
              <a:cs typeface="Times New Roman" panose="02020603050405020304" pitchFamily="18" charset="0"/>
            </a:endParaRPr>
          </a:p>
          <a:p>
            <a:r>
              <a:rPr lang="en-US" b="0" i="0" dirty="0" err="1">
                <a:effectLst/>
                <a:latin typeface="Times New Roman" panose="02020603050405020304" pitchFamily="18" charset="0"/>
                <a:cs typeface="Times New Roman" panose="02020603050405020304" pitchFamily="18" charset="0"/>
              </a:rPr>
              <a:t>Tổng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số</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cột</a:t>
            </a:r>
            <a:r>
              <a:rPr lang="en-US" b="0" i="0" dirty="0">
                <a:effectLst/>
                <a:latin typeface="Times New Roman" panose="02020603050405020304" pitchFamily="18" charset="0"/>
                <a:cs typeface="Times New Roman" panose="02020603050405020304" pitchFamily="18" charset="0"/>
              </a:rPr>
              <a:t>: 14 </a:t>
            </a:r>
            <a:r>
              <a:rPr lang="en-US" b="0" i="0" dirty="0" err="1">
                <a:effectLst/>
                <a:latin typeface="Times New Roman" panose="02020603050405020304" pitchFamily="18" charset="0"/>
                <a:cs typeface="Times New Roman" panose="02020603050405020304" pitchFamily="18" charset="0"/>
              </a:rPr>
              <a:t>cột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92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84E7D733-5B93-5DE5-0F91-E81665F8F4AC}"/>
              </a:ext>
            </a:extLst>
          </p:cNvPr>
          <p:cNvSpPr>
            <a:spLocks noGrp="1" noChangeArrowheads="1"/>
          </p:cNvSpPr>
          <p:nvPr>
            <p:ph type="title"/>
          </p:nvPr>
        </p:nvSpPr>
        <p:spPr>
          <a:xfrm>
            <a:off x="836612" y="526001"/>
            <a:ext cx="7696200" cy="990600"/>
          </a:xfrm>
        </p:spPr>
        <p:txBody>
          <a:bodyPr>
            <a:normAutofit fontScale="90000"/>
          </a:bodyPr>
          <a:lstStyle/>
          <a:p>
            <a:r>
              <a:rPr lang="en-US" sz="2400" dirty="0"/>
              <a:t>Minitab</a:t>
            </a:r>
            <a:br>
              <a:rPr lang="en-US" sz="2400" dirty="0"/>
            </a:br>
            <a:r>
              <a:rPr lang="en-US" sz="2400" dirty="0"/>
              <a:t>Stat </a:t>
            </a:r>
            <a:r>
              <a:rPr lang="en-US" sz="2400" dirty="0">
                <a:sym typeface="Wingdings" pitchFamily="2" charset="2"/>
              </a:rPr>
              <a:t> regression Binary Logistics Regression</a:t>
            </a:r>
            <a:endParaRPr lang="en-US" sz="2400" dirty="0"/>
          </a:p>
        </p:txBody>
      </p:sp>
      <p:pic>
        <p:nvPicPr>
          <p:cNvPr id="6" name="Picture 5">
            <a:extLst>
              <a:ext uri="{FF2B5EF4-FFF2-40B4-BE49-F238E27FC236}">
                <a16:creationId xmlns:a16="http://schemas.microsoft.com/office/drawing/2014/main" id="{53B02BC7-A6DC-CEB9-AE4E-988BB93B0B53}"/>
              </a:ext>
            </a:extLst>
          </p:cNvPr>
          <p:cNvPicPr>
            <a:picLocks noChangeAspect="1"/>
          </p:cNvPicPr>
          <p:nvPr/>
        </p:nvPicPr>
        <p:blipFill rotWithShape="1">
          <a:blip r:embed="rId3"/>
          <a:srcRect b="12550"/>
          <a:stretch/>
        </p:blipFill>
        <p:spPr>
          <a:xfrm>
            <a:off x="531812" y="1600200"/>
            <a:ext cx="10287000" cy="5057775"/>
          </a:xfrm>
          <a:prstGeom prst="rect">
            <a:avLst/>
          </a:prstGeom>
        </p:spPr>
      </p:pic>
      <p:sp>
        <p:nvSpPr>
          <p:cNvPr id="8" name="TextBox 7">
            <a:extLst>
              <a:ext uri="{FF2B5EF4-FFF2-40B4-BE49-F238E27FC236}">
                <a16:creationId xmlns:a16="http://schemas.microsoft.com/office/drawing/2014/main" id="{F320087B-EAC2-D524-F684-FE2ED72BB7A4}"/>
              </a:ext>
            </a:extLst>
          </p:cNvPr>
          <p:cNvSpPr txBox="1"/>
          <p:nvPr/>
        </p:nvSpPr>
        <p:spPr>
          <a:xfrm>
            <a:off x="455612" y="89418"/>
            <a:ext cx="10058400" cy="553998"/>
          </a:xfrm>
          <a:prstGeom prst="rect">
            <a:avLst/>
          </a:prstGeom>
          <a:noFill/>
          <a:ln>
            <a:solidFill>
              <a:schemeClr val="bg2"/>
            </a:solidFill>
          </a:ln>
        </p:spPr>
        <p:txBody>
          <a:bodyPr wrap="square">
            <a:spAutoFit/>
          </a:bodyPr>
          <a:lstStyle/>
          <a:p>
            <a:pPr marL="0" indent="0">
              <a:buNone/>
            </a:pPr>
            <a:r>
              <a:rPr lang="en-US" sz="3000" dirty="0">
                <a:latin typeface="Times New Roman" panose="02020603050405020304" pitchFamily="18" charset="0"/>
                <a:ea typeface="Tahoma" panose="020B0604030504040204" pitchFamily="34" charset="0"/>
                <a:cs typeface="Times New Roman" panose="02020603050405020304" pitchFamily="18" charset="0"/>
              </a:rPr>
              <a:t>2.2 THỰC HIỆN TRÊN CÔNG CỤ MINITAB</a:t>
            </a:r>
          </a:p>
        </p:txBody>
      </p:sp>
    </p:spTree>
    <p:extLst>
      <p:ext uri="{BB962C8B-B14F-4D97-AF65-F5344CB8AC3E}">
        <p14:creationId xmlns:p14="http://schemas.microsoft.com/office/powerpoint/2010/main" val="109385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AA50EC5-12DB-753C-A9DF-D166D383F0CD}"/>
              </a:ext>
            </a:extLst>
          </p:cNvPr>
          <p:cNvSpPr>
            <a:spLocks noGrp="1"/>
          </p:cNvSpPr>
          <p:nvPr>
            <p:ph type="title"/>
          </p:nvPr>
        </p:nvSpPr>
        <p:spPr>
          <a:xfrm>
            <a:off x="150812" y="99320"/>
            <a:ext cx="10439400" cy="596620"/>
          </a:xfrm>
        </p:spPr>
        <p:txBody>
          <a:bodyPr>
            <a:normAutofit/>
          </a:bodyPr>
          <a:lstStyle/>
          <a:p>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chạy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endParaRPr lang="en-US" sz="3000" dirty="0">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F4A8C891-15CE-2886-D7CE-37E752F8BC9A}"/>
              </a:ext>
            </a:extLst>
          </p:cNvPr>
          <p:cNvPicPr>
            <a:picLocks noGrp="1" noChangeAspect="1"/>
          </p:cNvPicPr>
          <p:nvPr>
            <p:ph idx="1"/>
          </p:nvPr>
        </p:nvPicPr>
        <p:blipFill rotWithShape="1">
          <a:blip r:embed="rId3"/>
          <a:srcRect b="8499"/>
          <a:stretch/>
        </p:blipFill>
        <p:spPr>
          <a:xfrm>
            <a:off x="150812" y="1066800"/>
            <a:ext cx="6781800" cy="3488870"/>
          </a:xfrm>
        </p:spPr>
      </p:pic>
      <p:sp>
        <p:nvSpPr>
          <p:cNvPr id="4" name="TextBox 3">
            <a:extLst>
              <a:ext uri="{FF2B5EF4-FFF2-40B4-BE49-F238E27FC236}">
                <a16:creationId xmlns:a16="http://schemas.microsoft.com/office/drawing/2014/main" id="{C82BEBE3-287F-8BB5-18AE-42332AC71A5B}"/>
              </a:ext>
            </a:extLst>
          </p:cNvPr>
          <p:cNvSpPr txBox="1"/>
          <p:nvPr/>
        </p:nvSpPr>
        <p:spPr>
          <a:xfrm>
            <a:off x="760412" y="4670842"/>
            <a:ext cx="10237788" cy="2123658"/>
          </a:xfrm>
          <a:prstGeom prst="rect">
            <a:avLst/>
          </a:prstGeom>
          <a:noFill/>
          <a:ln>
            <a:solidFill>
              <a:schemeClr val="bg2"/>
            </a:solidFill>
          </a:ln>
        </p:spPr>
        <p:txBody>
          <a:bodyPr wrap="square">
            <a:spAutoFit/>
          </a:bodyPr>
          <a:lstStyle/>
          <a:p>
            <a:pPr algn="l"/>
            <a:r>
              <a:rPr lang="en-US" sz="2200" b="0" i="0" dirty="0">
                <a:effectLst/>
                <a:latin typeface="Times New Roman" panose="02020603050405020304" pitchFamily="18" charset="0"/>
                <a:cs typeface="Times New Roman" panose="02020603050405020304" pitchFamily="18" charset="0"/>
              </a:rPr>
              <a:t>+Interactions </a:t>
            </a:r>
            <a:r>
              <a:rPr lang="en-US" sz="2200" b="0" i="0" dirty="0" err="1">
                <a:effectLst/>
                <a:latin typeface="Times New Roman" panose="02020603050405020304" pitchFamily="18" charset="0"/>
                <a:cs typeface="Times New Roman" panose="02020603050405020304" pitchFamily="18" charset="0"/>
              </a:rPr>
              <a:t>là</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một</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tùy</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chọn</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phân</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tích</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tương</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tác</a:t>
            </a:r>
            <a:endParaRPr lang="en-US" sz="2200" b="0" i="0" dirty="0">
              <a:effectLst/>
              <a:latin typeface="Times New Roman" panose="02020603050405020304" pitchFamily="18" charset="0"/>
              <a:cs typeface="Times New Roman" panose="02020603050405020304" pitchFamily="18" charset="0"/>
            </a:endParaRPr>
          </a:p>
          <a:p>
            <a:pPr algn="l"/>
            <a:r>
              <a:rPr lang="en-US" sz="2200" dirty="0" err="1">
                <a:latin typeface="Times New Roman" panose="02020603050405020304" pitchFamily="18" charset="0"/>
                <a:cs typeface="Times New Roman" panose="02020603050405020304" pitchFamily="18" charset="0"/>
              </a:rPr>
              <a:t>Chọn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hàm</a:t>
            </a:r>
            <a:r>
              <a:rPr lang="en-US" sz="2200" dirty="0">
                <a:latin typeface="Times New Roman" panose="02020603050405020304" pitchFamily="18" charset="0"/>
                <a:cs typeface="Times New Roman" panose="02020603050405020304" pitchFamily="18" charset="0"/>
              </a:rPr>
              <a:t> Logit</a:t>
            </a:r>
          </a:p>
          <a:p>
            <a:pPr algn="l"/>
            <a:r>
              <a:rPr lang="en-US" sz="2200" b="0" i="0" dirty="0" err="1">
                <a:effectLst/>
                <a:latin typeface="Times New Roman" panose="02020603050405020304" pitchFamily="18" charset="0"/>
                <a:cs typeface="Times New Roman" panose="02020603050405020304" pitchFamily="18" charset="0"/>
              </a:rPr>
              <a:t>Chọn</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độ</a:t>
            </a:r>
            <a:r>
              <a:rPr lang="en-US" sz="2200" b="0" i="0" dirty="0">
                <a:effectLst/>
                <a:latin typeface="Times New Roman" panose="02020603050405020304" pitchFamily="18" charset="0"/>
                <a:cs typeface="Times New Roman" panose="02020603050405020304" pitchFamily="18" charset="0"/>
              </a:rPr>
              <a:t> tin </a:t>
            </a:r>
            <a:r>
              <a:rPr lang="en-US" sz="2200" b="0" i="0" dirty="0" err="1">
                <a:effectLst/>
                <a:latin typeface="Times New Roman" panose="02020603050405020304" pitchFamily="18" charset="0"/>
                <a:cs typeface="Times New Roman" panose="02020603050405020304" pitchFamily="18" charset="0"/>
              </a:rPr>
              <a:t>cậy</a:t>
            </a:r>
            <a:r>
              <a:rPr lang="en-US" sz="2200" b="0" i="0" dirty="0">
                <a:effectLst/>
                <a:latin typeface="Times New Roman" panose="02020603050405020304" pitchFamily="18" charset="0"/>
                <a:cs typeface="Times New Roman" panose="02020603050405020304" pitchFamily="18" charset="0"/>
              </a:rPr>
              <a:t> 95% </a:t>
            </a:r>
            <a:r>
              <a:rPr lang="en-US" sz="2200" b="0" i="0" dirty="0" err="1">
                <a:effectLst/>
                <a:latin typeface="Times New Roman" panose="02020603050405020304" pitchFamily="18" charset="0"/>
                <a:cs typeface="Times New Roman" panose="02020603050405020304" pitchFamily="18" charset="0"/>
              </a:rPr>
              <a:t>hoặc</a:t>
            </a:r>
            <a:r>
              <a:rPr lang="en-US" sz="2200" b="0" i="0" dirty="0">
                <a:effectLst/>
                <a:latin typeface="Times New Roman" panose="02020603050405020304" pitchFamily="18" charset="0"/>
                <a:cs typeface="Times New Roman" panose="02020603050405020304" pitchFamily="18" charset="0"/>
              </a:rPr>
              <a:t> 99%</a:t>
            </a:r>
          </a:p>
          <a:p>
            <a:pPr algn="l"/>
            <a:r>
              <a:rPr lang="en-US" sz="2200" b="0" i="0" dirty="0">
                <a:effectLst/>
                <a:latin typeface="Times New Roman" panose="02020603050405020304" pitchFamily="18" charset="0"/>
                <a:cs typeface="Times New Roman" panose="02020603050405020304" pitchFamily="18" charset="0"/>
              </a:rPr>
              <a:t>+</a:t>
            </a:r>
            <a:r>
              <a:rPr lang="vi-VN" sz="2200" b="0" i="0" dirty="0">
                <a:effectLst/>
                <a:latin typeface="Times New Roman" panose="02020603050405020304" pitchFamily="18" charset="0"/>
                <a:cs typeface="Times New Roman" panose="02020603050405020304" pitchFamily="18" charset="0"/>
              </a:rPr>
              <a:t>Validation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thẩm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chọn</a:t>
            </a:r>
            <a:r>
              <a:rPr lang="en-US" sz="2200" dirty="0">
                <a:latin typeface="Times New Roman" panose="02020603050405020304" pitchFamily="18" charset="0"/>
                <a:cs typeface="Times New Roman" panose="02020603050405020304" pitchFamily="18" charset="0"/>
              </a:rPr>
              <a:t> none</a:t>
            </a:r>
          </a:p>
          <a:p>
            <a:pPr algn="l"/>
            <a:r>
              <a:rPr lang="en-US" sz="2200" b="0" i="0" dirty="0">
                <a:effectLst/>
                <a:latin typeface="Times New Roman" panose="02020603050405020304" pitchFamily="18" charset="0"/>
                <a:cs typeface="Times New Roman" panose="02020603050405020304" pitchFamily="18" charset="0"/>
              </a:rPr>
              <a:t>+Graphs </a:t>
            </a:r>
            <a:r>
              <a:rPr lang="en-US" sz="2200" b="0" i="0" dirty="0" err="1">
                <a:effectLst/>
                <a:latin typeface="Times New Roman" panose="02020603050405020304" pitchFamily="18" charset="0"/>
                <a:cs typeface="Times New Roman" panose="02020603050405020304" pitchFamily="18" charset="0"/>
              </a:rPr>
              <a:t>Bi</a:t>
            </a:r>
            <a:r>
              <a:rPr lang="en-US" sz="2200" dirty="0" err="1">
                <a:latin typeface="Times New Roman" panose="02020603050405020304" pitchFamily="18" charset="0"/>
                <a:cs typeface="Times New Roman" panose="02020603050405020304" pitchFamily="18" charset="0"/>
              </a:rPr>
              <a:t>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chọn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xét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a:t>
            </a:r>
            <a:endParaRPr lang="vi-VN" sz="2200" b="0" i="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BEA09EC-065B-9CEB-E6CC-EB98C44E67C9}"/>
              </a:ext>
            </a:extLst>
          </p:cNvPr>
          <p:cNvSpPr txBox="1"/>
          <p:nvPr/>
        </p:nvSpPr>
        <p:spPr>
          <a:xfrm>
            <a:off x="6932612" y="1139350"/>
            <a:ext cx="5105401" cy="2862322"/>
          </a:xfrm>
          <a:prstGeom prst="rect">
            <a:avLst/>
          </a:prstGeom>
          <a:noFill/>
          <a:ln>
            <a:solidFill>
              <a:schemeClr val="bg2"/>
            </a:solidFill>
          </a:ln>
        </p:spPr>
        <p:txBody>
          <a:bodyPr wrap="square">
            <a:spAutoFit/>
          </a:bodyPr>
          <a:lstStyle/>
          <a:p>
            <a:pPr algn="l"/>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bệnh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tim</a:t>
            </a:r>
            <a:endParaRPr lang="en-US" sz="2000" dirty="0">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Cách</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bố</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trí</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dữ</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cột</a:t>
            </a:r>
            <a:endParaRPr lang="en-US" sz="2000" dirty="0">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Khai</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báo</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biến</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đầu</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ra</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tiên</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đoán</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là</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Bệnh</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tim</a:t>
            </a:r>
            <a:endParaRPr lang="en-US" sz="2000" b="0" i="0" dirty="0">
              <a:effectLst/>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bệnh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Yes </a:t>
            </a:r>
            <a:r>
              <a:rPr lang="en-US" sz="2000" dirty="0" err="1">
                <a:latin typeface="Times New Roman" panose="02020603050405020304" pitchFamily="18" charset="0"/>
                <a:cs typeface="Times New Roman" panose="02020603050405020304" pitchFamily="18" charset="0"/>
              </a:rPr>
              <a:t>ngược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No</a:t>
            </a:r>
            <a:endParaRPr lang="en-US" sz="2000" b="0" i="0" dirty="0">
              <a:effectLst/>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continuous predictors/categorical predictors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hay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endParaRPr lang="vi-VN"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91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A194AC-B66F-633E-186A-E3489D504689}"/>
              </a:ext>
            </a:extLst>
          </p:cNvPr>
          <p:cNvPicPr>
            <a:picLocks noChangeAspect="1"/>
          </p:cNvPicPr>
          <p:nvPr/>
        </p:nvPicPr>
        <p:blipFill>
          <a:blip r:embed="rId3"/>
          <a:stretch>
            <a:fillRect/>
          </a:stretch>
        </p:blipFill>
        <p:spPr>
          <a:xfrm>
            <a:off x="257678" y="731783"/>
            <a:ext cx="5455734" cy="3535417"/>
          </a:xfrm>
          <a:prstGeom prst="rect">
            <a:avLst/>
          </a:prstGeom>
        </p:spPr>
      </p:pic>
      <p:sp>
        <p:nvSpPr>
          <p:cNvPr id="8" name="TextBox 7">
            <a:extLst>
              <a:ext uri="{FF2B5EF4-FFF2-40B4-BE49-F238E27FC236}">
                <a16:creationId xmlns:a16="http://schemas.microsoft.com/office/drawing/2014/main" id="{CB39AA41-516F-FD4A-F646-77FD04500723}"/>
              </a:ext>
            </a:extLst>
          </p:cNvPr>
          <p:cNvSpPr txBox="1"/>
          <p:nvPr/>
        </p:nvSpPr>
        <p:spPr>
          <a:xfrm>
            <a:off x="189390" y="55602"/>
            <a:ext cx="9486422" cy="553998"/>
          </a:xfrm>
          <a:prstGeom prst="rect">
            <a:avLst/>
          </a:prstGeom>
          <a:noFill/>
          <a:ln>
            <a:solidFill>
              <a:schemeClr val="bg2"/>
            </a:solidFill>
          </a:ln>
        </p:spPr>
        <p:txBody>
          <a:bodyPr wrap="square">
            <a:spAutoFit/>
          </a:bodyPr>
          <a:lstStyle/>
          <a:p>
            <a:r>
              <a:rPr lang="en-US" sz="3000" b="1" dirty="0">
                <a:latin typeface="Times New Roman" panose="02020603050405020304" pitchFamily="18" charset="0"/>
                <a:cs typeface="Times New Roman" panose="02020603050405020304" pitchFamily="18" charset="0"/>
              </a:rPr>
              <a:t>3. </a:t>
            </a:r>
            <a:r>
              <a:rPr lang="vi-VN" sz="3000" b="1" dirty="0">
                <a:latin typeface="Times New Roman" panose="02020603050405020304" pitchFamily="18" charset="0"/>
                <a:cs typeface="Times New Roman" panose="02020603050405020304" pitchFamily="18" charset="0"/>
              </a:rPr>
              <a:t>KẾT QUẢ CÀI ĐẶT TRÊN BỘ DỮ LIỆU</a:t>
            </a:r>
          </a:p>
        </p:txBody>
      </p:sp>
      <p:sp>
        <p:nvSpPr>
          <p:cNvPr id="2" name="TextBox 1">
            <a:extLst>
              <a:ext uri="{FF2B5EF4-FFF2-40B4-BE49-F238E27FC236}">
                <a16:creationId xmlns:a16="http://schemas.microsoft.com/office/drawing/2014/main" id="{9F17CFAA-2E61-7EA8-318E-8FAC369AA7BB}"/>
              </a:ext>
            </a:extLst>
          </p:cNvPr>
          <p:cNvSpPr txBox="1"/>
          <p:nvPr/>
        </p:nvSpPr>
        <p:spPr>
          <a:xfrm>
            <a:off x="894001" y="4267200"/>
            <a:ext cx="4038600" cy="400110"/>
          </a:xfrm>
          <a:prstGeom prst="rect">
            <a:avLst/>
          </a:prstGeom>
          <a:noFill/>
          <a:ln>
            <a:solidFill>
              <a:schemeClr val="bg2"/>
            </a:solidFill>
          </a:ln>
        </p:spPr>
        <p:txBody>
          <a:bodyPr wrap="square" rtlCol="0" anchor="ctr" anchorCtr="1">
            <a:spAutoFit/>
          </a:bodyPr>
          <a:lstStyle/>
          <a:p>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C2D9FB7-D8C5-142F-61AD-A29DB7CC2E03}"/>
              </a:ext>
            </a:extLst>
          </p:cNvPr>
          <p:cNvPicPr>
            <a:picLocks noChangeAspect="1"/>
          </p:cNvPicPr>
          <p:nvPr/>
        </p:nvPicPr>
        <p:blipFill>
          <a:blip r:embed="rId4"/>
          <a:stretch>
            <a:fillRect/>
          </a:stretch>
        </p:blipFill>
        <p:spPr>
          <a:xfrm>
            <a:off x="6094412" y="778102"/>
            <a:ext cx="3313622" cy="5301795"/>
          </a:xfrm>
          <a:prstGeom prst="rect">
            <a:avLst/>
          </a:prstGeom>
        </p:spPr>
      </p:pic>
      <p:sp>
        <p:nvSpPr>
          <p:cNvPr id="9" name="TextBox 8">
            <a:extLst>
              <a:ext uri="{FF2B5EF4-FFF2-40B4-BE49-F238E27FC236}">
                <a16:creationId xmlns:a16="http://schemas.microsoft.com/office/drawing/2014/main" id="{5F908428-6CAA-30F2-36DB-596AB9653CAB}"/>
              </a:ext>
            </a:extLst>
          </p:cNvPr>
          <p:cNvSpPr txBox="1"/>
          <p:nvPr/>
        </p:nvSpPr>
        <p:spPr>
          <a:xfrm>
            <a:off x="9553578" y="778102"/>
            <a:ext cx="2401381" cy="2400657"/>
          </a:xfrm>
          <a:prstGeom prst="rect">
            <a:avLst/>
          </a:prstGeom>
          <a:noFill/>
          <a:ln>
            <a:solidFill>
              <a:schemeClr val="bg2"/>
            </a:solidFill>
          </a:ln>
        </p:spPr>
        <p:txBody>
          <a:bodyPr wrap="square" rtlCol="0" anchor="ctr" anchorCtr="1">
            <a:spAutoFit/>
          </a:bodyPr>
          <a:lstStyle/>
          <a:p>
            <a:r>
              <a:rPr lang="en-US" sz="1500" dirty="0" err="1">
                <a:latin typeface="Times New Roman" panose="02020603050405020304" pitchFamily="18" charset="0"/>
                <a:cs typeface="Times New Roman" panose="02020603050405020304" pitchFamily="18" charset="0"/>
              </a:rPr>
              <a:t>Bản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kiểm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mô</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hệ</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ảnh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hưởng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dộng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biến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dự</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đoán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lên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dự</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đoán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P-Value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đánh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giá</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động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ý </a:t>
            </a:r>
            <a:r>
              <a:rPr lang="en-US" sz="1500" dirty="0" err="1">
                <a:latin typeface="Times New Roman" panose="02020603050405020304" pitchFamily="18" charset="0"/>
                <a:cs typeface="Times New Roman" panose="02020603050405020304" pitchFamily="18" charset="0"/>
              </a:rPr>
              <a:t>nghĩa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thống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kê</a:t>
            </a:r>
            <a:r>
              <a:rPr lang="en-US" sz="1500" dirty="0">
                <a:latin typeface="Times New Roman" panose="02020603050405020304" pitchFamily="18" charset="0"/>
                <a:cs typeface="Times New Roman" panose="02020603050405020304" pitchFamily="18" charset="0"/>
              </a:rPr>
              <a:t> hay </a:t>
            </a:r>
            <a:r>
              <a:rPr lang="en-US" sz="1500" dirty="0" err="1">
                <a:latin typeface="Times New Roman" panose="02020603050405020304" pitchFamily="18" charset="0"/>
                <a:cs typeface="Times New Roman" panose="02020603050405020304" pitchFamily="18" charset="0"/>
              </a:rPr>
              <a:t>không</a:t>
            </a:r>
            <a:endParaRPr lang="en-US" sz="1500" dirty="0">
              <a:latin typeface="Times New Roman" panose="02020603050405020304" pitchFamily="18" charset="0"/>
              <a:cs typeface="Times New Roman" panose="02020603050405020304" pitchFamily="18" charset="0"/>
            </a:endParaRPr>
          </a:p>
          <a:p>
            <a:r>
              <a:rPr lang="en-US" sz="1500" dirty="0" err="1">
                <a:latin typeface="Times New Roman" panose="02020603050405020304" pitchFamily="18" charset="0"/>
                <a:cs typeface="Times New Roman" panose="02020603050405020304" pitchFamily="18" charset="0"/>
              </a:rPr>
              <a:t>Giá</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trị</a:t>
            </a:r>
            <a:r>
              <a:rPr lang="en-US" sz="1500" dirty="0">
                <a:latin typeface="Times New Roman" panose="02020603050405020304" pitchFamily="18" charset="0"/>
                <a:cs typeface="Times New Roman" panose="02020603050405020304" pitchFamily="18" charset="0"/>
              </a:rPr>
              <a:t> P-Value = 0,05 </a:t>
            </a:r>
            <a:r>
              <a:rPr lang="en-US" sz="1500" dirty="0" err="1">
                <a:latin typeface="Times New Roman" panose="02020603050405020304" pitchFamily="18" charset="0"/>
                <a:cs typeface="Times New Roman" panose="02020603050405020304" pitchFamily="18" charset="0"/>
              </a:rPr>
              <a:t>xác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cường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độ</a:t>
            </a:r>
            <a:r>
              <a:rPr lang="en-US" sz="1500" dirty="0">
                <a:latin typeface="Times New Roman" panose="02020603050405020304" pitchFamily="18" charset="0"/>
                <a:cs typeface="Times New Roman" panose="02020603050405020304" pitchFamily="18" charset="0"/>
              </a:rPr>
              <a:t> hay </a:t>
            </a:r>
            <a:r>
              <a:rPr lang="en-US" sz="1500" dirty="0" err="1">
                <a:latin typeface="Times New Roman" panose="02020603050405020304" pitchFamily="18" charset="0"/>
                <a:cs typeface="Times New Roman" panose="02020603050405020304" pitchFamily="18" charset="0"/>
              </a:rPr>
              <a:t>tác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động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biến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này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ảnh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hưởng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a:t>
            </a:r>
            <a:r>
              <a:rPr lang="en-US" sz="15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8AE4762B-7651-D5E7-5300-A20A1AD7DA9D}"/>
              </a:ext>
            </a:extLst>
          </p:cNvPr>
          <p:cNvSpPr txBox="1"/>
          <p:nvPr/>
        </p:nvSpPr>
        <p:spPr>
          <a:xfrm>
            <a:off x="-153988" y="6173614"/>
            <a:ext cx="9980612" cy="707886"/>
          </a:xfrm>
          <a:prstGeom prst="rect">
            <a:avLst/>
          </a:prstGeom>
          <a:noFill/>
          <a:ln>
            <a:noFill/>
          </a:ln>
        </p:spPr>
        <p:txBody>
          <a:bodyPr wrap="square" rtlCol="0" anchor="ctr" anchorCtr="1">
            <a:spAutoFit/>
          </a:bodyPr>
          <a:lstStyle/>
          <a:p>
            <a:r>
              <a:rPr lang="en-US" sz="1000" i="1" u="sng"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https://thestatsgeek.com/2014/02/16/the-hosmer-lemeshow-goodness-of-fit-test-for-logistic-regression/</a:t>
            </a:r>
            <a:endParaRPr lang="en-US" sz="1000" i="1" u="sng" dirty="0">
              <a:latin typeface="Times New Roman" panose="02020603050405020304" pitchFamily="18" charset="0"/>
              <a:cs typeface="Times New Roman" panose="02020603050405020304" pitchFamily="18" charset="0"/>
            </a:endParaRPr>
          </a:p>
          <a:p>
            <a:r>
              <a:rPr lang="en-US" sz="1000" i="1" u="sng"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https://www.researchgate.net/publication/322146004_Applying_the_Binary_Logistic_Regression_Analysis_on_The_Medical_Data</a:t>
            </a:r>
            <a:endParaRPr lang="en-US" sz="1000" i="1" u="sng" dirty="0">
              <a:latin typeface="Times New Roman" panose="02020603050405020304" pitchFamily="18" charset="0"/>
              <a:cs typeface="Times New Roman" panose="02020603050405020304" pitchFamily="18" charset="0"/>
            </a:endParaRPr>
          </a:p>
          <a:p>
            <a:r>
              <a:rPr lang="en-US" sz="1000" i="1" u="sng"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https://www.leansigmacorporation.com/logistic-regression-with-minitab/</a:t>
            </a:r>
            <a:endParaRPr lang="en-US" sz="1000" i="1" u="sng" dirty="0">
              <a:latin typeface="Times New Roman" panose="02020603050405020304" pitchFamily="18" charset="0"/>
              <a:cs typeface="Times New Roman" panose="02020603050405020304" pitchFamily="18" charset="0"/>
            </a:endParaRPr>
          </a:p>
          <a:p>
            <a:r>
              <a:rPr lang="en-US" sz="1000" i="1" u="sng" dirty="0">
                <a:latin typeface="Times New Roman" panose="02020603050405020304" pitchFamily="18" charset="0"/>
                <a:cs typeface="Times New Roman" panose="02020603050405020304" pitchFamily="18" charset="0"/>
              </a:rPr>
              <a:t>https://support.minitab.com/en-us/minitab/20/help-and-how-to/statistical-modeling/regression/how-to/fit-binary-logistic-model/interpret-the-results/all-statistics-and-graphs/residual-plots/</a:t>
            </a:r>
          </a:p>
        </p:txBody>
      </p:sp>
      <p:pic>
        <p:nvPicPr>
          <p:cNvPr id="11" name="Picture 10">
            <a:extLst>
              <a:ext uri="{FF2B5EF4-FFF2-40B4-BE49-F238E27FC236}">
                <a16:creationId xmlns:a16="http://schemas.microsoft.com/office/drawing/2014/main" id="{B9C136A6-ADEC-228D-3EAA-0D8D6E16A81B}"/>
              </a:ext>
            </a:extLst>
          </p:cNvPr>
          <p:cNvPicPr>
            <a:picLocks noChangeAspect="1"/>
          </p:cNvPicPr>
          <p:nvPr/>
        </p:nvPicPr>
        <p:blipFill>
          <a:blip r:embed="rId8"/>
          <a:stretch>
            <a:fillRect/>
          </a:stretch>
        </p:blipFill>
        <p:spPr>
          <a:xfrm>
            <a:off x="9535607" y="3209563"/>
            <a:ext cx="2437322" cy="3429000"/>
          </a:xfrm>
          <a:prstGeom prst="rect">
            <a:avLst/>
          </a:prstGeom>
        </p:spPr>
      </p:pic>
      <p:sp>
        <p:nvSpPr>
          <p:cNvPr id="12" name="TextBox 11">
            <a:extLst>
              <a:ext uri="{FF2B5EF4-FFF2-40B4-BE49-F238E27FC236}">
                <a16:creationId xmlns:a16="http://schemas.microsoft.com/office/drawing/2014/main" id="{1DD3F798-521E-300B-FF76-05071A000B22}"/>
              </a:ext>
            </a:extLst>
          </p:cNvPr>
          <p:cNvSpPr txBox="1"/>
          <p:nvPr/>
        </p:nvSpPr>
        <p:spPr>
          <a:xfrm>
            <a:off x="0" y="4735627"/>
            <a:ext cx="6172200" cy="1200329"/>
          </a:xfrm>
          <a:prstGeom prst="rect">
            <a:avLst/>
          </a:prstGeom>
          <a:noFill/>
          <a:ln>
            <a:solidFill>
              <a:schemeClr val="bg2"/>
            </a:solidFill>
          </a:ln>
        </p:spPr>
        <p:txBody>
          <a:bodyPr wrap="square">
            <a:spAutoFit/>
          </a:bodyPr>
          <a:lstStyle/>
          <a:p>
            <a:pPr algn="l"/>
            <a:r>
              <a:rPr lang="vi-VN" sz="1200" b="0" i="0" dirty="0">
                <a:effectLst/>
                <a:latin typeface="Times New Roman" panose="02020603050405020304" pitchFamily="18" charset="0"/>
                <a:cs typeface="Times New Roman" panose="02020603050405020304" pitchFamily="18" charset="0"/>
              </a:rPr>
              <a:t>Biểu đồ xác suất bình thường của phần dư hiển thị phần dư so với giá trị dự kiến ​​của chúng khi phân phối bình thường.</a:t>
            </a:r>
          </a:p>
          <a:p>
            <a:pPr algn="l"/>
            <a:r>
              <a:rPr lang="vi-VN" sz="1200" b="0" i="0" dirty="0">
                <a:effectLst/>
                <a:latin typeface="Times New Roman" panose="02020603050405020304" pitchFamily="18" charset="0"/>
                <a:cs typeface="Times New Roman" panose="02020603050405020304" pitchFamily="18" charset="0"/>
              </a:rPr>
              <a:t>Việc giải thích </a:t>
            </a:r>
            <a:r>
              <a:rPr lang="en-US" sz="1200" b="0" i="0" dirty="0" err="1">
                <a:effectLst/>
                <a:latin typeface="Times New Roman" panose="02020603050405020304" pitchFamily="18" charset="0"/>
                <a:cs typeface="Times New Roman" panose="02020603050405020304" pitchFamily="18" charset="0"/>
              </a:rPr>
              <a:t>kết</a:t>
            </a:r>
            <a:r>
              <a:rPr lang="en-US" sz="1200" b="0" i="0" dirty="0">
                <a:effectLst/>
                <a:latin typeface="Times New Roman" panose="02020603050405020304" pitchFamily="18" charset="0"/>
                <a:cs typeface="Times New Roman" panose="02020603050405020304" pitchFamily="18" charset="0"/>
              </a:rPr>
              <a:t> </a:t>
            </a:r>
            <a:r>
              <a:rPr lang="en-US" sz="1200" b="0" i="0" dirty="0" err="1">
                <a:effectLst/>
                <a:latin typeface="Times New Roman" panose="02020603050405020304" pitchFamily="18" charset="0"/>
                <a:cs typeface="Times New Roman" panose="02020603050405020304" pitchFamily="18" charset="0"/>
              </a:rPr>
              <a:t>quả</a:t>
            </a:r>
            <a:r>
              <a:rPr lang="en-US" sz="1200" b="0" i="0" dirty="0">
                <a:effectLst/>
                <a:latin typeface="Times New Roman" panose="02020603050405020304" pitchFamily="18" charset="0"/>
                <a:cs typeface="Times New Roman" panose="02020603050405020304" pitchFamily="18" charset="0"/>
              </a:rPr>
              <a:t> </a:t>
            </a:r>
            <a:r>
              <a:rPr lang="vi-VN" sz="1200" b="0" i="0" dirty="0">
                <a:effectLst/>
                <a:latin typeface="Times New Roman" panose="02020603050405020304" pitchFamily="18" charset="0"/>
                <a:cs typeface="Times New Roman" panose="02020603050405020304" pitchFamily="18" charset="0"/>
              </a:rPr>
              <a:t>là giống nhau cho dù bạn sử dụng phần dư lệch lạc hay phần dư Pearson. Khi mô hình sử dụng hàm liên kết logit, phân phối của phần dư sai lệch gần với phân phối của phần dư từ mô hình hồi quy bình phương nhỏ nhất. Phần dư độ lệch và phần dư Pearson trở nên giống nhau hơn khi số lượng thử nghiệm cho mỗi kết hợp cài đặt bộ dự đoán tăng lên.</a:t>
            </a:r>
          </a:p>
        </p:txBody>
      </p:sp>
    </p:spTree>
    <p:extLst>
      <p:ext uri="{BB962C8B-B14F-4D97-AF65-F5344CB8AC3E}">
        <p14:creationId xmlns:p14="http://schemas.microsoft.com/office/powerpoint/2010/main" val="217352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970AA7-01E5-E0A7-C9D2-744E29917C0B}"/>
              </a:ext>
            </a:extLst>
          </p:cNvPr>
          <p:cNvPicPr>
            <a:picLocks noChangeAspect="1"/>
          </p:cNvPicPr>
          <p:nvPr/>
        </p:nvPicPr>
        <p:blipFill>
          <a:blip r:embed="rId3"/>
          <a:stretch>
            <a:fillRect/>
          </a:stretch>
        </p:blipFill>
        <p:spPr>
          <a:xfrm>
            <a:off x="8613664" y="300033"/>
            <a:ext cx="3500548" cy="6477000"/>
          </a:xfrm>
          <a:prstGeom prst="rect">
            <a:avLst/>
          </a:prstGeom>
        </p:spPr>
      </p:pic>
      <p:pic>
        <p:nvPicPr>
          <p:cNvPr id="6" name="Picture 5">
            <a:extLst>
              <a:ext uri="{FF2B5EF4-FFF2-40B4-BE49-F238E27FC236}">
                <a16:creationId xmlns:a16="http://schemas.microsoft.com/office/drawing/2014/main" id="{471953F5-E70A-7EE2-6FF2-925C904381FC}"/>
              </a:ext>
            </a:extLst>
          </p:cNvPr>
          <p:cNvPicPr>
            <a:picLocks noChangeAspect="1"/>
          </p:cNvPicPr>
          <p:nvPr/>
        </p:nvPicPr>
        <p:blipFill>
          <a:blip r:embed="rId4"/>
          <a:stretch>
            <a:fillRect/>
          </a:stretch>
        </p:blipFill>
        <p:spPr>
          <a:xfrm>
            <a:off x="227011" y="300033"/>
            <a:ext cx="3352801" cy="1961279"/>
          </a:xfrm>
          <a:prstGeom prst="rect">
            <a:avLst/>
          </a:prstGeom>
        </p:spPr>
      </p:pic>
      <p:sp>
        <p:nvSpPr>
          <p:cNvPr id="7" name="TextBox 6">
            <a:extLst>
              <a:ext uri="{FF2B5EF4-FFF2-40B4-BE49-F238E27FC236}">
                <a16:creationId xmlns:a16="http://schemas.microsoft.com/office/drawing/2014/main" id="{0B6C9E8F-C4A6-4A76-6D3A-D43629AF3F06}"/>
              </a:ext>
            </a:extLst>
          </p:cNvPr>
          <p:cNvSpPr txBox="1"/>
          <p:nvPr/>
        </p:nvSpPr>
        <p:spPr>
          <a:xfrm>
            <a:off x="1183730" y="2667000"/>
            <a:ext cx="5568719" cy="2862322"/>
          </a:xfrm>
          <a:prstGeom prst="rect">
            <a:avLst/>
          </a:prstGeom>
          <a:noFill/>
          <a:ln>
            <a:solidFill>
              <a:schemeClr val="bg2"/>
            </a:solidFill>
          </a:ln>
        </p:spPr>
        <p:txBody>
          <a:bodyPr wrap="square" rtlCol="0" anchor="ctr" anchorCtr="1">
            <a:spAutoFit/>
          </a:bodyPr>
          <a:lstStyle/>
          <a:p>
            <a:r>
              <a:rPr lang="en-US" sz="3000" dirty="0" err="1">
                <a:latin typeface="Times New Roman" panose="02020603050405020304" pitchFamily="18" charset="0"/>
                <a:cs typeface="Times New Roman" panose="02020603050405020304" pitchFamily="18" charset="0"/>
              </a:rPr>
              <a:t>Xem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xét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trị</a:t>
            </a:r>
            <a:r>
              <a:rPr lang="en-US" sz="3000" dirty="0">
                <a:latin typeface="Times New Roman" panose="02020603050405020304" pitchFamily="18" charset="0"/>
                <a:cs typeface="Times New Roman" panose="02020603050405020304" pitchFamily="18" charset="0"/>
              </a:rPr>
              <a:t> Odds Ratio </a:t>
            </a:r>
            <a:r>
              <a:rPr lang="en-US" sz="3000" dirty="0" err="1">
                <a:latin typeface="Times New Roman" panose="02020603050405020304" pitchFamily="18" charset="0"/>
                <a:cs typeface="Times New Roman" panose="02020603050405020304" pitchFamily="18" charset="0"/>
              </a:rPr>
              <a:t>lớn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hơn</a:t>
            </a:r>
            <a:r>
              <a:rPr lang="en-US" sz="3000" dirty="0">
                <a:latin typeface="Times New Roman" panose="02020603050405020304" pitchFamily="18" charset="0"/>
                <a:cs typeface="Times New Roman" panose="02020603050405020304" pitchFamily="18" charset="0"/>
              </a:rPr>
              <a:t> 1 hay </a:t>
            </a:r>
            <a:r>
              <a:rPr lang="en-US" sz="3000" dirty="0" err="1">
                <a:latin typeface="Times New Roman" panose="02020603050405020304" pitchFamily="18" charset="0"/>
                <a:cs typeface="Times New Roman" panose="02020603050405020304" pitchFamily="18" charset="0"/>
              </a:rPr>
              <a:t>nhỏ</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hơn</a:t>
            </a:r>
            <a:r>
              <a:rPr lang="en-US" sz="3000" dirty="0">
                <a:latin typeface="Times New Roman" panose="02020603050405020304" pitchFamily="18" charset="0"/>
                <a:cs typeface="Times New Roman" panose="02020603050405020304" pitchFamily="18" charset="0"/>
              </a:rPr>
              <a:t> 1: </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lớn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hơn</a:t>
            </a:r>
            <a:r>
              <a:rPr lang="en-US" sz="3000" dirty="0">
                <a:latin typeface="Times New Roman" panose="02020603050405020304" pitchFamily="18" charset="0"/>
                <a:cs typeface="Times New Roman" panose="02020603050405020304" pitchFamily="18" charset="0"/>
              </a:rPr>
              <a:t> 1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Event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xem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đoán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bệnh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tim</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DFED6B2-52D3-D15E-C69F-52C87929880F}"/>
              </a:ext>
            </a:extLst>
          </p:cNvPr>
          <p:cNvPicPr>
            <a:picLocks noChangeAspect="1"/>
          </p:cNvPicPr>
          <p:nvPr/>
        </p:nvPicPr>
        <p:blipFill>
          <a:blip r:embed="rId5"/>
          <a:stretch>
            <a:fillRect/>
          </a:stretch>
        </p:blipFill>
        <p:spPr>
          <a:xfrm>
            <a:off x="4254904" y="330200"/>
            <a:ext cx="3683668" cy="1955800"/>
          </a:xfrm>
          <a:prstGeom prst="rect">
            <a:avLst/>
          </a:prstGeom>
        </p:spPr>
      </p:pic>
      <p:sp>
        <p:nvSpPr>
          <p:cNvPr id="8" name="Arrow: Right 7">
            <a:extLst>
              <a:ext uri="{FF2B5EF4-FFF2-40B4-BE49-F238E27FC236}">
                <a16:creationId xmlns:a16="http://schemas.microsoft.com/office/drawing/2014/main" id="{DF66D83A-CA29-93D4-FA6E-C55D3A87CA1C}"/>
              </a:ext>
            </a:extLst>
          </p:cNvPr>
          <p:cNvSpPr/>
          <p:nvPr/>
        </p:nvSpPr>
        <p:spPr>
          <a:xfrm>
            <a:off x="3656012" y="952500"/>
            <a:ext cx="588705" cy="2667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Arrow: Left 8">
            <a:extLst>
              <a:ext uri="{FF2B5EF4-FFF2-40B4-BE49-F238E27FC236}">
                <a16:creationId xmlns:a16="http://schemas.microsoft.com/office/drawing/2014/main" id="{ADF06F37-1C99-D1B1-F44D-D6AC2B90D8F0}"/>
              </a:ext>
            </a:extLst>
          </p:cNvPr>
          <p:cNvSpPr/>
          <p:nvPr/>
        </p:nvSpPr>
        <p:spPr>
          <a:xfrm>
            <a:off x="7966035" y="952500"/>
            <a:ext cx="566777" cy="266700"/>
          </a:xfrm>
          <a:prstGeom prst="lef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68393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0148A40-47F1-A331-2685-AB31DDA0A650}"/>
              </a:ext>
            </a:extLst>
          </p:cNvPr>
          <p:cNvPicPr>
            <a:picLocks noChangeAspect="1"/>
          </p:cNvPicPr>
          <p:nvPr/>
        </p:nvPicPr>
        <p:blipFill>
          <a:blip r:embed="rId3"/>
          <a:stretch>
            <a:fillRect/>
          </a:stretch>
        </p:blipFill>
        <p:spPr>
          <a:xfrm>
            <a:off x="989012" y="152400"/>
            <a:ext cx="4343400" cy="1792736"/>
          </a:xfrm>
          <a:prstGeom prst="rect">
            <a:avLst/>
          </a:prstGeom>
        </p:spPr>
      </p:pic>
      <p:sp>
        <p:nvSpPr>
          <p:cNvPr id="11" name="TextBox 10">
            <a:extLst>
              <a:ext uri="{FF2B5EF4-FFF2-40B4-BE49-F238E27FC236}">
                <a16:creationId xmlns:a16="http://schemas.microsoft.com/office/drawing/2014/main" id="{4966B66F-866E-8B04-B63B-5406C0FE0481}"/>
              </a:ext>
            </a:extLst>
          </p:cNvPr>
          <p:cNvSpPr txBox="1"/>
          <p:nvPr/>
        </p:nvSpPr>
        <p:spPr>
          <a:xfrm>
            <a:off x="974724" y="2095128"/>
            <a:ext cx="6663488" cy="400110"/>
          </a:xfrm>
          <a:prstGeom prst="rect">
            <a:avLst/>
          </a:prstGeom>
          <a:noFill/>
          <a:ln>
            <a:solidFill>
              <a:schemeClr val="bg2"/>
            </a:solidFill>
          </a:ln>
        </p:spPr>
        <p:txBody>
          <a:bodyPr wrap="square" rtlCol="0" anchor="ctr" anchorCtr="1">
            <a:spAutoFit/>
          </a:bodyPr>
          <a:lstStyle/>
          <a:p>
            <a:r>
              <a:rPr lang="en-US" sz="2000" dirty="0" err="1">
                <a:latin typeface="Times New Roman" panose="02020603050405020304" pitchFamily="18" charset="0"/>
                <a:cs typeface="Times New Roman" panose="02020603050405020304" pitchFamily="18" charset="0"/>
              </a:rPr>
              <a:t>Mất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trăm</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R-Sq= 55,49%</a:t>
            </a:r>
          </a:p>
        </p:txBody>
      </p:sp>
      <p:pic>
        <p:nvPicPr>
          <p:cNvPr id="12" name="Picture 11">
            <a:extLst>
              <a:ext uri="{FF2B5EF4-FFF2-40B4-BE49-F238E27FC236}">
                <a16:creationId xmlns:a16="http://schemas.microsoft.com/office/drawing/2014/main" id="{52029CC8-3BEA-D1EA-1941-8CD42D6B2191}"/>
              </a:ext>
            </a:extLst>
          </p:cNvPr>
          <p:cNvPicPr>
            <a:picLocks noChangeAspect="1"/>
          </p:cNvPicPr>
          <p:nvPr/>
        </p:nvPicPr>
        <p:blipFill>
          <a:blip r:embed="rId4"/>
          <a:stretch>
            <a:fillRect/>
          </a:stretch>
        </p:blipFill>
        <p:spPr>
          <a:xfrm>
            <a:off x="960436" y="2645229"/>
            <a:ext cx="6677776" cy="3048000"/>
          </a:xfrm>
          <a:prstGeom prst="rect">
            <a:avLst/>
          </a:prstGeom>
        </p:spPr>
      </p:pic>
    </p:spTree>
    <p:extLst>
      <p:ext uri="{BB962C8B-B14F-4D97-AF65-F5344CB8AC3E}">
        <p14:creationId xmlns:p14="http://schemas.microsoft.com/office/powerpoint/2010/main" val="392273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74E5DB-F3CF-6BAD-C22E-5C13CBE0E6BE}"/>
              </a:ext>
            </a:extLst>
          </p:cNvPr>
          <p:cNvPicPr>
            <a:picLocks noChangeAspect="1"/>
          </p:cNvPicPr>
          <p:nvPr/>
        </p:nvPicPr>
        <p:blipFill rotWithShape="1">
          <a:blip r:embed="rId3"/>
          <a:srcRect l="21666" t="20356" r="29166" b="29249"/>
          <a:stretch/>
        </p:blipFill>
        <p:spPr>
          <a:xfrm>
            <a:off x="6323014" y="685800"/>
            <a:ext cx="5108230" cy="2943726"/>
          </a:xfrm>
          <a:prstGeom prst="rect">
            <a:avLst/>
          </a:prstGeom>
        </p:spPr>
      </p:pic>
      <p:pic>
        <p:nvPicPr>
          <p:cNvPr id="5" name="Picture 4">
            <a:extLst>
              <a:ext uri="{FF2B5EF4-FFF2-40B4-BE49-F238E27FC236}">
                <a16:creationId xmlns:a16="http://schemas.microsoft.com/office/drawing/2014/main" id="{9C6B30D5-5325-D41E-EB69-A8094B7463A1}"/>
              </a:ext>
            </a:extLst>
          </p:cNvPr>
          <p:cNvPicPr>
            <a:picLocks noChangeAspect="1"/>
          </p:cNvPicPr>
          <p:nvPr/>
        </p:nvPicPr>
        <p:blipFill rotWithShape="1">
          <a:blip r:embed="rId4"/>
          <a:srcRect l="10832" t="4052" r="32501" b="52613"/>
          <a:stretch/>
        </p:blipFill>
        <p:spPr>
          <a:xfrm>
            <a:off x="93802" y="731024"/>
            <a:ext cx="6000610" cy="2861237"/>
          </a:xfrm>
          <a:prstGeom prst="rect">
            <a:avLst/>
          </a:prstGeom>
        </p:spPr>
      </p:pic>
      <p:pic>
        <p:nvPicPr>
          <p:cNvPr id="6" name="Picture 5">
            <a:extLst>
              <a:ext uri="{FF2B5EF4-FFF2-40B4-BE49-F238E27FC236}">
                <a16:creationId xmlns:a16="http://schemas.microsoft.com/office/drawing/2014/main" id="{EF3E0DAE-C3BC-4DF6-C5A0-E04A9731AC84}"/>
              </a:ext>
            </a:extLst>
          </p:cNvPr>
          <p:cNvPicPr>
            <a:picLocks noChangeAspect="1"/>
          </p:cNvPicPr>
          <p:nvPr/>
        </p:nvPicPr>
        <p:blipFill>
          <a:blip r:embed="rId5"/>
          <a:stretch>
            <a:fillRect/>
          </a:stretch>
        </p:blipFill>
        <p:spPr>
          <a:xfrm>
            <a:off x="2055812" y="3624262"/>
            <a:ext cx="1762125" cy="3076575"/>
          </a:xfrm>
          <a:prstGeom prst="rect">
            <a:avLst/>
          </a:prstGeom>
        </p:spPr>
      </p:pic>
      <p:pic>
        <p:nvPicPr>
          <p:cNvPr id="7" name="Picture 6">
            <a:extLst>
              <a:ext uri="{FF2B5EF4-FFF2-40B4-BE49-F238E27FC236}">
                <a16:creationId xmlns:a16="http://schemas.microsoft.com/office/drawing/2014/main" id="{2DB4C2FF-088B-5549-EBE0-8A7425F0951D}"/>
              </a:ext>
            </a:extLst>
          </p:cNvPr>
          <p:cNvPicPr>
            <a:picLocks noChangeAspect="1"/>
          </p:cNvPicPr>
          <p:nvPr/>
        </p:nvPicPr>
        <p:blipFill>
          <a:blip r:embed="rId6"/>
          <a:stretch>
            <a:fillRect/>
          </a:stretch>
        </p:blipFill>
        <p:spPr>
          <a:xfrm>
            <a:off x="6287013" y="4114800"/>
            <a:ext cx="5069758" cy="2286000"/>
          </a:xfrm>
          <a:prstGeom prst="rect">
            <a:avLst/>
          </a:prstGeom>
        </p:spPr>
      </p:pic>
      <p:sp>
        <p:nvSpPr>
          <p:cNvPr id="8" name="TextBox 7">
            <a:extLst>
              <a:ext uri="{FF2B5EF4-FFF2-40B4-BE49-F238E27FC236}">
                <a16:creationId xmlns:a16="http://schemas.microsoft.com/office/drawing/2014/main" id="{F41E418A-9693-5353-B2F4-E60E1AD9A5A3}"/>
              </a:ext>
            </a:extLst>
          </p:cNvPr>
          <p:cNvSpPr txBox="1"/>
          <p:nvPr/>
        </p:nvSpPr>
        <p:spPr>
          <a:xfrm>
            <a:off x="344074" y="76200"/>
            <a:ext cx="6094520" cy="553998"/>
          </a:xfrm>
          <a:prstGeom prst="rect">
            <a:avLst/>
          </a:prstGeom>
          <a:noFill/>
          <a:ln>
            <a:solidFill>
              <a:schemeClr val="bg2"/>
            </a:solidFill>
          </a:ln>
        </p:spPr>
        <p:txBody>
          <a:bodyPr wrap="square">
            <a:spAutoFit/>
          </a:bodyPr>
          <a:lstStyle/>
          <a:p>
            <a:r>
              <a:rPr lang="en-US" sz="3000" b="1" dirty="0">
                <a:latin typeface="Times New Roman" panose="02020603050405020304" pitchFamily="18" charset="0"/>
                <a:cs typeface="Times New Roman" panose="02020603050405020304" pitchFamily="18" charset="0"/>
              </a:rPr>
              <a:t>Predict (</a:t>
            </a:r>
            <a:r>
              <a:rPr lang="en-US" sz="3000" b="1" dirty="0" err="1">
                <a:latin typeface="Times New Roman" panose="02020603050405020304" pitchFamily="18" charset="0"/>
                <a:cs typeface="Times New Roman" panose="02020603050405020304" pitchFamily="18" charset="0"/>
              </a:rPr>
              <a:t>dự</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đoán</a:t>
            </a:r>
            <a:r>
              <a:rPr lang="en-US" sz="3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5180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C292-31FA-1D8F-122A-DC614A8D0C1B}"/>
              </a:ext>
            </a:extLst>
          </p:cNvPr>
          <p:cNvSpPr>
            <a:spLocks noGrp="1"/>
          </p:cNvSpPr>
          <p:nvPr>
            <p:ph type="title"/>
          </p:nvPr>
        </p:nvSpPr>
        <p:spPr>
          <a:xfrm>
            <a:off x="227012" y="152400"/>
            <a:ext cx="11582400" cy="977901"/>
          </a:xfrm>
        </p:spPr>
        <p:txBody>
          <a:bodyPr>
            <a:noAutofit/>
          </a:bodyPr>
          <a:lstStyle/>
          <a:p>
            <a:pPr>
              <a:lnSpc>
                <a:spcPct val="100000"/>
              </a:lnSpc>
            </a:pPr>
            <a:r>
              <a:rPr lang="en-US" sz="2600" dirty="0" err="1">
                <a:latin typeface="Times New Roman" panose="02020603050405020304" pitchFamily="18" charset="0"/>
                <a:cs typeface="Times New Roman" panose="02020603050405020304" pitchFamily="18" charset="0"/>
              </a:rPr>
              <a:t>Củng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đoán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xác</a:t>
            </a:r>
            <a:endParaRPr lang="en-US" sz="2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643A5E-2D52-312A-A5BC-B3677BAB6384}"/>
              </a:ext>
            </a:extLst>
          </p:cNvPr>
          <p:cNvSpPr txBox="1"/>
          <p:nvPr/>
        </p:nvSpPr>
        <p:spPr>
          <a:xfrm>
            <a:off x="379412" y="1219200"/>
            <a:ext cx="11430000" cy="1938992"/>
          </a:xfrm>
          <a:prstGeom prst="rect">
            <a:avLst/>
          </a:prstGeom>
          <a:noFill/>
          <a:ln>
            <a:solidFill>
              <a:schemeClr val="bg2"/>
            </a:solidFill>
          </a:ln>
        </p:spPr>
        <p:txBody>
          <a:bodyPr wrap="square">
            <a:spAutoFit/>
          </a:bodyPr>
          <a:lstStyle/>
          <a:p>
            <a:r>
              <a:rPr lang="vi-VN" b="0" i="0" dirty="0">
                <a:effectLst/>
                <a:latin typeface="Times New Roman" panose="02020603050405020304" pitchFamily="18" charset="0"/>
                <a:cs typeface="Times New Roman" panose="02020603050405020304" pitchFamily="18" charset="0"/>
              </a:rPr>
              <a:t>Tập dữ liệu này có từ năm 1988 và bao gồm bốn cơ sở dữ liệu: Cleveland, Hungary, Thụy Sĩ và Long Beach V. Tập dữ liệu này chứa 76 thuộc tính, bao gồm cả thuộc tính dự đoán, nhưng tất cả các thử nghiệm đã xuất bản đều đề cập đến việc sử dụng một tập hợp con gồm 14 trong số đó. Trường "mục tiêu" đề cập đến sự hiện diện của bệnh tim ở bệnh nhân. Nó là số nguyên có giá trị 0 = không bệnh và 1 = bệnh.</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B48B6B-45AA-7D98-438C-2FF65D561A47}"/>
              </a:ext>
            </a:extLst>
          </p:cNvPr>
          <p:cNvSpPr txBox="1"/>
          <p:nvPr/>
        </p:nvSpPr>
        <p:spPr>
          <a:xfrm>
            <a:off x="-763588" y="6445190"/>
            <a:ext cx="6423818" cy="400110"/>
          </a:xfrm>
          <a:prstGeom prst="rect">
            <a:avLst/>
          </a:prstGeom>
          <a:noFill/>
          <a:ln>
            <a:noFill/>
          </a:ln>
        </p:spPr>
        <p:txBody>
          <a:bodyPr wrap="square" rtlCol="0" anchor="ctr" anchorCtr="1">
            <a:spAutoFit/>
          </a:bodyPr>
          <a:lstStyle/>
          <a:p>
            <a:r>
              <a:rPr lang="en-US" sz="1000" i="1" u="sng" dirty="0">
                <a:latin typeface="Times New Roman" panose="02020603050405020304" pitchFamily="18" charset="0"/>
                <a:cs typeface="Times New Roman" panose="02020603050405020304" pitchFamily="18" charset="0"/>
              </a:rPr>
              <a:t> </a:t>
            </a:r>
            <a:r>
              <a:rPr lang="en-US" sz="1000" i="1"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https://jovian.ai/reshmyak/heart-disease</a:t>
            </a:r>
            <a:endParaRPr lang="en-US" sz="1000" i="1" u="sng" dirty="0">
              <a:latin typeface="Times New Roman" panose="02020603050405020304" pitchFamily="18" charset="0"/>
              <a:cs typeface="Times New Roman" panose="02020603050405020304" pitchFamily="18" charset="0"/>
            </a:endParaRPr>
          </a:p>
          <a:p>
            <a:r>
              <a:rPr lang="en-US" sz="1000" i="1" u="sng" dirty="0">
                <a:latin typeface="Times New Roman" panose="02020603050405020304" pitchFamily="18" charset="0"/>
                <a:cs typeface="Times New Roman" panose="02020603050405020304" pitchFamily="18" charset="0"/>
              </a:rPr>
              <a:t>https://www.kaggle.com/datasets/johnsmith88/heart-disease-dataset?resource=download</a:t>
            </a:r>
          </a:p>
        </p:txBody>
      </p:sp>
      <p:pic>
        <p:nvPicPr>
          <p:cNvPr id="8" name="Picture 7">
            <a:extLst>
              <a:ext uri="{FF2B5EF4-FFF2-40B4-BE49-F238E27FC236}">
                <a16:creationId xmlns:a16="http://schemas.microsoft.com/office/drawing/2014/main" id="{4FEF9819-0EF5-53E4-81F4-E19108FB04DD}"/>
              </a:ext>
            </a:extLst>
          </p:cNvPr>
          <p:cNvPicPr>
            <a:picLocks noChangeAspect="1"/>
          </p:cNvPicPr>
          <p:nvPr/>
        </p:nvPicPr>
        <p:blipFill>
          <a:blip r:embed="rId4"/>
          <a:stretch>
            <a:fillRect/>
          </a:stretch>
        </p:blipFill>
        <p:spPr>
          <a:xfrm>
            <a:off x="6170612" y="3218838"/>
            <a:ext cx="3543300" cy="3209925"/>
          </a:xfrm>
          <a:prstGeom prst="rect">
            <a:avLst/>
          </a:prstGeom>
        </p:spPr>
      </p:pic>
      <p:sp>
        <p:nvSpPr>
          <p:cNvPr id="9" name="TextBox 8">
            <a:extLst>
              <a:ext uri="{FF2B5EF4-FFF2-40B4-BE49-F238E27FC236}">
                <a16:creationId xmlns:a16="http://schemas.microsoft.com/office/drawing/2014/main" id="{35CBF727-45BE-03EB-3EE3-4655606D1A1C}"/>
              </a:ext>
            </a:extLst>
          </p:cNvPr>
          <p:cNvSpPr txBox="1"/>
          <p:nvPr/>
        </p:nvSpPr>
        <p:spPr>
          <a:xfrm>
            <a:off x="432594" y="3429000"/>
            <a:ext cx="5585618" cy="1569660"/>
          </a:xfrm>
          <a:prstGeom prst="rect">
            <a:avLst/>
          </a:prstGeom>
          <a:noFill/>
          <a:ln>
            <a:solidFill>
              <a:schemeClr val="bg2"/>
            </a:solidFill>
          </a:ln>
        </p:spPr>
        <p:txBody>
          <a:bodyPr wrap="square">
            <a:spAutoFit/>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Logistic Regression</a:t>
            </a:r>
          </a:p>
          <a:p>
            <a:r>
              <a:rPr lang="en-US" b="1" dirty="0">
                <a:latin typeface="Times New Roman" panose="02020603050405020304" pitchFamily="18" charset="0"/>
                <a:cs typeface="Times New Roman" panose="02020603050405020304" pitchFamily="18" charset="0"/>
              </a:rPr>
              <a:t>+ KNN (K-Nearest Neighbors)</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Ramdom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Frorest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85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C292-31FA-1D8F-122A-DC614A8D0C1B}"/>
              </a:ext>
            </a:extLst>
          </p:cNvPr>
          <p:cNvSpPr>
            <a:spLocks noGrp="1"/>
          </p:cNvSpPr>
          <p:nvPr>
            <p:ph type="title"/>
          </p:nvPr>
        </p:nvSpPr>
        <p:spPr>
          <a:xfrm>
            <a:off x="227012" y="152401"/>
            <a:ext cx="11582400" cy="457200"/>
          </a:xfrm>
        </p:spPr>
        <p:txBody>
          <a:bodyPr>
            <a:noAutofit/>
          </a:bodyPr>
          <a:lstStyle/>
          <a:p>
            <a:pPr>
              <a:lnSpc>
                <a:spcPct val="100000"/>
              </a:lnSpc>
            </a:pPr>
            <a:r>
              <a:rPr lang="en-US" sz="2600" dirty="0">
                <a:latin typeface="Times New Roman" panose="02020603050405020304" pitchFamily="18" charset="0"/>
                <a:cs typeface="Times New Roman" panose="02020603050405020304" pitchFamily="18" charset="0"/>
              </a:rPr>
              <a:t>A. </a:t>
            </a:r>
            <a:r>
              <a:rPr lang="en-US" sz="2600" dirty="0" err="1">
                <a:latin typeface="Times New Roman" panose="02020603050405020304" pitchFamily="18" charset="0"/>
                <a:cs typeface="Times New Roman" panose="02020603050405020304" pitchFamily="18" charset="0"/>
              </a:rPr>
              <a:t>Tiền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endParaRPr lang="en-US" sz="2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F2121C5-E21D-8126-F1BE-020BE17820DA}"/>
              </a:ext>
            </a:extLst>
          </p:cNvPr>
          <p:cNvPicPr>
            <a:picLocks noChangeAspect="1"/>
          </p:cNvPicPr>
          <p:nvPr/>
        </p:nvPicPr>
        <p:blipFill>
          <a:blip r:embed="rId2"/>
          <a:stretch>
            <a:fillRect/>
          </a:stretch>
        </p:blipFill>
        <p:spPr>
          <a:xfrm>
            <a:off x="150812" y="698499"/>
            <a:ext cx="6324600" cy="5461001"/>
          </a:xfrm>
          <a:prstGeom prst="rect">
            <a:avLst/>
          </a:prstGeom>
        </p:spPr>
      </p:pic>
      <p:pic>
        <p:nvPicPr>
          <p:cNvPr id="10" name="Picture 9">
            <a:extLst>
              <a:ext uri="{FF2B5EF4-FFF2-40B4-BE49-F238E27FC236}">
                <a16:creationId xmlns:a16="http://schemas.microsoft.com/office/drawing/2014/main" id="{349FBBDC-D5BD-BEC4-4A3C-FDB40867CDAA}"/>
              </a:ext>
            </a:extLst>
          </p:cNvPr>
          <p:cNvPicPr>
            <a:picLocks noChangeAspect="1"/>
          </p:cNvPicPr>
          <p:nvPr/>
        </p:nvPicPr>
        <p:blipFill>
          <a:blip r:embed="rId3"/>
          <a:stretch>
            <a:fillRect/>
          </a:stretch>
        </p:blipFill>
        <p:spPr>
          <a:xfrm>
            <a:off x="6499224" y="2285999"/>
            <a:ext cx="5475288" cy="3873501"/>
          </a:xfrm>
          <a:prstGeom prst="rect">
            <a:avLst/>
          </a:prstGeom>
        </p:spPr>
      </p:pic>
    </p:spTree>
    <p:extLst>
      <p:ext uri="{BB962C8B-B14F-4D97-AF65-F5344CB8AC3E}">
        <p14:creationId xmlns:p14="http://schemas.microsoft.com/office/powerpoint/2010/main" val="377665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CD88-CA24-FB88-1F16-AA3415154F4A}"/>
              </a:ext>
            </a:extLst>
          </p:cNvPr>
          <p:cNvSpPr>
            <a:spLocks noGrp="1"/>
          </p:cNvSpPr>
          <p:nvPr>
            <p:ph type="title"/>
          </p:nvPr>
        </p:nvSpPr>
        <p:spPr>
          <a:xfrm>
            <a:off x="303212" y="25167"/>
            <a:ext cx="10360501" cy="787400"/>
          </a:xfrm>
        </p:spPr>
        <p:txBody>
          <a:bodyPr/>
          <a:lstStyle/>
          <a:p>
            <a:pPr algn="ctr"/>
            <a:r>
              <a:rPr lang="en-US" b="1" dirty="0">
                <a:latin typeface="Times New Roman" panose="02020603050405020304" pitchFamily="18" charset="0"/>
                <a:cs typeface="Times New Roman" panose="02020603050405020304" pitchFamily="18" charset="0"/>
              </a:rPr>
              <a:t>NỘI DUNG CHÍNH</a:t>
            </a:r>
          </a:p>
        </p:txBody>
      </p:sp>
      <p:sp>
        <p:nvSpPr>
          <p:cNvPr id="3" name="Content Placeholder 2">
            <a:extLst>
              <a:ext uri="{FF2B5EF4-FFF2-40B4-BE49-F238E27FC236}">
                <a16:creationId xmlns:a16="http://schemas.microsoft.com/office/drawing/2014/main" id="{B8DE2D74-8B1B-19EF-10C8-E1920D1F9ACA}"/>
              </a:ext>
            </a:extLst>
          </p:cNvPr>
          <p:cNvSpPr>
            <a:spLocks noGrp="1"/>
          </p:cNvSpPr>
          <p:nvPr>
            <p:ph idx="1"/>
          </p:nvPr>
        </p:nvSpPr>
        <p:spPr>
          <a:xfrm>
            <a:off x="914163" y="1803401"/>
            <a:ext cx="10360501" cy="2997199"/>
          </a:xfrm>
        </p:spPr>
        <p:txBody>
          <a:bodyPr/>
          <a:lstStyle/>
          <a:p>
            <a:pPr>
              <a:buFont typeface="+mj-lt"/>
              <a:buAutoNum type="arabicPeriod"/>
            </a:pPr>
            <a:r>
              <a:rPr lang="vi-VN" b="1" dirty="0">
                <a:latin typeface="Times New Roman" panose="02020603050405020304" pitchFamily="18" charset="0"/>
                <a:cs typeface="Times New Roman" panose="02020603050405020304" pitchFamily="18" charset="0"/>
              </a:rPr>
              <a:t>GIỚI THIỆU- MÔ TẢ BÀI TOÁN</a:t>
            </a:r>
          </a:p>
          <a:p>
            <a:pPr>
              <a:buFont typeface="+mj-lt"/>
              <a:buAutoNum type="arabicPeriod"/>
            </a:pPr>
            <a:r>
              <a:rPr lang="vi-VN" b="1" dirty="0">
                <a:latin typeface="Times New Roman" panose="02020603050405020304" pitchFamily="18" charset="0"/>
                <a:cs typeface="Times New Roman" panose="02020603050405020304" pitchFamily="18" charset="0"/>
              </a:rPr>
              <a:t>PHƯƠNG PHÁP THỰC HIỆN</a:t>
            </a:r>
          </a:p>
          <a:p>
            <a:pPr>
              <a:buFont typeface="+mj-lt"/>
              <a:buAutoNum type="arabicPeriod"/>
            </a:pPr>
            <a:r>
              <a:rPr lang="vi-VN" b="1" dirty="0">
                <a:latin typeface="Times New Roman" panose="02020603050405020304" pitchFamily="18" charset="0"/>
                <a:cs typeface="Times New Roman" panose="02020603050405020304" pitchFamily="18" charset="0"/>
              </a:rPr>
              <a:t>KẾT QUẢ CÀI ĐẶT TRÊN BỘ DỮ LIỆU</a:t>
            </a:r>
          </a:p>
          <a:p>
            <a:pPr>
              <a:buFont typeface="+mj-lt"/>
              <a:buAutoNum type="arabicPeriod"/>
            </a:pPr>
            <a:r>
              <a:rPr lang="vi-VN" b="1" dirty="0">
                <a:latin typeface="Times New Roman" panose="02020603050405020304" pitchFamily="18" charset="0"/>
                <a:cs typeface="Times New Roman" panose="02020603050405020304" pitchFamily="18" charset="0"/>
              </a:rPr>
              <a:t>TỔNG HỢP ĐÁNH GIÁ, NHẬN XÉT…</a:t>
            </a:r>
          </a:p>
          <a:p>
            <a:pPr>
              <a:buFont typeface="+mj-lt"/>
              <a:buAutoNum type="arabicPeriod"/>
            </a:pPr>
            <a:r>
              <a:rPr lang="vi-VN" b="1" dirty="0">
                <a:latin typeface="Times New Roman" panose="02020603050405020304" pitchFamily="18" charset="0"/>
                <a:cs typeface="Times New Roman" panose="02020603050405020304" pitchFamily="18" charset="0"/>
              </a:rPr>
              <a:t>TÀI LIỆU THAM KHẢO CHÍNH</a:t>
            </a:r>
            <a:endParaRPr lang="en-US" dirty="0"/>
          </a:p>
        </p:txBody>
      </p:sp>
    </p:spTree>
    <p:extLst>
      <p:ext uri="{BB962C8B-B14F-4D97-AF65-F5344CB8AC3E}">
        <p14:creationId xmlns:p14="http://schemas.microsoft.com/office/powerpoint/2010/main" val="144577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C292-31FA-1D8F-122A-DC614A8D0C1B}"/>
              </a:ext>
            </a:extLst>
          </p:cNvPr>
          <p:cNvSpPr>
            <a:spLocks noGrp="1"/>
          </p:cNvSpPr>
          <p:nvPr>
            <p:ph type="title"/>
          </p:nvPr>
        </p:nvSpPr>
        <p:spPr>
          <a:xfrm>
            <a:off x="227012" y="152401"/>
            <a:ext cx="11582400" cy="457200"/>
          </a:xfrm>
        </p:spPr>
        <p:txBody>
          <a:bodyPr>
            <a:noAutofit/>
          </a:bodyPr>
          <a:lstStyle/>
          <a:p>
            <a:pPr>
              <a:lnSpc>
                <a:spcPct val="100000"/>
              </a:lnSpc>
            </a:pPr>
            <a:r>
              <a:rPr lang="en-US" sz="2600" dirty="0">
                <a:latin typeface="Times New Roman" panose="02020603050405020304" pitchFamily="18" charset="0"/>
                <a:cs typeface="Times New Roman" panose="02020603050405020304" pitchFamily="18" charset="0"/>
              </a:rPr>
              <a:t>A. </a:t>
            </a:r>
            <a:r>
              <a:rPr lang="en-US" sz="2600" dirty="0" err="1">
                <a:latin typeface="Times New Roman" panose="02020603050405020304" pitchFamily="18" charset="0"/>
                <a:cs typeface="Times New Roman" panose="02020603050405020304" pitchFamily="18" charset="0"/>
              </a:rPr>
              <a:t>Tiền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endParaRPr lang="en-US"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CF6D7C9-1427-BDA9-E21F-0A259112FDDD}"/>
              </a:ext>
            </a:extLst>
          </p:cNvPr>
          <p:cNvPicPr>
            <a:picLocks noChangeAspect="1"/>
          </p:cNvPicPr>
          <p:nvPr/>
        </p:nvPicPr>
        <p:blipFill>
          <a:blip r:embed="rId2"/>
          <a:stretch>
            <a:fillRect/>
          </a:stretch>
        </p:blipFill>
        <p:spPr>
          <a:xfrm>
            <a:off x="69244" y="622300"/>
            <a:ext cx="8290354" cy="5596263"/>
          </a:xfrm>
          <a:prstGeom prst="rect">
            <a:avLst/>
          </a:prstGeom>
        </p:spPr>
      </p:pic>
      <p:pic>
        <p:nvPicPr>
          <p:cNvPr id="6" name="Picture 5">
            <a:extLst>
              <a:ext uri="{FF2B5EF4-FFF2-40B4-BE49-F238E27FC236}">
                <a16:creationId xmlns:a16="http://schemas.microsoft.com/office/drawing/2014/main" id="{071559B2-59A2-36C2-732E-020EB69471D6}"/>
              </a:ext>
            </a:extLst>
          </p:cNvPr>
          <p:cNvPicPr>
            <a:picLocks noChangeAspect="1"/>
          </p:cNvPicPr>
          <p:nvPr/>
        </p:nvPicPr>
        <p:blipFill>
          <a:blip r:embed="rId3"/>
          <a:stretch>
            <a:fillRect/>
          </a:stretch>
        </p:blipFill>
        <p:spPr>
          <a:xfrm>
            <a:off x="4132876" y="652137"/>
            <a:ext cx="3303587" cy="5842815"/>
          </a:xfrm>
          <a:prstGeom prst="rect">
            <a:avLst/>
          </a:prstGeom>
        </p:spPr>
      </p:pic>
      <p:pic>
        <p:nvPicPr>
          <p:cNvPr id="12" name="Picture 11">
            <a:extLst>
              <a:ext uri="{FF2B5EF4-FFF2-40B4-BE49-F238E27FC236}">
                <a16:creationId xmlns:a16="http://schemas.microsoft.com/office/drawing/2014/main" id="{AE03271C-866F-F51A-B178-E19D37666DA0}"/>
              </a:ext>
            </a:extLst>
          </p:cNvPr>
          <p:cNvPicPr>
            <a:picLocks noChangeAspect="1"/>
          </p:cNvPicPr>
          <p:nvPr/>
        </p:nvPicPr>
        <p:blipFill>
          <a:blip r:embed="rId4"/>
          <a:stretch>
            <a:fillRect/>
          </a:stretch>
        </p:blipFill>
        <p:spPr>
          <a:xfrm>
            <a:off x="2398712" y="639437"/>
            <a:ext cx="7239000" cy="5659986"/>
          </a:xfrm>
          <a:prstGeom prst="rect">
            <a:avLst/>
          </a:prstGeom>
        </p:spPr>
      </p:pic>
      <p:pic>
        <p:nvPicPr>
          <p:cNvPr id="9" name="Picture 8">
            <a:extLst>
              <a:ext uri="{FF2B5EF4-FFF2-40B4-BE49-F238E27FC236}">
                <a16:creationId xmlns:a16="http://schemas.microsoft.com/office/drawing/2014/main" id="{23FDEBC5-2206-D28E-4D96-8FD7CE1CB3C4}"/>
              </a:ext>
            </a:extLst>
          </p:cNvPr>
          <p:cNvPicPr>
            <a:picLocks noChangeAspect="1"/>
          </p:cNvPicPr>
          <p:nvPr/>
        </p:nvPicPr>
        <p:blipFill>
          <a:blip r:embed="rId5"/>
          <a:stretch>
            <a:fillRect/>
          </a:stretch>
        </p:blipFill>
        <p:spPr>
          <a:xfrm>
            <a:off x="1023474" y="785597"/>
            <a:ext cx="10208244" cy="5367665"/>
          </a:xfrm>
          <a:prstGeom prst="rect">
            <a:avLst/>
          </a:prstGeom>
        </p:spPr>
      </p:pic>
      <p:pic>
        <p:nvPicPr>
          <p:cNvPr id="14" name="Picture 13">
            <a:extLst>
              <a:ext uri="{FF2B5EF4-FFF2-40B4-BE49-F238E27FC236}">
                <a16:creationId xmlns:a16="http://schemas.microsoft.com/office/drawing/2014/main" id="{1A56111E-CB76-B6C0-2FEC-18BA039D320F}"/>
              </a:ext>
            </a:extLst>
          </p:cNvPr>
          <p:cNvPicPr>
            <a:picLocks noChangeAspect="1"/>
          </p:cNvPicPr>
          <p:nvPr/>
        </p:nvPicPr>
        <p:blipFill>
          <a:blip r:embed="rId6"/>
          <a:stretch>
            <a:fillRect/>
          </a:stretch>
        </p:blipFill>
        <p:spPr>
          <a:xfrm>
            <a:off x="1023474" y="1236031"/>
            <a:ext cx="9989476" cy="4368799"/>
          </a:xfrm>
          <a:prstGeom prst="rect">
            <a:avLst/>
          </a:prstGeom>
        </p:spPr>
      </p:pic>
    </p:spTree>
    <p:extLst>
      <p:ext uri="{BB962C8B-B14F-4D97-AF65-F5344CB8AC3E}">
        <p14:creationId xmlns:p14="http://schemas.microsoft.com/office/powerpoint/2010/main" val="282366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C292-31FA-1D8F-122A-DC614A8D0C1B}"/>
              </a:ext>
            </a:extLst>
          </p:cNvPr>
          <p:cNvSpPr>
            <a:spLocks noGrp="1"/>
          </p:cNvSpPr>
          <p:nvPr>
            <p:ph type="title"/>
          </p:nvPr>
        </p:nvSpPr>
        <p:spPr>
          <a:xfrm>
            <a:off x="227012" y="152401"/>
            <a:ext cx="11582400" cy="457200"/>
          </a:xfrm>
        </p:spPr>
        <p:txBody>
          <a:bodyPr>
            <a:noAutofit/>
          </a:bodyPr>
          <a:lstStyle/>
          <a:p>
            <a:pPr>
              <a:lnSpc>
                <a:spcPct val="100000"/>
              </a:lnSpc>
            </a:pPr>
            <a:r>
              <a:rPr lang="en-US" sz="2600" dirty="0">
                <a:latin typeface="Times New Roman" panose="02020603050405020304" pitchFamily="18" charset="0"/>
                <a:cs typeface="Times New Roman" panose="02020603050405020304" pitchFamily="18" charset="0"/>
              </a:rPr>
              <a:t>B. </a:t>
            </a:r>
            <a:r>
              <a:rPr lang="en-US" sz="2600" dirty="0" err="1">
                <a:latin typeface="Times New Roman" panose="02020603050405020304" pitchFamily="18" charset="0"/>
                <a:cs typeface="Times New Roman" panose="02020603050405020304" pitchFamily="18" charset="0"/>
              </a:rPr>
              <a:t>Phân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tích</a:t>
            </a:r>
            <a:endParaRPr lang="en-US"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C4FBAD-34E2-C81D-F791-267D2E37948D}"/>
              </a:ext>
            </a:extLst>
          </p:cNvPr>
          <p:cNvPicPr>
            <a:picLocks noChangeAspect="1"/>
          </p:cNvPicPr>
          <p:nvPr/>
        </p:nvPicPr>
        <p:blipFill>
          <a:blip r:embed="rId2"/>
          <a:stretch>
            <a:fillRect/>
          </a:stretch>
        </p:blipFill>
        <p:spPr>
          <a:xfrm>
            <a:off x="1508125" y="842962"/>
            <a:ext cx="9172575" cy="5172075"/>
          </a:xfrm>
          <a:prstGeom prst="rect">
            <a:avLst/>
          </a:prstGeom>
        </p:spPr>
      </p:pic>
      <p:pic>
        <p:nvPicPr>
          <p:cNvPr id="6" name="Picture 5">
            <a:extLst>
              <a:ext uri="{FF2B5EF4-FFF2-40B4-BE49-F238E27FC236}">
                <a16:creationId xmlns:a16="http://schemas.microsoft.com/office/drawing/2014/main" id="{72E31372-E21E-338D-9F61-ED7170B0A272}"/>
              </a:ext>
            </a:extLst>
          </p:cNvPr>
          <p:cNvPicPr>
            <a:picLocks noChangeAspect="1"/>
          </p:cNvPicPr>
          <p:nvPr/>
        </p:nvPicPr>
        <p:blipFill>
          <a:blip r:embed="rId3"/>
          <a:stretch>
            <a:fillRect/>
          </a:stretch>
        </p:blipFill>
        <p:spPr>
          <a:xfrm>
            <a:off x="2894012" y="434615"/>
            <a:ext cx="7229987" cy="6270984"/>
          </a:xfrm>
          <a:prstGeom prst="rect">
            <a:avLst/>
          </a:prstGeom>
        </p:spPr>
      </p:pic>
      <p:pic>
        <p:nvPicPr>
          <p:cNvPr id="9" name="Picture 8">
            <a:extLst>
              <a:ext uri="{FF2B5EF4-FFF2-40B4-BE49-F238E27FC236}">
                <a16:creationId xmlns:a16="http://schemas.microsoft.com/office/drawing/2014/main" id="{B4700768-7B9E-A568-67D6-69F8D96F6C73}"/>
              </a:ext>
            </a:extLst>
          </p:cNvPr>
          <p:cNvPicPr>
            <a:picLocks noChangeAspect="1"/>
          </p:cNvPicPr>
          <p:nvPr/>
        </p:nvPicPr>
        <p:blipFill>
          <a:blip r:embed="rId4"/>
          <a:stretch>
            <a:fillRect/>
          </a:stretch>
        </p:blipFill>
        <p:spPr>
          <a:xfrm>
            <a:off x="1484312" y="1381125"/>
            <a:ext cx="9220200" cy="4095750"/>
          </a:xfrm>
          <a:prstGeom prst="rect">
            <a:avLst/>
          </a:prstGeom>
        </p:spPr>
      </p:pic>
      <p:pic>
        <p:nvPicPr>
          <p:cNvPr id="12" name="Picture 11">
            <a:extLst>
              <a:ext uri="{FF2B5EF4-FFF2-40B4-BE49-F238E27FC236}">
                <a16:creationId xmlns:a16="http://schemas.microsoft.com/office/drawing/2014/main" id="{D5F558F3-8AA3-7FB3-E9ED-5AEF3B90509B}"/>
              </a:ext>
            </a:extLst>
          </p:cNvPr>
          <p:cNvPicPr>
            <a:picLocks noChangeAspect="1"/>
          </p:cNvPicPr>
          <p:nvPr/>
        </p:nvPicPr>
        <p:blipFill>
          <a:blip r:embed="rId5"/>
          <a:stretch>
            <a:fillRect/>
          </a:stretch>
        </p:blipFill>
        <p:spPr>
          <a:xfrm>
            <a:off x="2886815" y="447315"/>
            <a:ext cx="5397365" cy="6114806"/>
          </a:xfrm>
          <a:prstGeom prst="rect">
            <a:avLst/>
          </a:prstGeom>
        </p:spPr>
      </p:pic>
      <p:pic>
        <p:nvPicPr>
          <p:cNvPr id="14" name="Picture 13">
            <a:extLst>
              <a:ext uri="{FF2B5EF4-FFF2-40B4-BE49-F238E27FC236}">
                <a16:creationId xmlns:a16="http://schemas.microsoft.com/office/drawing/2014/main" id="{F2781B97-C457-B593-2575-7E907A5E7255}"/>
              </a:ext>
            </a:extLst>
          </p:cNvPr>
          <p:cNvPicPr>
            <a:picLocks noChangeAspect="1"/>
          </p:cNvPicPr>
          <p:nvPr/>
        </p:nvPicPr>
        <p:blipFill>
          <a:blip r:embed="rId6"/>
          <a:stretch>
            <a:fillRect/>
          </a:stretch>
        </p:blipFill>
        <p:spPr>
          <a:xfrm>
            <a:off x="1775975" y="699484"/>
            <a:ext cx="8658525" cy="5472716"/>
          </a:xfrm>
          <a:prstGeom prst="rect">
            <a:avLst/>
          </a:prstGeom>
        </p:spPr>
      </p:pic>
      <p:pic>
        <p:nvPicPr>
          <p:cNvPr id="16" name="Picture 15">
            <a:extLst>
              <a:ext uri="{FF2B5EF4-FFF2-40B4-BE49-F238E27FC236}">
                <a16:creationId xmlns:a16="http://schemas.microsoft.com/office/drawing/2014/main" id="{90F7BADD-9FE4-C63D-44EB-BD68AF37FA47}"/>
              </a:ext>
            </a:extLst>
          </p:cNvPr>
          <p:cNvPicPr>
            <a:picLocks noChangeAspect="1"/>
          </p:cNvPicPr>
          <p:nvPr/>
        </p:nvPicPr>
        <p:blipFill>
          <a:blip r:embed="rId7"/>
          <a:stretch>
            <a:fillRect/>
          </a:stretch>
        </p:blipFill>
        <p:spPr>
          <a:xfrm>
            <a:off x="2227262" y="1057275"/>
            <a:ext cx="7734300" cy="4743450"/>
          </a:xfrm>
          <a:prstGeom prst="rect">
            <a:avLst/>
          </a:prstGeom>
        </p:spPr>
      </p:pic>
      <p:pic>
        <p:nvPicPr>
          <p:cNvPr id="18" name="Picture 17">
            <a:extLst>
              <a:ext uri="{FF2B5EF4-FFF2-40B4-BE49-F238E27FC236}">
                <a16:creationId xmlns:a16="http://schemas.microsoft.com/office/drawing/2014/main" id="{C279CD4D-FE76-3901-08F0-7615EB44D534}"/>
              </a:ext>
            </a:extLst>
          </p:cNvPr>
          <p:cNvPicPr>
            <a:picLocks noChangeAspect="1"/>
          </p:cNvPicPr>
          <p:nvPr/>
        </p:nvPicPr>
        <p:blipFill>
          <a:blip r:embed="rId8"/>
          <a:stretch>
            <a:fillRect/>
          </a:stretch>
        </p:blipFill>
        <p:spPr>
          <a:xfrm>
            <a:off x="2003425" y="1109662"/>
            <a:ext cx="8181975" cy="4638675"/>
          </a:xfrm>
          <a:prstGeom prst="rect">
            <a:avLst/>
          </a:prstGeom>
        </p:spPr>
      </p:pic>
      <p:pic>
        <p:nvPicPr>
          <p:cNvPr id="20" name="Picture 19">
            <a:extLst>
              <a:ext uri="{FF2B5EF4-FFF2-40B4-BE49-F238E27FC236}">
                <a16:creationId xmlns:a16="http://schemas.microsoft.com/office/drawing/2014/main" id="{03D22E2D-6F2A-B008-3462-839AECBB106E}"/>
              </a:ext>
            </a:extLst>
          </p:cNvPr>
          <p:cNvPicPr>
            <a:picLocks noChangeAspect="1"/>
          </p:cNvPicPr>
          <p:nvPr/>
        </p:nvPicPr>
        <p:blipFill>
          <a:blip r:embed="rId9"/>
          <a:stretch>
            <a:fillRect/>
          </a:stretch>
        </p:blipFill>
        <p:spPr>
          <a:xfrm>
            <a:off x="2203450" y="1052512"/>
            <a:ext cx="7781925" cy="4752975"/>
          </a:xfrm>
          <a:prstGeom prst="rect">
            <a:avLst/>
          </a:prstGeom>
        </p:spPr>
      </p:pic>
      <p:pic>
        <p:nvPicPr>
          <p:cNvPr id="22" name="Picture 21">
            <a:extLst>
              <a:ext uri="{FF2B5EF4-FFF2-40B4-BE49-F238E27FC236}">
                <a16:creationId xmlns:a16="http://schemas.microsoft.com/office/drawing/2014/main" id="{859205E8-720E-C0E9-3668-57152E1D9614}"/>
              </a:ext>
            </a:extLst>
          </p:cNvPr>
          <p:cNvPicPr>
            <a:picLocks noChangeAspect="1"/>
          </p:cNvPicPr>
          <p:nvPr/>
        </p:nvPicPr>
        <p:blipFill>
          <a:blip r:embed="rId10"/>
          <a:stretch>
            <a:fillRect/>
          </a:stretch>
        </p:blipFill>
        <p:spPr>
          <a:xfrm>
            <a:off x="2937144" y="0"/>
            <a:ext cx="6314536" cy="6858000"/>
          </a:xfrm>
          <a:prstGeom prst="rect">
            <a:avLst/>
          </a:prstGeom>
        </p:spPr>
      </p:pic>
      <p:pic>
        <p:nvPicPr>
          <p:cNvPr id="24" name="Picture 23">
            <a:extLst>
              <a:ext uri="{FF2B5EF4-FFF2-40B4-BE49-F238E27FC236}">
                <a16:creationId xmlns:a16="http://schemas.microsoft.com/office/drawing/2014/main" id="{A9B63D5A-6184-CD07-1F3D-B63E161F10BA}"/>
              </a:ext>
            </a:extLst>
          </p:cNvPr>
          <p:cNvPicPr>
            <a:picLocks noChangeAspect="1"/>
          </p:cNvPicPr>
          <p:nvPr/>
        </p:nvPicPr>
        <p:blipFill>
          <a:blip r:embed="rId11"/>
          <a:stretch>
            <a:fillRect/>
          </a:stretch>
        </p:blipFill>
        <p:spPr>
          <a:xfrm>
            <a:off x="1717675" y="95249"/>
            <a:ext cx="8963025" cy="6667500"/>
          </a:xfrm>
          <a:prstGeom prst="rect">
            <a:avLst/>
          </a:prstGeom>
        </p:spPr>
      </p:pic>
      <p:pic>
        <p:nvPicPr>
          <p:cNvPr id="30" name="Picture 29">
            <a:extLst>
              <a:ext uri="{FF2B5EF4-FFF2-40B4-BE49-F238E27FC236}">
                <a16:creationId xmlns:a16="http://schemas.microsoft.com/office/drawing/2014/main" id="{3730C6BD-50A1-2F3C-F822-806E206FFA48}"/>
              </a:ext>
            </a:extLst>
          </p:cNvPr>
          <p:cNvPicPr>
            <a:picLocks noChangeAspect="1"/>
          </p:cNvPicPr>
          <p:nvPr/>
        </p:nvPicPr>
        <p:blipFill>
          <a:blip r:embed="rId12"/>
          <a:stretch>
            <a:fillRect/>
          </a:stretch>
        </p:blipFill>
        <p:spPr>
          <a:xfrm>
            <a:off x="2979660" y="0"/>
            <a:ext cx="6229504" cy="6858000"/>
          </a:xfrm>
          <a:prstGeom prst="rect">
            <a:avLst/>
          </a:prstGeom>
        </p:spPr>
      </p:pic>
    </p:spTree>
    <p:extLst>
      <p:ext uri="{BB962C8B-B14F-4D97-AF65-F5344CB8AC3E}">
        <p14:creationId xmlns:p14="http://schemas.microsoft.com/office/powerpoint/2010/main" val="29272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2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46D6-892E-2DEC-038F-DD37CBD05C41}"/>
              </a:ext>
            </a:extLst>
          </p:cNvPr>
          <p:cNvSpPr>
            <a:spLocks noGrp="1"/>
          </p:cNvSpPr>
          <p:nvPr>
            <p:ph type="title"/>
          </p:nvPr>
        </p:nvSpPr>
        <p:spPr>
          <a:xfrm>
            <a:off x="225663" y="50799"/>
            <a:ext cx="10360501" cy="533400"/>
          </a:xfrm>
        </p:spPr>
        <p:txBody>
          <a:bodyPr>
            <a:normAutofit/>
          </a:bodyPr>
          <a:lstStyle/>
          <a:p>
            <a:r>
              <a:rPr lang="en-US" sz="3000" b="1" dirty="0">
                <a:latin typeface="Times New Roman" panose="02020603050405020304" pitchFamily="18" charset="0"/>
                <a:cs typeface="Times New Roman" panose="02020603050405020304" pitchFamily="18" charset="0"/>
              </a:rPr>
              <a:t>C. </a:t>
            </a:r>
            <a:r>
              <a:rPr lang="en-US" sz="3000" b="1" dirty="0" err="1">
                <a:latin typeface="Times New Roman" panose="02020603050405020304" pitchFamily="18" charset="0"/>
                <a:cs typeface="Times New Roman" panose="02020603050405020304" pitchFamily="18" charset="0"/>
              </a:rPr>
              <a:t>Suy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luận</a:t>
            </a:r>
            <a:endParaRPr lang="en-US" sz="3000" dirty="0"/>
          </a:p>
        </p:txBody>
      </p:sp>
      <p:pic>
        <p:nvPicPr>
          <p:cNvPr id="7" name="Picture 6">
            <a:extLst>
              <a:ext uri="{FF2B5EF4-FFF2-40B4-BE49-F238E27FC236}">
                <a16:creationId xmlns:a16="http://schemas.microsoft.com/office/drawing/2014/main" id="{A4E7E796-BD59-620C-E27D-955000AF65D2}"/>
              </a:ext>
            </a:extLst>
          </p:cNvPr>
          <p:cNvPicPr>
            <a:picLocks noChangeAspect="1"/>
          </p:cNvPicPr>
          <p:nvPr/>
        </p:nvPicPr>
        <p:blipFill>
          <a:blip r:embed="rId3"/>
          <a:stretch>
            <a:fillRect/>
          </a:stretch>
        </p:blipFill>
        <p:spPr>
          <a:xfrm>
            <a:off x="2223695" y="0"/>
            <a:ext cx="7741434" cy="6858000"/>
          </a:xfrm>
          <a:prstGeom prst="rect">
            <a:avLst/>
          </a:prstGeom>
        </p:spPr>
      </p:pic>
      <p:pic>
        <p:nvPicPr>
          <p:cNvPr id="9" name="Picture 8">
            <a:extLst>
              <a:ext uri="{FF2B5EF4-FFF2-40B4-BE49-F238E27FC236}">
                <a16:creationId xmlns:a16="http://schemas.microsoft.com/office/drawing/2014/main" id="{3442C6F1-1390-EDDD-0008-73F04A816AED}"/>
              </a:ext>
            </a:extLst>
          </p:cNvPr>
          <p:cNvPicPr>
            <a:picLocks noChangeAspect="1"/>
          </p:cNvPicPr>
          <p:nvPr/>
        </p:nvPicPr>
        <p:blipFill>
          <a:blip r:embed="rId4"/>
          <a:stretch>
            <a:fillRect/>
          </a:stretch>
        </p:blipFill>
        <p:spPr>
          <a:xfrm>
            <a:off x="2293937" y="1376362"/>
            <a:ext cx="7600950" cy="4105275"/>
          </a:xfrm>
          <a:prstGeom prst="rect">
            <a:avLst/>
          </a:prstGeom>
        </p:spPr>
      </p:pic>
      <p:pic>
        <p:nvPicPr>
          <p:cNvPr id="11" name="Picture 10">
            <a:extLst>
              <a:ext uri="{FF2B5EF4-FFF2-40B4-BE49-F238E27FC236}">
                <a16:creationId xmlns:a16="http://schemas.microsoft.com/office/drawing/2014/main" id="{3A29AF9F-8A89-23E8-63BA-129ADC220FE6}"/>
              </a:ext>
            </a:extLst>
          </p:cNvPr>
          <p:cNvPicPr>
            <a:picLocks noChangeAspect="1"/>
          </p:cNvPicPr>
          <p:nvPr/>
        </p:nvPicPr>
        <p:blipFill>
          <a:blip r:embed="rId5"/>
          <a:stretch>
            <a:fillRect/>
          </a:stretch>
        </p:blipFill>
        <p:spPr>
          <a:xfrm>
            <a:off x="3179762" y="1514475"/>
            <a:ext cx="5829300" cy="3829050"/>
          </a:xfrm>
          <a:prstGeom prst="rect">
            <a:avLst/>
          </a:prstGeom>
        </p:spPr>
      </p:pic>
      <p:pic>
        <p:nvPicPr>
          <p:cNvPr id="13" name="Picture 12">
            <a:extLst>
              <a:ext uri="{FF2B5EF4-FFF2-40B4-BE49-F238E27FC236}">
                <a16:creationId xmlns:a16="http://schemas.microsoft.com/office/drawing/2014/main" id="{7581B86E-FDB8-3028-566B-3C5BC027BD27}"/>
              </a:ext>
            </a:extLst>
          </p:cNvPr>
          <p:cNvPicPr>
            <a:picLocks noChangeAspect="1"/>
          </p:cNvPicPr>
          <p:nvPr/>
        </p:nvPicPr>
        <p:blipFill>
          <a:blip r:embed="rId6"/>
          <a:stretch>
            <a:fillRect/>
          </a:stretch>
        </p:blipFill>
        <p:spPr>
          <a:xfrm>
            <a:off x="2122487" y="1243012"/>
            <a:ext cx="7943850" cy="4371975"/>
          </a:xfrm>
          <a:prstGeom prst="rect">
            <a:avLst/>
          </a:prstGeom>
        </p:spPr>
      </p:pic>
      <p:pic>
        <p:nvPicPr>
          <p:cNvPr id="15" name="Picture 14">
            <a:extLst>
              <a:ext uri="{FF2B5EF4-FFF2-40B4-BE49-F238E27FC236}">
                <a16:creationId xmlns:a16="http://schemas.microsoft.com/office/drawing/2014/main" id="{475FDEAE-4805-AAD5-C8E8-13E881CAF7A6}"/>
              </a:ext>
            </a:extLst>
          </p:cNvPr>
          <p:cNvPicPr>
            <a:picLocks noChangeAspect="1"/>
          </p:cNvPicPr>
          <p:nvPr/>
        </p:nvPicPr>
        <p:blipFill>
          <a:blip r:embed="rId7"/>
          <a:stretch>
            <a:fillRect/>
          </a:stretch>
        </p:blipFill>
        <p:spPr>
          <a:xfrm>
            <a:off x="1340504" y="990600"/>
            <a:ext cx="9021107" cy="4627153"/>
          </a:xfrm>
          <a:prstGeom prst="rect">
            <a:avLst/>
          </a:prstGeom>
        </p:spPr>
      </p:pic>
      <p:pic>
        <p:nvPicPr>
          <p:cNvPr id="6" name="Picture 5">
            <a:extLst>
              <a:ext uri="{FF2B5EF4-FFF2-40B4-BE49-F238E27FC236}">
                <a16:creationId xmlns:a16="http://schemas.microsoft.com/office/drawing/2014/main" id="{0199893C-A75E-6252-041C-2271C2785875}"/>
              </a:ext>
            </a:extLst>
          </p:cNvPr>
          <p:cNvPicPr>
            <a:picLocks noChangeAspect="1"/>
          </p:cNvPicPr>
          <p:nvPr/>
        </p:nvPicPr>
        <p:blipFill>
          <a:blip r:embed="rId8"/>
          <a:stretch>
            <a:fillRect/>
          </a:stretch>
        </p:blipFill>
        <p:spPr>
          <a:xfrm>
            <a:off x="503237" y="233362"/>
            <a:ext cx="11182350" cy="6391275"/>
          </a:xfrm>
          <a:prstGeom prst="rect">
            <a:avLst/>
          </a:prstGeom>
        </p:spPr>
      </p:pic>
    </p:spTree>
    <p:extLst>
      <p:ext uri="{BB962C8B-B14F-4D97-AF65-F5344CB8AC3E}">
        <p14:creationId xmlns:p14="http://schemas.microsoft.com/office/powerpoint/2010/main" val="168558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46D6-892E-2DEC-038F-DD37CBD05C41}"/>
              </a:ext>
            </a:extLst>
          </p:cNvPr>
          <p:cNvSpPr>
            <a:spLocks noGrp="1"/>
          </p:cNvSpPr>
          <p:nvPr>
            <p:ph type="title"/>
          </p:nvPr>
        </p:nvSpPr>
        <p:spPr>
          <a:xfrm>
            <a:off x="914161" y="152400"/>
            <a:ext cx="10360501" cy="685800"/>
          </a:xfrm>
        </p:spPr>
        <p:txBody>
          <a:bodyPr>
            <a:normAutofit/>
          </a:bodyPr>
          <a:lstStyle/>
          <a:p>
            <a:r>
              <a:rPr lang="en-US" b="1" dirty="0">
                <a:latin typeface="Times New Roman" panose="02020603050405020304" pitchFamily="18" charset="0"/>
                <a:cs typeface="Times New Roman" panose="02020603050405020304" pitchFamily="18" charset="0"/>
              </a:rPr>
              <a:t>4</a:t>
            </a:r>
            <a:r>
              <a:rPr lang="en-US" sz="3600"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TỔNG HỢP ĐÁNH GIÁ, NHẬN XÉT…</a:t>
            </a:r>
            <a:endParaRPr lang="en-US" dirty="0"/>
          </a:p>
        </p:txBody>
      </p:sp>
      <p:sp>
        <p:nvSpPr>
          <p:cNvPr id="3" name="Content Placeholder 2">
            <a:extLst>
              <a:ext uri="{FF2B5EF4-FFF2-40B4-BE49-F238E27FC236}">
                <a16:creationId xmlns:a16="http://schemas.microsoft.com/office/drawing/2014/main" id="{E703A7E4-F3EA-6716-F007-40EBC4E49C6B}"/>
              </a:ext>
            </a:extLst>
          </p:cNvPr>
          <p:cNvSpPr>
            <a:spLocks noGrp="1"/>
          </p:cNvSpPr>
          <p:nvPr>
            <p:ph idx="1"/>
          </p:nvPr>
        </p:nvSpPr>
        <p:spPr>
          <a:xfrm>
            <a:off x="74613" y="914400"/>
            <a:ext cx="11887199" cy="5791200"/>
          </a:xfrm>
        </p:spPr>
        <p:txBody>
          <a:bodyPr>
            <a:normAutofit fontScale="70000" lnSpcReduction="20000"/>
          </a:bodyPr>
          <a:lstStyle/>
          <a:p>
            <a:pPr marL="0" indent="0">
              <a:lnSpc>
                <a:spcPct val="120000"/>
              </a:lnSpc>
              <a:buNone/>
            </a:pPr>
            <a:r>
              <a:rPr lang="en-US" sz="3000" b="1" dirty="0">
                <a:latin typeface="Times New Roman" panose="02020603050405020304" pitchFamily="18" charset="0"/>
                <a:cs typeface="Times New Roman" panose="02020603050405020304" pitchFamily="18" charset="0"/>
              </a:rPr>
              <a:t>4.1 TỔNG HỢP ĐÁNH GIÁ:</a:t>
            </a:r>
          </a:p>
          <a:p>
            <a:pPr>
              <a:lnSpc>
                <a:spcPct val="120000"/>
              </a:lnSpc>
              <a:buFontTx/>
              <a:buChar char="-"/>
            </a:pPr>
            <a:r>
              <a:rPr lang="en-US" sz="3000" b="1" dirty="0" err="1">
                <a:latin typeface="Times New Roman" panose="02020603050405020304" pitchFamily="18" charset="0"/>
                <a:cs typeface="Times New Roman" panose="02020603050405020304" pitchFamily="18" charset="0"/>
              </a:rPr>
              <a:t>Gía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trị</a:t>
            </a:r>
            <a:r>
              <a:rPr lang="en-US" sz="3000" b="1" dirty="0">
                <a:latin typeface="Times New Roman" panose="02020603050405020304" pitchFamily="18" charset="0"/>
                <a:cs typeface="Times New Roman" panose="02020603050405020304" pitchFamily="18" charset="0"/>
              </a:rPr>
              <a:t> R-Sq </a:t>
            </a:r>
            <a:r>
              <a:rPr lang="en-US" sz="3000" b="1" dirty="0" err="1">
                <a:latin typeface="Times New Roman" panose="02020603050405020304" pitchFamily="18" charset="0"/>
                <a:cs typeface="Times New Roman" panose="02020603050405020304" pitchFamily="18" charset="0"/>
              </a:rPr>
              <a:t>thấp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chỉ</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đạt</a:t>
            </a:r>
            <a:r>
              <a:rPr lang="en-US" sz="3000" b="1" dirty="0">
                <a:latin typeface="Times New Roman" panose="02020603050405020304" pitchFamily="18" charset="0"/>
                <a:cs typeface="Times New Roman" panose="02020603050405020304" pitchFamily="18" charset="0"/>
              </a:rPr>
              <a:t> 55,49% do </a:t>
            </a:r>
            <a:r>
              <a:rPr lang="en-US" sz="3000" b="1" dirty="0" err="1">
                <a:latin typeface="Times New Roman" panose="02020603050405020304" pitchFamily="18" charset="0"/>
                <a:cs typeface="Times New Roman" panose="02020603050405020304" pitchFamily="18" charset="0"/>
              </a:rPr>
              <a:t>chứa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nhiều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biến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trị</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kiểm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định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trị</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thống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kê</a:t>
            </a:r>
            <a:r>
              <a:rPr lang="en-US" sz="3000" b="1" dirty="0">
                <a:latin typeface="Times New Roman" panose="02020603050405020304" pitchFamily="18" charset="0"/>
                <a:cs typeface="Times New Roman" panose="02020603050405020304" pitchFamily="18" charset="0"/>
              </a:rPr>
              <a:t>.</a:t>
            </a:r>
          </a:p>
          <a:p>
            <a:pPr>
              <a:lnSpc>
                <a:spcPct val="120000"/>
              </a:lnSpc>
              <a:buFontTx/>
              <a:buChar char="-"/>
            </a:pPr>
            <a:r>
              <a:rPr lang="en-US" sz="3000" b="1" dirty="0" err="1">
                <a:latin typeface="Times New Roman" panose="02020603050405020304" pitchFamily="18" charset="0"/>
                <a:cs typeface="Times New Roman" panose="02020603050405020304" pitchFamily="18" charset="0"/>
              </a:rPr>
              <a:t>Cần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loại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bỏ</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trị</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dụng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tìm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trị</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hưu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dụng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để</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bổ</a:t>
            </a:r>
            <a:r>
              <a:rPr lang="en-US" sz="3000" b="1" dirty="0">
                <a:latin typeface="Times New Roman" panose="02020603050405020304" pitchFamily="18" charset="0"/>
                <a:cs typeface="Times New Roman" panose="02020603050405020304" pitchFamily="18" charset="0"/>
              </a:rPr>
              <a:t> sung </a:t>
            </a:r>
            <a:r>
              <a:rPr lang="en-US" sz="3000" b="1" dirty="0" err="1">
                <a:latin typeface="Times New Roman" panose="02020603050405020304" pitchFamily="18" charset="0"/>
                <a:cs typeface="Times New Roman" panose="02020603050405020304" pitchFamily="18" charset="0"/>
              </a:rPr>
              <a:t>vào</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dữ</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liệu</a:t>
            </a:r>
            <a:r>
              <a:rPr lang="en-US" sz="3000" b="1" dirty="0">
                <a:latin typeface="Times New Roman" panose="02020603050405020304" pitchFamily="18" charset="0"/>
                <a:cs typeface="Times New Roman" panose="02020603050405020304" pitchFamily="18" charset="0"/>
              </a:rPr>
              <a:t>.</a:t>
            </a:r>
          </a:p>
          <a:p>
            <a:pPr>
              <a:lnSpc>
                <a:spcPct val="120000"/>
              </a:lnSpc>
              <a:buFontTx/>
              <a:buChar char="-"/>
            </a:pP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biến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trị</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ảnh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hưởng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quả</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được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nhận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định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như</a:t>
            </a:r>
            <a:r>
              <a:rPr lang="en-US" sz="3000" b="1" dirty="0">
                <a:latin typeface="Times New Roman" panose="02020603050405020304" pitchFamily="18" charset="0"/>
                <a:cs typeface="Times New Roman" panose="02020603050405020304" pitchFamily="18" charset="0"/>
              </a:rPr>
              <a:t>: Chol, Age </a:t>
            </a:r>
            <a:r>
              <a:rPr lang="en-US" sz="3000" b="1" dirty="0" err="1">
                <a:latin typeface="Times New Roman" panose="02020603050405020304" pitchFamily="18" charset="0"/>
                <a:cs typeface="Times New Roman" panose="02020603050405020304" pitchFamily="18" charset="0"/>
              </a:rPr>
              <a:t>và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Trestbps</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Ngoài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ra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còn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yếu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tốt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mang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chất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phân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loại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chứa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trị</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lựa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chọn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trong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trị</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ảnh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hưởng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lớn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quả</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như</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Đối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với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yếu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tố</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Thal</a:t>
            </a:r>
            <a:r>
              <a:rPr lang="en-US" sz="3000" b="1" dirty="0">
                <a:latin typeface="Times New Roman" panose="02020603050405020304" pitchFamily="18" charset="0"/>
                <a:cs typeface="Times New Roman" panose="02020603050405020304" pitchFamily="18" charset="0"/>
              </a:rPr>
              <a:t> (</a:t>
            </a:r>
            <a:r>
              <a:rPr lang="vi-VN" sz="3000" b="1" dirty="0">
                <a:latin typeface="Times New Roman" panose="02020603050405020304" pitchFamily="18" charset="0"/>
                <a:cs typeface="Times New Roman" panose="02020603050405020304" pitchFamily="18" charset="0"/>
              </a:rPr>
              <a:t>Nếu mục tiêu là 0, số lượng của loại 3 cao (count=90approx) và nếu mục tiêu là 1, số lượng của loại 2 cao</a:t>
            </a:r>
            <a:r>
              <a:rPr lang="en-US" sz="3000" b="1" dirty="0">
                <a:latin typeface="Times New Roman" panose="02020603050405020304" pitchFamily="18" charset="0"/>
                <a:cs typeface="Times New Roman" panose="02020603050405020304" pitchFamily="18" charset="0"/>
              </a:rPr>
              <a:t>); Chest pain type (Cp) (</a:t>
            </a:r>
            <a:r>
              <a:rPr lang="vi-VN" sz="3000" b="1" dirty="0">
                <a:latin typeface="Times New Roman" panose="02020603050405020304" pitchFamily="18" charset="0"/>
                <a:cs typeface="Times New Roman" panose="02020603050405020304" pitchFamily="18" charset="0"/>
              </a:rPr>
              <a:t>Nam giới bị đau ngực loại 0 bị đau tim nhiều nhất và loại 2 cao thứ hai. Xu hướng này là giống nhau đối với phụ nữ</a:t>
            </a:r>
            <a:r>
              <a:rPr lang="en-US" sz="3000" b="1" dirty="0">
                <a:latin typeface="Times New Roman" panose="02020603050405020304" pitchFamily="18" charset="0"/>
                <a:cs typeface="Times New Roman" panose="02020603050405020304" pitchFamily="18" charset="0"/>
              </a:rPr>
              <a:t>);</a:t>
            </a:r>
            <a:r>
              <a:rPr lang="en-US" sz="3200" u="none" strike="noStrike" dirty="0">
                <a:effectLst/>
                <a:latin typeface="Times New Roman" panose="02020603050405020304" pitchFamily="18" charset="0"/>
                <a:cs typeface="Times New Roman" panose="02020603050405020304" pitchFamily="18" charset="0"/>
              </a:rPr>
              <a:t> </a:t>
            </a:r>
            <a:endParaRPr lang="en-US" sz="3000" b="1" dirty="0">
              <a:latin typeface="Times New Roman" panose="02020603050405020304" pitchFamily="18" charset="0"/>
              <a:cs typeface="Times New Roman" panose="02020603050405020304" pitchFamily="18" charset="0"/>
            </a:endParaRPr>
          </a:p>
          <a:p>
            <a:pPr marL="0" indent="0">
              <a:lnSpc>
                <a:spcPct val="120000"/>
              </a:lnSpc>
              <a:buNone/>
            </a:pPr>
            <a:r>
              <a:rPr lang="en-US" sz="3000" b="1" dirty="0">
                <a:latin typeface="Times New Roman" panose="02020603050405020304" pitchFamily="18" charset="0"/>
                <a:cs typeface="Times New Roman" panose="02020603050405020304" pitchFamily="18" charset="0"/>
              </a:rPr>
              <a:t>4.2 NHẬN XÉT:</a:t>
            </a:r>
          </a:p>
          <a:p>
            <a:pPr>
              <a:lnSpc>
                <a:spcPct val="120000"/>
              </a:lnSpc>
              <a:buFontTx/>
              <a:buChar char="-"/>
            </a:pPr>
            <a:r>
              <a:rPr lang="en-US" sz="3000" b="1" dirty="0" err="1">
                <a:latin typeface="Times New Roman" panose="02020603050405020304" pitchFamily="18" charset="0"/>
                <a:cs typeface="Times New Roman" panose="02020603050405020304" pitchFamily="18" charset="0"/>
              </a:rPr>
              <a:t>Tính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khả</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của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bài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toán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phụ</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thuộc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vào</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trị</a:t>
            </a:r>
            <a:r>
              <a:rPr lang="en-US" sz="3000" b="1" dirty="0">
                <a:latin typeface="Times New Roman" panose="02020603050405020304" pitchFamily="18" charset="0"/>
                <a:cs typeface="Times New Roman" panose="02020603050405020304" pitchFamily="18" charset="0"/>
              </a:rPr>
              <a:t> R-Sq </a:t>
            </a:r>
            <a:r>
              <a:rPr lang="en-US" sz="3000" b="1" dirty="0" err="1">
                <a:latin typeface="Times New Roman" panose="02020603050405020304" pitchFamily="18" charset="0"/>
                <a:cs typeface="Times New Roman" panose="02020603050405020304" pitchFamily="18" charset="0"/>
              </a:rPr>
              <a:t>giá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trị</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càng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cao</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thì</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phép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tiên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lượng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càng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đảm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bảo</a:t>
            </a:r>
            <a:r>
              <a:rPr lang="en-US" sz="3000" b="1" dirty="0">
                <a:latin typeface="Times New Roman" panose="02020603050405020304" pitchFamily="18" charset="0"/>
                <a:cs typeface="Times New Roman" panose="02020603050405020304" pitchFamily="18" charset="0"/>
              </a:rPr>
              <a:t> tin </a:t>
            </a:r>
            <a:r>
              <a:rPr lang="en-US" sz="3000" b="1" dirty="0" err="1">
                <a:latin typeface="Times New Roman" panose="02020603050405020304" pitchFamily="18" charset="0"/>
                <a:cs typeface="Times New Roman" panose="02020603050405020304" pitchFamily="18" charset="0"/>
              </a:rPr>
              <a:t>cậy</a:t>
            </a:r>
            <a:r>
              <a:rPr lang="en-US" sz="3000" b="1" dirty="0">
                <a:latin typeface="Times New Roman" panose="02020603050405020304" pitchFamily="18" charset="0"/>
                <a:cs typeface="Times New Roman" panose="02020603050405020304" pitchFamily="18" charset="0"/>
              </a:rPr>
              <a:t>.</a:t>
            </a:r>
          </a:p>
          <a:p>
            <a:pPr>
              <a:lnSpc>
                <a:spcPct val="120000"/>
              </a:lnSpc>
              <a:buFontTx/>
              <a:buChar char="-"/>
            </a:pPr>
            <a:r>
              <a:rPr lang="en-US" sz="3000" b="1" dirty="0" err="1">
                <a:latin typeface="Times New Roman" panose="02020603050405020304" pitchFamily="18" charset="0"/>
                <a:cs typeface="Times New Roman" panose="02020603050405020304" pitchFamily="18" charset="0"/>
              </a:rPr>
              <a:t>Áp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dụng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được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nhiều</a:t>
            </a:r>
            <a:r>
              <a:rPr lang="en-US" sz="3000" b="1" dirty="0">
                <a:latin typeface="Times New Roman" panose="02020603050405020304" pitchFamily="18" charset="0"/>
                <a:cs typeface="Times New Roman" panose="02020603050405020304" pitchFamily="18" charset="0"/>
              </a:rPr>
              <a:t> ở </a:t>
            </a:r>
            <a:r>
              <a:rPr lang="en-US" sz="3000" b="1" dirty="0" err="1">
                <a:latin typeface="Times New Roman" panose="02020603050405020304" pitchFamily="18" charset="0"/>
                <a:cs typeface="Times New Roman" panose="02020603050405020304" pitchFamily="18" charset="0"/>
              </a:rPr>
              <a:t>khâu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quản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lý</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chất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lượng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ứng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dụng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được</a:t>
            </a:r>
            <a:r>
              <a:rPr lang="en-US" sz="3000" b="1" dirty="0">
                <a:latin typeface="Times New Roman" panose="02020603050405020304" pitchFamily="18" charset="0"/>
                <a:cs typeface="Times New Roman" panose="02020603050405020304" pitchFamily="18" charset="0"/>
              </a:rPr>
              <a:t> ở </a:t>
            </a:r>
            <a:r>
              <a:rPr lang="en-US" sz="3000" b="1" dirty="0" err="1">
                <a:latin typeface="Times New Roman" panose="02020603050405020304" pitchFamily="18" charset="0"/>
                <a:cs typeface="Times New Roman" panose="02020603050405020304" pitchFamily="18" charset="0"/>
              </a:rPr>
              <a:t>mặt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kiểm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định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lâm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sàng</a:t>
            </a:r>
            <a:r>
              <a:rPr lang="en-US" sz="3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3449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1437-4A3E-5FF3-C24B-0C629B2C2A41}"/>
              </a:ext>
            </a:extLst>
          </p:cNvPr>
          <p:cNvSpPr>
            <a:spLocks noGrp="1"/>
          </p:cNvSpPr>
          <p:nvPr>
            <p:ph type="title"/>
          </p:nvPr>
        </p:nvSpPr>
        <p:spPr>
          <a:xfrm>
            <a:off x="915534" y="85695"/>
            <a:ext cx="10360501" cy="1219200"/>
          </a:xfrm>
        </p:spPr>
        <p:txBody>
          <a:bodyPr/>
          <a:lstStyle/>
          <a:p>
            <a:r>
              <a:rPr lang="en-US" b="1" dirty="0">
                <a:latin typeface="Times New Roman" panose="02020603050405020304" pitchFamily="18" charset="0"/>
                <a:cs typeface="Times New Roman" panose="02020603050405020304" pitchFamily="18" charset="0"/>
              </a:rPr>
              <a:t>5. </a:t>
            </a:r>
            <a:r>
              <a:rPr lang="vi-VN" b="1" dirty="0">
                <a:latin typeface="Times New Roman" panose="02020603050405020304" pitchFamily="18" charset="0"/>
                <a:cs typeface="Times New Roman" panose="02020603050405020304" pitchFamily="18" charset="0"/>
              </a:rPr>
              <a:t>TÀI LIỆU THAM KHẢO CHÍNH</a:t>
            </a:r>
            <a:endParaRPr lang="en-US" dirty="0"/>
          </a:p>
        </p:txBody>
      </p:sp>
      <p:sp>
        <p:nvSpPr>
          <p:cNvPr id="4" name="Content Placeholder 2">
            <a:extLst>
              <a:ext uri="{FF2B5EF4-FFF2-40B4-BE49-F238E27FC236}">
                <a16:creationId xmlns:a16="http://schemas.microsoft.com/office/drawing/2014/main" id="{19DF826B-E2FE-2D5E-EED2-49F98BD376BD}"/>
              </a:ext>
            </a:extLst>
          </p:cNvPr>
          <p:cNvSpPr txBox="1">
            <a:spLocks/>
          </p:cNvSpPr>
          <p:nvPr/>
        </p:nvSpPr>
        <p:spPr>
          <a:xfrm>
            <a:off x="684212" y="1828800"/>
            <a:ext cx="10360500" cy="3886200"/>
          </a:xfrm>
          <a:prstGeom prst="rect">
            <a:avLst/>
          </a:prstGeom>
        </p:spPr>
        <p:txBody>
          <a:bodyPr vert="horz" lIns="121899" tIns="60949" rIns="121899" bIns="60949" rtlCol="0">
            <a:normAutofit lnSpcReduction="10000"/>
          </a:bodyPr>
          <a:lstStyle>
            <a:lvl1pPr marL="274320" indent="-274320" algn="l" defTabSz="1218987" rtl="0" eaLnBrk="1" latinLnBrk="0" hangingPunct="1">
              <a:lnSpc>
                <a:spcPct val="90000"/>
              </a:lnSpc>
              <a:spcBef>
                <a:spcPts val="1600"/>
              </a:spcBef>
              <a:buClr>
                <a:schemeClr val="accent1"/>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accent1"/>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accent1"/>
              </a:buClr>
              <a:buSzPct val="100000"/>
              <a:buFont typeface="Cambria" pitchFamily="18" charset="0"/>
              <a:buChar char="–"/>
              <a:defRPr sz="1800" kern="1200">
                <a:solidFill>
                  <a:schemeClr val="tx1"/>
                </a:solidFill>
                <a:latin typeface="+mn-lt"/>
                <a:ea typeface="+mn-ea"/>
                <a:cs typeface="+mn-cs"/>
              </a:defRPr>
            </a:lvl4pPr>
            <a:lvl5pPr marL="1371599"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7pPr>
            <a:lvl8pPr marL="2194559"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9pPr>
          </a:lstStyle>
          <a:p>
            <a:pPr>
              <a:buFont typeface="+mj-lt"/>
              <a:buAutoNum type="arabicPeriod"/>
            </a:pPr>
            <a:r>
              <a:rPr lang="en-US" dirty="0">
                <a:latin typeface="Times New Roman" panose="02020603050405020304" pitchFamily="18" charset="0"/>
                <a:cs typeface="Times New Roman" panose="02020603050405020304" pitchFamily="18" charset="0"/>
              </a:rPr>
              <a:t>D.W. Hosmer and S. </a:t>
            </a:r>
            <a:r>
              <a:rPr lang="en-US" dirty="0" err="1">
                <a:latin typeface="Times New Roman" panose="02020603050405020304" pitchFamily="18" charset="0"/>
                <a:cs typeface="Times New Roman" panose="02020603050405020304" pitchFamily="18" charset="0"/>
              </a:rPr>
              <a:t>Lemeshow</a:t>
            </a:r>
            <a:r>
              <a:rPr lang="en-US" dirty="0">
                <a:latin typeface="Times New Roman" panose="02020603050405020304" pitchFamily="18" charset="0"/>
                <a:cs typeface="Times New Roman" panose="02020603050405020304" pitchFamily="18" charset="0"/>
              </a:rPr>
              <a:t> (2000). </a:t>
            </a:r>
            <a:r>
              <a:rPr lang="en-US" i="1" dirty="0">
                <a:latin typeface="Times New Roman" panose="02020603050405020304" pitchFamily="18" charset="0"/>
                <a:cs typeface="Times New Roman" panose="02020603050405020304" pitchFamily="18" charset="0"/>
              </a:rPr>
              <a:t>Applied Logistic Regression</a:t>
            </a:r>
            <a:r>
              <a:rPr lang="en-US" dirty="0">
                <a:latin typeface="Times New Roman" panose="02020603050405020304" pitchFamily="18" charset="0"/>
                <a:cs typeface="Times New Roman" panose="02020603050405020304" pitchFamily="18" charset="0"/>
              </a:rPr>
              <a:t>. 2nd ed. John Wiley &amp; Sons, Inc.</a:t>
            </a:r>
          </a:p>
          <a:p>
            <a:pPr>
              <a:buFont typeface="+mj-lt"/>
              <a:buAutoNum type="arabicPeriod"/>
            </a:pPr>
            <a:r>
              <a:rPr lang="en-US" i="1" dirty="0">
                <a:latin typeface="Times New Roman" panose="02020603050405020304" pitchFamily="18" charset="0"/>
                <a:cs typeface="Times New Roman" panose="02020603050405020304" pitchFamily="18" charset="0"/>
              </a:rPr>
              <a:t>Guerrero, Mayra, et al. "Usefulness of the presence of peripheral vascular disease in predicting mortality in acute myocardial infarction patients treated with primary angioplasty (from the Primary Angioplasty in Myocardial Infarction Database)." The American journal of cardiology 96.5 (2005): 649-654.</a:t>
            </a:r>
          </a:p>
          <a:p>
            <a:pPr>
              <a:buFont typeface="+mj-lt"/>
              <a:buAutoNum type="arabicPeriod"/>
            </a:pPr>
            <a:r>
              <a:rPr lang="en-US" i="1" dirty="0">
                <a:latin typeface="Times New Roman" panose="02020603050405020304" pitchFamily="18" charset="0"/>
                <a:cs typeface="Times New Roman" panose="02020603050405020304" pitchFamily="18" charset="0"/>
              </a:rPr>
              <a:t>Nath, Gopal Chandra. Logistic regression model and case study. Lamar University-Beaumont, 2014.</a:t>
            </a:r>
          </a:p>
        </p:txBody>
      </p:sp>
    </p:spTree>
    <p:extLst>
      <p:ext uri="{BB962C8B-B14F-4D97-AF65-F5344CB8AC3E}">
        <p14:creationId xmlns:p14="http://schemas.microsoft.com/office/powerpoint/2010/main" val="277430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132012" y="3886200"/>
            <a:ext cx="7543800" cy="1295400"/>
          </a:xfrm>
          <a:prstGeom prst="rect">
            <a:avLst/>
          </a:prstGeom>
          <a:effectLst/>
        </p:spPr>
        <p:txBody>
          <a:bodyPr vert="horz" lIns="121899" tIns="60949" rIns="121899" bIns="60949" rtlCol="0" anchor="ctr" anchorCtr="0">
            <a:normAutofit/>
          </a:bodyPr>
          <a:lstStyle>
            <a:lvl1pPr algn="ctr" defTabSz="1218987" rtl="0" eaLnBrk="1" latinLnBrk="0" hangingPunct="1">
              <a:lnSpc>
                <a:spcPct val="80000"/>
              </a:lnSpc>
              <a:spcBef>
                <a:spcPct val="0"/>
              </a:spcBef>
              <a:buNone/>
              <a:defRPr sz="4400" kern="1200" cap="all" normalizeH="0" baseline="0">
                <a:solidFill>
                  <a:schemeClr val="tx1"/>
                </a:solidFill>
                <a:effectLst/>
                <a:latin typeface="+mj-lt"/>
                <a:ea typeface="+mj-ea"/>
                <a:cs typeface="+mj-cs"/>
              </a:defRPr>
            </a:lvl1pPr>
          </a:lstStyle>
          <a:p>
            <a:r>
              <a:rPr lang="en-US" sz="36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CHÂN THÀNH CÁM ƠN </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9440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804E22-7E20-F78A-A76C-3A8BB87EFF05}"/>
              </a:ext>
            </a:extLst>
          </p:cNvPr>
          <p:cNvSpPr>
            <a:spLocks noGrp="1"/>
          </p:cNvSpPr>
          <p:nvPr>
            <p:ph type="title"/>
          </p:nvPr>
        </p:nvSpPr>
        <p:spPr>
          <a:xfrm>
            <a:off x="227012" y="152400"/>
            <a:ext cx="10360501" cy="685800"/>
          </a:xfrm>
        </p:spPr>
        <p:txBody>
          <a:bodyPr>
            <a:normAutofit/>
          </a:bodyPr>
          <a:lstStyle/>
          <a:p>
            <a:pPr>
              <a:lnSpc>
                <a:spcPct val="100000"/>
              </a:lnSpc>
            </a:pPr>
            <a:r>
              <a:rPr lang="en-US" sz="3000" b="1" dirty="0">
                <a:latin typeface="Times New Roman" panose="02020603050405020304" pitchFamily="18" charset="0"/>
                <a:ea typeface="+mn-ea"/>
                <a:cs typeface="Times New Roman" panose="02020603050405020304" pitchFamily="18" charset="0"/>
              </a:rPr>
              <a:t>1. </a:t>
            </a:r>
            <a:r>
              <a:rPr lang="vi-VN" sz="3000" b="1" dirty="0">
                <a:latin typeface="Times New Roman" panose="02020603050405020304" pitchFamily="18" charset="0"/>
                <a:cs typeface="Times New Roman" panose="02020603050405020304" pitchFamily="18" charset="0"/>
              </a:rPr>
              <a:t>GIỚI THIỆU- MÔ TẢ BÀI TOÁN</a:t>
            </a:r>
            <a:endParaRPr lang="en-US" sz="3000" b="1" dirty="0">
              <a:latin typeface="Times New Roman" panose="02020603050405020304" pitchFamily="18" charset="0"/>
              <a:ea typeface="+mn-ea"/>
              <a:cs typeface="Times New Roman" panose="02020603050405020304" pitchFamily="18" charset="0"/>
            </a:endParaRPr>
          </a:p>
        </p:txBody>
      </p:sp>
      <p:sp>
        <p:nvSpPr>
          <p:cNvPr id="6" name="Title 1">
            <a:extLst>
              <a:ext uri="{FF2B5EF4-FFF2-40B4-BE49-F238E27FC236}">
                <a16:creationId xmlns:a16="http://schemas.microsoft.com/office/drawing/2014/main" id="{C2EF3114-1121-C9D6-2F3A-08EACC5B71A1}"/>
              </a:ext>
            </a:extLst>
          </p:cNvPr>
          <p:cNvSpPr txBox="1">
            <a:spLocks/>
          </p:cNvSpPr>
          <p:nvPr/>
        </p:nvSpPr>
        <p:spPr>
          <a:xfrm>
            <a:off x="227011" y="685800"/>
            <a:ext cx="10360501" cy="685800"/>
          </a:xfrm>
          <a:prstGeom prst="rect">
            <a:avLst/>
          </a:prstGeom>
          <a:effectLst/>
        </p:spPr>
        <p:txBody>
          <a:bodyPr vert="horz" lIns="121899" tIns="60949" rIns="121899" bIns="60949" rtlCol="0" anchor="b" anchorCtr="0">
            <a:normAutofit fontScale="70000" lnSpcReduction="20000"/>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nSpc>
                <a:spcPct val="100000"/>
              </a:lnSpc>
            </a:pPr>
            <a:r>
              <a:rPr lang="en-US" sz="3000" b="1" dirty="0">
                <a:latin typeface="Times New Roman" panose="02020603050405020304" pitchFamily="18" charset="0"/>
                <a:ea typeface="+mn-ea"/>
                <a:cs typeface="Times New Roman" panose="02020603050405020304" pitchFamily="18" charset="0"/>
              </a:rPr>
              <a:t>1.1 </a:t>
            </a:r>
            <a:r>
              <a:rPr lang="en-US" sz="3200" b="1" dirty="0" err="1">
                <a:latin typeface="Times New Roman" panose="02020603050405020304" pitchFamily="18" charset="0"/>
                <a:cs typeface="Times New Roman" panose="02020603050405020304" pitchFamily="18" charset="0"/>
              </a:rPr>
              <a:t>hồi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quy</a:t>
            </a:r>
            <a:r>
              <a:rPr lang="en-US" sz="3200" b="1" dirty="0">
                <a:latin typeface="Times New Roman" panose="02020603050405020304" pitchFamily="18" charset="0"/>
                <a:cs typeface="Times New Roman" panose="02020603050405020304" pitchFamily="18" charset="0"/>
              </a:rPr>
              <a:t> logistic </a:t>
            </a:r>
            <a:r>
              <a:rPr lang="en-US" sz="3200" b="1" dirty="0" err="1">
                <a:latin typeface="Times New Roman" panose="02020603050405020304" pitchFamily="18" charset="0"/>
                <a:cs typeface="Times New Roman" panose="02020603050405020304" pitchFamily="18" charset="0"/>
              </a:rPr>
              <a:t>Nhị</a:t>
            </a:r>
            <a:r>
              <a:rPr lang="en-US" sz="3200" b="1" dirty="0">
                <a:latin typeface="Times New Roman" panose="02020603050405020304" pitchFamily="18" charset="0"/>
                <a:cs typeface="Times New Roman" panose="02020603050405020304" pitchFamily="18" charset="0"/>
              </a:rPr>
              <a:t> PHÂN (Binary Logistic Regression)</a:t>
            </a:r>
            <a:endParaRPr lang="en-US" sz="3000" b="1" dirty="0">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475CCA3B-59C3-EC0C-9CB9-5B20BDC181A0}"/>
              </a:ext>
            </a:extLst>
          </p:cNvPr>
          <p:cNvSpPr txBox="1"/>
          <p:nvPr/>
        </p:nvSpPr>
        <p:spPr>
          <a:xfrm>
            <a:off x="5561012" y="1520785"/>
            <a:ext cx="6427946" cy="4154984"/>
          </a:xfrm>
          <a:prstGeom prst="rect">
            <a:avLst/>
          </a:prstGeom>
          <a:noFill/>
          <a:ln>
            <a:solidFill>
              <a:schemeClr val="bg2"/>
            </a:solidFill>
          </a:ln>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619C41B-63CA-5D73-AEC9-F1A46C452166}"/>
                  </a:ext>
                </a:extLst>
              </p:cNvPr>
              <p:cNvSpPr txBox="1"/>
              <p:nvPr/>
            </p:nvSpPr>
            <p:spPr>
              <a:xfrm>
                <a:off x="260836" y="1652163"/>
                <a:ext cx="5176930" cy="1368644"/>
              </a:xfrm>
              <a:prstGeom prst="rect">
                <a:avLst/>
              </a:prstGeom>
              <a:noFill/>
              <a:ln>
                <a:solidFill>
                  <a:schemeClr val="bg2"/>
                </a:solidFill>
              </a:ln>
            </p:spPr>
            <p:txBody>
              <a:bodyPr wrap="none" lIns="0" tIns="0" rIns="0" bIns="0" rtlCol="0" anchor="ctr" anchorCtr="1">
                <a:spAutoFit/>
              </a:bodyPr>
              <a:lstStyle/>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sz="2600" b="1" i="1" dirty="0"/>
                  <a:t>P</a:t>
                </a:r>
                <a14:m>
                  <m:oMath xmlns:m="http://schemas.openxmlformats.org/officeDocument/2006/math">
                    <m:d>
                      <m:dPr>
                        <m:ctrlPr>
                          <a:rPr lang="en-US" sz="2600" b="1" i="1" dirty="0" smtClean="0">
                            <a:solidFill>
                              <a:srgbClr val="836967"/>
                            </a:solidFill>
                            <a:latin typeface="Cambria Math" panose="02040503050406030204" pitchFamily="18" charset="0"/>
                          </a:rPr>
                        </m:ctrlPr>
                      </m:dPr>
                      <m:e>
                        <m:r>
                          <a:rPr lang="en-US" sz="2600" b="1" i="1" dirty="0" smtClean="0">
                            <a:latin typeface="Cambria Math" panose="02040503050406030204" pitchFamily="18" charset="0"/>
                          </a:rPr>
                          <m:t>𝒙</m:t>
                        </m:r>
                      </m:e>
                    </m:d>
                    <m:r>
                      <a:rPr lang="en-US" sz="2600" b="1" i="0" dirty="0" smtClean="0">
                        <a:latin typeface="Cambria Math" panose="02040503050406030204" pitchFamily="18" charset="0"/>
                      </a:rPr>
                      <m:t>=</m:t>
                    </m:r>
                    <m:d>
                      <m:dPr>
                        <m:ctrlPr>
                          <a:rPr lang="en-US" sz="2600" b="1" i="1" dirty="0" smtClean="0">
                            <a:solidFill>
                              <a:srgbClr val="836967"/>
                            </a:solidFill>
                            <a:latin typeface="Cambria Math" panose="02040503050406030204" pitchFamily="18" charset="0"/>
                          </a:rPr>
                        </m:ctrlPr>
                      </m:dPr>
                      <m:e>
                        <m:f>
                          <m:fPr>
                            <m:ctrlPr>
                              <a:rPr lang="en-US" sz="2600" b="1" i="1" dirty="0" smtClean="0">
                                <a:solidFill>
                                  <a:srgbClr val="836967"/>
                                </a:solidFill>
                                <a:latin typeface="Cambria Math" panose="02040503050406030204" pitchFamily="18" charset="0"/>
                              </a:rPr>
                            </m:ctrlPr>
                          </m:fPr>
                          <m:num>
                            <m:r>
                              <a:rPr lang="en-US" sz="2600" b="1" i="1" dirty="0" smtClean="0">
                                <a:latin typeface="Cambria Math" panose="02040503050406030204" pitchFamily="18" charset="0"/>
                              </a:rPr>
                              <m:t>𝒏</m:t>
                            </m:r>
                          </m:num>
                          <m:den>
                            <m:r>
                              <a:rPr lang="en-US" sz="2600" b="1" i="1" dirty="0" smtClean="0">
                                <a:latin typeface="Cambria Math" panose="02040503050406030204" pitchFamily="18" charset="0"/>
                              </a:rPr>
                              <m:t>𝒙</m:t>
                            </m:r>
                          </m:den>
                        </m:f>
                      </m:e>
                    </m:d>
                    <m:sSup>
                      <m:sSupPr>
                        <m:ctrlPr>
                          <a:rPr lang="en-US" sz="2600" b="1" i="1" dirty="0" smtClean="0">
                            <a:solidFill>
                              <a:srgbClr val="836967"/>
                            </a:solidFill>
                            <a:latin typeface="Cambria Math" panose="02040503050406030204" pitchFamily="18" charset="0"/>
                          </a:rPr>
                        </m:ctrlPr>
                      </m:sSupPr>
                      <m:e>
                        <m:r>
                          <a:rPr lang="en-US" sz="2600" b="1" i="1" dirty="0" smtClean="0">
                            <a:latin typeface="Cambria Math" panose="02040503050406030204" pitchFamily="18" charset="0"/>
                          </a:rPr>
                          <m:t>𝒑</m:t>
                        </m:r>
                      </m:e>
                      <m:sup>
                        <m:r>
                          <a:rPr lang="en-US" sz="2600" b="1" i="1" dirty="0" smtClean="0">
                            <a:latin typeface="Cambria Math" panose="02040503050406030204" pitchFamily="18" charset="0"/>
                          </a:rPr>
                          <m:t>𝒙</m:t>
                        </m:r>
                      </m:sup>
                    </m:sSup>
                    <m:sSup>
                      <m:sSupPr>
                        <m:ctrlPr>
                          <a:rPr lang="en-US" sz="2600" b="1" i="1" dirty="0" smtClean="0">
                            <a:solidFill>
                              <a:srgbClr val="836967"/>
                            </a:solidFill>
                            <a:latin typeface="Cambria Math" panose="02040503050406030204" pitchFamily="18" charset="0"/>
                          </a:rPr>
                        </m:ctrlPr>
                      </m:sSupPr>
                      <m:e>
                        <m:r>
                          <a:rPr lang="en-US" sz="2600" b="1" i="1" dirty="0" smtClean="0">
                            <a:latin typeface="Cambria Math" panose="02040503050406030204" pitchFamily="18" charset="0"/>
                          </a:rPr>
                          <m:t>𝒒</m:t>
                        </m:r>
                      </m:e>
                      <m:sup>
                        <m:r>
                          <a:rPr lang="en-US" sz="2600" b="1" i="1" dirty="0" smtClean="0">
                            <a:latin typeface="Cambria Math" panose="02040503050406030204" pitchFamily="18" charset="0"/>
                          </a:rPr>
                          <m:t>𝒏</m:t>
                        </m:r>
                        <m:r>
                          <a:rPr lang="en-US" sz="2600" b="1" i="0" dirty="0" smtClean="0">
                            <a:latin typeface="Cambria Math" panose="02040503050406030204" pitchFamily="18" charset="0"/>
                          </a:rPr>
                          <m:t>−</m:t>
                        </m:r>
                        <m:r>
                          <a:rPr lang="en-US" sz="2600" b="1" i="1" dirty="0" smtClean="0">
                            <a:latin typeface="Cambria Math" panose="02040503050406030204" pitchFamily="18" charset="0"/>
                          </a:rPr>
                          <m:t>𝒙</m:t>
                        </m:r>
                      </m:sup>
                    </m:sSup>
                    <m:r>
                      <a:rPr lang="en-US" sz="2600" b="1" i="0" dirty="0" smtClean="0">
                        <a:latin typeface="Cambria Math" panose="02040503050406030204" pitchFamily="18" charset="0"/>
                      </a:rPr>
                      <m:t>=</m:t>
                    </m:r>
                    <m:f>
                      <m:fPr>
                        <m:ctrlPr>
                          <a:rPr lang="en-US" sz="2600" b="1" i="1" dirty="0" smtClean="0">
                            <a:solidFill>
                              <a:srgbClr val="836967"/>
                            </a:solidFill>
                            <a:latin typeface="Cambria Math" panose="02040503050406030204" pitchFamily="18" charset="0"/>
                          </a:rPr>
                        </m:ctrlPr>
                      </m:fPr>
                      <m:num>
                        <m:r>
                          <a:rPr lang="en-US" sz="2600" b="1" i="1" dirty="0" smtClean="0">
                            <a:latin typeface="Cambria Math" panose="02040503050406030204" pitchFamily="18" charset="0"/>
                          </a:rPr>
                          <m:t>𝒏</m:t>
                        </m:r>
                        <m:r>
                          <a:rPr lang="en-US" sz="2600" b="1" i="0" dirty="0" smtClean="0">
                            <a:latin typeface="Cambria Math" panose="02040503050406030204" pitchFamily="18" charset="0"/>
                          </a:rPr>
                          <m:t>!</m:t>
                        </m:r>
                      </m:num>
                      <m:den>
                        <m:d>
                          <m:dPr>
                            <m:ctrlPr>
                              <a:rPr lang="en-US" sz="2600" b="1" i="1" dirty="0" smtClean="0">
                                <a:solidFill>
                                  <a:srgbClr val="836967"/>
                                </a:solidFill>
                                <a:latin typeface="Cambria Math" panose="02040503050406030204" pitchFamily="18" charset="0"/>
                              </a:rPr>
                            </m:ctrlPr>
                          </m:dPr>
                          <m:e>
                            <m:r>
                              <a:rPr lang="en-US" sz="2600" b="1" i="1" dirty="0" smtClean="0">
                                <a:latin typeface="Cambria Math" panose="02040503050406030204" pitchFamily="18" charset="0"/>
                              </a:rPr>
                              <m:t>𝒏</m:t>
                            </m:r>
                            <m:r>
                              <a:rPr lang="en-US" sz="2600" b="1" i="0" dirty="0" smtClean="0">
                                <a:latin typeface="Cambria Math" panose="02040503050406030204" pitchFamily="18" charset="0"/>
                              </a:rPr>
                              <m:t>−</m:t>
                            </m:r>
                            <m:r>
                              <a:rPr lang="en-US" sz="2600" b="1" i="1" dirty="0" smtClean="0">
                                <a:latin typeface="Cambria Math" panose="02040503050406030204" pitchFamily="18" charset="0"/>
                              </a:rPr>
                              <m:t>𝒙</m:t>
                            </m:r>
                          </m:e>
                        </m:d>
                        <m:r>
                          <a:rPr lang="en-US" sz="2600" b="1" i="0" dirty="0" smtClean="0">
                            <a:latin typeface="Cambria Math" panose="02040503050406030204" pitchFamily="18" charset="0"/>
                          </a:rPr>
                          <m:t>!</m:t>
                        </m:r>
                        <m:r>
                          <a:rPr lang="en-US" sz="2600" b="1" i="1" dirty="0" smtClean="0">
                            <a:latin typeface="Cambria Math" panose="02040503050406030204" pitchFamily="18" charset="0"/>
                          </a:rPr>
                          <m:t>𝒙</m:t>
                        </m:r>
                        <m:r>
                          <a:rPr lang="en-US" sz="2600" b="1" i="0" dirty="0" smtClean="0">
                            <a:latin typeface="Cambria Math" panose="02040503050406030204" pitchFamily="18" charset="0"/>
                          </a:rPr>
                          <m:t>!</m:t>
                        </m:r>
                      </m:den>
                    </m:f>
                    <m:sSup>
                      <m:sSupPr>
                        <m:ctrlPr>
                          <a:rPr lang="en-US" sz="2600" b="1" i="1" dirty="0" smtClean="0">
                            <a:solidFill>
                              <a:srgbClr val="836967"/>
                            </a:solidFill>
                            <a:latin typeface="Cambria Math" panose="02040503050406030204" pitchFamily="18" charset="0"/>
                          </a:rPr>
                        </m:ctrlPr>
                      </m:sSupPr>
                      <m:e>
                        <m:r>
                          <a:rPr lang="en-US" sz="2600" b="1" i="1" dirty="0" smtClean="0">
                            <a:latin typeface="Cambria Math" panose="02040503050406030204" pitchFamily="18" charset="0"/>
                          </a:rPr>
                          <m:t>𝒑</m:t>
                        </m:r>
                      </m:e>
                      <m:sup>
                        <m:r>
                          <a:rPr lang="en-US" sz="2600" b="1" i="1" dirty="0" smtClean="0">
                            <a:latin typeface="Cambria Math" panose="02040503050406030204" pitchFamily="18" charset="0"/>
                          </a:rPr>
                          <m:t>𝒙</m:t>
                        </m:r>
                      </m:sup>
                    </m:sSup>
                    <m:sSup>
                      <m:sSupPr>
                        <m:ctrlPr>
                          <a:rPr lang="en-US" sz="2600" b="1" i="1" dirty="0" smtClean="0">
                            <a:solidFill>
                              <a:srgbClr val="836967"/>
                            </a:solidFill>
                            <a:latin typeface="Cambria Math" panose="02040503050406030204" pitchFamily="18" charset="0"/>
                          </a:rPr>
                        </m:ctrlPr>
                      </m:sSupPr>
                      <m:e>
                        <m:r>
                          <a:rPr lang="en-US" sz="2600" b="1" i="1" dirty="0" smtClean="0">
                            <a:latin typeface="Cambria Math" panose="02040503050406030204" pitchFamily="18" charset="0"/>
                          </a:rPr>
                          <m:t>𝒒</m:t>
                        </m:r>
                      </m:e>
                      <m:sup>
                        <m:r>
                          <a:rPr lang="en-US" sz="2600" b="1" i="1" dirty="0" smtClean="0">
                            <a:latin typeface="Cambria Math" panose="02040503050406030204" pitchFamily="18" charset="0"/>
                          </a:rPr>
                          <m:t>𝒏</m:t>
                        </m:r>
                        <m:r>
                          <a:rPr lang="en-US" sz="2600" b="1" i="0" dirty="0" smtClean="0">
                            <a:latin typeface="Cambria Math" panose="02040503050406030204" pitchFamily="18" charset="0"/>
                          </a:rPr>
                          <m:t>−</m:t>
                        </m:r>
                        <m:r>
                          <a:rPr lang="en-US" sz="2600" b="1" i="1" dirty="0" smtClean="0">
                            <a:latin typeface="Cambria Math" panose="02040503050406030204" pitchFamily="18" charset="0"/>
                          </a:rPr>
                          <m:t>𝒙</m:t>
                        </m:r>
                      </m:sup>
                    </m:sSup>
                  </m:oMath>
                </a14:m>
                <a:endParaRPr lang="en-US" sz="2600" b="1" dirty="0"/>
              </a:p>
            </p:txBody>
          </p:sp>
        </mc:Choice>
        <mc:Fallback xmlns="">
          <p:sp>
            <p:nvSpPr>
              <p:cNvPr id="10" name="TextBox 9">
                <a:extLst>
                  <a:ext uri="{FF2B5EF4-FFF2-40B4-BE49-F238E27FC236}">
                    <a16:creationId xmlns:a16="http://schemas.microsoft.com/office/drawing/2014/main" id="{0619C41B-63CA-5D73-AEC9-F1A46C452166}"/>
                  </a:ext>
                </a:extLst>
              </p:cNvPr>
              <p:cNvSpPr txBox="1">
                <a:spLocks noRot="1" noChangeAspect="1" noMove="1" noResize="1" noEditPoints="1" noAdjustHandles="1" noChangeArrowheads="1" noChangeShapeType="1" noTextEdit="1"/>
              </p:cNvSpPr>
              <p:nvPr/>
            </p:nvSpPr>
            <p:spPr>
              <a:xfrm>
                <a:off x="260836" y="1652163"/>
                <a:ext cx="5176930" cy="1368644"/>
              </a:xfrm>
              <a:prstGeom prst="rect">
                <a:avLst/>
              </a:prstGeom>
              <a:blipFill>
                <a:blip r:embed="rId3"/>
                <a:stretch>
                  <a:fillRect l="-3290" t="-5727" b="-3524"/>
                </a:stretch>
              </a:blipFill>
              <a:ln>
                <a:solidFill>
                  <a:schemeClr val="bg2"/>
                </a:solid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19E40321-95DC-8858-FB96-6420FEFD11BB}"/>
              </a:ext>
            </a:extLst>
          </p:cNvPr>
          <p:cNvSpPr txBox="1"/>
          <p:nvPr/>
        </p:nvSpPr>
        <p:spPr>
          <a:xfrm>
            <a:off x="258880" y="3200400"/>
            <a:ext cx="5148381" cy="1785104"/>
          </a:xfrm>
          <a:prstGeom prst="rect">
            <a:avLst/>
          </a:prstGeom>
          <a:noFill/>
          <a:ln>
            <a:solidFill>
              <a:schemeClr val="bg2"/>
            </a:solidFill>
          </a:ln>
        </p:spPr>
        <p:txBody>
          <a:bodyPr wrap="square">
            <a:spAutoFit/>
          </a:bodyPr>
          <a:lstStyle/>
          <a:p>
            <a:r>
              <a:rPr lang="en-US" sz="2200" dirty="0">
                <a:latin typeface="Times New Roman" panose="02020603050405020304" pitchFamily="18" charset="0"/>
                <a:cs typeface="Times New Roman" panose="02020603050405020304" pitchFamily="18" charset="0"/>
              </a:rPr>
              <a:t>Khi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n =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lấy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mẫu</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x =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muốn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 =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thử</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q = 1-p =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thử</a:t>
            </a:r>
            <a:endParaRPr lang="en-US" sz="2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758335A-61DE-E7F0-ED73-E09B1098AEF3}"/>
              </a:ext>
            </a:extLst>
          </p:cNvPr>
          <p:cNvSpPr txBox="1"/>
          <p:nvPr/>
        </p:nvSpPr>
        <p:spPr>
          <a:xfrm>
            <a:off x="279063" y="6211669"/>
            <a:ext cx="11809412" cy="646331"/>
          </a:xfrm>
          <a:prstGeom prst="rect">
            <a:avLst/>
          </a:prstGeom>
          <a:noFill/>
          <a:ln>
            <a:solidFill>
              <a:schemeClr val="bg2"/>
            </a:solidFill>
          </a:ln>
        </p:spPr>
        <p:txBody>
          <a:bodyPr wrap="square" rtlCol="0" anchor="t" anchorCtr="0">
            <a:spAutoFit/>
          </a:bodyPr>
          <a:lstStyle/>
          <a:p>
            <a:r>
              <a:rPr lang="en-US" sz="1800" baseline="300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https://giasutamtaiduc.com/binomial-distribution-formula.html</a:t>
            </a:r>
            <a:endParaRPr lang="en-US" sz="1800" baseline="30000" dirty="0">
              <a:latin typeface="Times New Roman" panose="02020603050405020304" pitchFamily="18" charset="0"/>
              <a:cs typeface="Times New Roman" panose="02020603050405020304" pitchFamily="18" charset="0"/>
            </a:endParaRPr>
          </a:p>
          <a:p>
            <a:r>
              <a:rPr lang="en-US" sz="1800" baseline="300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https://www.phamlocblog.com/2019/02/hoi-quy-nhi-phan-binary-logistic-spss.html</a:t>
            </a:r>
            <a:endParaRPr lang="en-US" sz="1800" baseline="30000" dirty="0">
              <a:latin typeface="Times New Roman" panose="02020603050405020304" pitchFamily="18" charset="0"/>
              <a:cs typeface="Times New Roman" panose="02020603050405020304" pitchFamily="18" charset="0"/>
            </a:endParaRPr>
          </a:p>
          <a:p>
            <a:r>
              <a:rPr lang="en-US" sz="1800" baseline="30000" dirty="0">
                <a:latin typeface="Times New Roman" panose="02020603050405020304" pitchFamily="18" charset="0"/>
                <a:cs typeface="Times New Roman" panose="02020603050405020304" pitchFamily="18" charset="0"/>
              </a:rPr>
              <a:t>https://chaydinhluong.com/uoc-luong-bien-nhi-phan-logit-hoi-quy-binary-logistic/</a:t>
            </a:r>
          </a:p>
        </p:txBody>
      </p:sp>
    </p:spTree>
    <p:extLst>
      <p:ext uri="{BB962C8B-B14F-4D97-AF65-F5344CB8AC3E}">
        <p14:creationId xmlns:p14="http://schemas.microsoft.com/office/powerpoint/2010/main" val="143057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2EF3114-1121-C9D6-2F3A-08EACC5B71A1}"/>
              </a:ext>
            </a:extLst>
          </p:cNvPr>
          <p:cNvSpPr txBox="1">
            <a:spLocks/>
          </p:cNvSpPr>
          <p:nvPr/>
        </p:nvSpPr>
        <p:spPr>
          <a:xfrm>
            <a:off x="227012" y="0"/>
            <a:ext cx="10360501" cy="461666"/>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nSpc>
                <a:spcPct val="100000"/>
              </a:lnSpc>
            </a:pPr>
            <a:r>
              <a:rPr lang="en-US" sz="2200" b="1" dirty="0">
                <a:latin typeface="Times New Roman" panose="02020603050405020304" pitchFamily="18" charset="0"/>
                <a:ea typeface="+mn-ea"/>
                <a:cs typeface="Times New Roman" panose="02020603050405020304" pitchFamily="18" charset="0"/>
              </a:rPr>
              <a:t>1.2 ĐẶT VẤN ĐỀ </a:t>
            </a:r>
          </a:p>
        </p:txBody>
      </p:sp>
      <p:sp>
        <p:nvSpPr>
          <p:cNvPr id="7" name="Content Placeholder 2">
            <a:extLst>
              <a:ext uri="{FF2B5EF4-FFF2-40B4-BE49-F238E27FC236}">
                <a16:creationId xmlns:a16="http://schemas.microsoft.com/office/drawing/2014/main" id="{141286D5-3403-E249-8BF1-F679285EA9C7}"/>
              </a:ext>
            </a:extLst>
          </p:cNvPr>
          <p:cNvSpPr txBox="1">
            <a:spLocks/>
          </p:cNvSpPr>
          <p:nvPr/>
        </p:nvSpPr>
        <p:spPr>
          <a:xfrm>
            <a:off x="609969" y="762000"/>
            <a:ext cx="11201400" cy="3146395"/>
          </a:xfrm>
          <a:prstGeom prst="rect">
            <a:avLst/>
          </a:prstGeom>
        </p:spPr>
        <p:txBody>
          <a:bodyPr vert="horz" lIns="121899" tIns="60949" rIns="121899" bIns="60949" rtlCol="0">
            <a:noAutofit/>
          </a:bodyPr>
          <a:lstStyle>
            <a:lvl1pPr marL="274320" indent="-274320" algn="l" defTabSz="1218987" rtl="0" eaLnBrk="1" latinLnBrk="0" hangingPunct="1">
              <a:lnSpc>
                <a:spcPct val="90000"/>
              </a:lnSpc>
              <a:spcBef>
                <a:spcPts val="1600"/>
              </a:spcBef>
              <a:buClr>
                <a:schemeClr val="accent1"/>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accent1"/>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accent1"/>
              </a:buClr>
              <a:buSzPct val="100000"/>
              <a:buFont typeface="Cambria" pitchFamily="18" charset="0"/>
              <a:buChar char="–"/>
              <a:defRPr sz="1800" kern="1200">
                <a:solidFill>
                  <a:schemeClr val="tx1"/>
                </a:solidFill>
                <a:latin typeface="+mn-lt"/>
                <a:ea typeface="+mn-ea"/>
                <a:cs typeface="+mn-cs"/>
              </a:defRPr>
            </a:lvl4pPr>
            <a:lvl5pPr marL="1371599"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7pPr>
            <a:lvl8pPr marL="2194559"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endParaRPr lang="vi-VN" sz="25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E14B429D-1654-B32D-8358-EEAF2D17D7F1}"/>
              </a:ext>
            </a:extLst>
          </p:cNvPr>
          <p:cNvSpPr txBox="1">
            <a:spLocks/>
          </p:cNvSpPr>
          <p:nvPr/>
        </p:nvSpPr>
        <p:spPr>
          <a:xfrm>
            <a:off x="330216" y="457200"/>
            <a:ext cx="11631596" cy="5867400"/>
          </a:xfrm>
          <a:prstGeom prst="rect">
            <a:avLst/>
          </a:prstGeom>
        </p:spPr>
        <p:txBody>
          <a:bodyPr vert="horz" lIns="121899" tIns="60949" rIns="121899" bIns="60949" rtlCol="0">
            <a:noAutofit/>
          </a:bodyPr>
          <a:lstStyle>
            <a:lvl1pPr marL="274320" indent="-274320" algn="l" defTabSz="1218987" rtl="0" eaLnBrk="1" latinLnBrk="0" hangingPunct="1">
              <a:lnSpc>
                <a:spcPct val="90000"/>
              </a:lnSpc>
              <a:spcBef>
                <a:spcPts val="1600"/>
              </a:spcBef>
              <a:buClr>
                <a:schemeClr val="accent1"/>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accent1"/>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accent1"/>
              </a:buClr>
              <a:buSzPct val="100000"/>
              <a:buFont typeface="Cambria" pitchFamily="18" charset="0"/>
              <a:buChar char="–"/>
              <a:defRPr sz="1800" kern="1200">
                <a:solidFill>
                  <a:schemeClr val="tx1"/>
                </a:solidFill>
                <a:latin typeface="+mn-lt"/>
                <a:ea typeface="+mn-ea"/>
                <a:cs typeface="+mn-cs"/>
              </a:defRPr>
            </a:lvl4pPr>
            <a:lvl5pPr marL="1371599"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7pPr>
            <a:lvl8pPr marL="2194559"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9pPr>
          </a:lstStyle>
          <a:p>
            <a:pPr marL="457200" indent="-457200">
              <a:buFont typeface="Arial" pitchFamily="34" charset="0"/>
              <a:buAutoNum type="alphaUcPeriod"/>
            </a:pPr>
            <a:r>
              <a:rPr lang="en-US" sz="2300" b="1" u="sng" dirty="0" err="1">
                <a:latin typeface="Times New Roman" panose="02020603050405020304" pitchFamily="18" charset="0"/>
                <a:cs typeface="Times New Roman" panose="02020603050405020304" pitchFamily="18" charset="0"/>
              </a:rPr>
              <a:t>Nội</a:t>
            </a:r>
            <a:r>
              <a:rPr lang="en-US" sz="2300" b="1" u="sng" dirty="0">
                <a:latin typeface="Times New Roman" panose="02020603050405020304" pitchFamily="18" charset="0"/>
                <a:cs typeface="Times New Roman" panose="02020603050405020304" pitchFamily="18" charset="0"/>
              </a:rPr>
              <a:t> dung </a:t>
            </a:r>
            <a:r>
              <a:rPr lang="en-US" sz="2300" b="1" u="sng" dirty="0" err="1">
                <a:latin typeface="Times New Roman" panose="02020603050405020304" pitchFamily="18" charset="0"/>
                <a:cs typeface="Times New Roman" panose="02020603050405020304" pitchFamily="18" charset="0"/>
              </a:rPr>
              <a:t>bài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toán</a:t>
            </a:r>
            <a:r>
              <a:rPr lang="en-US" sz="2300" b="1" u="sng" dirty="0">
                <a:latin typeface="Times New Roman" panose="02020603050405020304" pitchFamily="18" charset="0"/>
                <a:cs typeface="Times New Roman" panose="02020603050405020304" pitchFamily="18" charset="0"/>
              </a:rPr>
              <a:t>:</a:t>
            </a:r>
          </a:p>
          <a:p>
            <a:pPr marL="0" indent="0">
              <a:buNone/>
            </a:pPr>
            <a:r>
              <a:rPr lang="en-US" sz="2300" b="1" i="1" dirty="0">
                <a:effectLst/>
                <a:latin typeface="Times New Roman" panose="02020603050405020304" pitchFamily="18" charset="0"/>
                <a:cs typeface="Times New Roman" panose="02020603050405020304" pitchFamily="18" charset="0"/>
              </a:rPr>
              <a:t>XÂY DỰNG </a:t>
            </a:r>
            <a:r>
              <a:rPr lang="en-US" sz="2300" b="1" i="1" dirty="0">
                <a:latin typeface="Times New Roman" panose="02020603050405020304" pitchFamily="18" charset="0"/>
                <a:cs typeface="Times New Roman" panose="02020603050405020304" pitchFamily="18" charset="0"/>
              </a:rPr>
              <a:t>M</a:t>
            </a:r>
            <a:r>
              <a:rPr lang="en-US" sz="2300" b="1" i="1" dirty="0">
                <a:effectLst/>
                <a:latin typeface="Times New Roman" panose="02020603050405020304" pitchFamily="18" charset="0"/>
                <a:cs typeface="Times New Roman" panose="02020603050405020304" pitchFamily="18" charset="0"/>
              </a:rPr>
              <a:t>Ô HÌNH CÓ THỂ </a:t>
            </a:r>
            <a:r>
              <a:rPr lang="en-US" sz="2300" b="1" i="1" dirty="0">
                <a:latin typeface="Times New Roman" panose="02020603050405020304" pitchFamily="18" charset="0"/>
                <a:cs typeface="Times New Roman" panose="02020603050405020304" pitchFamily="18" charset="0"/>
              </a:rPr>
              <a:t>ĐẠT KẾT QUẢ VỚI TỈ LỆ PHẦN TRĂM XÁC XUẤT CAO; </a:t>
            </a:r>
            <a:r>
              <a:rPr lang="en-US" sz="2300" b="1" i="1" dirty="0">
                <a:effectLst/>
                <a:latin typeface="Times New Roman" panose="02020603050405020304" pitchFamily="18" charset="0"/>
                <a:cs typeface="Times New Roman" panose="02020603050405020304" pitchFamily="18" charset="0"/>
              </a:rPr>
              <a:t>TIÊN LƯỢNG MỘT NGƯỜI NÀO ĐÓ CÓ BỊ ĐAU TIM </a:t>
            </a:r>
            <a:r>
              <a:rPr lang="en-US" sz="2300" b="1" i="1" dirty="0">
                <a:latin typeface="Times New Roman" panose="02020603050405020304" pitchFamily="18" charset="0"/>
                <a:cs typeface="Times New Roman" panose="02020603050405020304" pitchFamily="18" charset="0"/>
              </a:rPr>
              <a:t>ĐỘT NGỘT KHI HỌ ĐANG TRONG QUÁ TRÌNH TẬP LUYỆN, VẬN ĐỘNG MẠNH.</a:t>
            </a:r>
          </a:p>
          <a:p>
            <a:pPr marL="0" indent="0">
              <a:buNone/>
            </a:pPr>
            <a:r>
              <a:rPr lang="en-US" sz="2300" b="1" u="sng" dirty="0">
                <a:latin typeface="Times New Roman" panose="02020603050405020304" pitchFamily="18" charset="0"/>
                <a:cs typeface="Times New Roman" panose="02020603050405020304" pitchFamily="18" charset="0"/>
              </a:rPr>
              <a:t>B. </a:t>
            </a:r>
            <a:r>
              <a:rPr lang="en-US" sz="2300" b="1" u="sng" dirty="0" err="1">
                <a:latin typeface="Times New Roman" panose="02020603050405020304" pitchFamily="18" charset="0"/>
                <a:cs typeface="Times New Roman" panose="02020603050405020304" pitchFamily="18" charset="0"/>
              </a:rPr>
              <a:t>Tìm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hiểu</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xây</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lựa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chọn</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áp</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dụng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phương</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pháp</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giải</a:t>
            </a:r>
            <a:r>
              <a:rPr lang="en-US" sz="2300" b="1" u="sng" dirty="0">
                <a:latin typeface="Times New Roman" panose="02020603050405020304" pitchFamily="18" charset="0"/>
                <a:cs typeface="Times New Roman" panose="02020603050405020304" pitchFamily="18" charset="0"/>
              </a:rPr>
              <a:t>: </a:t>
            </a:r>
          </a:p>
          <a:p>
            <a:pPr marL="0" indent="0">
              <a:buNone/>
            </a:pP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một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sô</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nghiên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cứu</a:t>
            </a:r>
            <a:r>
              <a:rPr lang="en-US" sz="2300" dirty="0">
                <a:latin typeface="Times New Roman" panose="02020603050405020304" pitchFamily="18" charset="0"/>
                <a:cs typeface="Times New Roman" panose="02020603050405020304" pitchFamily="18" charset="0"/>
              </a:rPr>
              <a:t>, </a:t>
            </a:r>
          </a:p>
          <a:p>
            <a:pPr>
              <a:buFontTx/>
              <a:buChar char="-"/>
            </a:pPr>
            <a:r>
              <a:rPr lang="en-US" sz="2200" dirty="0" err="1">
                <a:latin typeface="Times New Roman" panose="02020603050405020304" pitchFamily="18" charset="0"/>
                <a:cs typeface="Times New Roman" panose="02020603050405020304" pitchFamily="18" charset="0"/>
              </a:rPr>
              <a:t>Biến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(response, outcome, dependent) là </a:t>
            </a:r>
            <a:r>
              <a:rPr lang="en-US" sz="2200" dirty="0" err="1">
                <a:latin typeface="Times New Roman" panose="02020603050405020304" pitchFamily="18" charset="0"/>
                <a:cs typeface="Times New Roman" panose="02020603050405020304" pitchFamily="18" charset="0"/>
              </a:rPr>
              <a:t>một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(binary) : có/</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đạt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đạt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nhiên</a:t>
            </a:r>
            <a:r>
              <a:rPr lang="en-US" sz="2200" dirty="0">
                <a:latin typeface="Times New Roman" panose="02020603050405020304" pitchFamily="18" charset="0"/>
                <a:cs typeface="Times New Roman" panose="02020603050405020304" pitchFamily="18" charset="0"/>
              </a:rPr>
              <a:t> (nominal), </a:t>
            </a:r>
            <a:r>
              <a:rPr lang="en-US" sz="2200" dirty="0" err="1">
                <a:latin typeface="Times New Roman" panose="02020603050405020304" pitchFamily="18" charset="0"/>
                <a:cs typeface="Times New Roman" panose="02020603050405020304" pitchFamily="18" charset="0"/>
              </a:rPr>
              <a:t>biến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bậc</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nhiên</a:t>
            </a:r>
            <a:r>
              <a:rPr lang="en-US" sz="2200" dirty="0">
                <a:latin typeface="Times New Roman" panose="02020603050405020304" pitchFamily="18" charset="0"/>
                <a:cs typeface="Times New Roman" panose="02020603050405020304" pitchFamily="18" charset="0"/>
              </a:rPr>
              <a:t> (ordinal), </a:t>
            </a:r>
            <a:r>
              <a:rPr lang="en-US" sz="2200" dirty="0" err="1">
                <a:latin typeface="Times New Roman" panose="02020603050405020304" pitchFamily="18" charset="0"/>
                <a:cs typeface="Times New Roman" panose="02020603050405020304" pitchFamily="18" charset="0"/>
              </a:rPr>
              <a:t>biến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tỷ</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poission</a:t>
            </a:r>
            <a:r>
              <a:rPr lang="en-US" sz="2200" dirty="0">
                <a:latin typeface="Times New Roman" panose="02020603050405020304" pitchFamily="18" charset="0"/>
                <a:cs typeface="Times New Roman" panose="02020603050405020304" pitchFamily="18" charset="0"/>
              </a:rPr>
              <a:t>).</a:t>
            </a:r>
          </a:p>
          <a:p>
            <a:pPr>
              <a:buFontTx/>
              <a:buChar char="-"/>
            </a:pPr>
            <a:r>
              <a:rPr lang="en-US" sz="2200" dirty="0" err="1">
                <a:latin typeface="Times New Roman" panose="02020603050405020304" pitchFamily="18" charset="0"/>
                <a:cs typeface="Times New Roman" panose="02020603050405020304" pitchFamily="18" charset="0"/>
              </a:rPr>
              <a:t>Biến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vào</a:t>
            </a:r>
            <a:r>
              <a:rPr lang="en-US" sz="2200" dirty="0">
                <a:latin typeface="Times New Roman" panose="02020603050405020304" pitchFamily="18" charset="0"/>
                <a:cs typeface="Times New Roman" panose="02020603050405020304" pitchFamily="18" charset="0"/>
              </a:rPr>
              <a:t> (input, factor) có </a:t>
            </a:r>
            <a:r>
              <a:rPr lang="en-US" sz="2200" dirty="0" err="1">
                <a:latin typeface="Times New Roman" panose="02020603050405020304" pitchFamily="18" charset="0"/>
                <a:cs typeface="Times New Roman" panose="02020603050405020304" pitchFamily="18" charset="0"/>
              </a:rPr>
              <a:t>thê</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gồm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khác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nam</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cấp</a:t>
            </a:r>
            <a:r>
              <a:rPr lang="en-US" sz="2200" dirty="0">
                <a:latin typeface="Times New Roman" panose="02020603050405020304" pitchFamily="18" charset="0"/>
                <a:cs typeface="Times New Roman" panose="02020603050405020304" pitchFamily="18" charset="0"/>
              </a:rPr>
              <a:t> A, B, C), </a:t>
            </a:r>
            <a:r>
              <a:rPr lang="en-US" sz="2200" dirty="0" err="1">
                <a:latin typeface="Times New Roman" panose="02020603050405020304" pitchFamily="18" charset="0"/>
                <a:cs typeface="Times New Roman" panose="02020603050405020304" pitchFamily="18" charset="0"/>
              </a:rPr>
              <a:t>thư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bậc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mức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mạnh</a:t>
            </a:r>
            <a:r>
              <a:rPr lang="en-US" sz="2200" dirty="0">
                <a:latin typeface="Times New Roman" panose="02020603050405020304" pitchFamily="18" charset="0"/>
                <a:cs typeface="Times New Roman" panose="02020603050405020304" pitchFamily="18" charset="0"/>
              </a:rPr>
              <a:t>)…</a:t>
            </a:r>
          </a:p>
          <a:p>
            <a:pPr>
              <a:buFontTx/>
              <a:buChar char="-"/>
            </a:pPr>
            <a:r>
              <a:rPr lang="en-US" sz="2200" dirty="0" err="1">
                <a:latin typeface="Times New Roman" panose="02020603050405020304" pitchFamily="18" charset="0"/>
                <a:cs typeface="Times New Roman" panose="02020603050405020304" pitchFamily="18" charset="0"/>
              </a:rPr>
              <a:t>Các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hồi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tính</a:t>
            </a:r>
            <a:r>
              <a:rPr lang="en-US" sz="2200" dirty="0">
                <a:latin typeface="Times New Roman" panose="02020603050405020304" pitchFamily="18" charset="0"/>
                <a:cs typeface="Times New Roman" panose="02020603050405020304" pitchFamily="18" charset="0"/>
              </a:rPr>
              <a:t> (linear regression model),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quyết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được</a:t>
            </a:r>
            <a:r>
              <a:rPr lang="en-US" sz="2200" dirty="0">
                <a:latin typeface="Times New Roman" panose="02020603050405020304" pitchFamily="18" charset="0"/>
                <a:cs typeface="Times New Roman" panose="02020603050405020304" pitchFamily="18" charset="0"/>
              </a:rPr>
              <a:t> vì </a:t>
            </a:r>
            <a:r>
              <a:rPr lang="en-US" sz="2200" dirty="0" err="1">
                <a:latin typeface="Times New Roman" panose="02020603050405020304" pitchFamily="18" charset="0"/>
                <a:cs typeface="Times New Roman" panose="02020603050405020304" pitchFamily="18" charset="0"/>
              </a:rPr>
              <a:t>đòi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phải</a:t>
            </a:r>
            <a:r>
              <a:rPr lang="en-US" sz="2200" dirty="0">
                <a:latin typeface="Times New Roman" panose="02020603050405020304" pitchFamily="18" charset="0"/>
                <a:cs typeface="Times New Roman" panose="02020603050405020304" pitchFamily="18" charset="0"/>
              </a:rPr>
              <a:t> là </a:t>
            </a:r>
            <a:r>
              <a:rPr lang="en-US" sz="2200" b="1" dirty="0" err="1">
                <a:latin typeface="Times New Roman" panose="02020603050405020304" pitchFamily="18" charset="0"/>
                <a:cs typeface="Times New Roman" panose="02020603050405020304" pitchFamily="18" charset="0"/>
              </a:rPr>
              <a:t>biến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liên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tục</a:t>
            </a:r>
            <a:r>
              <a:rPr lang="en-US" sz="2200" dirty="0">
                <a:latin typeface="Times New Roman" panose="02020603050405020304" pitchFamily="18" charset="0"/>
                <a:cs typeface="Times New Roman" panose="02020603050405020304" pitchFamily="18" charset="0"/>
              </a:rPr>
              <a:t>.</a:t>
            </a:r>
          </a:p>
          <a:p>
            <a:pPr>
              <a:buFontTx/>
              <a:buChar char="-"/>
            </a:pPr>
            <a:r>
              <a:rPr lang="en-US" sz="2200" dirty="0">
                <a:latin typeface="Times New Roman" panose="02020603050405020304" pitchFamily="18" charset="0"/>
                <a:cs typeface="Times New Roman" panose="02020603050405020304" pitchFamily="18" charset="0"/>
              </a:rPr>
              <a:t>Do </a:t>
            </a:r>
            <a:r>
              <a:rPr lang="en-US" sz="2200" dirty="0" err="1">
                <a:latin typeface="Times New Roman" panose="02020603050405020304" pitchFamily="18" charset="0"/>
                <a:cs typeface="Times New Roman" panose="02020603050405020304" pitchFamily="18" charset="0"/>
              </a:rPr>
              <a:t>đo</a:t>
            </a:r>
            <a:r>
              <a:rPr lang="en-US" sz="2200" dirty="0">
                <a:latin typeface="Times New Roman" panose="02020603050405020304" pitchFamily="18" charset="0"/>
                <a:cs typeface="Times New Roman" panose="02020603050405020304" pitchFamily="18" charset="0"/>
              </a:rPr>
              <a:t>́ David R. Cox </a:t>
            </a:r>
            <a:r>
              <a:rPr lang="en-US" sz="2200" dirty="0" err="1">
                <a:latin typeface="Times New Roman" panose="02020603050405020304" pitchFamily="18" charset="0"/>
                <a:cs typeface="Times New Roman" panose="02020603050405020304" pitchFamily="18" charset="0"/>
              </a:rPr>
              <a:t>đã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hồi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quy</a:t>
            </a:r>
            <a:r>
              <a:rPr lang="en-US" sz="2200" dirty="0">
                <a:latin typeface="Times New Roman" panose="02020603050405020304" pitchFamily="18" charset="0"/>
                <a:cs typeface="Times New Roman" panose="02020603050405020304" pitchFamily="18" charset="0"/>
              </a:rPr>
              <a:t> logistic </a:t>
            </a:r>
            <a:r>
              <a:rPr lang="en-US" sz="2200" dirty="0" err="1">
                <a:latin typeface="Times New Roman" panose="02020603050405020304" pitchFamily="18" charset="0"/>
                <a:cs typeface="Times New Roman" panose="02020603050405020304" pitchFamily="18" charset="0"/>
              </a:rPr>
              <a:t>đê</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quyết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này</a:t>
            </a:r>
            <a:r>
              <a:rPr lang="en-US" sz="2200" dirty="0">
                <a:latin typeface="Times New Roman" panose="02020603050405020304" pitchFamily="18" charset="0"/>
                <a:cs typeface="Times New Roman" panose="02020603050405020304" pitchFamily="18" charset="0"/>
              </a:rPr>
              <a:t>.</a:t>
            </a:r>
            <a:endParaRPr lang="vi-VN" sz="2200" b="0" i="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F53DF8-ACA0-FDBA-307B-2312EB958880}"/>
              </a:ext>
            </a:extLst>
          </p:cNvPr>
          <p:cNvSpPr txBox="1"/>
          <p:nvPr/>
        </p:nvSpPr>
        <p:spPr>
          <a:xfrm>
            <a:off x="26210" y="6624935"/>
            <a:ext cx="11809412" cy="461665"/>
          </a:xfrm>
          <a:prstGeom prst="rect">
            <a:avLst/>
          </a:prstGeom>
          <a:noFill/>
          <a:ln>
            <a:solidFill>
              <a:schemeClr val="bg2"/>
            </a:solidFill>
          </a:ln>
        </p:spPr>
        <p:txBody>
          <a:bodyPr wrap="square" rtlCol="0" anchor="t" anchorCtr="0">
            <a:spAutoFit/>
          </a:bodyPr>
          <a:lstStyle/>
          <a:p>
            <a:r>
              <a:rPr lang="en-US" sz="1800" i="1" baseline="30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https://euromathsoc.org/magazine/articles/86</a:t>
            </a:r>
            <a:r>
              <a:rPr lang="en-US" sz="1800" i="1" baseline="30000" dirty="0">
                <a:latin typeface="Times New Roman" panose="02020603050405020304" pitchFamily="18" charset="0"/>
                <a:cs typeface="Times New Roman" panose="02020603050405020304" pitchFamily="18" charset="0"/>
              </a:rPr>
              <a:t>  Sir David Cox: A wise and noble statistician (1924–2022)</a:t>
            </a:r>
          </a:p>
          <a:p>
            <a:r>
              <a:rPr lang="en-US" sz="1800" i="1" baseline="30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1958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3212" y="187716"/>
            <a:ext cx="10554494" cy="830997"/>
          </a:xfrm>
        </p:spPr>
        <p:txBody>
          <a:bodyPr>
            <a:noAutofit/>
          </a:bodyPr>
          <a:lstStyle/>
          <a:p>
            <a:pPr algn="l">
              <a:lnSpc>
                <a:spcPct val="100000"/>
              </a:lnSpc>
            </a:pPr>
            <a:r>
              <a:rPr lang="en-US" sz="2400" b="1" dirty="0">
                <a:latin typeface="Times New Roman" panose="02020603050405020304" pitchFamily="18" charset="0"/>
                <a:cs typeface="Times New Roman" panose="02020603050405020304" pitchFamily="18" charset="0"/>
              </a:rPr>
              <a:t>1.3 XÂY DỰNG MÔ HÌNH DỰ BÁO BỆNH TIM KHI BIẾN ĐẦU RA LÀ NHỊ PHÂN (BINARY LOGISTIC REGRESSION)</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B397508-B43E-D9F6-156D-2F34F8F6035B}"/>
              </a:ext>
            </a:extLst>
          </p:cNvPr>
          <p:cNvSpPr txBox="1"/>
          <p:nvPr/>
        </p:nvSpPr>
        <p:spPr>
          <a:xfrm>
            <a:off x="873918" y="2914874"/>
            <a:ext cx="7162800" cy="46166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sô</a:t>
            </a:r>
            <a:r>
              <a:rPr lang="en-US" dirty="0">
                <a:latin typeface="Times New Roman" panose="02020603050405020304" pitchFamily="18" charset="0"/>
                <a:cs typeface="Times New Roman" panose="02020603050405020304" pitchFamily="18" charset="0"/>
              </a:rPr>
              <a:t>́ Odd (</a:t>
            </a:r>
            <a:r>
              <a:rPr lang="en-US" dirty="0" err="1">
                <a:latin typeface="Times New Roman" panose="02020603050405020304" pitchFamily="18" charset="0"/>
                <a:cs typeface="Times New Roman" panose="02020603050405020304" pitchFamily="18" charset="0"/>
              </a:rPr>
              <a:t>kha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18C1CBC8-2726-55B0-7FE8-9F6ED2B14220}"/>
              </a:ext>
            </a:extLst>
          </p:cNvPr>
          <p:cNvSpPr txBox="1"/>
          <p:nvPr/>
        </p:nvSpPr>
        <p:spPr>
          <a:xfrm>
            <a:off x="870850" y="5212140"/>
            <a:ext cx="8534400" cy="156966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Gọi</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r>
              <a:rPr lang="en-US" dirty="0">
                <a:latin typeface="Times New Roman" panose="02020603050405020304" pitchFamily="18" charset="0"/>
                <a:cs typeface="Times New Roman" panose="02020603050405020304" pitchFamily="18" charset="0"/>
              </a:rPr>
              <a:t>  (Exercise Angina). </a:t>
            </a:r>
          </a:p>
          <a:p>
            <a:r>
              <a:rPr lang="en-US" dirty="0">
                <a:latin typeface="Times New Roman" panose="02020603050405020304" pitchFamily="18" charset="0"/>
                <a:cs typeface="Times New Roman" panose="02020603050405020304" pitchFamily="18" charset="0"/>
              </a:rPr>
              <a:t>X=0 (no), X=1 (yes), 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 có 02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trị.</a:t>
            </a:r>
          </a:p>
          <a:p>
            <a:r>
              <a:rPr lang="en-US" dirty="0">
                <a:latin typeface="Times New Roman" panose="02020603050405020304" pitchFamily="18" charset="0"/>
                <a:cs typeface="Times New Roman" panose="02020603050405020304" pitchFamily="18" charset="0"/>
              </a:rPr>
              <a:t>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(predictors),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khả</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năng</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bệnh</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tim</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cao</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hơn</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D558876-9BF6-F3B2-701E-38AB9FE142C0}"/>
              </a:ext>
            </a:extLst>
          </p:cNvPr>
          <p:cNvSpPr txBox="1"/>
          <p:nvPr/>
        </p:nvSpPr>
        <p:spPr>
          <a:xfrm>
            <a:off x="870850" y="1929971"/>
            <a:ext cx="8153400" cy="83099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Gọi</a:t>
            </a:r>
            <a:r>
              <a:rPr lang="en-US" dirty="0">
                <a:latin typeface="Times New Roman" panose="02020603050405020304" pitchFamily="18" charset="0"/>
                <a:cs typeface="Times New Roman" panose="02020603050405020304" pitchFamily="18" charset="0"/>
              </a:rPr>
              <a:t> P là tỷ </a:t>
            </a:r>
            <a:r>
              <a:rPr lang="en-US" dirty="0" err="1">
                <a:latin typeface="Times New Roman" panose="02020603050405020304" pitchFamily="18" charset="0"/>
                <a:cs typeface="Times New Roman" panose="02020603050405020304" pitchFamily="18" charset="0"/>
              </a:rPr>
              <a:t>lê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-Yes</a:t>
            </a:r>
          </a:p>
          <a:p>
            <a:r>
              <a:rPr lang="en-US" dirty="0">
                <a:latin typeface="Times New Roman" panose="02020603050405020304" pitchFamily="18" charset="0"/>
                <a:cs typeface="Times New Roman" panose="02020603050405020304" pitchFamily="18" charset="0"/>
                <a:sym typeface="Wingdings" pitchFamily="2" charset="2"/>
              </a:rPr>
              <a:t> Tỷ </a:t>
            </a:r>
            <a:r>
              <a:rPr lang="en-US" dirty="0" err="1">
                <a:latin typeface="Times New Roman" panose="02020603050405020304" pitchFamily="18" charset="0"/>
                <a:cs typeface="Times New Roman" panose="02020603050405020304" pitchFamily="18" charset="0"/>
                <a:sym typeface="Wingdings" pitchFamily="2" charset="2"/>
              </a:rPr>
              <a:t>lê</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không</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bị</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bệnh</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tim</a:t>
            </a:r>
            <a:r>
              <a:rPr lang="en-US" dirty="0">
                <a:latin typeface="Times New Roman" panose="02020603050405020304" pitchFamily="18" charset="0"/>
                <a:cs typeface="Times New Roman" panose="02020603050405020304" pitchFamily="18" charset="0"/>
                <a:sym typeface="Wingdings" pitchFamily="2" charset="2"/>
              </a:rPr>
              <a:t> </a:t>
            </a:r>
            <a:r>
              <a:rPr lang="en-US" b="1" dirty="0">
                <a:latin typeface="Times New Roman" panose="02020603050405020304" pitchFamily="18" charset="0"/>
                <a:cs typeface="Times New Roman" panose="02020603050405020304" pitchFamily="18" charset="0"/>
                <a:sym typeface="Wingdings" pitchFamily="2" charset="2"/>
              </a:rPr>
              <a:t>- No : 1-p</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F6188C-3BD8-47A8-4A71-DF07882B6F0D}"/>
                  </a:ext>
                </a:extLst>
              </p:cNvPr>
              <p:cNvSpPr txBox="1"/>
              <p:nvPr/>
            </p:nvSpPr>
            <p:spPr>
              <a:xfrm>
                <a:off x="2894012" y="3470432"/>
                <a:ext cx="2702663" cy="1049967"/>
              </a:xfrm>
              <a:prstGeom prst="rect">
                <a:avLst/>
              </a:prstGeom>
              <a:noFill/>
              <a:ln>
                <a:solidFill>
                  <a:schemeClr val="bg2"/>
                </a:solid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𝒐𝒅𝒅</m:t>
                      </m:r>
                      <m:r>
                        <a:rPr lang="en-US" sz="3600" b="1" i="1" smtClean="0">
                          <a:latin typeface="Cambria Math" panose="02040503050406030204" pitchFamily="18" charset="0"/>
                        </a:rPr>
                        <m:t>=</m:t>
                      </m:r>
                      <m:f>
                        <m:fPr>
                          <m:ctrlPr>
                            <a:rPr lang="en-US" sz="3600" b="1" i="1" smtClean="0">
                              <a:latin typeface="Cambria Math" panose="02040503050406030204" pitchFamily="18" charset="0"/>
                            </a:rPr>
                          </m:ctrlPr>
                        </m:fPr>
                        <m:num>
                          <m:r>
                            <a:rPr lang="en-US" sz="3600" b="1" i="1" smtClean="0">
                              <a:latin typeface="Cambria Math" panose="02040503050406030204" pitchFamily="18" charset="0"/>
                            </a:rPr>
                            <m:t>𝒑</m:t>
                          </m:r>
                        </m:num>
                        <m:den>
                          <m:r>
                            <a:rPr lang="en-US" sz="3600" b="1" i="1" smtClean="0">
                              <a:latin typeface="Cambria Math" panose="02040503050406030204" pitchFamily="18" charset="0"/>
                            </a:rPr>
                            <m:t>𝟏</m:t>
                          </m:r>
                          <m:r>
                            <a:rPr lang="en-US" sz="3600" b="1" i="1" smtClean="0">
                              <a:latin typeface="Cambria Math" panose="02040503050406030204" pitchFamily="18" charset="0"/>
                            </a:rPr>
                            <m:t>−</m:t>
                          </m:r>
                          <m:r>
                            <a:rPr lang="en-US" sz="3600" b="1" i="1" smtClean="0">
                              <a:latin typeface="Cambria Math" panose="02040503050406030204" pitchFamily="18" charset="0"/>
                            </a:rPr>
                            <m:t>𝒑</m:t>
                          </m:r>
                        </m:den>
                      </m:f>
                    </m:oMath>
                  </m:oMathPara>
                </a14:m>
                <a:endParaRPr lang="en-US" sz="3600" b="1" dirty="0"/>
              </a:p>
            </p:txBody>
          </p:sp>
        </mc:Choice>
        <mc:Fallback xmlns="">
          <p:sp>
            <p:nvSpPr>
              <p:cNvPr id="4" name="TextBox 3">
                <a:extLst>
                  <a:ext uri="{FF2B5EF4-FFF2-40B4-BE49-F238E27FC236}">
                    <a16:creationId xmlns:a16="http://schemas.microsoft.com/office/drawing/2014/main" id="{EAF6188C-3BD8-47A8-4A71-DF07882B6F0D}"/>
                  </a:ext>
                </a:extLst>
              </p:cNvPr>
              <p:cNvSpPr txBox="1">
                <a:spLocks noRot="1" noChangeAspect="1" noMove="1" noResize="1" noEditPoints="1" noAdjustHandles="1" noChangeArrowheads="1" noChangeShapeType="1" noTextEdit="1"/>
              </p:cNvSpPr>
              <p:nvPr/>
            </p:nvSpPr>
            <p:spPr>
              <a:xfrm>
                <a:off x="2894012" y="3470432"/>
                <a:ext cx="2702663" cy="1049967"/>
              </a:xfrm>
              <a:prstGeom prst="rect">
                <a:avLst/>
              </a:prstGeom>
              <a:blipFill>
                <a:blip r:embed="rId3"/>
                <a:stretch>
                  <a:fillRect/>
                </a:stretch>
              </a:blipFill>
              <a:ln>
                <a:solidFill>
                  <a:schemeClr val="bg2"/>
                </a:solidFill>
              </a:ln>
            </p:spPr>
            <p:txBody>
              <a:bodyPr/>
              <a:lstStyle/>
              <a:p>
                <a:r>
                  <a:rPr lang="en-US">
                    <a:noFill/>
                  </a:rPr>
                  <a:t> </a:t>
                </a:r>
              </a:p>
            </p:txBody>
          </p:sp>
        </mc:Fallback>
      </mc:AlternateContent>
    </p:spTree>
    <p:extLst>
      <p:ext uri="{BB962C8B-B14F-4D97-AF65-F5344CB8AC3E}">
        <p14:creationId xmlns:p14="http://schemas.microsoft.com/office/powerpoint/2010/main" val="2051096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CC0F73-C844-74BF-6B30-CC4DE859F9FF}"/>
              </a:ext>
            </a:extLst>
          </p:cNvPr>
          <p:cNvSpPr>
            <a:spLocks noGrp="1"/>
          </p:cNvSpPr>
          <p:nvPr>
            <p:ph type="title"/>
          </p:nvPr>
        </p:nvSpPr>
        <p:spPr>
          <a:xfrm>
            <a:off x="379412" y="-304801"/>
            <a:ext cx="10972800" cy="1089493"/>
          </a:xfrm>
        </p:spPr>
        <p:txBody>
          <a:bodyPr>
            <a:normAutofit/>
          </a:bodyPr>
          <a:lstStyle/>
          <a:p>
            <a:pPr algn="l">
              <a:lnSpc>
                <a:spcPct val="100000"/>
              </a:lnSpc>
            </a:pPr>
            <a:r>
              <a:rPr lang="en-US" sz="2200" b="1" dirty="0">
                <a:latin typeface="Times New Roman" panose="02020603050405020304" pitchFamily="18" charset="0"/>
                <a:cs typeface="Times New Roman" panose="02020603050405020304" pitchFamily="18" charset="0"/>
              </a:rPr>
              <a:t>1.3 XÂY DỰNG MÔ HÌNH DỰ BÁO BỆNH TIM KHI BIẾN ĐẦU RA LÀ NHỊ PHÂN (BINARY LOGISTIC REGRESSION)</a:t>
            </a:r>
            <a:endParaRPr lang="en-US" sz="22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F84E2C-376B-AE54-6966-C4AAE5986682}"/>
              </a:ext>
            </a:extLst>
          </p:cNvPr>
          <p:cNvSpPr txBox="1"/>
          <p:nvPr/>
        </p:nvSpPr>
        <p:spPr>
          <a:xfrm>
            <a:off x="1467575" y="830718"/>
            <a:ext cx="8153400" cy="46166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Cox là</a:t>
            </a:r>
          </a:p>
        </p:txBody>
      </p:sp>
      <p:sp>
        <p:nvSpPr>
          <p:cNvPr id="8" name="TextBox 7">
            <a:extLst>
              <a:ext uri="{FF2B5EF4-FFF2-40B4-BE49-F238E27FC236}">
                <a16:creationId xmlns:a16="http://schemas.microsoft.com/office/drawing/2014/main" id="{1C683080-4262-C1D4-638A-760A7A28F421}"/>
              </a:ext>
            </a:extLst>
          </p:cNvPr>
          <p:cNvSpPr txBox="1"/>
          <p:nvPr/>
        </p:nvSpPr>
        <p:spPr>
          <a:xfrm>
            <a:off x="7618412" y="914400"/>
            <a:ext cx="1752600" cy="46166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endParaRPr lang="en-US"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CED37305-92B7-543B-3D40-EC78F6C27DCA}"/>
              </a:ext>
            </a:extLst>
          </p:cNvPr>
          <p:cNvCxnSpPr>
            <a:cxnSpLocks/>
          </p:cNvCxnSpPr>
          <p:nvPr/>
        </p:nvCxnSpPr>
        <p:spPr bwMode="auto">
          <a:xfrm flipV="1">
            <a:off x="1902618" y="3580606"/>
            <a:ext cx="0" cy="610394"/>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sp>
        <p:nvSpPr>
          <p:cNvPr id="10" name="TextBox 9">
            <a:extLst>
              <a:ext uri="{FF2B5EF4-FFF2-40B4-BE49-F238E27FC236}">
                <a16:creationId xmlns:a16="http://schemas.microsoft.com/office/drawing/2014/main" id="{2EB5B01E-0D75-34ED-1B3F-11B376F38B5D}"/>
              </a:ext>
            </a:extLst>
          </p:cNvPr>
          <p:cNvSpPr txBox="1"/>
          <p:nvPr/>
        </p:nvSpPr>
        <p:spPr>
          <a:xfrm>
            <a:off x="1598612" y="4114800"/>
            <a:ext cx="8304212" cy="267765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 có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trị 0-1</a:t>
            </a:r>
          </a:p>
          <a:p>
            <a:r>
              <a:rPr lang="en-US" dirty="0" err="1">
                <a:latin typeface="Times New Roman" panose="02020603050405020304" pitchFamily="18" charset="0"/>
                <a:cs typeface="Times New Roman" panose="02020603050405020304" pitchFamily="18" charset="0"/>
              </a:rPr>
              <a:t>Lấy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logarit</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biến</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liên</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tục</a:t>
            </a:r>
            <a:r>
              <a:rPr lang="en-US" dirty="0">
                <a:latin typeface="Times New Roman" panose="02020603050405020304" pitchFamily="18" charset="0"/>
                <a:cs typeface="Times New Roman" panose="02020603050405020304" pitchFamily="18" charset="0"/>
                <a:sym typeface="Wingdings" pitchFamily="2" charset="2"/>
              </a:rPr>
              <a:t>  </a:t>
            </a:r>
            <a:r>
              <a:rPr lang="en-US" dirty="0" err="1">
                <a:latin typeface="Times New Roman" panose="02020603050405020304" pitchFamily="18" charset="0"/>
                <a:cs typeface="Times New Roman" panose="02020603050405020304" pitchFamily="18" charset="0"/>
                <a:sym typeface="Wingdings" pitchFamily="2" charset="2"/>
              </a:rPr>
              <a:t>chạy</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được</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hồi</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quy</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tuyến</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tính</a:t>
            </a:r>
            <a:r>
              <a:rPr lang="en-US" dirty="0">
                <a:latin typeface="Times New Roman" panose="02020603050405020304" pitchFamily="18" charset="0"/>
                <a:cs typeface="Times New Roman" panose="02020603050405020304" pitchFamily="18" charset="0"/>
                <a:sym typeface="Wingdings" pitchFamily="2" charset="2"/>
              </a:rPr>
              <a:t>  </a:t>
            </a:r>
            <a:r>
              <a:rPr lang="en-US" dirty="0" err="1">
                <a:latin typeface="Times New Roman" panose="02020603050405020304" pitchFamily="18" charset="0"/>
                <a:cs typeface="Times New Roman" panose="02020603050405020304" pitchFamily="18" charset="0"/>
                <a:sym typeface="Wingdings" pitchFamily="2" charset="2"/>
              </a:rPr>
              <a:t>nên</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mới</a:t>
            </a:r>
            <a:r>
              <a:rPr lang="en-US" dirty="0">
                <a:latin typeface="Times New Roman" panose="02020603050405020304" pitchFamily="18" charset="0"/>
                <a:cs typeface="Times New Roman" panose="02020603050405020304" pitchFamily="18" charset="0"/>
                <a:sym typeface="Wingdings" pitchFamily="2" charset="2"/>
              </a:rPr>
              <a:t> có </a:t>
            </a:r>
            <a:r>
              <a:rPr lang="en-US" dirty="0" err="1">
                <a:latin typeface="Times New Roman" panose="02020603050405020304" pitchFamily="18" charset="0"/>
                <a:cs typeface="Times New Roman" panose="02020603050405020304" pitchFamily="18" charset="0"/>
                <a:sym typeface="Wingdings" pitchFamily="2" charset="2"/>
              </a:rPr>
              <a:t>tên</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gọi</a:t>
            </a:r>
            <a:r>
              <a:rPr lang="en-US" dirty="0">
                <a:latin typeface="Times New Roman" panose="02020603050405020304" pitchFamily="18" charset="0"/>
                <a:cs typeface="Times New Roman" panose="02020603050405020304" pitchFamily="18" charset="0"/>
                <a:sym typeface="Wingdings" pitchFamily="2" charset="2"/>
              </a:rPr>
              <a:t> là </a:t>
            </a:r>
            <a:r>
              <a:rPr lang="en-US" dirty="0" err="1">
                <a:latin typeface="Times New Roman" panose="02020603050405020304" pitchFamily="18" charset="0"/>
                <a:cs typeface="Times New Roman" panose="02020603050405020304" pitchFamily="18" charset="0"/>
                <a:sym typeface="Wingdings" pitchFamily="2" charset="2"/>
              </a:rPr>
              <a:t>hồi</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quy</a:t>
            </a:r>
            <a:r>
              <a:rPr lang="en-US" dirty="0">
                <a:latin typeface="Times New Roman" panose="02020603050405020304" pitchFamily="18" charset="0"/>
                <a:cs typeface="Times New Roman" panose="02020603050405020304" pitchFamily="18" charset="0"/>
                <a:sym typeface="Wingdings" pitchFamily="2" charset="2"/>
              </a:rPr>
              <a:t> logistic</a:t>
            </a:r>
          </a:p>
          <a:p>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Coef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coeffience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log (odd)</a:t>
            </a:r>
          </a:p>
          <a:p>
            <a:r>
              <a:rPr lang="el-GR" kern="1200" dirty="0">
                <a:effectLst/>
                <a:latin typeface="Times New Roman" panose="02020603050405020304" pitchFamily="18" charset="0"/>
                <a:ea typeface="ヒラギノ角ゴ Pro W3"/>
                <a:cs typeface="Times New Roman" panose="02020603050405020304" pitchFamily="18" charset="0"/>
              </a:rPr>
              <a:t>α</a:t>
            </a:r>
            <a:r>
              <a:rPr lang="en-US" kern="1200" dirty="0">
                <a:effectLst/>
                <a:latin typeface="Times New Roman" panose="02020603050405020304" pitchFamily="18" charset="0"/>
                <a:ea typeface="ヒラギノ角ゴ Pro W3"/>
                <a:cs typeface="Times New Roman" panose="02020603050405020304" pitchFamily="18" charset="0"/>
              </a:rPr>
              <a:t> </a:t>
            </a:r>
            <a:r>
              <a:rPr lang="en-US" dirty="0">
                <a:latin typeface="Times New Roman" panose="02020603050405020304" pitchFamily="18" charset="0"/>
                <a:ea typeface="ヒラギノ角ゴ Pro W3"/>
                <a:cs typeface="Times New Roman" panose="02020603050405020304" pitchFamily="18" charset="0"/>
              </a:rPr>
              <a:t>– </a:t>
            </a:r>
            <a:r>
              <a:rPr lang="en-US" dirty="0" err="1">
                <a:latin typeface="Times New Roman" panose="02020603050405020304" pitchFamily="18" charset="0"/>
                <a:ea typeface="ヒラギノ角ゴ Pro W3"/>
                <a:cs typeface="Times New Roman" panose="02020603050405020304" pitchFamily="18" charset="0"/>
              </a:rPr>
              <a:t>hàng</a:t>
            </a:r>
            <a:r>
              <a:rPr lang="en-US" dirty="0">
                <a:latin typeface="Times New Roman" panose="02020603050405020304" pitchFamily="18" charset="0"/>
                <a:ea typeface="ヒラギノ角ゴ Pro W3"/>
                <a:cs typeface="Times New Roman" panose="02020603050405020304" pitchFamily="18" charset="0"/>
              </a:rPr>
              <a:t> </a:t>
            </a:r>
            <a:r>
              <a:rPr lang="en-US" dirty="0" err="1">
                <a:latin typeface="Times New Roman" panose="02020603050405020304" pitchFamily="18" charset="0"/>
                <a:ea typeface="ヒラギノ角ゴ Pro W3"/>
                <a:cs typeface="Times New Roman" panose="02020603050405020304" pitchFamily="18" charset="0"/>
              </a:rPr>
              <a:t>số</a:t>
            </a:r>
            <a:r>
              <a:rPr lang="en-US" dirty="0">
                <a:latin typeface="Times New Roman" panose="02020603050405020304" pitchFamily="18" charset="0"/>
                <a:ea typeface="ヒラギノ角ゴ Pro W3"/>
                <a:cs typeface="Times New Roman" panose="02020603050405020304" pitchFamily="18" charset="0"/>
              </a:rPr>
              <a:t>, </a:t>
            </a:r>
            <a:r>
              <a:rPr lang="en-US" dirty="0" err="1">
                <a:latin typeface="Times New Roman" panose="02020603050405020304" pitchFamily="18" charset="0"/>
                <a:ea typeface="ヒラギノ角ゴ Pro W3"/>
                <a:cs typeface="Times New Roman" panose="02020603050405020304" pitchFamily="18" charset="0"/>
              </a:rPr>
              <a:t>hệ</a:t>
            </a:r>
            <a:r>
              <a:rPr lang="en-US" dirty="0">
                <a:latin typeface="Times New Roman" panose="02020603050405020304" pitchFamily="18" charset="0"/>
                <a:ea typeface="ヒラギノ角ゴ Pro W3"/>
                <a:cs typeface="Times New Roman" panose="02020603050405020304" pitchFamily="18" charset="0"/>
              </a:rPr>
              <a:t> </a:t>
            </a:r>
            <a:r>
              <a:rPr lang="en-US" dirty="0" err="1">
                <a:latin typeface="Times New Roman" panose="02020603050405020304" pitchFamily="18" charset="0"/>
                <a:ea typeface="ヒラギノ角ゴ Pro W3"/>
                <a:cs typeface="Times New Roman" panose="02020603050405020304" pitchFamily="18" charset="0"/>
              </a:rPr>
              <a:t>số</a:t>
            </a:r>
            <a:r>
              <a:rPr lang="en-US" dirty="0">
                <a:latin typeface="Times New Roman" panose="02020603050405020304" pitchFamily="18" charset="0"/>
                <a:ea typeface="ヒラギノ角ゴ Pro W3"/>
                <a:cs typeface="Times New Roman" panose="02020603050405020304" pitchFamily="18" charset="0"/>
              </a:rPr>
              <a:t> </a:t>
            </a:r>
            <a:r>
              <a:rPr lang="en-US" dirty="0" err="1">
                <a:latin typeface="Times New Roman" panose="02020603050405020304" pitchFamily="18" charset="0"/>
                <a:ea typeface="ヒラギノ角ゴ Pro W3"/>
                <a:cs typeface="Times New Roman" panose="02020603050405020304" pitchFamily="18" charset="0"/>
              </a:rPr>
              <a:t>góc</a:t>
            </a:r>
            <a:r>
              <a:rPr lang="en-US" dirty="0">
                <a:latin typeface="Times New Roman" panose="02020603050405020304" pitchFamily="18" charset="0"/>
                <a:ea typeface="ヒラギノ角ゴ Pro W3"/>
                <a:cs typeface="Times New Roman" panose="02020603050405020304" pitchFamily="18" charset="0"/>
              </a:rPr>
              <a:t> </a:t>
            </a:r>
            <a:r>
              <a:rPr lang="en-US" dirty="0" err="1">
                <a:latin typeface="Times New Roman" panose="02020603050405020304" pitchFamily="18" charset="0"/>
                <a:ea typeface="ヒラギノ角ゴ Pro W3"/>
                <a:cs typeface="Times New Roman" panose="02020603050405020304" pitchFamily="18" charset="0"/>
              </a:rPr>
              <a:t>tự</a:t>
            </a:r>
            <a:r>
              <a:rPr lang="en-US" dirty="0">
                <a:latin typeface="Times New Roman" panose="02020603050405020304" pitchFamily="18" charset="0"/>
                <a:ea typeface="ヒラギノ角ゴ Pro W3"/>
                <a:cs typeface="Times New Roman" panose="02020603050405020304" pitchFamily="18" charset="0"/>
              </a:rPr>
              <a:t> do </a:t>
            </a:r>
            <a:endParaRPr lang="en-US" sz="3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CD71F42D-6219-4814-572C-FAA3F6424AC9}"/>
              </a:ext>
            </a:extLst>
          </p:cNvPr>
          <p:cNvCxnSpPr>
            <a:cxnSpLocks/>
          </p:cNvCxnSpPr>
          <p:nvPr/>
        </p:nvCxnSpPr>
        <p:spPr bwMode="auto">
          <a:xfrm flipH="1">
            <a:off x="5713412" y="2286000"/>
            <a:ext cx="1295400" cy="838200"/>
          </a:xfrm>
          <a:prstGeom prst="straightConnector1">
            <a:avLst/>
          </a:prstGeom>
          <a:solidFill>
            <a:schemeClr val="accent1"/>
          </a:solidFill>
          <a:ln w="38100" cap="flat" cmpd="sng" algn="ctr">
            <a:solidFill>
              <a:srgbClr val="92D050"/>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20BCBC56-476F-7768-D871-5DEF4AD05E14}"/>
              </a:ext>
            </a:extLst>
          </p:cNvPr>
          <p:cNvCxnSpPr>
            <a:cxnSpLocks/>
          </p:cNvCxnSpPr>
          <p:nvPr/>
        </p:nvCxnSpPr>
        <p:spPr bwMode="auto">
          <a:xfrm flipH="1">
            <a:off x="4722812" y="2209800"/>
            <a:ext cx="2286000" cy="914400"/>
          </a:xfrm>
          <a:prstGeom prst="straightConnector1">
            <a:avLst/>
          </a:prstGeom>
          <a:solidFill>
            <a:schemeClr val="accent1"/>
          </a:solidFill>
          <a:ln w="38100" cap="flat" cmpd="sng" algn="ctr">
            <a:solidFill>
              <a:srgbClr val="92D050"/>
            </a:solidFill>
            <a:prstDash val="solid"/>
            <a:round/>
            <a:headEnd type="none" w="med" len="med"/>
            <a:tailEnd type="arrow"/>
          </a:ln>
          <a:effectLst/>
        </p:spPr>
      </p:cxnSp>
      <p:sp>
        <p:nvSpPr>
          <p:cNvPr id="13" name="TextBox 12">
            <a:extLst>
              <a:ext uri="{FF2B5EF4-FFF2-40B4-BE49-F238E27FC236}">
                <a16:creationId xmlns:a16="http://schemas.microsoft.com/office/drawing/2014/main" id="{76B04030-49FE-D58D-A9FC-A807440A8747}"/>
              </a:ext>
            </a:extLst>
          </p:cNvPr>
          <p:cNvSpPr txBox="1"/>
          <p:nvPr/>
        </p:nvSpPr>
        <p:spPr>
          <a:xfrm>
            <a:off x="7085012" y="1976735"/>
            <a:ext cx="2819400" cy="83099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 </a:t>
            </a:r>
            <a:r>
              <a:rPr lang="en-US" dirty="0" err="1">
                <a:latin typeface="Times New Roman" panose="02020603050405020304" pitchFamily="18" charset="0"/>
                <a:cs typeface="Times New Roman" panose="02020603050405020304" pitchFamily="18" charset="0"/>
              </a:rPr>
              <a:t>được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liệu</a:t>
            </a:r>
            <a:endParaRPr lang="en-US"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1198A52D-B2C8-9953-A856-FE61F007A570}"/>
              </a:ext>
            </a:extLst>
          </p:cNvPr>
          <p:cNvCxnSpPr>
            <a:cxnSpLocks/>
            <a:endCxn id="2" idx="3"/>
          </p:cNvCxnSpPr>
          <p:nvPr/>
        </p:nvCxnSpPr>
        <p:spPr bwMode="auto">
          <a:xfrm flipH="1">
            <a:off x="6586243" y="1299072"/>
            <a:ext cx="957101" cy="396349"/>
          </a:xfrm>
          <a:prstGeom prst="straightConnector1">
            <a:avLst/>
          </a:prstGeom>
          <a:solidFill>
            <a:schemeClr val="accent1"/>
          </a:solidFill>
          <a:ln w="38100" cap="flat" cmpd="sng" algn="ctr">
            <a:solidFill>
              <a:srgbClr val="92D05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59EC09C-3F03-1929-E5B9-B153CFC29EAF}"/>
                  </a:ext>
                </a:extLst>
              </p:cNvPr>
              <p:cNvSpPr txBox="1"/>
              <p:nvPr/>
            </p:nvSpPr>
            <p:spPr>
              <a:xfrm>
                <a:off x="1925031" y="1418422"/>
                <a:ext cx="4661212" cy="553998"/>
              </a:xfrm>
              <a:prstGeom prst="rect">
                <a:avLst/>
              </a:prstGeom>
              <a:noFill/>
              <a:ln>
                <a:solidFill>
                  <a:schemeClr val="bg2"/>
                </a:solid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𝑜𝑑𝑑</m:t>
                              </m:r>
                            </m:e>
                          </m:d>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𝛼</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𝛽</m:t>
                          </m:r>
                          <m:r>
                            <a:rPr lang="en-US" sz="3600" b="0" i="1" smtClean="0">
                              <a:latin typeface="Cambria Math" panose="02040503050406030204" pitchFamily="18" charset="0"/>
                              <a:ea typeface="Cambria Math" panose="02040503050406030204" pitchFamily="18" charset="0"/>
                            </a:rPr>
                            <m:t>𝑥</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𝜀</m:t>
                          </m:r>
                        </m:e>
                      </m:func>
                    </m:oMath>
                  </m:oMathPara>
                </a14:m>
                <a:endParaRPr lang="en-US" sz="3600" dirty="0"/>
              </a:p>
            </p:txBody>
          </p:sp>
        </mc:Choice>
        <mc:Fallback xmlns="">
          <p:sp>
            <p:nvSpPr>
              <p:cNvPr id="2" name="TextBox 1">
                <a:extLst>
                  <a:ext uri="{FF2B5EF4-FFF2-40B4-BE49-F238E27FC236}">
                    <a16:creationId xmlns:a16="http://schemas.microsoft.com/office/drawing/2014/main" id="{259EC09C-3F03-1929-E5B9-B153CFC29EAF}"/>
                  </a:ext>
                </a:extLst>
              </p:cNvPr>
              <p:cNvSpPr txBox="1">
                <a:spLocks noRot="1" noChangeAspect="1" noMove="1" noResize="1" noEditPoints="1" noAdjustHandles="1" noChangeArrowheads="1" noChangeShapeType="1" noTextEdit="1"/>
              </p:cNvSpPr>
              <p:nvPr/>
            </p:nvSpPr>
            <p:spPr>
              <a:xfrm>
                <a:off x="1925031" y="1418422"/>
                <a:ext cx="4661212" cy="553998"/>
              </a:xfrm>
              <a:prstGeom prst="rect">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8153873-072D-58A5-B5E1-05289C605784}"/>
                  </a:ext>
                </a:extLst>
              </p:cNvPr>
              <p:cNvSpPr txBox="1"/>
              <p:nvPr/>
            </p:nvSpPr>
            <p:spPr>
              <a:xfrm>
                <a:off x="1674812" y="2688576"/>
                <a:ext cx="5157822" cy="1244828"/>
              </a:xfrm>
              <a:prstGeom prst="rect">
                <a:avLst/>
              </a:prstGeom>
              <a:noFill/>
              <a:ln>
                <a:solidFill>
                  <a:schemeClr val="bg2"/>
                </a:solid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d>
                            <m:dPr>
                              <m:ctrlPr>
                                <a:rPr lang="en-US" sz="3600" b="0" i="1" smtClean="0">
                                  <a:latin typeface="Cambria Math" panose="02040503050406030204" pitchFamily="18" charset="0"/>
                                </a:rPr>
                              </m:ctrlPr>
                            </m:dPr>
                            <m:e>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𝑝</m:t>
                                  </m:r>
                                </m:num>
                                <m:den>
                                  <m:r>
                                    <a:rPr lang="en-US" sz="3600" b="0" i="1" smtClean="0">
                                      <a:latin typeface="Cambria Math" panose="02040503050406030204" pitchFamily="18" charset="0"/>
                                    </a:rPr>
                                    <m:t>1−</m:t>
                                  </m:r>
                                  <m:r>
                                    <a:rPr lang="en-US" sz="3600" b="0" i="1" smtClean="0">
                                      <a:latin typeface="Cambria Math" panose="02040503050406030204" pitchFamily="18" charset="0"/>
                                    </a:rPr>
                                    <m:t>𝑝</m:t>
                                  </m:r>
                                </m:den>
                              </m:f>
                            </m:e>
                          </m:d>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𝛼</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𝛽</m:t>
                          </m:r>
                          <m:r>
                            <a:rPr lang="en-US" sz="3600" b="0" i="1" smtClean="0">
                              <a:latin typeface="Cambria Math" panose="02040503050406030204" pitchFamily="18" charset="0"/>
                              <a:ea typeface="Cambria Math" panose="02040503050406030204" pitchFamily="18" charset="0"/>
                            </a:rPr>
                            <m:t>𝑥</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𝜀</m:t>
                          </m:r>
                        </m:e>
                      </m:func>
                    </m:oMath>
                  </m:oMathPara>
                </a14:m>
                <a:endParaRPr lang="en-US" sz="3600" dirty="0"/>
              </a:p>
            </p:txBody>
          </p:sp>
        </mc:Choice>
        <mc:Fallback xmlns="">
          <p:sp>
            <p:nvSpPr>
              <p:cNvPr id="14" name="TextBox 13">
                <a:extLst>
                  <a:ext uri="{FF2B5EF4-FFF2-40B4-BE49-F238E27FC236}">
                    <a16:creationId xmlns:a16="http://schemas.microsoft.com/office/drawing/2014/main" id="{18153873-072D-58A5-B5E1-05289C605784}"/>
                  </a:ext>
                </a:extLst>
              </p:cNvPr>
              <p:cNvSpPr txBox="1">
                <a:spLocks noRot="1" noChangeAspect="1" noMove="1" noResize="1" noEditPoints="1" noAdjustHandles="1" noChangeArrowheads="1" noChangeShapeType="1" noTextEdit="1"/>
              </p:cNvSpPr>
              <p:nvPr/>
            </p:nvSpPr>
            <p:spPr>
              <a:xfrm>
                <a:off x="1674812" y="2688576"/>
                <a:ext cx="5157822" cy="1244828"/>
              </a:xfrm>
              <a:prstGeom prst="rect">
                <a:avLst/>
              </a:prstGeom>
              <a:blipFill>
                <a:blip r:embed="rId4"/>
                <a:stretch>
                  <a:fillRect/>
                </a:stretch>
              </a:blipFill>
              <a:ln>
                <a:solidFill>
                  <a:schemeClr val="bg2"/>
                </a:solidFill>
              </a:ln>
            </p:spPr>
            <p:txBody>
              <a:bodyPr/>
              <a:lstStyle/>
              <a:p>
                <a:r>
                  <a:rPr lang="en-US">
                    <a:noFill/>
                  </a:rPr>
                  <a:t> </a:t>
                </a:r>
              </a:p>
            </p:txBody>
          </p:sp>
        </mc:Fallback>
      </mc:AlternateContent>
      <p:sp>
        <p:nvSpPr>
          <p:cNvPr id="15" name="TextBox 14">
            <a:extLst>
              <a:ext uri="{FF2B5EF4-FFF2-40B4-BE49-F238E27FC236}">
                <a16:creationId xmlns:a16="http://schemas.microsoft.com/office/drawing/2014/main" id="{E5305303-8238-0128-ADF8-22E6D8E95092}"/>
              </a:ext>
            </a:extLst>
          </p:cNvPr>
          <p:cNvSpPr txBox="1"/>
          <p:nvPr/>
        </p:nvSpPr>
        <p:spPr>
          <a:xfrm>
            <a:off x="471380" y="1418422"/>
            <a:ext cx="1127232" cy="646331"/>
          </a:xfrm>
          <a:prstGeom prst="rect">
            <a:avLst/>
          </a:prstGeom>
          <a:noFill/>
          <a:ln>
            <a:solidFill>
              <a:schemeClr val="bg2"/>
            </a:solidFill>
          </a:ln>
        </p:spPr>
        <p:txBody>
          <a:bodyPr wrap="none" rtlCol="0" anchor="ctr" anchorCtr="1">
            <a:spAutoFit/>
          </a:bodyPr>
          <a:lstStyle/>
          <a:p>
            <a:r>
              <a:rPr lang="en-US" sz="3600" b="1" dirty="0"/>
              <a:t>CT 1</a:t>
            </a:r>
          </a:p>
        </p:txBody>
      </p:sp>
      <p:sp>
        <p:nvSpPr>
          <p:cNvPr id="16" name="TextBox 15">
            <a:extLst>
              <a:ext uri="{FF2B5EF4-FFF2-40B4-BE49-F238E27FC236}">
                <a16:creationId xmlns:a16="http://schemas.microsoft.com/office/drawing/2014/main" id="{64BF6830-9DC5-9CF3-6A98-EE6AB0D48EA6}"/>
              </a:ext>
            </a:extLst>
          </p:cNvPr>
          <p:cNvSpPr txBox="1"/>
          <p:nvPr/>
        </p:nvSpPr>
        <p:spPr>
          <a:xfrm>
            <a:off x="471380" y="2987824"/>
            <a:ext cx="1127232" cy="646331"/>
          </a:xfrm>
          <a:prstGeom prst="rect">
            <a:avLst/>
          </a:prstGeom>
          <a:noFill/>
          <a:ln>
            <a:solidFill>
              <a:schemeClr val="bg2"/>
            </a:solidFill>
          </a:ln>
        </p:spPr>
        <p:txBody>
          <a:bodyPr wrap="none" rtlCol="0" anchor="ctr" anchorCtr="1">
            <a:spAutoFit/>
          </a:bodyPr>
          <a:lstStyle/>
          <a:p>
            <a:r>
              <a:rPr lang="en-US" sz="3600" b="1" dirty="0"/>
              <a:t>CT 2</a:t>
            </a:r>
          </a:p>
        </p:txBody>
      </p:sp>
    </p:spTree>
    <p:extLst>
      <p:ext uri="{BB962C8B-B14F-4D97-AF65-F5344CB8AC3E}">
        <p14:creationId xmlns:p14="http://schemas.microsoft.com/office/powerpoint/2010/main" val="365032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9F8F3-68F4-7C46-6299-8C491356A1F7}"/>
              </a:ext>
            </a:extLst>
          </p:cNvPr>
          <p:cNvSpPr>
            <a:spLocks noGrp="1"/>
          </p:cNvSpPr>
          <p:nvPr>
            <p:ph type="title"/>
          </p:nvPr>
        </p:nvSpPr>
        <p:spPr>
          <a:xfrm>
            <a:off x="303212" y="125968"/>
            <a:ext cx="11277600" cy="662464"/>
          </a:xfrm>
        </p:spPr>
        <p:txBody>
          <a:bodyPr>
            <a:noAutofit/>
          </a:bodyPr>
          <a:lstStyle/>
          <a:p>
            <a:pPr algn="l">
              <a:lnSpc>
                <a:spcPct val="100000"/>
              </a:lnSpc>
            </a:pPr>
            <a:r>
              <a:rPr lang="en-US" sz="2200" b="1" dirty="0">
                <a:latin typeface="Times New Roman" panose="02020603050405020304" pitchFamily="18" charset="0"/>
                <a:cs typeface="Times New Roman" panose="02020603050405020304" pitchFamily="18" charset="0"/>
              </a:rPr>
              <a:t>1.3 XÂY DỰNG MÔ HÌNH DỰ BÁO BỆNH TIM KHI BIẾN ĐẦU RA LÀ NHỊ PHÂN (BINARY LOGISTIC REGRESSION)</a:t>
            </a:r>
            <a:endParaRPr lang="en-US" sz="22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4707508-716D-98DE-99EC-15D67A2150BE}"/>
              </a:ext>
            </a:extLst>
          </p:cNvPr>
          <p:cNvSpPr txBox="1"/>
          <p:nvPr/>
        </p:nvSpPr>
        <p:spPr>
          <a:xfrm>
            <a:off x="2055812" y="864275"/>
            <a:ext cx="8153400" cy="46166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Cox </a:t>
            </a:r>
          </a:p>
        </p:txBody>
      </p:sp>
      <p:sp>
        <p:nvSpPr>
          <p:cNvPr id="7" name="TextBox 6">
            <a:extLst>
              <a:ext uri="{FF2B5EF4-FFF2-40B4-BE49-F238E27FC236}">
                <a16:creationId xmlns:a16="http://schemas.microsoft.com/office/drawing/2014/main" id="{C5746966-86E8-BA8B-64C8-EEEF2D8C7352}"/>
              </a:ext>
            </a:extLst>
          </p:cNvPr>
          <p:cNvSpPr txBox="1"/>
          <p:nvPr/>
        </p:nvSpPr>
        <p:spPr>
          <a:xfrm>
            <a:off x="2055812" y="2357735"/>
            <a:ext cx="8153400" cy="46166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Khi x=0,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D106AAB7-F096-26EA-D4CC-155F0D296357}"/>
              </a:ext>
            </a:extLst>
          </p:cNvPr>
          <p:cNvSpPr txBox="1"/>
          <p:nvPr/>
        </p:nvSpPr>
        <p:spPr>
          <a:xfrm>
            <a:off x="2132012" y="4572000"/>
            <a:ext cx="8153400" cy="46166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Khi x=1,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44F14D87-366A-0BA6-6BDC-24251258F938}"/>
              </a:ext>
            </a:extLst>
          </p:cNvPr>
          <p:cNvSpPr txBox="1"/>
          <p:nvPr/>
        </p:nvSpPr>
        <p:spPr>
          <a:xfrm>
            <a:off x="7313612" y="2743200"/>
            <a:ext cx="2743200" cy="156966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Tỷ </a:t>
            </a:r>
            <a:r>
              <a:rPr lang="en-US" dirty="0" err="1">
                <a:latin typeface="Times New Roman" panose="02020603050405020304" pitchFamily="18" charset="0"/>
                <a:cs typeface="Times New Roman" panose="02020603050405020304" pitchFamily="18" charset="0"/>
              </a:rPr>
              <a:t>lê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3D852A1-416B-F595-1C81-CE59F763FB7B}"/>
              </a:ext>
            </a:extLst>
          </p:cNvPr>
          <p:cNvSpPr txBox="1"/>
          <p:nvPr/>
        </p:nvSpPr>
        <p:spPr>
          <a:xfrm>
            <a:off x="7466012" y="4876800"/>
            <a:ext cx="27432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Tỷ </a:t>
            </a:r>
            <a:r>
              <a:rPr lang="en-US" dirty="0" err="1">
                <a:latin typeface="Times New Roman" panose="02020603050405020304" pitchFamily="18" charset="0"/>
                <a:cs typeface="Times New Roman" panose="02020603050405020304" pitchFamily="18" charset="0"/>
              </a:rPr>
              <a:t>lê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73A66F-9399-6783-2D69-4625619F87D6}"/>
                  </a:ext>
                </a:extLst>
              </p:cNvPr>
              <p:cNvSpPr txBox="1"/>
              <p:nvPr/>
            </p:nvSpPr>
            <p:spPr>
              <a:xfrm>
                <a:off x="2665412" y="1363326"/>
                <a:ext cx="4064126" cy="875048"/>
              </a:xfrm>
              <a:prstGeom prst="rect">
                <a:avLst/>
              </a:prstGeom>
              <a:noFill/>
              <a:ln>
                <a:solidFill>
                  <a:schemeClr val="bg2"/>
                </a:solid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rPr>
                        <m:t>𝒐𝒅𝒅</m:t>
                      </m:r>
                      <m:r>
                        <a:rPr lang="en-US" sz="3000" b="1" i="1" smtClean="0">
                          <a:latin typeface="Cambria Math" panose="02040503050406030204" pitchFamily="18" charset="0"/>
                        </a:rPr>
                        <m:t>=</m:t>
                      </m:r>
                      <m:f>
                        <m:fPr>
                          <m:ctrlPr>
                            <a:rPr lang="en-US" sz="3000" b="1" i="1" smtClean="0">
                              <a:latin typeface="Cambria Math" panose="02040503050406030204" pitchFamily="18" charset="0"/>
                            </a:rPr>
                          </m:ctrlPr>
                        </m:fPr>
                        <m:num>
                          <m:r>
                            <a:rPr lang="en-US" sz="3000" b="1" i="1" smtClean="0">
                              <a:latin typeface="Cambria Math" panose="02040503050406030204" pitchFamily="18" charset="0"/>
                            </a:rPr>
                            <m:t>𝒑</m:t>
                          </m:r>
                        </m:num>
                        <m:den>
                          <m:r>
                            <a:rPr lang="en-US" sz="3000" b="1" i="1" smtClean="0">
                              <a:latin typeface="Cambria Math" panose="02040503050406030204" pitchFamily="18" charset="0"/>
                            </a:rPr>
                            <m:t>𝟏</m:t>
                          </m:r>
                          <m:r>
                            <a:rPr lang="en-US" sz="3000" b="1" i="1" smtClean="0">
                              <a:latin typeface="Cambria Math" panose="02040503050406030204" pitchFamily="18" charset="0"/>
                            </a:rPr>
                            <m:t>−</m:t>
                          </m:r>
                          <m:r>
                            <a:rPr lang="en-US" sz="3000" b="1" i="1" smtClean="0">
                              <a:latin typeface="Cambria Math" panose="02040503050406030204" pitchFamily="18" charset="0"/>
                            </a:rPr>
                            <m:t>𝒑</m:t>
                          </m:r>
                        </m:den>
                      </m:f>
                      <m:r>
                        <a:rPr lang="en-US" sz="3000" b="1" i="1" smtClean="0">
                          <a:latin typeface="Cambria Math" panose="02040503050406030204" pitchFamily="18" charset="0"/>
                        </a:rPr>
                        <m:t>=</m:t>
                      </m:r>
                      <m:sSup>
                        <m:sSupPr>
                          <m:ctrlPr>
                            <a:rPr lang="en-US" sz="3000" b="1" i="1" smtClean="0">
                              <a:latin typeface="Cambria Math" panose="02040503050406030204" pitchFamily="18" charset="0"/>
                              <a:ea typeface="Cambria Math" panose="02040503050406030204" pitchFamily="18" charset="0"/>
                            </a:rPr>
                          </m:ctrlPr>
                        </m:sSupPr>
                        <m:e>
                          <m:r>
                            <a:rPr lang="en-US" sz="3000" b="1" i="1">
                              <a:latin typeface="Cambria Math" panose="02040503050406030204" pitchFamily="18" charset="0"/>
                              <a:ea typeface="Cambria Math" panose="02040503050406030204" pitchFamily="18" charset="0"/>
                            </a:rPr>
                            <m:t>𝓮</m:t>
                          </m:r>
                        </m:e>
                        <m:sup>
                          <m:r>
                            <a:rPr lang="en-US" sz="3000" b="1" i="1" smtClean="0">
                              <a:latin typeface="Cambria Math" panose="02040503050406030204" pitchFamily="18" charset="0"/>
                              <a:ea typeface="Cambria Math" panose="02040503050406030204" pitchFamily="18" charset="0"/>
                            </a:rPr>
                            <m:t>𝜶</m:t>
                          </m:r>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𝜷</m:t>
                          </m:r>
                          <m:r>
                            <a:rPr lang="en-US" sz="3000" b="1" i="1" smtClean="0">
                              <a:latin typeface="Cambria Math" panose="02040503050406030204" pitchFamily="18" charset="0"/>
                              <a:ea typeface="Cambria Math" panose="02040503050406030204" pitchFamily="18" charset="0"/>
                            </a:rPr>
                            <m:t>𝒙</m:t>
                          </m:r>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𝜺</m:t>
                          </m:r>
                        </m:sup>
                      </m:sSup>
                    </m:oMath>
                  </m:oMathPara>
                </a14:m>
                <a:endParaRPr lang="en-US" sz="3000" b="1" dirty="0"/>
              </a:p>
            </p:txBody>
          </p:sp>
        </mc:Choice>
        <mc:Fallback xmlns="">
          <p:sp>
            <p:nvSpPr>
              <p:cNvPr id="17" name="TextBox 16">
                <a:extLst>
                  <a:ext uri="{FF2B5EF4-FFF2-40B4-BE49-F238E27FC236}">
                    <a16:creationId xmlns:a16="http://schemas.microsoft.com/office/drawing/2014/main" id="{CA73A66F-9399-6783-2D69-4625619F87D6}"/>
                  </a:ext>
                </a:extLst>
              </p:cNvPr>
              <p:cNvSpPr txBox="1">
                <a:spLocks noRot="1" noChangeAspect="1" noMove="1" noResize="1" noEditPoints="1" noAdjustHandles="1" noChangeArrowheads="1" noChangeShapeType="1" noTextEdit="1"/>
              </p:cNvSpPr>
              <p:nvPr/>
            </p:nvSpPr>
            <p:spPr>
              <a:xfrm>
                <a:off x="2665412" y="1363326"/>
                <a:ext cx="4064126" cy="875048"/>
              </a:xfrm>
              <a:prstGeom prst="rect">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C4A707B-1811-0A20-01E6-89FA1348D873}"/>
                  </a:ext>
                </a:extLst>
              </p:cNvPr>
              <p:cNvSpPr txBox="1"/>
              <p:nvPr/>
            </p:nvSpPr>
            <p:spPr>
              <a:xfrm>
                <a:off x="2670221" y="3237741"/>
                <a:ext cx="3780394" cy="875048"/>
              </a:xfrm>
              <a:prstGeom prst="rect">
                <a:avLst/>
              </a:prstGeom>
              <a:noFill/>
              <a:ln>
                <a:solidFill>
                  <a:schemeClr val="bg2"/>
                </a:solid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rPr>
                        <m:t>𝒐𝒅𝒅</m:t>
                      </m:r>
                      <m:r>
                        <a:rPr lang="en-US" sz="3000" b="1" i="1" smtClean="0">
                          <a:latin typeface="Cambria Math" panose="02040503050406030204" pitchFamily="18" charset="0"/>
                        </a:rPr>
                        <m:t>=</m:t>
                      </m:r>
                      <m:f>
                        <m:fPr>
                          <m:ctrlPr>
                            <a:rPr lang="en-US" sz="3000" b="1" i="1" smtClean="0">
                              <a:latin typeface="Cambria Math" panose="02040503050406030204" pitchFamily="18" charset="0"/>
                            </a:rPr>
                          </m:ctrlPr>
                        </m:fPr>
                        <m:num>
                          <m:r>
                            <a:rPr lang="en-US" sz="3000" b="1" i="1" smtClean="0">
                              <a:latin typeface="Cambria Math" panose="02040503050406030204" pitchFamily="18" charset="0"/>
                            </a:rPr>
                            <m:t>𝒑</m:t>
                          </m:r>
                        </m:num>
                        <m:den>
                          <m:r>
                            <a:rPr lang="en-US" sz="3000" b="1" i="1" smtClean="0">
                              <a:latin typeface="Cambria Math" panose="02040503050406030204" pitchFamily="18" charset="0"/>
                            </a:rPr>
                            <m:t>𝟏</m:t>
                          </m:r>
                          <m:r>
                            <a:rPr lang="en-US" sz="3000" b="1" i="1" smtClean="0">
                              <a:latin typeface="Cambria Math" panose="02040503050406030204" pitchFamily="18" charset="0"/>
                            </a:rPr>
                            <m:t>−</m:t>
                          </m:r>
                          <m:r>
                            <a:rPr lang="en-US" sz="3000" b="1" i="1" smtClean="0">
                              <a:latin typeface="Cambria Math" panose="02040503050406030204" pitchFamily="18" charset="0"/>
                            </a:rPr>
                            <m:t>𝒑</m:t>
                          </m:r>
                        </m:den>
                      </m:f>
                      <m:r>
                        <a:rPr lang="en-US" sz="3000" b="1" i="1" smtClean="0">
                          <a:latin typeface="Cambria Math" panose="02040503050406030204" pitchFamily="18" charset="0"/>
                        </a:rPr>
                        <m:t>=</m:t>
                      </m:r>
                      <m:sSup>
                        <m:sSupPr>
                          <m:ctrlPr>
                            <a:rPr lang="en-US" sz="3000" b="1" i="1" smtClean="0">
                              <a:latin typeface="Cambria Math" panose="02040503050406030204" pitchFamily="18" charset="0"/>
                              <a:ea typeface="Cambria Math" panose="02040503050406030204" pitchFamily="18" charset="0"/>
                            </a:rPr>
                          </m:ctrlPr>
                        </m:sSupPr>
                        <m:e>
                          <m:r>
                            <a:rPr lang="en-US" sz="3000" b="1" i="1">
                              <a:latin typeface="Cambria Math" panose="02040503050406030204" pitchFamily="18" charset="0"/>
                              <a:ea typeface="Cambria Math" panose="02040503050406030204" pitchFamily="18" charset="0"/>
                            </a:rPr>
                            <m:t>𝓮</m:t>
                          </m:r>
                        </m:e>
                        <m:sup>
                          <m:r>
                            <a:rPr lang="en-US" sz="3000" b="1" i="1" smtClean="0">
                              <a:latin typeface="Cambria Math" panose="02040503050406030204" pitchFamily="18" charset="0"/>
                              <a:ea typeface="Cambria Math" panose="02040503050406030204" pitchFamily="18" charset="0"/>
                            </a:rPr>
                            <m:t>𝜶</m:t>
                          </m:r>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𝜷</m:t>
                          </m:r>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𝟎</m:t>
                          </m:r>
                        </m:sup>
                      </m:sSup>
                    </m:oMath>
                  </m:oMathPara>
                </a14:m>
                <a:endParaRPr lang="en-US" sz="3000" b="1" dirty="0"/>
              </a:p>
            </p:txBody>
          </p:sp>
        </mc:Choice>
        <mc:Fallback xmlns="">
          <p:sp>
            <p:nvSpPr>
              <p:cNvPr id="19" name="TextBox 18">
                <a:extLst>
                  <a:ext uri="{FF2B5EF4-FFF2-40B4-BE49-F238E27FC236}">
                    <a16:creationId xmlns:a16="http://schemas.microsoft.com/office/drawing/2014/main" id="{7C4A707B-1811-0A20-01E6-89FA1348D873}"/>
                  </a:ext>
                </a:extLst>
              </p:cNvPr>
              <p:cNvSpPr txBox="1">
                <a:spLocks noRot="1" noChangeAspect="1" noMove="1" noResize="1" noEditPoints="1" noAdjustHandles="1" noChangeArrowheads="1" noChangeShapeType="1" noTextEdit="1"/>
              </p:cNvSpPr>
              <p:nvPr/>
            </p:nvSpPr>
            <p:spPr>
              <a:xfrm>
                <a:off x="2670221" y="3237741"/>
                <a:ext cx="3780394" cy="875048"/>
              </a:xfrm>
              <a:prstGeom prst="rect">
                <a:avLst/>
              </a:prstGeom>
              <a:blipFill>
                <a:blip r:embed="rId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96B4B13-104F-28E5-BBF3-405DC2AB9BF9}"/>
                  </a:ext>
                </a:extLst>
              </p:cNvPr>
              <p:cNvSpPr txBox="1"/>
              <p:nvPr/>
            </p:nvSpPr>
            <p:spPr>
              <a:xfrm>
                <a:off x="2670221" y="5404685"/>
                <a:ext cx="3804375" cy="483337"/>
              </a:xfrm>
              <a:prstGeom prst="rect">
                <a:avLst/>
              </a:prstGeom>
              <a:noFill/>
              <a:ln>
                <a:solidFill>
                  <a:schemeClr val="bg2"/>
                </a:solid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sz="3000" b="1" i="1" smtClean="0">
                              <a:latin typeface="Cambria Math" panose="02040503050406030204" pitchFamily="18" charset="0"/>
                            </a:rPr>
                          </m:ctrlPr>
                        </m:sSubPr>
                        <m:e>
                          <m:r>
                            <a:rPr lang="en-US" sz="3000" b="1" i="1">
                              <a:latin typeface="Cambria Math" panose="02040503050406030204" pitchFamily="18" charset="0"/>
                            </a:rPr>
                            <m:t>𝒐𝒅𝒅</m:t>
                          </m:r>
                        </m:e>
                        <m:sub>
                          <m:r>
                            <a:rPr lang="en-US" sz="3000" b="1" i="1" smtClean="0">
                              <a:latin typeface="Cambria Math" panose="02040503050406030204" pitchFamily="18" charset="0"/>
                            </a:rPr>
                            <m:t>𝟏</m:t>
                          </m:r>
                        </m:sub>
                      </m:sSub>
                      <m:r>
                        <a:rPr lang="en-US" sz="3000" b="1" i="1" smtClean="0">
                          <a:latin typeface="Cambria Math" panose="02040503050406030204" pitchFamily="18" charset="0"/>
                        </a:rPr>
                        <m:t>=</m:t>
                      </m:r>
                      <m:sSup>
                        <m:sSupPr>
                          <m:ctrlPr>
                            <a:rPr lang="en-US" sz="3000" b="1" i="1" smtClean="0">
                              <a:latin typeface="Cambria Math" panose="02040503050406030204" pitchFamily="18" charset="0"/>
                              <a:ea typeface="Cambria Math" panose="02040503050406030204" pitchFamily="18" charset="0"/>
                            </a:rPr>
                          </m:ctrlPr>
                        </m:sSupPr>
                        <m:e>
                          <m:r>
                            <a:rPr lang="en-US" sz="3000" b="1" i="1">
                              <a:latin typeface="Cambria Math" panose="02040503050406030204" pitchFamily="18" charset="0"/>
                              <a:ea typeface="Cambria Math" panose="02040503050406030204" pitchFamily="18" charset="0"/>
                            </a:rPr>
                            <m:t>𝓮</m:t>
                          </m:r>
                        </m:e>
                        <m:sup>
                          <m:r>
                            <a:rPr lang="en-US" sz="3000" b="1" i="1" smtClean="0">
                              <a:latin typeface="Cambria Math" panose="02040503050406030204" pitchFamily="18" charset="0"/>
                              <a:ea typeface="Cambria Math" panose="02040503050406030204" pitchFamily="18" charset="0"/>
                            </a:rPr>
                            <m:t>𝜶</m:t>
                          </m:r>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𝜷</m:t>
                          </m:r>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𝟏</m:t>
                          </m:r>
                        </m:sup>
                      </m:sSup>
                      <m:r>
                        <a:rPr lang="en-US" sz="3000" b="1" i="1" smtClean="0">
                          <a:latin typeface="Cambria Math" panose="02040503050406030204" pitchFamily="18" charset="0"/>
                          <a:ea typeface="Cambria Math" panose="02040503050406030204" pitchFamily="18" charset="0"/>
                        </a:rPr>
                        <m:t>=</m:t>
                      </m:r>
                      <m:sSup>
                        <m:sSupPr>
                          <m:ctrlPr>
                            <a:rPr lang="en-US" sz="3000" b="1" i="1" smtClean="0">
                              <a:latin typeface="Cambria Math" panose="02040503050406030204" pitchFamily="18" charset="0"/>
                              <a:ea typeface="Cambria Math" panose="02040503050406030204" pitchFamily="18" charset="0"/>
                            </a:rPr>
                          </m:ctrlPr>
                        </m:sSupPr>
                        <m:e>
                          <m:r>
                            <a:rPr lang="en-US" sz="3000" b="1" i="1">
                              <a:latin typeface="Cambria Math" panose="02040503050406030204" pitchFamily="18" charset="0"/>
                              <a:ea typeface="Cambria Math" panose="02040503050406030204" pitchFamily="18" charset="0"/>
                            </a:rPr>
                            <m:t>𝓮</m:t>
                          </m:r>
                        </m:e>
                        <m:sup>
                          <m:r>
                            <a:rPr lang="en-US" sz="3000" b="1" i="1">
                              <a:latin typeface="Cambria Math" panose="02040503050406030204" pitchFamily="18" charset="0"/>
                              <a:ea typeface="Cambria Math" panose="02040503050406030204" pitchFamily="18" charset="0"/>
                            </a:rPr>
                            <m:t>𝜶</m:t>
                          </m:r>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𝜷</m:t>
                          </m:r>
                        </m:sup>
                      </m:sSup>
                    </m:oMath>
                  </m:oMathPara>
                </a14:m>
                <a:endParaRPr lang="en-US" sz="3000" b="1" dirty="0"/>
              </a:p>
            </p:txBody>
          </p:sp>
        </mc:Choice>
        <mc:Fallback xmlns="">
          <p:sp>
            <p:nvSpPr>
              <p:cNvPr id="20" name="TextBox 19">
                <a:extLst>
                  <a:ext uri="{FF2B5EF4-FFF2-40B4-BE49-F238E27FC236}">
                    <a16:creationId xmlns:a16="http://schemas.microsoft.com/office/drawing/2014/main" id="{F96B4B13-104F-28E5-BBF3-405DC2AB9BF9}"/>
                  </a:ext>
                </a:extLst>
              </p:cNvPr>
              <p:cNvSpPr txBox="1">
                <a:spLocks noRot="1" noChangeAspect="1" noMove="1" noResize="1" noEditPoints="1" noAdjustHandles="1" noChangeArrowheads="1" noChangeShapeType="1" noTextEdit="1"/>
              </p:cNvSpPr>
              <p:nvPr/>
            </p:nvSpPr>
            <p:spPr>
              <a:xfrm>
                <a:off x="2670221" y="5404685"/>
                <a:ext cx="3804375" cy="483337"/>
              </a:xfrm>
              <a:prstGeom prst="rect">
                <a:avLst/>
              </a:prstGeom>
              <a:blipFill>
                <a:blip r:embed="rId5"/>
                <a:stretch>
                  <a:fillRect/>
                </a:stretch>
              </a:blipFill>
              <a:ln>
                <a:solidFill>
                  <a:schemeClr val="bg2"/>
                </a:solidFill>
              </a:ln>
            </p:spPr>
            <p:txBody>
              <a:bodyPr/>
              <a:lstStyle/>
              <a:p>
                <a:r>
                  <a:rPr lang="en-US">
                    <a:noFill/>
                  </a:rPr>
                  <a:t> </a:t>
                </a:r>
              </a:p>
            </p:txBody>
          </p:sp>
        </mc:Fallback>
      </mc:AlternateContent>
    </p:spTree>
    <p:extLst>
      <p:ext uri="{BB962C8B-B14F-4D97-AF65-F5344CB8AC3E}">
        <p14:creationId xmlns:p14="http://schemas.microsoft.com/office/powerpoint/2010/main" val="27953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530173-2013-9140-76F0-67CC3A120BDF}"/>
              </a:ext>
            </a:extLst>
          </p:cNvPr>
          <p:cNvSpPr>
            <a:spLocks noGrp="1"/>
          </p:cNvSpPr>
          <p:nvPr>
            <p:ph type="title"/>
          </p:nvPr>
        </p:nvSpPr>
        <p:spPr>
          <a:xfrm>
            <a:off x="303212" y="130158"/>
            <a:ext cx="10896600" cy="643592"/>
          </a:xfrm>
        </p:spPr>
        <p:txBody>
          <a:bodyPr>
            <a:noAutofit/>
          </a:bodyPr>
          <a:lstStyle/>
          <a:p>
            <a:pPr algn="l">
              <a:lnSpc>
                <a:spcPct val="100000"/>
              </a:lnSpc>
            </a:pPr>
            <a:r>
              <a:rPr lang="en-US" sz="2200" b="1" dirty="0">
                <a:latin typeface="Times New Roman" panose="02020603050405020304" pitchFamily="18" charset="0"/>
                <a:cs typeface="Times New Roman" panose="02020603050405020304" pitchFamily="18" charset="0"/>
              </a:rPr>
              <a:t>1.3 XÂY DỰNG MÔ HÌNH DỰ BÁO BỆNH TIM KHI BIẾN ĐẦU RA LÀ NHỊ PHÂN (BINARY LOGISTIC REGRESSION)</a:t>
            </a:r>
            <a:endParaRPr lang="en-US" sz="22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7ECA225-1953-9D04-3272-94CF620FC9BE}"/>
              </a:ext>
            </a:extLst>
          </p:cNvPr>
          <p:cNvSpPr txBox="1"/>
          <p:nvPr/>
        </p:nvSpPr>
        <p:spPr>
          <a:xfrm>
            <a:off x="1446212" y="838200"/>
            <a:ext cx="8153400" cy="1292662"/>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MÔ HÌNH HỒI QUY THEO COX</a:t>
            </a: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Định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nghĩa</a:t>
            </a:r>
            <a:r>
              <a:rPr lang="en-US" b="1" dirty="0">
                <a:latin typeface="Times New Roman" panose="02020603050405020304" pitchFamily="18" charset="0"/>
                <a:cs typeface="Times New Roman" panose="02020603050405020304" pitchFamily="18" charset="0"/>
              </a:rPr>
              <a:t> Odd Ratio (OR) </a:t>
            </a:r>
          </a:p>
        </p:txBody>
      </p:sp>
      <p:sp>
        <p:nvSpPr>
          <p:cNvPr id="6" name="TextBox 5">
            <a:extLst>
              <a:ext uri="{FF2B5EF4-FFF2-40B4-BE49-F238E27FC236}">
                <a16:creationId xmlns:a16="http://schemas.microsoft.com/office/drawing/2014/main" id="{C25F0FE4-392A-052B-CA91-3BDF40B987A4}"/>
              </a:ext>
            </a:extLst>
          </p:cNvPr>
          <p:cNvSpPr txBox="1"/>
          <p:nvPr/>
        </p:nvSpPr>
        <p:spPr>
          <a:xfrm>
            <a:off x="6094412" y="3352800"/>
            <a:ext cx="32766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Tỷ </a:t>
            </a:r>
            <a:r>
              <a:rPr lang="en-US" dirty="0" err="1">
                <a:latin typeface="Times New Roman" panose="02020603050405020304" pitchFamily="18" charset="0"/>
                <a:cs typeface="Times New Roman" panose="02020603050405020304" pitchFamily="18" charset="0"/>
              </a:rPr>
              <a:t>lê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ngực</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A7CAE3A-F408-F8F7-F55D-AFC2F3AC88E7}"/>
              </a:ext>
            </a:extLst>
          </p:cNvPr>
          <p:cNvSpPr txBox="1"/>
          <p:nvPr/>
        </p:nvSpPr>
        <p:spPr>
          <a:xfrm>
            <a:off x="6094412" y="2140803"/>
            <a:ext cx="3733800" cy="83099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Tỷ </a:t>
            </a:r>
            <a:r>
              <a:rPr lang="en-US" dirty="0" err="1">
                <a:latin typeface="Times New Roman" panose="02020603050405020304" pitchFamily="18" charset="0"/>
                <a:cs typeface="Times New Roman" panose="02020603050405020304" pitchFamily="18" charset="0"/>
              </a:rPr>
              <a:t>lê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ngực</a:t>
            </a:r>
            <a:endParaRPr lang="en-US"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F57343C9-507D-0AD9-F5DB-BEB0FA329418}"/>
              </a:ext>
            </a:extLst>
          </p:cNvPr>
          <p:cNvCxnSpPr/>
          <p:nvPr/>
        </p:nvCxnSpPr>
        <p:spPr bwMode="auto">
          <a:xfrm>
            <a:off x="6018212" y="3200400"/>
            <a:ext cx="36576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D5137200-164B-8C0A-FDB2-2D5C71AF1D94}"/>
              </a:ext>
            </a:extLst>
          </p:cNvPr>
          <p:cNvSpPr txBox="1"/>
          <p:nvPr/>
        </p:nvSpPr>
        <p:spPr>
          <a:xfrm>
            <a:off x="1598612" y="4572000"/>
            <a:ext cx="8534400" cy="193899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&gt; 1 : </a:t>
            </a:r>
            <a:r>
              <a:rPr lang="en-US" dirty="0" err="1">
                <a:latin typeface="Times New Roman" panose="02020603050405020304" pitchFamily="18" charset="0"/>
                <a:cs typeface="Times New Roman" panose="02020603050405020304" pitchFamily="18" charset="0"/>
              </a:rPr>
              <a:t>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thuyết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(Yes)</a:t>
            </a:r>
          </a:p>
          <a:p>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&lt; 1: </a:t>
            </a:r>
            <a:r>
              <a:rPr lang="en-US" dirty="0" err="1">
                <a:latin typeface="Times New Roman" panose="02020603050405020304" pitchFamily="18" charset="0"/>
                <a:cs typeface="Times New Roman" panose="02020603050405020304" pitchFamily="18" charset="0"/>
              </a:rPr>
              <a:t>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thuyết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a:t>
            </a:r>
          </a:p>
          <a:p>
            <a:r>
              <a:rPr lang="en-US" dirty="0" err="1">
                <a:latin typeface="Times New Roman" panose="02020603050405020304" pitchFamily="18" charset="0"/>
                <a:cs typeface="Times New Roman" panose="02020603050405020304" pitchFamily="18" charset="0"/>
              </a:rPr>
              <a:t>Với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kiện</a:t>
            </a:r>
            <a:r>
              <a:rPr lang="en-US" dirty="0">
                <a:latin typeface="Times New Roman" panose="02020603050405020304" pitchFamily="18" charset="0"/>
                <a:cs typeface="Times New Roman" panose="02020603050405020304" pitchFamily="18" charset="0"/>
              </a:rPr>
              <a:t> </a:t>
            </a:r>
            <a:r>
              <a:rPr lang="el-GR" b="1" dirty="0">
                <a:latin typeface="Times New Roman" panose="02020603050405020304" pitchFamily="18" charset="0"/>
                <a:cs typeface="Times New Roman" panose="02020603050405020304" pitchFamily="18" charset="0"/>
              </a:rPr>
              <a:t>α</a:t>
            </a:r>
            <a:r>
              <a:rPr lang="en-US" b="1" dirty="0">
                <a:latin typeface="Times New Roman" panose="02020603050405020304" pitchFamily="18" charset="0"/>
                <a:cs typeface="Times New Roman" panose="02020603050405020304" pitchFamily="18" charset="0"/>
              </a:rPr>
              <a:t>, </a:t>
            </a:r>
            <a:r>
              <a:rPr lang="el-GR" b="1" dirty="0">
                <a:latin typeface="Times New Roman" panose="02020603050405020304" pitchFamily="18" charset="0"/>
                <a:cs typeface="Times New Roman" panose="02020603050405020304" pitchFamily="18" charset="0"/>
              </a:rPr>
              <a:t>β</a:t>
            </a:r>
            <a:r>
              <a:rPr lang="en-US" b="1" dirty="0">
                <a:latin typeface="Times New Roman" panose="02020603050405020304" pitchFamily="18" charset="0"/>
                <a:cs typeface="Times New Roman" panose="02020603050405020304" pitchFamily="18" charset="0"/>
              </a:rPr>
              <a:t>, OR </a:t>
            </a:r>
            <a:r>
              <a:rPr lang="en-US" dirty="0">
                <a:latin typeface="Times New Roman" panose="02020603050405020304" pitchFamily="18" charset="0"/>
                <a:cs typeface="Times New Roman" panose="02020603050405020304" pitchFamily="18" charset="0"/>
              </a:rPr>
              <a:t>có ý </a:t>
            </a:r>
            <a:r>
              <a:rPr lang="en-US" dirty="0" err="1">
                <a:latin typeface="Times New Roman" panose="02020603050405020304" pitchFamily="18" charset="0"/>
                <a:cs typeface="Times New Roman" panose="02020603050405020304" pitchFamily="18" charset="0"/>
              </a:rPr>
              <a:t>nghĩa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2C18A56-A8C4-E435-A34F-145D94CC8F56}"/>
                  </a:ext>
                </a:extLst>
              </p:cNvPr>
              <p:cNvSpPr txBox="1"/>
              <p:nvPr/>
            </p:nvSpPr>
            <p:spPr>
              <a:xfrm>
                <a:off x="1027112" y="2767741"/>
                <a:ext cx="4686300" cy="889859"/>
              </a:xfrm>
              <a:prstGeom prst="rect">
                <a:avLst/>
              </a:prstGeom>
              <a:noFill/>
              <a:ln>
                <a:solidFill>
                  <a:schemeClr val="bg2"/>
                </a:solidFill>
              </a:ln>
            </p:spPr>
            <p:txBody>
              <a:bodyPr wrap="square" lIns="0" tIns="0" rIns="0" bIns="0" rtlCol="0" anchor="ctr" anchorCtr="1">
                <a:spAutoFit/>
              </a:bodyPr>
              <a:lstStyle/>
              <a:p>
                <a14:m>
                  <m:oMath xmlns:m="http://schemas.openxmlformats.org/officeDocument/2006/math">
                    <m:r>
                      <a:rPr lang="en-US" sz="3600" b="1" i="1" smtClean="0">
                        <a:latin typeface="Cambria Math" panose="02040503050406030204" pitchFamily="18" charset="0"/>
                      </a:rPr>
                      <m:t>𝑶𝑹</m:t>
                    </m:r>
                    <m:r>
                      <a:rPr lang="en-US" sz="3600" b="1" i="1" smtClean="0">
                        <a:latin typeface="Cambria Math" panose="02040503050406030204" pitchFamily="18" charset="0"/>
                      </a:rPr>
                      <m:t>=</m:t>
                    </m:r>
                    <m:f>
                      <m:fPr>
                        <m:ctrlPr>
                          <a:rPr lang="en-US" sz="3600" b="1" i="1" smtClean="0">
                            <a:latin typeface="Cambria Math" panose="02040503050406030204" pitchFamily="18" charset="0"/>
                          </a:rPr>
                        </m:ctrlPr>
                      </m:fPr>
                      <m:num>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𝒐𝒅𝒅</m:t>
                            </m:r>
                          </m:e>
                          <m:sub>
                            <m:r>
                              <a:rPr lang="en-US" sz="3600" b="1" i="1" smtClean="0">
                                <a:latin typeface="Cambria Math" panose="02040503050406030204" pitchFamily="18" charset="0"/>
                              </a:rPr>
                              <m:t>𝟏</m:t>
                            </m:r>
                          </m:sub>
                        </m:sSub>
                      </m:num>
                      <m:den>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𝒐𝒅𝒅</m:t>
                            </m:r>
                          </m:e>
                          <m:sub>
                            <m:r>
                              <a:rPr lang="en-US" sz="3600" b="1" i="1" smtClean="0">
                                <a:latin typeface="Cambria Math" panose="02040503050406030204" pitchFamily="18" charset="0"/>
                              </a:rPr>
                              <m:t>𝟎</m:t>
                            </m:r>
                          </m:sub>
                        </m:sSub>
                      </m:den>
                    </m:f>
                  </m:oMath>
                </a14:m>
                <a:r>
                  <a:rPr lang="en-US" sz="3600" b="1" dirty="0"/>
                  <a:t>= </a:t>
                </a:r>
                <a14:m>
                  <m:oMath xmlns:m="http://schemas.openxmlformats.org/officeDocument/2006/math">
                    <m:f>
                      <m:fPr>
                        <m:ctrlPr>
                          <a:rPr lang="en-US" sz="3600" b="1" i="1">
                            <a:latin typeface="Cambria Math" panose="02040503050406030204" pitchFamily="18" charset="0"/>
                          </a:rPr>
                        </m:ctrlPr>
                      </m:fPr>
                      <m:num>
                        <m:sSup>
                          <m:sSupPr>
                            <m:ctrlPr>
                              <a:rPr lang="en-US" sz="3600" b="1" i="1" smtClean="0">
                                <a:latin typeface="Cambria Math" panose="02040503050406030204" pitchFamily="18" charset="0"/>
                              </a:rPr>
                            </m:ctrlPr>
                          </m:sSupPr>
                          <m:e>
                            <m:r>
                              <a:rPr lang="en-US" sz="3600" b="1" i="1" smtClean="0">
                                <a:latin typeface="Cambria Math" panose="02040503050406030204" pitchFamily="18" charset="0"/>
                              </a:rPr>
                              <m:t>𝒆</m:t>
                            </m:r>
                          </m:e>
                          <m:sup>
                            <m:r>
                              <a:rPr lang="en-US" sz="3600" b="1" i="1" smtClean="0">
                                <a:latin typeface="Cambria Math" panose="02040503050406030204" pitchFamily="18" charset="0"/>
                                <a:ea typeface="Cambria Math" panose="02040503050406030204" pitchFamily="18" charset="0"/>
                              </a:rPr>
                              <m:t>𝜶</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𝜷</m:t>
                            </m:r>
                          </m:sup>
                        </m:sSup>
                      </m:num>
                      <m:den>
                        <m:sSup>
                          <m:sSupPr>
                            <m:ctrlPr>
                              <a:rPr lang="en-US" sz="3600" b="1" i="1" smtClean="0">
                                <a:latin typeface="Cambria Math" panose="02040503050406030204" pitchFamily="18" charset="0"/>
                              </a:rPr>
                            </m:ctrlPr>
                          </m:sSupPr>
                          <m:e>
                            <m:r>
                              <a:rPr lang="en-US" sz="3600" b="1" i="1" smtClean="0">
                                <a:latin typeface="Cambria Math" panose="02040503050406030204" pitchFamily="18" charset="0"/>
                              </a:rPr>
                              <m:t>𝒆</m:t>
                            </m:r>
                          </m:e>
                          <m:sup>
                            <m:r>
                              <a:rPr lang="en-US" sz="3600" b="1" i="1" smtClean="0">
                                <a:latin typeface="Cambria Math" panose="02040503050406030204" pitchFamily="18" charset="0"/>
                                <a:ea typeface="Cambria Math" panose="02040503050406030204" pitchFamily="18" charset="0"/>
                              </a:rPr>
                              <m:t>𝜶</m:t>
                            </m:r>
                          </m:sup>
                        </m:sSup>
                      </m:den>
                    </m:f>
                    <m:r>
                      <a:rPr lang="en-US" sz="3600" b="1" i="1" smtClean="0">
                        <a:latin typeface="Cambria Math" panose="02040503050406030204" pitchFamily="18" charset="0"/>
                      </a:rPr>
                      <m:t>=</m:t>
                    </m:r>
                    <m:sSup>
                      <m:sSupPr>
                        <m:ctrlPr>
                          <a:rPr lang="en-US" sz="3600" b="1" i="1" smtClean="0">
                            <a:latin typeface="Cambria Math" panose="02040503050406030204" pitchFamily="18" charset="0"/>
                          </a:rPr>
                        </m:ctrlPr>
                      </m:sSupPr>
                      <m:e>
                        <m:r>
                          <a:rPr lang="en-US" sz="3600" b="1" i="1" smtClean="0">
                            <a:latin typeface="Cambria Math" panose="02040503050406030204" pitchFamily="18" charset="0"/>
                          </a:rPr>
                          <m:t>𝒆</m:t>
                        </m:r>
                      </m:e>
                      <m:sup>
                        <m:r>
                          <a:rPr lang="en-US" sz="3600" b="1" i="1" smtClean="0">
                            <a:latin typeface="Cambria Math" panose="02040503050406030204" pitchFamily="18" charset="0"/>
                            <a:ea typeface="Cambria Math" panose="02040503050406030204" pitchFamily="18" charset="0"/>
                          </a:rPr>
                          <m:t>𝜷</m:t>
                        </m:r>
                      </m:sup>
                    </m:sSup>
                  </m:oMath>
                </a14:m>
                <a:endParaRPr lang="en-US" sz="3600" b="1" dirty="0"/>
              </a:p>
            </p:txBody>
          </p:sp>
        </mc:Choice>
        <mc:Fallback xmlns="">
          <p:sp>
            <p:nvSpPr>
              <p:cNvPr id="2" name="TextBox 1">
                <a:extLst>
                  <a:ext uri="{FF2B5EF4-FFF2-40B4-BE49-F238E27FC236}">
                    <a16:creationId xmlns:a16="http://schemas.microsoft.com/office/drawing/2014/main" id="{32C18A56-A8C4-E435-A34F-145D94CC8F56}"/>
                  </a:ext>
                </a:extLst>
              </p:cNvPr>
              <p:cNvSpPr txBox="1">
                <a:spLocks noRot="1" noChangeAspect="1" noMove="1" noResize="1" noEditPoints="1" noAdjustHandles="1" noChangeArrowheads="1" noChangeShapeType="1" noTextEdit="1"/>
              </p:cNvSpPr>
              <p:nvPr/>
            </p:nvSpPr>
            <p:spPr>
              <a:xfrm>
                <a:off x="1027112" y="2767741"/>
                <a:ext cx="4686300" cy="889859"/>
              </a:xfrm>
              <a:prstGeom prst="rect">
                <a:avLst/>
              </a:prstGeom>
              <a:blipFill>
                <a:blip r:embed="rId3"/>
                <a:stretch>
                  <a:fillRect b="-10135"/>
                </a:stretch>
              </a:blipFill>
              <a:ln>
                <a:solidFill>
                  <a:schemeClr val="bg2"/>
                </a:solidFill>
              </a:ln>
            </p:spPr>
            <p:txBody>
              <a:bodyPr/>
              <a:lstStyle/>
              <a:p>
                <a:r>
                  <a:rPr lang="en-US">
                    <a:noFill/>
                  </a:rPr>
                  <a:t> </a:t>
                </a:r>
              </a:p>
            </p:txBody>
          </p:sp>
        </mc:Fallback>
      </mc:AlternateContent>
    </p:spTree>
    <p:extLst>
      <p:ext uri="{BB962C8B-B14F-4D97-AF65-F5344CB8AC3E}">
        <p14:creationId xmlns:p14="http://schemas.microsoft.com/office/powerpoint/2010/main" val="164490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BA7DAE-676B-8FB5-0192-78F81F6D41CA}"/>
              </a:ext>
            </a:extLst>
          </p:cNvPr>
          <p:cNvSpPr>
            <a:spLocks noGrp="1"/>
          </p:cNvSpPr>
          <p:nvPr>
            <p:ph type="title"/>
          </p:nvPr>
        </p:nvSpPr>
        <p:spPr>
          <a:xfrm>
            <a:off x="455612" y="186899"/>
            <a:ext cx="10134600" cy="533400"/>
          </a:xfrm>
        </p:spPr>
        <p:txBody>
          <a:bodyPr>
            <a:noAutofit/>
          </a:bodyPr>
          <a:lstStyle/>
          <a:p>
            <a:pPr algn="l">
              <a:lnSpc>
                <a:spcPct val="100000"/>
              </a:lnSpc>
            </a:pPr>
            <a:r>
              <a:rPr lang="en-US" sz="2200" b="1" dirty="0">
                <a:latin typeface="Times New Roman" panose="02020603050405020304" pitchFamily="18" charset="0"/>
                <a:cs typeface="Times New Roman" panose="02020603050405020304" pitchFamily="18" charset="0"/>
              </a:rPr>
              <a:t>1.3 XÂY DỰNG MÔ HÌNH DỰ BÁO BỆNH TIM KHI BIẾN ĐẦU RA LÀ NHỊ PHÂN (BINARY LOGISTIC REGRESSION)</a:t>
            </a:r>
            <a:endParaRPr lang="en-US" sz="22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B940209-C3A0-D821-0633-8D595170F92E}"/>
              </a:ext>
            </a:extLst>
          </p:cNvPr>
          <p:cNvSpPr txBox="1"/>
          <p:nvPr/>
        </p:nvSpPr>
        <p:spPr>
          <a:xfrm>
            <a:off x="1751012" y="838200"/>
            <a:ext cx="8153400" cy="83099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Trường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hợp</a:t>
            </a:r>
            <a:r>
              <a:rPr lang="en-US" dirty="0">
                <a:latin typeface="Times New Roman" panose="02020603050405020304" pitchFamily="18" charset="0"/>
                <a:cs typeface="Times New Roman" panose="02020603050405020304" pitchFamily="18" charset="0"/>
              </a:rPr>
              <a:t> x là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nghỉ</a:t>
            </a:r>
            <a:r>
              <a:rPr lang="en-US" dirty="0">
                <a:latin typeface="Times New Roman" panose="02020603050405020304" pitchFamily="18" charset="0"/>
                <a:cs typeface="Times New Roman" panose="02020603050405020304" pitchFamily="18" charset="0"/>
              </a:rPr>
              <a:t> - Rest Blood Pressure).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vẫn</a:t>
            </a:r>
            <a:r>
              <a:rPr lang="en-US" dirty="0">
                <a:latin typeface="Times New Roman" panose="02020603050405020304" pitchFamily="18" charset="0"/>
                <a:cs typeface="Times New Roman" panose="02020603050405020304" pitchFamily="18" charset="0"/>
              </a:rPr>
              <a:t> là:</a:t>
            </a:r>
          </a:p>
        </p:txBody>
      </p:sp>
      <p:sp>
        <p:nvSpPr>
          <p:cNvPr id="7" name="TextBox 6">
            <a:extLst>
              <a:ext uri="{FF2B5EF4-FFF2-40B4-BE49-F238E27FC236}">
                <a16:creationId xmlns:a16="http://schemas.microsoft.com/office/drawing/2014/main" id="{BDEF31DF-F895-025D-236D-D33BF324AF88}"/>
              </a:ext>
            </a:extLst>
          </p:cNvPr>
          <p:cNvSpPr txBox="1"/>
          <p:nvPr/>
        </p:nvSpPr>
        <p:spPr>
          <a:xfrm>
            <a:off x="1827212" y="3657600"/>
            <a:ext cx="8153400"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tính</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gọi</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đại</a:t>
            </a:r>
            <a:r>
              <a:rPr lang="en-US" dirty="0">
                <a:latin typeface="Times New Roman" panose="02020603050405020304" pitchFamily="18" charset="0"/>
                <a:cs typeface="Times New Roman" panose="02020603050405020304" pitchFamily="18" charset="0"/>
              </a:rPr>
              <a:t> - maximum likelihood </a:t>
            </a:r>
            <a:r>
              <a:rPr lang="en-US" dirty="0" err="1">
                <a:latin typeface="Times New Roman" panose="02020603050405020304" pitchFamily="18" charset="0"/>
                <a:cs typeface="Times New Roman" panose="02020603050405020304" pitchFamily="18" charset="0"/>
              </a:rPr>
              <a:t>với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gọi</a:t>
            </a:r>
            <a:r>
              <a:rPr lang="en-US" dirty="0">
                <a:latin typeface="Times New Roman" panose="02020603050405020304" pitchFamily="18" charset="0"/>
                <a:cs typeface="Times New Roman" panose="02020603050405020304" pitchFamily="18" charset="0"/>
              </a:rPr>
              <a:t> là iterative weighted least square (Newton-</a:t>
            </a:r>
            <a:r>
              <a:rPr lang="en-US" dirty="0" err="1">
                <a:latin typeface="Times New Roman" panose="02020603050405020304" pitchFamily="18" charset="0"/>
                <a:cs typeface="Times New Roman" panose="02020603050405020304" pitchFamily="18" charset="0"/>
              </a:rPr>
              <a:t>Raphson</a:t>
            </a:r>
            <a:r>
              <a:rPr lang="en-US" dirty="0">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BD5B9862-A2B8-EEE5-B3DA-D6410D7F7945}"/>
              </a:ext>
            </a:extLst>
          </p:cNvPr>
          <p:cNvSpPr/>
          <p:nvPr/>
        </p:nvSpPr>
        <p:spPr>
          <a:xfrm>
            <a:off x="1903412" y="5067841"/>
            <a:ext cx="8001000" cy="83099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Ý </a:t>
            </a:r>
            <a:r>
              <a:rPr lang="en-US" dirty="0" err="1">
                <a:latin typeface="Times New Roman" panose="02020603050405020304" pitchFamily="18" charset="0"/>
                <a:cs typeface="Times New Roman" panose="02020603050405020304" pitchFamily="18" charset="0"/>
              </a:rPr>
              <a:t>nghĩa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định</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nghĩa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vẫn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554F15-76A8-A325-CA41-FB13C4333572}"/>
                  </a:ext>
                </a:extLst>
              </p:cNvPr>
              <p:cNvSpPr txBox="1"/>
              <p:nvPr/>
            </p:nvSpPr>
            <p:spPr>
              <a:xfrm>
                <a:off x="2089151" y="1994854"/>
                <a:ext cx="4450962" cy="1037335"/>
              </a:xfrm>
              <a:prstGeom prst="rect">
                <a:avLst/>
              </a:prstGeom>
              <a:noFill/>
              <a:ln>
                <a:solidFill>
                  <a:schemeClr val="bg2"/>
                </a:solid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func>
                        <m:funcPr>
                          <m:ctrlPr>
                            <a:rPr lang="en-US" sz="3000" b="1" i="1" smtClean="0">
                              <a:latin typeface="Cambria Math" panose="02040503050406030204" pitchFamily="18" charset="0"/>
                            </a:rPr>
                          </m:ctrlPr>
                        </m:funcPr>
                        <m:fName>
                          <m:r>
                            <a:rPr lang="en-US" sz="3000" b="1" i="0" smtClean="0">
                              <a:latin typeface="Cambria Math" panose="02040503050406030204" pitchFamily="18" charset="0"/>
                            </a:rPr>
                            <m:t>𝐥𝐨𝐠</m:t>
                          </m:r>
                        </m:fName>
                        <m:e>
                          <m:d>
                            <m:dPr>
                              <m:ctrlPr>
                                <a:rPr lang="en-US" sz="3000" b="1" i="1" smtClean="0">
                                  <a:latin typeface="Cambria Math" panose="02040503050406030204" pitchFamily="18" charset="0"/>
                                </a:rPr>
                              </m:ctrlPr>
                            </m:dPr>
                            <m:e>
                              <m:f>
                                <m:fPr>
                                  <m:ctrlPr>
                                    <a:rPr lang="en-US" sz="3000" b="1" i="1" smtClean="0">
                                      <a:latin typeface="Cambria Math" panose="02040503050406030204" pitchFamily="18" charset="0"/>
                                    </a:rPr>
                                  </m:ctrlPr>
                                </m:fPr>
                                <m:num>
                                  <m:r>
                                    <a:rPr lang="en-US" sz="3000" b="1" i="1" smtClean="0">
                                      <a:latin typeface="Cambria Math" panose="02040503050406030204" pitchFamily="18" charset="0"/>
                                    </a:rPr>
                                    <m:t>𝒑</m:t>
                                  </m:r>
                                </m:num>
                                <m:den>
                                  <m:r>
                                    <a:rPr lang="en-US" sz="3000" b="1" i="1" smtClean="0">
                                      <a:latin typeface="Cambria Math" panose="02040503050406030204" pitchFamily="18" charset="0"/>
                                    </a:rPr>
                                    <m:t>𝟏</m:t>
                                  </m:r>
                                  <m:r>
                                    <a:rPr lang="en-US" sz="3000" b="1" i="1" smtClean="0">
                                      <a:latin typeface="Cambria Math" panose="02040503050406030204" pitchFamily="18" charset="0"/>
                                    </a:rPr>
                                    <m:t>−</m:t>
                                  </m:r>
                                  <m:r>
                                    <a:rPr lang="en-US" sz="3000" b="1" i="1" smtClean="0">
                                      <a:latin typeface="Cambria Math" panose="02040503050406030204" pitchFamily="18" charset="0"/>
                                    </a:rPr>
                                    <m:t>𝒑</m:t>
                                  </m:r>
                                </m:den>
                              </m:f>
                            </m:e>
                          </m:d>
                          <m:r>
                            <a:rPr lang="en-US" sz="3000" b="1" i="1" smtClean="0">
                              <a:latin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𝜶</m:t>
                          </m:r>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𝜷</m:t>
                          </m:r>
                          <m:r>
                            <a:rPr lang="en-US" sz="3000" b="1" i="1" smtClean="0">
                              <a:latin typeface="Cambria Math" panose="02040503050406030204" pitchFamily="18" charset="0"/>
                              <a:ea typeface="Cambria Math" panose="02040503050406030204" pitchFamily="18" charset="0"/>
                            </a:rPr>
                            <m:t>𝒙</m:t>
                          </m:r>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𝜺</m:t>
                          </m:r>
                        </m:e>
                      </m:func>
                    </m:oMath>
                  </m:oMathPara>
                </a14:m>
                <a:endParaRPr lang="en-US" sz="3000" b="1" dirty="0"/>
              </a:p>
            </p:txBody>
          </p:sp>
        </mc:Choice>
        <mc:Fallback xmlns="">
          <p:sp>
            <p:nvSpPr>
              <p:cNvPr id="9" name="TextBox 8">
                <a:extLst>
                  <a:ext uri="{FF2B5EF4-FFF2-40B4-BE49-F238E27FC236}">
                    <a16:creationId xmlns:a16="http://schemas.microsoft.com/office/drawing/2014/main" id="{70554F15-76A8-A325-CA41-FB13C4333572}"/>
                  </a:ext>
                </a:extLst>
              </p:cNvPr>
              <p:cNvSpPr txBox="1">
                <a:spLocks noRot="1" noChangeAspect="1" noMove="1" noResize="1" noEditPoints="1" noAdjustHandles="1" noChangeArrowheads="1" noChangeShapeType="1" noTextEdit="1"/>
              </p:cNvSpPr>
              <p:nvPr/>
            </p:nvSpPr>
            <p:spPr>
              <a:xfrm>
                <a:off x="2089151" y="1994854"/>
                <a:ext cx="4450962" cy="1037335"/>
              </a:xfrm>
              <a:prstGeom prst="rect">
                <a:avLst/>
              </a:prstGeom>
              <a:blipFill>
                <a:blip r:embed="rId3"/>
                <a:stretch>
                  <a:fillRect/>
                </a:stretch>
              </a:blipFill>
              <a:ln>
                <a:solidFill>
                  <a:schemeClr val="bg2"/>
                </a:solidFill>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99909F3D-8AF5-50D6-A79E-A9ECA9242669}"/>
              </a:ext>
            </a:extLst>
          </p:cNvPr>
          <p:cNvSpPr txBox="1"/>
          <p:nvPr/>
        </p:nvSpPr>
        <p:spPr>
          <a:xfrm>
            <a:off x="0" y="6420822"/>
            <a:ext cx="6423818" cy="400110"/>
          </a:xfrm>
          <a:prstGeom prst="rect">
            <a:avLst/>
          </a:prstGeom>
          <a:noFill/>
          <a:ln>
            <a:noFill/>
          </a:ln>
        </p:spPr>
        <p:txBody>
          <a:bodyPr wrap="square" rtlCol="0" anchor="ctr" anchorCtr="1">
            <a:spAutoFit/>
          </a:bodyPr>
          <a:lstStyle/>
          <a:p>
            <a:r>
              <a:rPr lang="en-US" sz="1000" i="1"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https://towardsdatascience.com/probability-concepts-explained-maximum-likelihood-estimation-c7b4342fdbb1</a:t>
            </a:r>
            <a:endParaRPr lang="en-US" sz="1000" i="1" u="sng" dirty="0">
              <a:latin typeface="Times New Roman" panose="02020603050405020304" pitchFamily="18" charset="0"/>
              <a:cs typeface="Times New Roman" panose="02020603050405020304" pitchFamily="18" charset="0"/>
            </a:endParaRPr>
          </a:p>
          <a:p>
            <a:r>
              <a:rPr lang="en-US" sz="1000" i="1" u="sng" dirty="0">
                <a:latin typeface="Times New Roman" panose="02020603050405020304" pitchFamily="18" charset="0"/>
                <a:cs typeface="Times New Roman" panose="02020603050405020304" pitchFamily="18" charset="0"/>
              </a:rPr>
              <a:t>https://www.utstat.toronto.edu/keith/papers/cauchymle.pdf</a:t>
            </a:r>
          </a:p>
        </p:txBody>
      </p:sp>
    </p:spTree>
    <p:extLst>
      <p:ext uri="{BB962C8B-B14F-4D97-AF65-F5344CB8AC3E}">
        <p14:creationId xmlns:p14="http://schemas.microsoft.com/office/powerpoint/2010/main" val="285301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imson landscape design 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F03460512.potx" id="{FAD57A1D-FD3F-410E-BC16-DC0572F34EA3}" vid="{8B1535A0-4296-40FA-BB7E-C6BB75A63359}"/>
    </a:ext>
  </a:ext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Crimson landscape design slides</Template>
  <TotalTime>2692</TotalTime>
  <Words>3528</Words>
  <Application>Microsoft Office PowerPoint</Application>
  <PresentationFormat>Custom</PresentationFormat>
  <Paragraphs>473</Paragraphs>
  <Slides>25</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vt:lpstr>
      <vt:lpstr>Cambria</vt:lpstr>
      <vt:lpstr>Cambria Math</vt:lpstr>
      <vt:lpstr>Century Gothic</vt:lpstr>
      <vt:lpstr>Open Sans</vt:lpstr>
      <vt:lpstr>Tahoma</vt:lpstr>
      <vt:lpstr>Times New Roman</vt:lpstr>
      <vt:lpstr>Verdana</vt:lpstr>
      <vt:lpstr>Crimson landscape design template</vt:lpstr>
      <vt:lpstr>Đề tài  Xây dựng mô hình hồi quy Logistic dự đoán bệnh tim khi biến đầu ra là nhị phân</vt:lpstr>
      <vt:lpstr>NỘI DUNG CHÍNH</vt:lpstr>
      <vt:lpstr>1. GIỚI THIỆU- MÔ TẢ BÀI TOÁN</vt:lpstr>
      <vt:lpstr>PowerPoint Presentation</vt:lpstr>
      <vt:lpstr>PowerPoint Presentation</vt:lpstr>
      <vt:lpstr>1.3 XÂY DỰNG MÔ HÌNH DỰ BÁO BỆNH TIM KHI BIẾN ĐẦU RA LÀ NHỊ PHÂN (BINARY LOGISTIC REGRESSION)</vt:lpstr>
      <vt:lpstr>1.3 XÂY DỰNG MÔ HÌNH DỰ BÁO BỆNH TIM KHI BIẾN ĐẦU RA LÀ NHỊ PHÂN (BINARY LOGISTIC REGRESSION)</vt:lpstr>
      <vt:lpstr>1.3 XÂY DỰNG MÔ HÌNH DỰ BÁO BỆNH TIM KHI BIẾN ĐẦU RA LÀ NHỊ PHÂN (BINARY LOGISTIC REGRESSION)</vt:lpstr>
      <vt:lpstr>1.3 XÂY DỰNG MÔ HÌNH DỰ BÁO BỆNH TIM KHI BIẾN ĐẦU RA LÀ NHỊ PHÂN (BINARY LOGISTIC REGRESSION)</vt:lpstr>
      <vt:lpstr>2. PHƯƠNG PHÁP THỰC HIỆN 2.1 Bản mô tả thuộc tính và bản dữ liệu</vt:lpstr>
      <vt:lpstr>2. PHƯƠNG PHÁP THỰC HIỆN 2.1 Bản mô tả thuộc tính và bản dữ liệu</vt:lpstr>
      <vt:lpstr>Minitab Stat  regression Binary Logistics Regression</vt:lpstr>
      <vt:lpstr>Các bước cấu hình cài đặt chạy dữ liệu</vt:lpstr>
      <vt:lpstr>PowerPoint Presentation</vt:lpstr>
      <vt:lpstr>PowerPoint Presentation</vt:lpstr>
      <vt:lpstr>PowerPoint Presentation</vt:lpstr>
      <vt:lpstr>PowerPoint Presentation</vt:lpstr>
      <vt:lpstr>Củng cố bài toán dựa trên phân tích chạy máy để đưa ra các biến có giá trị phân tích cho phần dự đoán chính xác</vt:lpstr>
      <vt:lpstr>A. Tiền xử lý dữ liệu</vt:lpstr>
      <vt:lpstr>A. Tiền xử lý dữ liệu</vt:lpstr>
      <vt:lpstr>B. Phân tích</vt:lpstr>
      <vt:lpstr>C. Suy luận</vt:lpstr>
      <vt:lpstr>4. TỔNG HỢP ĐÁNH GIÁ, NHẬN XÉT…</vt:lpstr>
      <vt:lpstr>5. TÀI LIỆU THAM KHẢO CHÍNH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Decision support system</dc:title>
  <dc:creator>Mr.Duy</dc:creator>
  <cp:lastModifiedBy>truongthanhchinh1984</cp:lastModifiedBy>
  <cp:revision>31</cp:revision>
  <cp:lastPrinted>2022-11-07T07:13:13Z</cp:lastPrinted>
  <dcterms:created xsi:type="dcterms:W3CDTF">2021-03-26T01:30:14Z</dcterms:created>
  <dcterms:modified xsi:type="dcterms:W3CDTF">2022-12-11T02:04:21Z</dcterms:modified>
</cp:coreProperties>
</file>