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0" r:id="rId1"/>
    <p:sldMasterId id="2147484190" r:id="rId2"/>
  </p:sldMasterIdLst>
  <p:notesMasterIdLst>
    <p:notesMasterId r:id="rId21"/>
  </p:notesMasterIdLst>
  <p:sldIdLst>
    <p:sldId id="315" r:id="rId3"/>
    <p:sldId id="312" r:id="rId4"/>
    <p:sldId id="290" r:id="rId5"/>
    <p:sldId id="328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3" r:id="rId16"/>
    <p:sldId id="344" r:id="rId17"/>
    <p:sldId id="346" r:id="rId18"/>
    <p:sldId id="347" r:id="rId19"/>
    <p:sldId id="350" r:id="rId20"/>
  </p:sldIdLst>
  <p:sldSz cx="12188825" cy="6858000"/>
  <p:notesSz cx="6858000" cy="9144000"/>
  <p:defaultTextStyle>
    <a:defPPr>
      <a:defRPr lang="en-US"/>
    </a:defPPr>
    <a:lvl1pPr marL="0" algn="l" defTabSz="108829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49" algn="l" defTabSz="108829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297" algn="l" defTabSz="108829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445" algn="l" defTabSz="108829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594" algn="l" defTabSz="108829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742" algn="l" defTabSz="108829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4891" algn="l" defTabSz="108829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09040" algn="l" defTabSz="108829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3187" algn="l" defTabSz="108829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0" autoAdjust="0"/>
    <p:restoredTop sz="91623" autoAdjust="0"/>
  </p:normalViewPr>
  <p:slideViewPr>
    <p:cSldViewPr>
      <p:cViewPr varScale="1">
        <p:scale>
          <a:sx n="72" d="100"/>
          <a:sy n="72" d="100"/>
        </p:scale>
        <p:origin x="480" y="102"/>
      </p:cViewPr>
      <p:guideLst>
        <p:guide orient="horz" pos="2161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836" y="13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7438BF-EE4E-448A-8620-921BA2053784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857C0-4FE2-4018-9F34-D2C74AF20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338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29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149" algn="l" defTabSz="108829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297" algn="l" defTabSz="108829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445" algn="l" defTabSz="108829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594" algn="l" defTabSz="108829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0742" algn="l" defTabSz="108829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4891" algn="l" defTabSz="108829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09040" algn="l" defTabSz="108829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3187" algn="l" defTabSz="108829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857C0-4FE2-4018-9F34-D2C74AF20D7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166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857C0-4FE2-4018-9F34-D2C74AF20D7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750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857C0-4FE2-4018-9F34-D2C74AF20D7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390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857C0-4FE2-4018-9F34-D2C74AF20D7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991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857C0-4FE2-4018-9F34-D2C74AF20D7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34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857C0-4FE2-4018-9F34-D2C74AF20D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50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857C0-4FE2-4018-9F34-D2C74AF20D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45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857C0-4FE2-4018-9F34-D2C74AF20D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84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857C0-4FE2-4018-9F34-D2C74AF20D7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01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857C0-4FE2-4018-9F34-D2C74AF20D7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79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857C0-4FE2-4018-9F34-D2C74AF20D7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74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857C0-4FE2-4018-9F34-D2C74AF20D7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69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857C0-4FE2-4018-9F34-D2C74AF20D7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77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015" y="1371600"/>
            <a:ext cx="1046613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015" y="3228536"/>
            <a:ext cx="10470201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EF10-EBB3-4BF3-BF18-D021BCA22A9F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218CF-2B41-4E07-8E67-F8D9AB15BE2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EF10-EBB3-4BF3-BF18-D021BCA22A9F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218CF-2B41-4E07-8E67-F8D9AB15BE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914401"/>
            <a:ext cx="2742486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914401"/>
            <a:ext cx="802431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EF10-EBB3-4BF3-BF18-D021BCA22A9F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218CF-2B41-4E07-8E67-F8D9AB15BE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529" y="1267730"/>
            <a:ext cx="9573768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424" y="1411615"/>
            <a:ext cx="9293979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4543" y="1267730"/>
            <a:ext cx="19197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48813" y="1267731"/>
            <a:ext cx="1691199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301" y="2091263"/>
            <a:ext cx="9066224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198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1693" y="4682063"/>
            <a:ext cx="906848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063" indent="0" algn="ctr">
              <a:buNone/>
              <a:defRPr sz="1600"/>
            </a:lvl2pPr>
            <a:lvl3pPr marL="914126" indent="0" algn="ctr">
              <a:buNone/>
              <a:defRPr sz="1600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7375" y="1341256"/>
            <a:ext cx="1554075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402B9795-92DC-40DC-A1CA-9A4B349D7824}" type="datetimeFigureOut">
              <a:rPr lang="en-US" smtClean="0">
                <a:solidFill>
                  <a:srgbClr val="514843">
                    <a:lumMod val="20000"/>
                    <a:lumOff val="80000"/>
                  </a:srgbClr>
                </a:solidFill>
              </a:rPr>
              <a:pPr/>
              <a:t>6/29/2020</a:t>
            </a:fld>
            <a:endParaRPr lang="en-US">
              <a:solidFill>
                <a:srgbClr val="514843">
                  <a:lumMod val="20000"/>
                  <a:lumOff val="80000"/>
                </a:srgbClr>
              </a:solidFill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517" y="5211060"/>
            <a:ext cx="5903962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>
              <a:solidFill>
                <a:srgbClr val="514843">
                  <a:lumMod val="20000"/>
                  <a:lumOff val="80000"/>
                </a:srgbClr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4678" y="5212080"/>
            <a:ext cx="211133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>
                <a:solidFill>
                  <a:srgbClr val="514843">
                    <a:lumMod val="20000"/>
                    <a:lumOff val="80000"/>
                  </a:srgbClr>
                </a:solidFill>
              </a:rPr>
              <a:pPr/>
              <a:t>‹#›</a:t>
            </a:fld>
            <a:endParaRPr lang="en-US">
              <a:solidFill>
                <a:srgbClr val="514843">
                  <a:lumMod val="20000"/>
                  <a:lumOff val="8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7969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>
                <a:solidFill>
                  <a:srgbClr val="514843">
                    <a:lumMod val="75000"/>
                  </a:srgbClr>
                </a:solidFill>
              </a:rPr>
              <a:pPr/>
              <a:t>6/29/2020</a:t>
            </a:fld>
            <a:endParaRPr lang="en-US">
              <a:solidFill>
                <a:srgbClr val="514843">
                  <a:lumMod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14843">
                  <a:lumMod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>
                <a:solidFill>
                  <a:srgbClr val="514843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514843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05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529" y="1267730"/>
            <a:ext cx="9573768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423" y="1411615"/>
            <a:ext cx="9293979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4543" y="1267730"/>
            <a:ext cx="19197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48813" y="1267731"/>
            <a:ext cx="1691199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216" y="2094309"/>
            <a:ext cx="9068486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198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217" y="4682062"/>
            <a:ext cx="9068486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0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0422" y="1344502"/>
            <a:ext cx="1554075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02B9795-92DC-40DC-A1CA-9A4B349D7824}" type="datetimeFigureOut">
              <a:rPr lang="en-US" smtClean="0">
                <a:solidFill>
                  <a:srgbClr val="514843">
                    <a:lumMod val="75000"/>
                  </a:srgbClr>
                </a:solidFill>
              </a:rPr>
              <a:pPr/>
              <a:t>6/29/2020</a:t>
            </a:fld>
            <a:endParaRPr lang="en-US">
              <a:solidFill>
                <a:srgbClr val="514843">
                  <a:lumMod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174" y="5211060"/>
            <a:ext cx="5905486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>
              <a:solidFill>
                <a:srgbClr val="514843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2263" y="5211060"/>
            <a:ext cx="2111714" cy="228600"/>
          </a:xfrm>
        </p:spPr>
        <p:txBody>
          <a:bodyPr/>
          <a:lstStyle/>
          <a:p>
            <a:fld id="{0FF54DE5-C571-48E8-A5BC-B369434E2F44}" type="slidenum">
              <a:rPr lang="en-US" smtClean="0">
                <a:solidFill>
                  <a:srgbClr val="514843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514843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8601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522" y="2103120"/>
            <a:ext cx="4753642" cy="3749040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8661" y="2103120"/>
            <a:ext cx="4753642" cy="3749040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>
                <a:solidFill>
                  <a:srgbClr val="514843">
                    <a:lumMod val="75000"/>
                  </a:srgbClr>
                </a:solidFill>
              </a:rPr>
              <a:pPr/>
              <a:t>6/29/2020</a:t>
            </a:fld>
            <a:endParaRPr lang="en-US">
              <a:solidFill>
                <a:srgbClr val="514843">
                  <a:lumMod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14843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>
                <a:solidFill>
                  <a:srgbClr val="514843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514843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07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569" y="2074334"/>
            <a:ext cx="4753642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99" b="0">
                <a:solidFill>
                  <a:schemeClr val="tx2"/>
                </a:solidFill>
                <a:latin typeface="+mn-lt"/>
              </a:defRPr>
            </a:lvl1pPr>
            <a:lvl2pPr marL="457063" indent="0">
              <a:buNone/>
              <a:defRPr sz="18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569" y="2755898"/>
            <a:ext cx="4753642" cy="3200400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1708" y="2074334"/>
            <a:ext cx="4753642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99" b="0">
                <a:solidFill>
                  <a:schemeClr val="tx2"/>
                </a:solidFill>
              </a:defRPr>
            </a:lvl1pPr>
            <a:lvl2pPr marL="457063" indent="0">
              <a:buNone/>
              <a:defRPr sz="18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1708" y="2756581"/>
            <a:ext cx="4753642" cy="3200400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>
                <a:solidFill>
                  <a:srgbClr val="514843">
                    <a:lumMod val="75000"/>
                  </a:srgbClr>
                </a:solidFill>
              </a:rPr>
              <a:pPr/>
              <a:t>6/29/2020</a:t>
            </a:fld>
            <a:endParaRPr lang="en-US">
              <a:solidFill>
                <a:srgbClr val="514843">
                  <a:lumMod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14843">
                  <a:lumMod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>
                <a:solidFill>
                  <a:srgbClr val="514843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514843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80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>
                <a:solidFill>
                  <a:srgbClr val="514843">
                    <a:lumMod val="75000"/>
                  </a:srgbClr>
                </a:solidFill>
              </a:rPr>
              <a:pPr/>
              <a:t>6/29/2020</a:t>
            </a:fld>
            <a:endParaRPr lang="en-US">
              <a:solidFill>
                <a:srgbClr val="514843">
                  <a:lumMod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14843">
                  <a:lumMod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>
                <a:solidFill>
                  <a:srgbClr val="514843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514843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51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>
                <a:solidFill>
                  <a:srgbClr val="514843">
                    <a:lumMod val="75000"/>
                  </a:srgbClr>
                </a:solidFill>
              </a:rPr>
              <a:pPr/>
              <a:t>6/29/2020</a:t>
            </a:fld>
            <a:endParaRPr lang="en-US">
              <a:solidFill>
                <a:srgbClr val="514843">
                  <a:lumMod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14843">
                  <a:lumMod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>
                <a:solidFill>
                  <a:srgbClr val="514843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514843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67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465" y="237744"/>
            <a:ext cx="852913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18037" y="237744"/>
            <a:ext cx="2925318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3979" y="607392"/>
            <a:ext cx="2430147" cy="1645920"/>
          </a:xfrm>
        </p:spPr>
        <p:txBody>
          <a:bodyPr anchor="b">
            <a:normAutofit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99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621" y="609600"/>
            <a:ext cx="7770376" cy="5334000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3979" y="2286000"/>
            <a:ext cx="2430147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>
                <a:solidFill>
                  <a:srgbClr val="514843">
                    <a:lumMod val="75000"/>
                  </a:srgbClr>
                </a:solidFill>
              </a:rPr>
              <a:pPr/>
              <a:t>6/29/2020</a:t>
            </a:fld>
            <a:endParaRPr lang="en-US">
              <a:solidFill>
                <a:srgbClr val="514843">
                  <a:lumMod val="75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>
              <a:solidFill>
                <a:srgbClr val="514843">
                  <a:lumMod val="75000"/>
                </a:srgbClr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0970" y="6223002"/>
            <a:ext cx="1462659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FF54DE5-C571-48E8-A5BC-B369434E2F44}" type="slidenum">
              <a:rPr lang="en-US" smtClean="0">
                <a:solidFill>
                  <a:srgbClr val="514843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514843">
                  <a:lumMod val="75000"/>
                </a:srgb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55161" y="374904"/>
            <a:ext cx="2651069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7797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EF10-EBB3-4BF3-BF18-D021BCA22A9F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218CF-2B41-4E07-8E67-F8D9AB15BE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18037" y="237744"/>
            <a:ext cx="2925318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3979" y="603504"/>
            <a:ext cx="2431671" cy="1645920"/>
          </a:xfrm>
        </p:spPr>
        <p:txBody>
          <a:bodyPr anchor="b">
            <a:noAutofit/>
          </a:bodyPr>
          <a:lstStyle>
            <a:lvl1pPr algn="l">
              <a:defRPr sz="2799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40" y="237744"/>
            <a:ext cx="8529130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3979" y="2286000"/>
            <a:ext cx="2431671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402B9795-92DC-40DC-A1CA-9A4B349D7824}" type="datetimeFigureOut">
              <a:rPr lang="en-US" smtClean="0">
                <a:solidFill>
                  <a:srgbClr val="514843">
                    <a:lumMod val="75000"/>
                  </a:srgbClr>
                </a:solidFill>
              </a:rPr>
              <a:pPr/>
              <a:t>6/29/2020</a:t>
            </a:fld>
            <a:endParaRPr lang="en-US">
              <a:solidFill>
                <a:srgbClr val="514843">
                  <a:lumMod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126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>
              <a:solidFill>
                <a:srgbClr val="514843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4021" y="6227064"/>
            <a:ext cx="1462659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FF54DE5-C571-48E8-A5BC-B369434E2F44}" type="slidenum">
              <a:rPr lang="en-US" smtClean="0">
                <a:solidFill>
                  <a:srgbClr val="514843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514843">
                  <a:lumMod val="75000"/>
                </a:srgb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155161" y="374904"/>
            <a:ext cx="2651069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4791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>
                <a:solidFill>
                  <a:srgbClr val="514843">
                    <a:lumMod val="75000"/>
                  </a:srgbClr>
                </a:solidFill>
              </a:rPr>
              <a:pPr/>
              <a:t>6/29/2020</a:t>
            </a:fld>
            <a:endParaRPr lang="en-US">
              <a:solidFill>
                <a:srgbClr val="514843">
                  <a:lumMod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14843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>
                <a:solidFill>
                  <a:srgbClr val="514843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514843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1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9258" y="762000"/>
            <a:ext cx="2361585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762000"/>
            <a:ext cx="8075097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>
                <a:solidFill>
                  <a:srgbClr val="514843">
                    <a:lumMod val="75000"/>
                  </a:srgbClr>
                </a:solidFill>
              </a:rPr>
              <a:pPr/>
              <a:t>6/29/2020</a:t>
            </a:fld>
            <a:endParaRPr lang="en-US">
              <a:solidFill>
                <a:srgbClr val="514843">
                  <a:lumMod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14843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>
                <a:solidFill>
                  <a:srgbClr val="514843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514843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98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612" y="2292096"/>
            <a:ext cx="5732557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612" y="4511786"/>
            <a:ext cx="5732557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79247" y="1310656"/>
            <a:ext cx="5209580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86346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52" y="1316736"/>
            <a:ext cx="10360501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52" y="2704664"/>
            <a:ext cx="10360501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EF10-EBB3-4BF3-BF18-D021BCA22A9F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218CF-2B41-4E07-8E67-F8D9AB15BE2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704088"/>
            <a:ext cx="10969943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920085"/>
            <a:ext cx="5383398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920085"/>
            <a:ext cx="5383398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EF10-EBB3-4BF3-BF18-D021BCA22A9F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218CF-2B41-4E07-8E67-F8D9AB15BE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704088"/>
            <a:ext cx="10969943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855248"/>
            <a:ext cx="5385514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1754" y="1859758"/>
            <a:ext cx="5387630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441" y="2514600"/>
            <a:ext cx="5385514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514600"/>
            <a:ext cx="5387630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EF10-EBB3-4BF3-BF18-D021BCA22A9F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218CF-2B41-4E07-8E67-F8D9AB15BE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704088"/>
            <a:ext cx="11071516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EF10-EBB3-4BF3-BF18-D021BCA22A9F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218CF-2B41-4E07-8E67-F8D9AB15BE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EF10-EBB3-4BF3-BF18-D021BCA22A9F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218CF-2B41-4E07-8E67-F8D9AB15BE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2" y="514352"/>
            <a:ext cx="3656648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162" y="1676400"/>
            <a:ext cx="3656648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5492" y="1676400"/>
            <a:ext cx="6813892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EF10-EBB3-4BF3-BF18-D021BCA22A9F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218CF-2B41-4E07-8E67-F8D9AB15BE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19905" y="1108077"/>
            <a:ext cx="7008574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69399" y="5359769"/>
            <a:ext cx="207210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8" y="1176997"/>
            <a:ext cx="2949696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" y="2828785"/>
            <a:ext cx="2945633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EF10-EBB3-4BF3-BF18-D021BCA22A9F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6796" y="6356351"/>
            <a:ext cx="812588" cy="365125"/>
          </a:xfrm>
        </p:spPr>
        <p:txBody>
          <a:bodyPr/>
          <a:lstStyle/>
          <a:p>
            <a:fld id="{AB2218CF-2B41-4E07-8E67-F8D9AB15BE2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6513" y="1199517"/>
            <a:ext cx="6155357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697" y="5816600"/>
            <a:ext cx="12214218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0479" y="6219826"/>
            <a:ext cx="6348346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697" y="-7144"/>
            <a:ext cx="12214218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0479" y="-7143"/>
            <a:ext cx="6348346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441" y="704088"/>
            <a:ext cx="10969943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441" y="1935480"/>
            <a:ext cx="10969943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251EF10-EBB3-4BF3-BF18-D021BCA22A9F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5074" y="6356351"/>
            <a:ext cx="4469236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3649" y="6356351"/>
            <a:ext cx="1015735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B2218CF-2B41-4E07-8E67-F8D9AB15BE20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5349" y="202408"/>
            <a:ext cx="12237543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1" r:id="rId1"/>
    <p:sldLayoutId id="2147484142" r:id="rId2"/>
    <p:sldLayoutId id="2147484143" r:id="rId3"/>
    <p:sldLayoutId id="2147484144" r:id="rId4"/>
    <p:sldLayoutId id="2147484145" r:id="rId5"/>
    <p:sldLayoutId id="2147484146" r:id="rId6"/>
    <p:sldLayoutId id="2147484147" r:id="rId7"/>
    <p:sldLayoutId id="2147484148" r:id="rId8"/>
    <p:sldLayoutId id="2147484149" r:id="rId9"/>
    <p:sldLayoutId id="2147484150" r:id="rId10"/>
    <p:sldLayoutId id="214748415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35" y="237744"/>
            <a:ext cx="11719555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522" y="642594"/>
            <a:ext cx="10055781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522" y="2103120"/>
            <a:ext cx="10055781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248" y="6307672"/>
            <a:ext cx="2742486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251EF10-EBB3-4BF3-BF18-D021BCA22A9F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051" y="6307672"/>
            <a:ext cx="5210723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7153" y="6307672"/>
            <a:ext cx="1462659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B2218CF-2B41-4E07-8E67-F8D9AB15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87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1" r:id="rId1"/>
    <p:sldLayoutId id="2147484192" r:id="rId2"/>
    <p:sldLayoutId id="2147484193" r:id="rId3"/>
    <p:sldLayoutId id="2147484194" r:id="rId4"/>
    <p:sldLayoutId id="2147484195" r:id="rId5"/>
    <p:sldLayoutId id="2147484196" r:id="rId6"/>
    <p:sldLayoutId id="2147484197" r:id="rId7"/>
    <p:sldLayoutId id="2147484198" r:id="rId8"/>
    <p:sldLayoutId id="2147484199" r:id="rId9"/>
    <p:sldLayoutId id="2147484200" r:id="rId10"/>
    <p:sldLayoutId id="2147484201" r:id="rId11"/>
    <p:sldLayoutId id="2147484202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lang="en-US" sz="4799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25" indent="-182825" algn="l" defTabSz="914126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indent="-182825" algn="l" defTabSz="914126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301" indent="-182825" algn="l" defTabSz="914126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538" indent="-182825" algn="l" defTabSz="914126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776" indent="-182825" algn="l" defTabSz="914126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599520" indent="-228531" algn="l" defTabSz="914126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430" indent="-228531" algn="l" defTabSz="914126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99340" indent="-228531" algn="l" defTabSz="914126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250" indent="-228531" algn="l" defTabSz="914126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817812" y="3733800"/>
            <a:ext cx="7015838" cy="16764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200" b="1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Thành</a:t>
            </a:r>
            <a:r>
              <a:rPr 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200" b="1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viên</a:t>
            </a:r>
            <a:r>
              <a:rPr 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200" b="1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nhóm</a:t>
            </a:r>
            <a:r>
              <a:rPr 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:       </a:t>
            </a:r>
            <a:r>
              <a:rPr lang="en-US" sz="2200" b="1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Đỗ</a:t>
            </a:r>
            <a:r>
              <a:rPr 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200" b="1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Hữu</a:t>
            </a:r>
            <a:r>
              <a:rPr 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200" b="1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Tài</a:t>
            </a:r>
            <a:endParaRPr lang="en-US" sz="2200" b="1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MS Mincho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                                     	</a:t>
            </a:r>
            <a:r>
              <a:rPr lang="en-US" sz="2200" b="1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Huỳnh</a:t>
            </a:r>
            <a:r>
              <a:rPr 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 Thanh </a:t>
            </a:r>
            <a:r>
              <a:rPr lang="en-US" sz="2200" b="1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Chức</a:t>
            </a:r>
            <a:r>
              <a:rPr 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	</a:t>
            </a:r>
          </a:p>
          <a:p>
            <a:pPr>
              <a:lnSpc>
                <a:spcPct val="120000"/>
              </a:lnSpc>
            </a:pPr>
            <a:r>
              <a:rPr 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                                     	</a:t>
            </a:r>
            <a:r>
              <a:rPr lang="en-US" sz="2200" b="1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Nguyễn</a:t>
            </a:r>
            <a:r>
              <a:rPr 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200" b="1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Thành</a:t>
            </a:r>
            <a:r>
              <a:rPr 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200" b="1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Đạt</a:t>
            </a:r>
            <a:endParaRPr lang="en-US" sz="2200" b="1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MS Mincho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	                        	</a:t>
            </a:r>
            <a:r>
              <a:rPr lang="en-US" sz="2200" b="1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Nguyễn</a:t>
            </a:r>
            <a:r>
              <a:rPr 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 S</a:t>
            </a:r>
            <a:r>
              <a:rPr lang="vi-VN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ơ</a:t>
            </a:r>
            <a:r>
              <a:rPr 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n </a:t>
            </a:r>
            <a:r>
              <a:rPr lang="en-US" sz="2200" b="1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Trà</a:t>
            </a:r>
            <a:endParaRPr lang="en-US" sz="2200" b="1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MS Mincho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endParaRPr lang="en-US" sz="2200" b="1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MS Mincho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200" b="1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Giáo</a:t>
            </a:r>
            <a:r>
              <a:rPr 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200" b="1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viên</a:t>
            </a:r>
            <a:r>
              <a:rPr 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200" b="1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hướng</a:t>
            </a:r>
            <a:r>
              <a:rPr 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200" b="1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dẫn</a:t>
            </a:r>
            <a:r>
              <a:rPr 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:  	</a:t>
            </a:r>
            <a:r>
              <a:rPr lang="en-US" sz="2200" b="1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Nguyễn</a:t>
            </a:r>
            <a:r>
              <a:rPr 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200" b="1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Đức</a:t>
            </a:r>
            <a:r>
              <a:rPr 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200" b="1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Thảo</a:t>
            </a:r>
            <a:endParaRPr lang="en-US" sz="2200" b="1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Picture 2" descr="http://aptech-danang.edu.vn/Content/ace/images/bann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128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Down Ribbon 12"/>
          <p:cNvSpPr/>
          <p:nvPr/>
        </p:nvSpPr>
        <p:spPr>
          <a:xfrm>
            <a:off x="4138060" y="2553939"/>
            <a:ext cx="4386469" cy="503583"/>
          </a:xfrm>
          <a:prstGeom prst="ribb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GROUP 1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658248" y="1739552"/>
            <a:ext cx="9346095" cy="5530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Gym Management Software</a:t>
            </a:r>
            <a:endParaRPr lang="en-US" sz="480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VNI-Auch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57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2612" y="76208"/>
            <a:ext cx="6477000" cy="494613"/>
          </a:xfrm>
          <a:prstGeom prst="rect">
            <a:avLst/>
          </a:prstGeom>
        </p:spPr>
        <p:txBody>
          <a:bodyPr wrap="square" lIns="108830" tIns="54415" rIns="108830" bIns="54415">
            <a:spAutoFit/>
          </a:bodyPr>
          <a:lstStyle/>
          <a:p>
            <a:pPr algn="ctr"/>
            <a:r>
              <a:rPr lang="en-US" sz="25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500" b="1">
                <a:latin typeface="Times New Roman" panose="02020603050405020304" pitchFamily="18" charset="0"/>
                <a:cs typeface="Times New Roman" panose="02020603050405020304" pitchFamily="18" charset="0"/>
              </a:rPr>
              <a:t> IV: </a:t>
            </a:r>
            <a:r>
              <a:rPr lang="en-US" sz="25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5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25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352214" y="6248400"/>
            <a:ext cx="609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14</a:t>
            </a:r>
          </a:p>
        </p:txBody>
      </p:sp>
      <p:pic>
        <p:nvPicPr>
          <p:cNvPr id="25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72743A80-A5F6-4AF0-A319-5DDC0A729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3884" y="-2594"/>
            <a:ext cx="2743200" cy="668867"/>
          </a:xfrm>
          <a:prstGeom prst="rect">
            <a:avLst/>
          </a:prstGeom>
        </p:spPr>
      </p:pic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188912" y="580741"/>
            <a:ext cx="3162300" cy="400095"/>
          </a:xfrm>
          <a:prstGeom prst="rect">
            <a:avLst/>
          </a:prstGeom>
          <a:gradFill rotWithShape="1">
            <a:gsLst>
              <a:gs pos="0">
                <a:srgbClr val="CC00FF"/>
              </a:gs>
              <a:gs pos="50000">
                <a:schemeClr val="bg1"/>
              </a:gs>
              <a:gs pos="100000">
                <a:srgbClr val="CC00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square" lIns="91427" tIns="45713" rIns="91427" bIns="45713" anchor="ctr">
            <a:spAutoFit/>
          </a:bodyPr>
          <a:lstStyle/>
          <a:p>
            <a:pPr lvl="0"/>
            <a:r>
              <a:rPr lang="en-US" sz="2000" b="1">
                <a:latin typeface="Times New Roman" panose="02020603050405020304" pitchFamily="18" charset="0"/>
                <a:cs typeface="Times New Roman" pitchFamily="18" charset="0"/>
              </a:rPr>
              <a:t>4.5 Change password form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3ECA21-B6EA-42D8-AFA7-844B19021B8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293812" y="1295400"/>
            <a:ext cx="97536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342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2612" y="76208"/>
            <a:ext cx="6477000" cy="494613"/>
          </a:xfrm>
          <a:prstGeom prst="rect">
            <a:avLst/>
          </a:prstGeom>
        </p:spPr>
        <p:txBody>
          <a:bodyPr wrap="square" lIns="108830" tIns="54415" rIns="108830" bIns="54415">
            <a:spAutoFit/>
          </a:bodyPr>
          <a:lstStyle/>
          <a:p>
            <a:pPr algn="ctr"/>
            <a:r>
              <a:rPr lang="en-US" sz="25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500" b="1">
                <a:latin typeface="Times New Roman" panose="02020603050405020304" pitchFamily="18" charset="0"/>
                <a:cs typeface="Times New Roman" panose="02020603050405020304" pitchFamily="18" charset="0"/>
              </a:rPr>
              <a:t> IV: </a:t>
            </a:r>
            <a:r>
              <a:rPr lang="en-US" sz="25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5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25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352214" y="6248400"/>
            <a:ext cx="609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pic>
        <p:nvPicPr>
          <p:cNvPr id="25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72743A80-A5F6-4AF0-A319-5DDC0A729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3884" y="-2594"/>
            <a:ext cx="2743200" cy="668867"/>
          </a:xfrm>
          <a:prstGeom prst="rect">
            <a:avLst/>
          </a:prstGeom>
        </p:spPr>
      </p:pic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303212" y="555726"/>
            <a:ext cx="5029200" cy="415484"/>
          </a:xfrm>
          <a:prstGeom prst="rect">
            <a:avLst/>
          </a:prstGeom>
          <a:gradFill rotWithShape="1">
            <a:gsLst>
              <a:gs pos="0">
                <a:srgbClr val="CC00FF"/>
              </a:gs>
              <a:gs pos="50000">
                <a:schemeClr val="bg1"/>
              </a:gs>
              <a:gs pos="100000">
                <a:srgbClr val="CC00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square" lIns="91427" tIns="45713" rIns="91427" bIns="45713" anchor="ctr">
            <a:spAutoFit/>
          </a:bodyPr>
          <a:lstStyle/>
          <a:p>
            <a:pPr lvl="0"/>
            <a:r>
              <a:rPr lang="en-US" sz="2000" b="1">
                <a:latin typeface="Times New Roman" pitchFamily="18" charset="0"/>
                <a:cs typeface="Times New Roman" pitchFamily="18" charset="0"/>
              </a:rPr>
              <a:t>4.6 </a:t>
            </a:r>
            <a:r>
              <a:rPr lang="en-US" b="1"/>
              <a:t>Properties management Interface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B849A7-2934-430E-BB8C-4D5F2336880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89012" y="1145791"/>
            <a:ext cx="9753600" cy="551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967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2612" y="76208"/>
            <a:ext cx="6477000" cy="494613"/>
          </a:xfrm>
          <a:prstGeom prst="rect">
            <a:avLst/>
          </a:prstGeom>
        </p:spPr>
        <p:txBody>
          <a:bodyPr wrap="square" lIns="108830" tIns="54415" rIns="108830" bIns="54415">
            <a:spAutoFit/>
          </a:bodyPr>
          <a:lstStyle/>
          <a:p>
            <a:pPr algn="ctr"/>
            <a:r>
              <a:rPr lang="en-US" sz="25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500" b="1">
                <a:latin typeface="Times New Roman" panose="02020603050405020304" pitchFamily="18" charset="0"/>
                <a:cs typeface="Times New Roman" panose="02020603050405020304" pitchFamily="18" charset="0"/>
              </a:rPr>
              <a:t> IV: </a:t>
            </a:r>
            <a:r>
              <a:rPr lang="en-US" sz="25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5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25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352214" y="6248400"/>
            <a:ext cx="609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16</a:t>
            </a:r>
          </a:p>
        </p:txBody>
      </p:sp>
      <p:pic>
        <p:nvPicPr>
          <p:cNvPr id="25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72743A80-A5F6-4AF0-A319-5DDC0A729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3884" y="-2594"/>
            <a:ext cx="2743200" cy="668867"/>
          </a:xfrm>
          <a:prstGeom prst="rect">
            <a:avLst/>
          </a:prstGeom>
        </p:spPr>
      </p:pic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303212" y="585108"/>
            <a:ext cx="4114800" cy="400095"/>
          </a:xfrm>
          <a:prstGeom prst="rect">
            <a:avLst/>
          </a:prstGeom>
          <a:gradFill rotWithShape="1">
            <a:gsLst>
              <a:gs pos="0">
                <a:srgbClr val="CC00FF"/>
              </a:gs>
              <a:gs pos="50000">
                <a:schemeClr val="bg1"/>
              </a:gs>
              <a:gs pos="100000">
                <a:srgbClr val="CC00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square" lIns="91427" tIns="45713" rIns="91427" bIns="45713" anchor="ctr">
            <a:spAutoFit/>
          </a:bodyPr>
          <a:lstStyle/>
          <a:p>
            <a:pPr lvl="0"/>
            <a:r>
              <a:rPr lang="en-US" sz="2000" b="1">
                <a:latin typeface="Times New Roman" panose="02020603050405020304" pitchFamily="18" charset="0"/>
                <a:cs typeface="Times New Roman" pitchFamily="18" charset="0"/>
              </a:rPr>
              <a:t>4.7 </a:t>
            </a:r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Owner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Management Interface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F0764B-0F77-48F3-92B5-3F4200AA636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08506" y="1066800"/>
            <a:ext cx="10338906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233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2612" y="76208"/>
            <a:ext cx="6477000" cy="494613"/>
          </a:xfrm>
          <a:prstGeom prst="rect">
            <a:avLst/>
          </a:prstGeom>
        </p:spPr>
        <p:txBody>
          <a:bodyPr wrap="square" lIns="108830" tIns="54415" rIns="108830" bIns="54415">
            <a:spAutoFit/>
          </a:bodyPr>
          <a:lstStyle/>
          <a:p>
            <a:pPr algn="ctr"/>
            <a:r>
              <a:rPr lang="en-US" sz="25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500" b="1">
                <a:latin typeface="Times New Roman" panose="02020603050405020304" pitchFamily="18" charset="0"/>
                <a:cs typeface="Times New Roman" panose="02020603050405020304" pitchFamily="18" charset="0"/>
              </a:rPr>
              <a:t> IV: </a:t>
            </a:r>
            <a:r>
              <a:rPr lang="en-US" sz="25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5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25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352214" y="6248400"/>
            <a:ext cx="609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17</a:t>
            </a:r>
          </a:p>
        </p:txBody>
      </p:sp>
      <p:pic>
        <p:nvPicPr>
          <p:cNvPr id="25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72743A80-A5F6-4AF0-A319-5DDC0A729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3884" y="-2594"/>
            <a:ext cx="2743200" cy="668867"/>
          </a:xfrm>
          <a:prstGeom prst="rect">
            <a:avLst/>
          </a:prstGeom>
        </p:spPr>
      </p:pic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684212" y="623347"/>
            <a:ext cx="4648200" cy="400095"/>
          </a:xfrm>
          <a:prstGeom prst="rect">
            <a:avLst/>
          </a:prstGeom>
          <a:gradFill rotWithShape="1">
            <a:gsLst>
              <a:gs pos="0">
                <a:srgbClr val="CC00FF"/>
              </a:gs>
              <a:gs pos="50000">
                <a:schemeClr val="bg1"/>
              </a:gs>
              <a:gs pos="100000">
                <a:srgbClr val="CC00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square" lIns="91427" tIns="45713" rIns="91427" bIns="45713" anchor="ctr">
            <a:sp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itchFamily="18" charset="0"/>
              </a:rPr>
              <a:t>4.8 Customer Management Interface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7E1299-658A-44B1-8EC5-5CB21F9C899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60412" y="1219200"/>
            <a:ext cx="10363200" cy="544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350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2612" y="76208"/>
            <a:ext cx="6477000" cy="494613"/>
          </a:xfrm>
          <a:prstGeom prst="rect">
            <a:avLst/>
          </a:prstGeom>
        </p:spPr>
        <p:txBody>
          <a:bodyPr wrap="square" lIns="108830" tIns="54415" rIns="108830" bIns="54415">
            <a:spAutoFit/>
          </a:bodyPr>
          <a:lstStyle/>
          <a:p>
            <a:pPr algn="ctr"/>
            <a:r>
              <a:rPr lang="en-US" sz="25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500" b="1">
                <a:latin typeface="Times New Roman" panose="02020603050405020304" pitchFamily="18" charset="0"/>
                <a:cs typeface="Times New Roman" panose="02020603050405020304" pitchFamily="18" charset="0"/>
              </a:rPr>
              <a:t> IV: </a:t>
            </a:r>
            <a:r>
              <a:rPr lang="en-US" sz="25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5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25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352214" y="6248400"/>
            <a:ext cx="609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18</a:t>
            </a:r>
          </a:p>
        </p:txBody>
      </p:sp>
      <p:pic>
        <p:nvPicPr>
          <p:cNvPr id="25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72743A80-A5F6-4AF0-A319-5DDC0A729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3884" y="-2594"/>
            <a:ext cx="2743200" cy="668867"/>
          </a:xfrm>
          <a:prstGeom prst="rect">
            <a:avLst/>
          </a:prstGeom>
        </p:spPr>
      </p:pic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227012" y="571115"/>
            <a:ext cx="5257800" cy="400095"/>
          </a:xfrm>
          <a:prstGeom prst="rect">
            <a:avLst/>
          </a:prstGeom>
          <a:gradFill rotWithShape="1">
            <a:gsLst>
              <a:gs pos="0">
                <a:srgbClr val="CC00FF"/>
              </a:gs>
              <a:gs pos="50000">
                <a:schemeClr val="bg1"/>
              </a:gs>
              <a:gs pos="100000">
                <a:srgbClr val="CC00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square" lIns="91427" tIns="45713" rIns="91427" bIns="45713" anchor="ctr">
            <a:sp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itchFamily="18" charset="0"/>
              </a:rPr>
              <a:t>4.9 Properties Type Management Interface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DD9177-D20C-4585-BA99-442D0641DF1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90384" y="1135287"/>
            <a:ext cx="103251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480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2612" y="76208"/>
            <a:ext cx="6477000" cy="494613"/>
          </a:xfrm>
          <a:prstGeom prst="rect">
            <a:avLst/>
          </a:prstGeom>
        </p:spPr>
        <p:txBody>
          <a:bodyPr wrap="square" lIns="108830" tIns="54415" rIns="108830" bIns="54415">
            <a:spAutoFit/>
          </a:bodyPr>
          <a:lstStyle/>
          <a:p>
            <a:pPr algn="ctr"/>
            <a:r>
              <a:rPr lang="en-US" sz="25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500" b="1">
                <a:latin typeface="Times New Roman" panose="02020603050405020304" pitchFamily="18" charset="0"/>
                <a:cs typeface="Times New Roman" panose="02020603050405020304" pitchFamily="18" charset="0"/>
              </a:rPr>
              <a:t> IV: </a:t>
            </a:r>
            <a:r>
              <a:rPr lang="en-US" sz="25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5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25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352214" y="6248400"/>
            <a:ext cx="609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19</a:t>
            </a:r>
          </a:p>
        </p:txBody>
      </p:sp>
      <p:pic>
        <p:nvPicPr>
          <p:cNvPr id="25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72743A80-A5F6-4AF0-A319-5DDC0A729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3884" y="-2594"/>
            <a:ext cx="2743200" cy="668867"/>
          </a:xfrm>
          <a:prstGeom prst="rect">
            <a:avLst/>
          </a:prstGeom>
        </p:spPr>
      </p:pic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227012" y="649623"/>
            <a:ext cx="5791200" cy="400095"/>
          </a:xfrm>
          <a:prstGeom prst="rect">
            <a:avLst/>
          </a:prstGeom>
          <a:gradFill rotWithShape="1">
            <a:gsLst>
              <a:gs pos="0">
                <a:srgbClr val="CC00FF"/>
              </a:gs>
              <a:gs pos="50000">
                <a:schemeClr val="bg1"/>
              </a:gs>
              <a:gs pos="100000">
                <a:srgbClr val="CC00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square" lIns="91427" tIns="45713" rIns="91427" bIns="45713" anchor="ctr">
            <a:sp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itchFamily="18" charset="0"/>
              </a:rPr>
              <a:t>4.10 Properties Image Management Interface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2428BC-A6E1-49E1-A346-D8B4B6FD5B0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21178" y="1160050"/>
            <a:ext cx="10550033" cy="550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005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22612" y="76208"/>
            <a:ext cx="6477000" cy="494613"/>
          </a:xfrm>
          <a:prstGeom prst="rect">
            <a:avLst/>
          </a:prstGeom>
        </p:spPr>
        <p:txBody>
          <a:bodyPr wrap="square" lIns="108830" tIns="54415" rIns="108830" bIns="54415">
            <a:spAutoFit/>
          </a:bodyPr>
          <a:lstStyle/>
          <a:p>
            <a:pPr algn="ctr"/>
            <a:r>
              <a:rPr lang="en-US" sz="25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500" b="1">
                <a:latin typeface="Times New Roman" panose="02020603050405020304" pitchFamily="18" charset="0"/>
                <a:cs typeface="Times New Roman" panose="02020603050405020304" pitchFamily="18" charset="0"/>
              </a:rPr>
              <a:t> IV: </a:t>
            </a:r>
            <a:r>
              <a:rPr lang="en-US" sz="25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5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25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52214" y="6248400"/>
            <a:ext cx="609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20</a:t>
            </a:r>
          </a:p>
        </p:txBody>
      </p:sp>
      <p:pic>
        <p:nvPicPr>
          <p:cNvPr id="7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72743A80-A5F6-4AF0-A319-5DDC0A729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3884" y="-2594"/>
            <a:ext cx="2743200" cy="668867"/>
          </a:xfrm>
          <a:prstGeom prst="rect">
            <a:avLst/>
          </a:prstGeom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03212" y="646995"/>
            <a:ext cx="5867400" cy="400095"/>
          </a:xfrm>
          <a:prstGeom prst="rect">
            <a:avLst/>
          </a:prstGeom>
          <a:gradFill rotWithShape="1">
            <a:gsLst>
              <a:gs pos="0">
                <a:srgbClr val="CC00FF"/>
              </a:gs>
              <a:gs pos="50000">
                <a:schemeClr val="bg1"/>
              </a:gs>
              <a:gs pos="100000">
                <a:srgbClr val="CC00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square" lIns="91427" tIns="45713" rIns="91427" bIns="45713" anchor="ctr">
            <a:sp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itchFamily="18" charset="0"/>
              </a:rPr>
              <a:t>4.11 Transactions Management Interface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C437D5-ED55-4026-AA62-5FA7ACB5CF3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60412" y="1219200"/>
            <a:ext cx="10287000" cy="544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71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22612" y="76208"/>
            <a:ext cx="6477000" cy="494613"/>
          </a:xfrm>
          <a:prstGeom prst="rect">
            <a:avLst/>
          </a:prstGeom>
        </p:spPr>
        <p:txBody>
          <a:bodyPr wrap="square" lIns="108830" tIns="54415" rIns="108830" bIns="54415">
            <a:spAutoFit/>
          </a:bodyPr>
          <a:lstStyle/>
          <a:p>
            <a:pPr algn="ctr"/>
            <a:r>
              <a:rPr lang="en-US" sz="25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500" b="1">
                <a:latin typeface="Times New Roman" panose="02020603050405020304" pitchFamily="18" charset="0"/>
                <a:cs typeface="Times New Roman" panose="02020603050405020304" pitchFamily="18" charset="0"/>
              </a:rPr>
              <a:t> IV: </a:t>
            </a:r>
            <a:r>
              <a:rPr lang="en-US" sz="25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5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25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52214" y="6248400"/>
            <a:ext cx="609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21</a:t>
            </a:r>
          </a:p>
        </p:txBody>
      </p:sp>
      <p:pic>
        <p:nvPicPr>
          <p:cNvPr id="7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72743A80-A5F6-4AF0-A319-5DDC0A729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3884" y="-2594"/>
            <a:ext cx="2743200" cy="668867"/>
          </a:xfrm>
          <a:prstGeom prst="rect">
            <a:avLst/>
          </a:prstGeom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38060" y="666273"/>
            <a:ext cx="4765752" cy="400095"/>
          </a:xfrm>
          <a:prstGeom prst="rect">
            <a:avLst/>
          </a:prstGeom>
          <a:gradFill rotWithShape="1">
            <a:gsLst>
              <a:gs pos="0">
                <a:srgbClr val="CC00FF"/>
              </a:gs>
              <a:gs pos="50000">
                <a:schemeClr val="bg1"/>
              </a:gs>
              <a:gs pos="100000">
                <a:srgbClr val="CC00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square" lIns="91427" tIns="45713" rIns="91427" bIns="45713" anchor="ctr">
            <a:sp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itchFamily="18" charset="0"/>
              </a:rPr>
              <a:t>4.12 Account Management Interface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529D54-9546-45A5-B0FD-FDFB2640EC5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84212" y="1161820"/>
            <a:ext cx="10058400" cy="539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28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12" y="1447800"/>
            <a:ext cx="59436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485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0812" y="3374757"/>
            <a:ext cx="2654430" cy="2416443"/>
            <a:chOff x="6725665" y="26515"/>
            <a:chExt cx="2654430" cy="1812393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gray">
            <a:xfrm>
              <a:off x="6725665" y="26515"/>
              <a:ext cx="2654430" cy="1812393"/>
            </a:xfrm>
            <a:prstGeom prst="ellipse">
              <a:avLst/>
            </a:prstGeom>
            <a:gradFill rotWithShape="1">
              <a:gsLst>
                <a:gs pos="0">
                  <a:srgbClr val="855ADA">
                    <a:gamma/>
                    <a:tint val="0"/>
                    <a:invGamma/>
                  </a:srgbClr>
                </a:gs>
                <a:gs pos="50000">
                  <a:srgbClr val="855ADA"/>
                </a:gs>
                <a:gs pos="100000">
                  <a:srgbClr val="855ADA">
                    <a:gamma/>
                    <a:tint val="0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gray">
            <a:xfrm>
              <a:off x="6725665" y="26515"/>
              <a:ext cx="2654430" cy="1812393"/>
            </a:xfrm>
            <a:prstGeom prst="ellipse">
              <a:avLst/>
            </a:prstGeom>
            <a:gradFill rotWithShape="1">
              <a:gsLst>
                <a:gs pos="0">
                  <a:srgbClr val="855ADA">
                    <a:alpha val="32001"/>
                  </a:srgbClr>
                </a:gs>
                <a:gs pos="100000">
                  <a:srgbClr val="855ADA">
                    <a:gamma/>
                    <a:shade val="0"/>
                    <a:invGamma/>
                    <a:alpha val="89999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gray">
            <a:xfrm>
              <a:off x="6899657" y="144840"/>
              <a:ext cx="2306447" cy="1575743"/>
            </a:xfrm>
            <a:prstGeom prst="ellipse">
              <a:avLst/>
            </a:prstGeom>
            <a:gradFill rotWithShape="1">
              <a:gsLst>
                <a:gs pos="0">
                  <a:srgbClr val="855ADA">
                    <a:gamma/>
                    <a:shade val="54118"/>
                    <a:invGamma/>
                  </a:srgbClr>
                </a:gs>
                <a:gs pos="50000">
                  <a:srgbClr val="855ADA"/>
                </a:gs>
                <a:gs pos="100000">
                  <a:srgbClr val="855ADA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gray">
            <a:xfrm>
              <a:off x="6901779" y="147725"/>
              <a:ext cx="2306447" cy="1575743"/>
            </a:xfrm>
            <a:prstGeom prst="ellipse">
              <a:avLst/>
            </a:prstGeom>
            <a:gradFill rotWithShape="1">
              <a:gsLst>
                <a:gs pos="0">
                  <a:srgbClr val="855ADA">
                    <a:gamma/>
                    <a:shade val="63529"/>
                    <a:invGamma/>
                  </a:srgbClr>
                </a:gs>
                <a:gs pos="100000">
                  <a:srgbClr val="855ADA">
                    <a:alpha val="0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gray">
            <a:xfrm>
              <a:off x="7014236" y="224205"/>
              <a:ext cx="2077288" cy="141845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7048186" y="244406"/>
              <a:ext cx="2009389" cy="1373725"/>
              <a:chOff x="4166" y="1706"/>
              <a:chExt cx="1252" cy="1252"/>
            </a:xfrm>
          </p:grpSpPr>
          <p:sp>
            <p:nvSpPr>
              <p:cNvPr id="12" name="Oval 17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3" name="Oval 18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4" name="Oval 19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5" name="Oval 20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1" name="Text Box 39"/>
            <p:cNvSpPr txBox="1">
              <a:spLocks noChangeArrowheads="1"/>
            </p:cNvSpPr>
            <p:nvPr/>
          </p:nvSpPr>
          <p:spPr bwMode="gray">
            <a:xfrm>
              <a:off x="7115471" y="583204"/>
              <a:ext cx="1961241" cy="530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sz="2000" err="1">
                  <a:latin typeface="Times New Roman" pitchFamily="18" charset="0"/>
                  <a:cs typeface="Times New Roman" pitchFamily="18" charset="0"/>
                </a:rPr>
                <a:t>CƠ</a:t>
              </a: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err="1">
                  <a:latin typeface="Times New Roman" pitchFamily="18" charset="0"/>
                  <a:cs typeface="Times New Roman" pitchFamily="18" charset="0"/>
                </a:rPr>
                <a:t>SỞ</a:t>
              </a: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 </a:t>
              </a:r>
            </a:p>
            <a:p>
              <a:pPr algn="ctr"/>
              <a:r>
                <a:rPr lang="en-US" sz="2000" err="1">
                  <a:latin typeface="Times New Roman" pitchFamily="18" charset="0"/>
                  <a:cs typeface="Times New Roman" pitchFamily="18" charset="0"/>
                </a:rPr>
                <a:t>LÝ</a:t>
              </a: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err="1">
                  <a:latin typeface="Times New Roman" pitchFamily="18" charset="0"/>
                  <a:cs typeface="Times New Roman" pitchFamily="18" charset="0"/>
                </a:rPr>
                <a:t>LUẬN</a:t>
              </a:r>
              <a:endParaRPr 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9371012" y="3328539"/>
            <a:ext cx="2654430" cy="2398237"/>
            <a:chOff x="9371012" y="3251194"/>
            <a:chExt cx="2654430" cy="2398237"/>
          </a:xfrm>
        </p:grpSpPr>
        <p:sp>
          <p:nvSpPr>
            <p:cNvPr id="16" name="Oval 15"/>
            <p:cNvSpPr>
              <a:spLocks noChangeArrowheads="1"/>
            </p:cNvSpPr>
            <p:nvPr/>
          </p:nvSpPr>
          <p:spPr bwMode="gray">
            <a:xfrm>
              <a:off x="9371012" y="3251194"/>
              <a:ext cx="2654430" cy="2398237"/>
            </a:xfrm>
            <a:prstGeom prst="ellipse">
              <a:avLst/>
            </a:prstGeom>
            <a:gradFill rotWithShape="1">
              <a:gsLst>
                <a:gs pos="0">
                  <a:srgbClr val="855ADA">
                    <a:gamma/>
                    <a:tint val="0"/>
                    <a:invGamma/>
                  </a:srgbClr>
                </a:gs>
                <a:gs pos="50000">
                  <a:srgbClr val="855ADA"/>
                </a:gs>
                <a:gs pos="100000">
                  <a:srgbClr val="855ADA">
                    <a:gamma/>
                    <a:tint val="0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gray">
            <a:xfrm>
              <a:off x="9371012" y="3251194"/>
              <a:ext cx="2654430" cy="2398237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gray">
            <a:xfrm>
              <a:off x="9545004" y="3407767"/>
              <a:ext cx="2306447" cy="2085091"/>
            </a:xfrm>
            <a:prstGeom prst="ellipse">
              <a:avLst/>
            </a:prstGeom>
            <a:gradFill rotWithShape="1">
              <a:gsLst>
                <a:gs pos="0">
                  <a:srgbClr val="855ADA">
                    <a:gamma/>
                    <a:shade val="54118"/>
                    <a:invGamma/>
                  </a:srgbClr>
                </a:gs>
                <a:gs pos="50000">
                  <a:srgbClr val="855ADA"/>
                </a:gs>
                <a:gs pos="100000">
                  <a:srgbClr val="855ADA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gray">
            <a:xfrm>
              <a:off x="9547126" y="3411584"/>
              <a:ext cx="2306447" cy="2085091"/>
            </a:xfrm>
            <a:prstGeom prst="ellipse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gray">
            <a:xfrm>
              <a:off x="9659583" y="3533236"/>
              <a:ext cx="2077288" cy="187696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grpSp>
          <p:nvGrpSpPr>
            <p:cNvPr id="21" name="Group 20"/>
            <p:cNvGrpSpPr>
              <a:grpSpLocks/>
            </p:cNvGrpSpPr>
            <p:nvPr/>
          </p:nvGrpSpPr>
          <p:grpSpPr bwMode="auto">
            <a:xfrm>
              <a:off x="9693533" y="3539517"/>
              <a:ext cx="2009389" cy="1817772"/>
              <a:chOff x="4166" y="1706"/>
              <a:chExt cx="1252" cy="1252"/>
            </a:xfrm>
          </p:grpSpPr>
          <p:sp>
            <p:nvSpPr>
              <p:cNvPr id="22" name="Oval 17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3" name="Oval 18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4" name="Oval 19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5" name="Oval 20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6" name="Text Box 39"/>
            <p:cNvSpPr txBox="1">
              <a:spLocks noChangeArrowheads="1"/>
            </p:cNvSpPr>
            <p:nvPr/>
          </p:nvSpPr>
          <p:spPr bwMode="gray">
            <a:xfrm>
              <a:off x="9895313" y="4038601"/>
              <a:ext cx="176843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>
                  <a:latin typeface="Times New Roman" pitchFamily="18" charset="0"/>
                  <a:cs typeface="Times New Roman" pitchFamily="18" charset="0"/>
                </a:rPr>
                <a:t>GIAO DIỆN</a:t>
              </a:r>
            </a:p>
          </p:txBody>
        </p:sp>
      </p:grpSp>
      <p:sp>
        <p:nvSpPr>
          <p:cNvPr id="27" name="Horizontal Scroll 26"/>
          <p:cNvSpPr/>
          <p:nvPr/>
        </p:nvSpPr>
        <p:spPr>
          <a:xfrm>
            <a:off x="3123973" y="131945"/>
            <a:ext cx="5538392" cy="1752600"/>
          </a:xfrm>
          <a:prstGeom prst="horizontalScroll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300" b="1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3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Landsoft</a:t>
            </a:r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Management</a:t>
            </a:r>
          </a:p>
          <a:p>
            <a:pPr algn="ctr"/>
            <a:endParaRPr lang="en-US" sz="3300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3211383" y="3364244"/>
            <a:ext cx="2616918" cy="2426956"/>
            <a:chOff x="8865692" y="939236"/>
            <a:chExt cx="1982143" cy="1999919"/>
          </a:xfrm>
        </p:grpSpPr>
        <p:sp>
          <p:nvSpPr>
            <p:cNvPr id="29" name="Oval 28"/>
            <p:cNvSpPr>
              <a:spLocks noChangeArrowheads="1"/>
            </p:cNvSpPr>
            <p:nvPr/>
          </p:nvSpPr>
          <p:spPr bwMode="gray">
            <a:xfrm>
              <a:off x="8865692" y="939236"/>
              <a:ext cx="1982143" cy="1999919"/>
            </a:xfrm>
            <a:prstGeom prst="ellipse">
              <a:avLst/>
            </a:prstGeom>
            <a:gradFill rotWithShape="1">
              <a:gsLst>
                <a:gs pos="0">
                  <a:srgbClr val="FF9933">
                    <a:gamma/>
                    <a:tint val="0"/>
                    <a:invGamma/>
                  </a:srgbClr>
                </a:gs>
                <a:gs pos="50000">
                  <a:srgbClr val="FF9933"/>
                </a:gs>
                <a:gs pos="100000">
                  <a:srgbClr val="FF9933">
                    <a:gamma/>
                    <a:tint val="0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gray">
            <a:xfrm>
              <a:off x="8865692" y="939236"/>
              <a:ext cx="1982143" cy="1999919"/>
            </a:xfrm>
            <a:prstGeom prst="ellipse">
              <a:avLst/>
            </a:prstGeom>
            <a:gradFill rotWithShape="1">
              <a:gsLst>
                <a:gs pos="0">
                  <a:srgbClr val="FF9933">
                    <a:alpha val="32001"/>
                  </a:srgbClr>
                </a:gs>
                <a:gs pos="100000">
                  <a:srgbClr val="FF9933">
                    <a:gamma/>
                    <a:shade val="0"/>
                    <a:invGamma/>
                    <a:alpha val="89999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gray">
            <a:xfrm>
              <a:off x="8995617" y="1069804"/>
              <a:ext cx="1722294" cy="1738783"/>
            </a:xfrm>
            <a:prstGeom prst="ellipse">
              <a:avLst/>
            </a:prstGeom>
            <a:gradFill rotWithShape="1">
              <a:gsLst>
                <a:gs pos="0">
                  <a:srgbClr val="FF9933">
                    <a:gamma/>
                    <a:shade val="54118"/>
                    <a:invGamma/>
                  </a:srgbClr>
                </a:gs>
                <a:gs pos="50000">
                  <a:srgbClr val="FF9933"/>
                </a:gs>
                <a:gs pos="100000">
                  <a:srgbClr val="FF9933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gray">
            <a:xfrm>
              <a:off x="9024137" y="1079358"/>
              <a:ext cx="1723878" cy="1738783"/>
            </a:xfrm>
            <a:prstGeom prst="ellipse">
              <a:avLst/>
            </a:prstGeom>
            <a:gradFill rotWithShape="1">
              <a:gsLst>
                <a:gs pos="0">
                  <a:srgbClr val="FF9933">
                    <a:gamma/>
                    <a:shade val="63529"/>
                    <a:invGamma/>
                  </a:srgbClr>
                </a:gs>
                <a:gs pos="100000">
                  <a:srgbClr val="FF9933">
                    <a:alpha val="0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gray">
            <a:xfrm>
              <a:off x="9087515" y="1155788"/>
              <a:ext cx="1552758" cy="156522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grpSp>
          <p:nvGrpSpPr>
            <p:cNvPr id="34" name="Group 31"/>
            <p:cNvGrpSpPr>
              <a:grpSpLocks/>
            </p:cNvGrpSpPr>
            <p:nvPr/>
          </p:nvGrpSpPr>
          <p:grpSpPr bwMode="auto">
            <a:xfrm>
              <a:off x="9116035" y="1173303"/>
              <a:ext cx="1502056" cy="1515862"/>
              <a:chOff x="4166" y="1706"/>
              <a:chExt cx="1252" cy="1252"/>
            </a:xfrm>
          </p:grpSpPr>
          <p:sp>
            <p:nvSpPr>
              <p:cNvPr id="36" name="Oval 32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37" name="Oval 33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38" name="Oval 34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39" name="Oval 35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5" name="Text Box 41"/>
            <p:cNvSpPr txBox="1">
              <a:spLocks noChangeArrowheads="1"/>
            </p:cNvSpPr>
            <p:nvPr/>
          </p:nvSpPr>
          <p:spPr bwMode="gray">
            <a:xfrm>
              <a:off x="9105743" y="1585227"/>
              <a:ext cx="1533738" cy="380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err="1">
                  <a:latin typeface="Times New Roman" pitchFamily="18" charset="0"/>
                  <a:cs typeface="Times New Roman" pitchFamily="18" charset="0"/>
                </a:rPr>
                <a:t>CHỨC</a:t>
              </a:r>
              <a:r>
                <a:rPr lang="en-US" sz="24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err="1">
                  <a:latin typeface="Times New Roman" pitchFamily="18" charset="0"/>
                  <a:cs typeface="Times New Roman" pitchFamily="18" charset="0"/>
                </a:rPr>
                <a:t>NĂNG</a:t>
              </a:r>
              <a:endParaRPr 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121429" y="3364245"/>
            <a:ext cx="2868583" cy="2426955"/>
            <a:chOff x="6115304" y="3351179"/>
            <a:chExt cx="2028121" cy="1999919"/>
          </a:xfrm>
        </p:grpSpPr>
        <p:sp>
          <p:nvSpPr>
            <p:cNvPr id="41" name="Oval 21"/>
            <p:cNvSpPr>
              <a:spLocks noChangeArrowheads="1"/>
            </p:cNvSpPr>
            <p:nvPr/>
          </p:nvSpPr>
          <p:spPr bwMode="gray">
            <a:xfrm>
              <a:off x="6115304" y="3351179"/>
              <a:ext cx="1982143" cy="1999919"/>
            </a:xfrm>
            <a:prstGeom prst="ellipse">
              <a:avLst/>
            </a:prstGeom>
            <a:gradFill rotWithShape="1">
              <a:gsLst>
                <a:gs pos="0">
                  <a:srgbClr val="5E9CDA">
                    <a:gamma/>
                    <a:tint val="0"/>
                    <a:invGamma/>
                  </a:srgbClr>
                </a:gs>
                <a:gs pos="50000">
                  <a:srgbClr val="5E9CDA"/>
                </a:gs>
                <a:gs pos="100000">
                  <a:srgbClr val="5E9CDA">
                    <a:gamma/>
                    <a:tint val="0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2" name="Oval 22"/>
            <p:cNvSpPr>
              <a:spLocks noChangeArrowheads="1"/>
            </p:cNvSpPr>
            <p:nvPr/>
          </p:nvSpPr>
          <p:spPr bwMode="gray">
            <a:xfrm>
              <a:off x="6115304" y="3351179"/>
              <a:ext cx="1982143" cy="1999919"/>
            </a:xfrm>
            <a:prstGeom prst="ellipse">
              <a:avLst/>
            </a:prstGeom>
            <a:gradFill rotWithShape="1">
              <a:gsLst>
                <a:gs pos="0">
                  <a:srgbClr val="5E9CDA">
                    <a:alpha val="32001"/>
                  </a:srgbClr>
                </a:gs>
                <a:gs pos="100000">
                  <a:srgbClr val="5E9CDA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3" name="Oval 23"/>
            <p:cNvSpPr>
              <a:spLocks noChangeArrowheads="1"/>
            </p:cNvSpPr>
            <p:nvPr/>
          </p:nvSpPr>
          <p:spPr bwMode="gray">
            <a:xfrm>
              <a:off x="6245228" y="3481747"/>
              <a:ext cx="1722294" cy="1738783"/>
            </a:xfrm>
            <a:prstGeom prst="ellipse">
              <a:avLst/>
            </a:prstGeom>
            <a:gradFill rotWithShape="1">
              <a:gsLst>
                <a:gs pos="0">
                  <a:srgbClr val="5E9CDA">
                    <a:gamma/>
                    <a:shade val="54118"/>
                    <a:invGamma/>
                  </a:srgbClr>
                </a:gs>
                <a:gs pos="50000">
                  <a:srgbClr val="5E9CDA"/>
                </a:gs>
                <a:gs pos="100000">
                  <a:srgbClr val="5E9CDA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4" name="Oval 24"/>
            <p:cNvSpPr>
              <a:spLocks noChangeArrowheads="1"/>
            </p:cNvSpPr>
            <p:nvPr/>
          </p:nvSpPr>
          <p:spPr bwMode="gray">
            <a:xfrm>
              <a:off x="6246812" y="3484932"/>
              <a:ext cx="1722294" cy="1738783"/>
            </a:xfrm>
            <a:prstGeom prst="ellipse">
              <a:avLst/>
            </a:prstGeom>
            <a:gradFill rotWithShape="1">
              <a:gsLst>
                <a:gs pos="0">
                  <a:srgbClr val="5E9CDA">
                    <a:gamma/>
                    <a:shade val="63529"/>
                    <a:invGamma/>
                  </a:srgbClr>
                </a:gs>
                <a:gs pos="100000">
                  <a:srgbClr val="5E9CDA">
                    <a:alpha val="0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5" name="Oval 25"/>
            <p:cNvSpPr>
              <a:spLocks noChangeArrowheads="1"/>
            </p:cNvSpPr>
            <p:nvPr/>
          </p:nvSpPr>
          <p:spPr bwMode="gray">
            <a:xfrm>
              <a:off x="6330788" y="3567731"/>
              <a:ext cx="1551174" cy="156522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grpSp>
          <p:nvGrpSpPr>
            <p:cNvPr id="46" name="Group 26"/>
            <p:cNvGrpSpPr>
              <a:grpSpLocks/>
            </p:cNvGrpSpPr>
            <p:nvPr/>
          </p:nvGrpSpPr>
          <p:grpSpPr bwMode="auto">
            <a:xfrm>
              <a:off x="6356140" y="3585246"/>
              <a:ext cx="1500472" cy="1515862"/>
              <a:chOff x="4166" y="1706"/>
              <a:chExt cx="1252" cy="1252"/>
            </a:xfrm>
          </p:grpSpPr>
          <p:sp>
            <p:nvSpPr>
              <p:cNvPr id="48" name="Oval 27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49" name="Oval 28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50" name="Oval 29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51" name="Oval 30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7" name="Text Box 40"/>
            <p:cNvSpPr txBox="1">
              <a:spLocks noChangeArrowheads="1"/>
            </p:cNvSpPr>
            <p:nvPr/>
          </p:nvSpPr>
          <p:spPr bwMode="gray">
            <a:xfrm>
              <a:off x="6245228" y="3986824"/>
              <a:ext cx="1898197" cy="380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sz="2400">
                  <a:latin typeface="Times New Roman" pitchFamily="18" charset="0"/>
                  <a:cs typeface="Times New Roman" pitchFamily="18" charset="0"/>
                </a:rPr>
                <a:t>THIẾT KẾ</a:t>
              </a:r>
            </a:p>
          </p:txBody>
        </p:sp>
      </p:grpSp>
      <p:sp>
        <p:nvSpPr>
          <p:cNvPr id="52" name="Freeform 7"/>
          <p:cNvSpPr>
            <a:spLocks/>
          </p:cNvSpPr>
          <p:nvPr/>
        </p:nvSpPr>
        <p:spPr bwMode="gray">
          <a:xfrm rot="20490279">
            <a:off x="2094012" y="2125779"/>
            <a:ext cx="3039595" cy="1267876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3" name="Freeform 9"/>
          <p:cNvSpPr>
            <a:spLocks/>
          </p:cNvSpPr>
          <p:nvPr/>
        </p:nvSpPr>
        <p:spPr bwMode="gray">
          <a:xfrm rot="792429" flipH="1">
            <a:off x="7180668" y="2035413"/>
            <a:ext cx="3125572" cy="1436531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4" name="Freeform 7"/>
          <p:cNvSpPr>
            <a:spLocks/>
          </p:cNvSpPr>
          <p:nvPr/>
        </p:nvSpPr>
        <p:spPr bwMode="gray">
          <a:xfrm rot="19479706">
            <a:off x="4645166" y="1977244"/>
            <a:ext cx="1431800" cy="1505031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5" name="Freeform 9"/>
          <p:cNvSpPr>
            <a:spLocks/>
          </p:cNvSpPr>
          <p:nvPr/>
        </p:nvSpPr>
        <p:spPr bwMode="gray">
          <a:xfrm rot="1572923" flipH="1">
            <a:off x="6079036" y="1940350"/>
            <a:ext cx="1346475" cy="1531874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11352214" y="6248400"/>
            <a:ext cx="609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pic>
        <p:nvPicPr>
          <p:cNvPr id="58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72743A80-A5F6-4AF0-A319-5DDC0A729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3884" y="-2594"/>
            <a:ext cx="2743200" cy="66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19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48786" y="76200"/>
            <a:ext cx="6527026" cy="494613"/>
          </a:xfrm>
          <a:prstGeom prst="rect">
            <a:avLst/>
          </a:prstGeom>
        </p:spPr>
        <p:txBody>
          <a:bodyPr wrap="square" lIns="108830" tIns="54415" rIns="108830" bIns="54415">
            <a:spAutoFit/>
          </a:bodyPr>
          <a:lstStyle/>
          <a:p>
            <a:pPr algn="ctr"/>
            <a:r>
              <a:rPr lang="en-US" sz="2500" b="1">
                <a:latin typeface="Times New Roman" panose="02020603050405020304" pitchFamily="18" charset="0"/>
                <a:cs typeface="Times New Roman" panose="02020603050405020304" pitchFamily="18" charset="0"/>
              </a:rPr>
              <a:t>PHẦN I: CƠ SỞ LÝ LUẬN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7212" y="1533435"/>
            <a:ext cx="8229600" cy="1571831"/>
          </a:xfrm>
          <a:prstGeom prst="rect">
            <a:avLst/>
          </a:prstGeom>
          <a:noFill/>
        </p:spPr>
        <p:txBody>
          <a:bodyPr wrap="square" lIns="108830" tIns="54415" rIns="108830" bIns="54415" rtlCol="0">
            <a:spAutoFit/>
          </a:bodyPr>
          <a:lstStyle/>
          <a:p>
            <a:pPr marL="340093" indent="-340093" algn="just">
              <a:spcBef>
                <a:spcPts val="600"/>
              </a:spcBef>
              <a:buFontTx/>
              <a:buChar char="-"/>
            </a:pPr>
            <a:r>
              <a:rPr lang="en-US" sz="2000" err="1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nghệ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tin</a:t>
            </a:r>
          </a:p>
          <a:p>
            <a:pPr marL="340093" indent="-340093" algn="just">
              <a:spcBef>
                <a:spcPts val="600"/>
              </a:spcBef>
              <a:buFontTx/>
              <a:buChar char="-"/>
            </a:pPr>
            <a:r>
              <a:rPr lang="en-US" sz="2000" err="1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tr</a:t>
            </a:r>
            <a:r>
              <a:rPr lang="vi-VN" sz="200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ờng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Bất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0093" indent="-340093" algn="just">
              <a:spcBef>
                <a:spcPts val="600"/>
              </a:spcBef>
              <a:buFontTx/>
              <a:buChar char="-"/>
            </a:pPr>
            <a:r>
              <a:rPr lang="en-US" sz="2000" err="1"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bán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khách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hàng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 marL="340093" indent="-340093" algn="just">
              <a:spcBef>
                <a:spcPts val="600"/>
              </a:spcBef>
              <a:buFontTx/>
              <a:buChar char="-"/>
            </a:pPr>
            <a:r>
              <a:rPr lang="en-US" sz="2000" err="1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Bất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Khách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hàng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522412" y="866364"/>
            <a:ext cx="3505200" cy="400095"/>
          </a:xfrm>
          <a:prstGeom prst="rect">
            <a:avLst/>
          </a:prstGeom>
          <a:gradFill rotWithShape="1">
            <a:gsLst>
              <a:gs pos="0">
                <a:srgbClr val="CC00FF"/>
              </a:gs>
              <a:gs pos="50000">
                <a:schemeClr val="bg1"/>
              </a:gs>
              <a:gs pos="100000">
                <a:srgbClr val="CC00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square" lIns="91427" tIns="45713" rIns="91427" bIns="45713" anchor="ctr">
            <a:spAutoFit/>
          </a:bodyPr>
          <a:lstStyle/>
          <a:p>
            <a:pPr eaLnBrk="1" hangingPunct="1">
              <a:defRPr/>
            </a:pPr>
            <a:r>
              <a:rPr lang="en-US" sz="2000" b="1">
                <a:latin typeface="Times New Roman" pitchFamily="18" charset="0"/>
                <a:cs typeface="Times New Roman" pitchFamily="18" charset="0"/>
              </a:rPr>
              <a:t>1.1 Cơ sở lý luận</a:t>
            </a:r>
            <a:endParaRPr lang="en-US" sz="2000" b="1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352214" y="6248400"/>
            <a:ext cx="609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pic>
        <p:nvPicPr>
          <p:cNvPr id="12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72743A80-A5F6-4AF0-A319-5DDC0A729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3884" y="-2594"/>
            <a:ext cx="2743200" cy="66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833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976438" y="1142940"/>
            <a:ext cx="8842374" cy="51683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Đăng nhập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055812" y="2053819"/>
            <a:ext cx="8842374" cy="51683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à"/>
            </a:pPr>
            <a:r>
              <a:rPr lang="en-US" sz="2400" err="1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Quản</a:t>
            </a:r>
            <a:r>
              <a:rPr lang="en-US" sz="240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</a:t>
            </a:r>
            <a:r>
              <a:rPr lang="en-US" sz="2400" err="1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lý</a:t>
            </a:r>
            <a:r>
              <a:rPr lang="en-US" sz="240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</a:t>
            </a:r>
            <a:r>
              <a:rPr lang="en-US" sz="2400" err="1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thông</a:t>
            </a:r>
            <a:r>
              <a:rPr lang="en-US" sz="240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tin Owner, Customer, Properties</a:t>
            </a:r>
          </a:p>
        </p:txBody>
      </p:sp>
      <p:sp>
        <p:nvSpPr>
          <p:cNvPr id="6" name="Oval 5"/>
          <p:cNvSpPr/>
          <p:nvPr/>
        </p:nvSpPr>
        <p:spPr>
          <a:xfrm>
            <a:off x="1091601" y="2107848"/>
            <a:ext cx="398584" cy="408778"/>
          </a:xfrm>
          <a:prstGeom prst="ellips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976438" y="2896941"/>
            <a:ext cx="8842374" cy="51683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à"/>
            </a:pPr>
            <a:r>
              <a:rPr lang="en-US" sz="2400" err="1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Phân</a:t>
            </a:r>
            <a:r>
              <a:rPr lang="en-US" sz="240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</a:t>
            </a:r>
            <a:r>
              <a:rPr lang="en-US" sz="2400" err="1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quyền</a:t>
            </a:r>
            <a:r>
              <a:rPr lang="en-US" sz="240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</a:t>
            </a:r>
            <a:r>
              <a:rPr lang="en-US" sz="2400" err="1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chức</a:t>
            </a:r>
            <a:r>
              <a:rPr lang="en-US" sz="240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</a:t>
            </a:r>
            <a:r>
              <a:rPr lang="en-US" sz="2400" err="1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năng</a:t>
            </a:r>
            <a:r>
              <a:rPr lang="en-US" sz="240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</a:t>
            </a:r>
            <a:r>
              <a:rPr lang="en-US" sz="2400" err="1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cho</a:t>
            </a:r>
            <a:r>
              <a:rPr lang="en-US" sz="240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User</a:t>
            </a:r>
          </a:p>
        </p:txBody>
      </p:sp>
      <p:sp>
        <p:nvSpPr>
          <p:cNvPr id="8" name="Oval 7"/>
          <p:cNvSpPr/>
          <p:nvPr/>
        </p:nvSpPr>
        <p:spPr>
          <a:xfrm>
            <a:off x="1107740" y="3004998"/>
            <a:ext cx="398584" cy="408778"/>
          </a:xfrm>
          <a:prstGeom prst="ellips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976438" y="3726731"/>
            <a:ext cx="8842374" cy="86597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à"/>
            </a:pPr>
            <a:r>
              <a:rPr lang="en-US" sz="240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Cho </a:t>
            </a:r>
            <a:r>
              <a:rPr lang="en-US" sz="2400" err="1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phép</a:t>
            </a:r>
            <a:r>
              <a:rPr lang="en-US" sz="240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</a:t>
            </a:r>
            <a:r>
              <a:rPr lang="en-US" sz="2400" err="1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sửa</a:t>
            </a:r>
            <a:r>
              <a:rPr lang="en-US" sz="240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– </a:t>
            </a:r>
            <a:r>
              <a:rPr lang="en-US" sz="2400" err="1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xóa</a:t>
            </a:r>
            <a:r>
              <a:rPr lang="en-US" sz="240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– </a:t>
            </a:r>
            <a:r>
              <a:rPr lang="en-US" sz="2400" err="1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tìm</a:t>
            </a:r>
            <a:r>
              <a:rPr lang="en-US" sz="240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</a:t>
            </a:r>
            <a:r>
              <a:rPr lang="en-US" sz="2400" err="1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kiếm</a:t>
            </a:r>
            <a:r>
              <a:rPr lang="en-US" sz="240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</a:t>
            </a:r>
            <a:r>
              <a:rPr lang="en-US" sz="2400" err="1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và</a:t>
            </a:r>
            <a:r>
              <a:rPr lang="en-US" sz="240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</a:t>
            </a:r>
            <a:r>
              <a:rPr lang="en-US" sz="2400" err="1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thêm</a:t>
            </a:r>
            <a:r>
              <a:rPr lang="en-US" sz="240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</a:t>
            </a:r>
            <a:r>
              <a:rPr lang="en-US" sz="2400" err="1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mới</a:t>
            </a:r>
            <a:r>
              <a:rPr lang="en-US" sz="240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</a:t>
            </a:r>
            <a:r>
              <a:rPr lang="en-US" sz="2400" err="1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Ower</a:t>
            </a:r>
            <a:r>
              <a:rPr lang="en-US" sz="240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, Customer, Properties, Properties Type, Properties Image</a:t>
            </a:r>
          </a:p>
        </p:txBody>
      </p:sp>
      <p:sp>
        <p:nvSpPr>
          <p:cNvPr id="10" name="Oval 9"/>
          <p:cNvSpPr/>
          <p:nvPr/>
        </p:nvSpPr>
        <p:spPr>
          <a:xfrm>
            <a:off x="1091601" y="3932969"/>
            <a:ext cx="398584" cy="408778"/>
          </a:xfrm>
          <a:prstGeom prst="ellips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1" name="Oval 10"/>
          <p:cNvSpPr/>
          <p:nvPr/>
        </p:nvSpPr>
        <p:spPr>
          <a:xfrm>
            <a:off x="1091601" y="1228951"/>
            <a:ext cx="398584" cy="390525"/>
          </a:xfrm>
          <a:prstGeom prst="ellips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976438" y="4785885"/>
            <a:ext cx="8842374" cy="86597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à"/>
            </a:pPr>
            <a:r>
              <a:rPr lang="en-US" sz="2400" err="1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Quản</a:t>
            </a:r>
            <a:r>
              <a:rPr lang="en-US" sz="240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</a:t>
            </a:r>
            <a:r>
              <a:rPr lang="en-US" sz="2400" err="1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lý</a:t>
            </a:r>
            <a:r>
              <a:rPr lang="en-US" sz="240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</a:t>
            </a:r>
            <a:r>
              <a:rPr lang="en-US" sz="2400" err="1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các</a:t>
            </a:r>
            <a:r>
              <a:rPr lang="en-US" sz="240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</a:t>
            </a:r>
            <a:r>
              <a:rPr lang="en-US" sz="2400" err="1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giao</a:t>
            </a:r>
            <a:r>
              <a:rPr lang="en-US" sz="240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</a:t>
            </a:r>
            <a:r>
              <a:rPr lang="en-US" sz="2400" err="1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dịch</a:t>
            </a:r>
            <a:r>
              <a:rPr lang="en-US" sz="240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</a:t>
            </a:r>
            <a:r>
              <a:rPr lang="en-US" sz="2400" err="1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Bất</a:t>
            </a:r>
            <a:r>
              <a:rPr lang="en-US" sz="240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</a:t>
            </a:r>
            <a:r>
              <a:rPr lang="en-US" sz="2400" err="1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động</a:t>
            </a:r>
            <a:r>
              <a:rPr lang="en-US" sz="240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</a:t>
            </a:r>
            <a:r>
              <a:rPr lang="en-US" sz="2400" err="1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sản</a:t>
            </a:r>
            <a:r>
              <a:rPr lang="en-US" sz="240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13" name="Oval 12"/>
          <p:cNvSpPr/>
          <p:nvPr/>
        </p:nvSpPr>
        <p:spPr>
          <a:xfrm>
            <a:off x="1091601" y="5014484"/>
            <a:ext cx="398584" cy="408778"/>
          </a:xfrm>
          <a:prstGeom prst="ellips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122612" y="76208"/>
            <a:ext cx="6477000" cy="494613"/>
          </a:xfrm>
          <a:prstGeom prst="rect">
            <a:avLst/>
          </a:prstGeom>
        </p:spPr>
        <p:txBody>
          <a:bodyPr wrap="square" lIns="108830" tIns="54415" rIns="108830" bIns="54415">
            <a:spAutoFit/>
          </a:bodyPr>
          <a:lstStyle/>
          <a:p>
            <a:pPr algn="ctr"/>
            <a:r>
              <a:rPr lang="en-US" sz="2500" b="1">
                <a:latin typeface="Times New Roman" panose="02020603050405020304" pitchFamily="18" charset="0"/>
                <a:cs typeface="Times New Roman" panose="02020603050405020304" pitchFamily="18" charset="0"/>
              </a:rPr>
              <a:t>PHẦN II: </a:t>
            </a:r>
            <a:r>
              <a:rPr lang="en-US" sz="25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5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500" b="1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5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5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25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531812" y="376954"/>
            <a:ext cx="2438399" cy="400095"/>
          </a:xfrm>
          <a:prstGeom prst="rect">
            <a:avLst/>
          </a:prstGeom>
          <a:gradFill rotWithShape="1">
            <a:gsLst>
              <a:gs pos="0">
                <a:srgbClr val="CC00FF"/>
              </a:gs>
              <a:gs pos="50000">
                <a:schemeClr val="bg1"/>
              </a:gs>
              <a:gs pos="100000">
                <a:srgbClr val="CC00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square" lIns="91427" tIns="45713" rIns="91427" bIns="45713" anchor="ctr">
            <a:spAutoFit/>
          </a:bodyPr>
          <a:lstStyle/>
          <a:p>
            <a:r>
              <a:rPr lang="en-US" sz="2000" b="1">
                <a:latin typeface="Times New Roman" pitchFamily="18" charset="0"/>
                <a:cs typeface="Times New Roman" pitchFamily="18" charset="0"/>
              </a:rPr>
              <a:t>2.1</a:t>
            </a:r>
            <a:r>
              <a:rPr lang="vi-VN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err="1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err="1">
                <a:latin typeface="Times New Roman" pitchFamily="18" charset="0"/>
                <a:cs typeface="Times New Roman" pitchFamily="18" charset="0"/>
              </a:rPr>
              <a:t>Năng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72743A80-A5F6-4AF0-A319-5DDC0A729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3884" y="-2594"/>
            <a:ext cx="2743200" cy="66886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1352214" y="6248400"/>
            <a:ext cx="609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52773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2612" y="76208"/>
            <a:ext cx="6477000" cy="494613"/>
          </a:xfrm>
          <a:prstGeom prst="rect">
            <a:avLst/>
          </a:prstGeom>
        </p:spPr>
        <p:txBody>
          <a:bodyPr wrap="square" lIns="108830" tIns="54415" rIns="108830" bIns="54415">
            <a:spAutoFit/>
          </a:bodyPr>
          <a:lstStyle/>
          <a:p>
            <a:pPr algn="ctr"/>
            <a:r>
              <a:rPr lang="en-US" sz="2500" b="1">
                <a:latin typeface="Times New Roman" panose="02020603050405020304" pitchFamily="18" charset="0"/>
                <a:cs typeface="Times New Roman" panose="02020603050405020304" pitchFamily="18" charset="0"/>
              </a:rPr>
              <a:t>PHẦN III: THIẾT KẾ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352214" y="6248400"/>
            <a:ext cx="609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pic>
        <p:nvPicPr>
          <p:cNvPr id="25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72743A80-A5F6-4AF0-A319-5DDC0A729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3884" y="-2594"/>
            <a:ext cx="2743200" cy="668867"/>
          </a:xfrm>
          <a:prstGeom prst="rect">
            <a:avLst/>
          </a:prstGeom>
        </p:spPr>
      </p:pic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303212" y="622890"/>
            <a:ext cx="3505200" cy="415484"/>
          </a:xfrm>
          <a:prstGeom prst="rect">
            <a:avLst/>
          </a:prstGeom>
          <a:gradFill rotWithShape="1">
            <a:gsLst>
              <a:gs pos="0">
                <a:srgbClr val="CC00FF"/>
              </a:gs>
              <a:gs pos="50000">
                <a:schemeClr val="bg1"/>
              </a:gs>
              <a:gs pos="100000">
                <a:srgbClr val="CC00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square" lIns="91427" tIns="45713" rIns="91427" bIns="45713" anchor="ctr">
            <a:sp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itchFamily="18" charset="0"/>
              </a:rPr>
              <a:t>3.1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Entity Relationship Diagram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5245A6-B830-4F51-9857-42C10A2FBF9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665412" y="1447800"/>
            <a:ext cx="6778472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46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2612" y="76208"/>
            <a:ext cx="6477000" cy="494613"/>
          </a:xfrm>
          <a:prstGeom prst="rect">
            <a:avLst/>
          </a:prstGeom>
        </p:spPr>
        <p:txBody>
          <a:bodyPr wrap="square" lIns="108830" tIns="54415" rIns="108830" bIns="54415">
            <a:spAutoFit/>
          </a:bodyPr>
          <a:lstStyle/>
          <a:p>
            <a:pPr algn="ctr"/>
            <a:r>
              <a:rPr lang="en-US" sz="25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500" b="1">
                <a:latin typeface="Times New Roman" panose="02020603050405020304" pitchFamily="18" charset="0"/>
                <a:cs typeface="Times New Roman" panose="02020603050405020304" pitchFamily="18" charset="0"/>
              </a:rPr>
              <a:t> IV: </a:t>
            </a:r>
            <a:r>
              <a:rPr lang="en-US" sz="25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5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25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352214" y="6248400"/>
            <a:ext cx="609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pic>
        <p:nvPicPr>
          <p:cNvPr id="25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72743A80-A5F6-4AF0-A319-5DDC0A729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3884" y="-2594"/>
            <a:ext cx="2743200" cy="668867"/>
          </a:xfrm>
          <a:prstGeom prst="rect">
            <a:avLst/>
          </a:prstGeom>
        </p:spPr>
      </p:pic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455612" y="666273"/>
            <a:ext cx="1828800" cy="415484"/>
          </a:xfrm>
          <a:prstGeom prst="rect">
            <a:avLst/>
          </a:prstGeom>
          <a:gradFill rotWithShape="1">
            <a:gsLst>
              <a:gs pos="0">
                <a:srgbClr val="CC00FF"/>
              </a:gs>
              <a:gs pos="50000">
                <a:schemeClr val="bg1"/>
              </a:gs>
              <a:gs pos="100000">
                <a:srgbClr val="CC00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square" lIns="91427" tIns="45713" rIns="91427" bIns="45713" anchor="ctr">
            <a:spAutoFit/>
          </a:bodyPr>
          <a:lstStyle/>
          <a:p>
            <a:pPr lvl="0"/>
            <a:r>
              <a:rPr lang="en-US" sz="2000" b="1">
                <a:latin typeface="Times New Roman" panose="02020603050405020304" pitchFamily="18" charset="0"/>
                <a:cs typeface="Times New Roman" pitchFamily="18" charset="0"/>
              </a:rPr>
              <a:t>4.1 Login form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A6F7B8-AE9A-4E9B-AFF6-45319CDB853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037012" y="1356491"/>
            <a:ext cx="380047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027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2612" y="76208"/>
            <a:ext cx="6477000" cy="494613"/>
          </a:xfrm>
          <a:prstGeom prst="rect">
            <a:avLst/>
          </a:prstGeom>
        </p:spPr>
        <p:txBody>
          <a:bodyPr wrap="square" lIns="108830" tIns="54415" rIns="108830" bIns="54415">
            <a:spAutoFit/>
          </a:bodyPr>
          <a:lstStyle/>
          <a:p>
            <a:pPr algn="ctr"/>
            <a:r>
              <a:rPr lang="en-US" sz="25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500" b="1">
                <a:latin typeface="Times New Roman" panose="02020603050405020304" pitchFamily="18" charset="0"/>
                <a:cs typeface="Times New Roman" panose="02020603050405020304" pitchFamily="18" charset="0"/>
              </a:rPr>
              <a:t> IV: </a:t>
            </a:r>
            <a:r>
              <a:rPr lang="en-US" sz="25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5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25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352214" y="6248400"/>
            <a:ext cx="609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pic>
        <p:nvPicPr>
          <p:cNvPr id="25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72743A80-A5F6-4AF0-A319-5DDC0A729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3884" y="-2594"/>
            <a:ext cx="2743200" cy="668867"/>
          </a:xfrm>
          <a:prstGeom prst="rect">
            <a:avLst/>
          </a:prstGeom>
        </p:spPr>
      </p:pic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227012" y="570821"/>
            <a:ext cx="3657600" cy="415484"/>
          </a:xfrm>
          <a:prstGeom prst="rect">
            <a:avLst/>
          </a:prstGeom>
          <a:gradFill rotWithShape="1">
            <a:gsLst>
              <a:gs pos="0">
                <a:srgbClr val="CC00FF"/>
              </a:gs>
              <a:gs pos="50000">
                <a:schemeClr val="bg1"/>
              </a:gs>
              <a:gs pos="100000">
                <a:srgbClr val="CC00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square" lIns="91427" tIns="45713" rIns="91427" bIns="45713" anchor="ctr">
            <a:spAutoFit/>
          </a:bodyPr>
          <a:lstStyle/>
          <a:p>
            <a:pPr lvl="0"/>
            <a:r>
              <a:rPr lang="en-US" sz="2000" b="1">
                <a:latin typeface="Times New Roman" panose="02020603050405020304" pitchFamily="18" charset="0"/>
                <a:cs typeface="Times New Roman" pitchFamily="18" charset="0"/>
              </a:rPr>
              <a:t>4.2 Sign up form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02F55B-CF68-4012-80F2-E8CAA96EF39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970212" y="1459897"/>
            <a:ext cx="581977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170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2612" y="76208"/>
            <a:ext cx="6477000" cy="494613"/>
          </a:xfrm>
          <a:prstGeom prst="rect">
            <a:avLst/>
          </a:prstGeom>
        </p:spPr>
        <p:txBody>
          <a:bodyPr wrap="square" lIns="108830" tIns="54415" rIns="108830" bIns="54415">
            <a:spAutoFit/>
          </a:bodyPr>
          <a:lstStyle/>
          <a:p>
            <a:pPr algn="ctr"/>
            <a:r>
              <a:rPr lang="en-US" sz="25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500" b="1">
                <a:latin typeface="Times New Roman" panose="02020603050405020304" pitchFamily="18" charset="0"/>
                <a:cs typeface="Times New Roman" panose="02020603050405020304" pitchFamily="18" charset="0"/>
              </a:rPr>
              <a:t> IV: </a:t>
            </a:r>
            <a:r>
              <a:rPr lang="en-US" sz="25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5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25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352214" y="6248400"/>
            <a:ext cx="609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pic>
        <p:nvPicPr>
          <p:cNvPr id="25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72743A80-A5F6-4AF0-A319-5DDC0A729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3884" y="-2594"/>
            <a:ext cx="2743200" cy="668867"/>
          </a:xfrm>
          <a:prstGeom prst="rect">
            <a:avLst/>
          </a:prstGeom>
        </p:spPr>
      </p:pic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531812" y="763547"/>
            <a:ext cx="3505200" cy="400095"/>
          </a:xfrm>
          <a:prstGeom prst="rect">
            <a:avLst/>
          </a:prstGeom>
          <a:gradFill rotWithShape="1">
            <a:gsLst>
              <a:gs pos="0">
                <a:srgbClr val="CC00FF"/>
              </a:gs>
              <a:gs pos="50000">
                <a:schemeClr val="bg1"/>
              </a:gs>
              <a:gs pos="100000">
                <a:srgbClr val="CC00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square" lIns="91427" tIns="45713" rIns="91427" bIns="45713" anchor="ctr">
            <a:spAutoFit/>
          </a:bodyPr>
          <a:lstStyle/>
          <a:p>
            <a:pPr lvl="0"/>
            <a:r>
              <a:rPr lang="en-US" sz="2000" b="1">
                <a:latin typeface="Times New Roman" panose="02020603050405020304" pitchFamily="18" charset="0"/>
                <a:cs typeface="Times New Roman" pitchFamily="18" charset="0"/>
              </a:rPr>
              <a:t>4.3 Recover password form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B8C52B-A12E-4249-B438-B0B2A8233C9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579812" y="1447800"/>
            <a:ext cx="405765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268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2612" y="76208"/>
            <a:ext cx="6477000" cy="494613"/>
          </a:xfrm>
          <a:prstGeom prst="rect">
            <a:avLst/>
          </a:prstGeom>
        </p:spPr>
        <p:txBody>
          <a:bodyPr wrap="square" lIns="108830" tIns="54415" rIns="108830" bIns="54415">
            <a:spAutoFit/>
          </a:bodyPr>
          <a:lstStyle/>
          <a:p>
            <a:pPr algn="ctr"/>
            <a:r>
              <a:rPr lang="en-US" sz="25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500" b="1">
                <a:latin typeface="Times New Roman" panose="02020603050405020304" pitchFamily="18" charset="0"/>
                <a:cs typeface="Times New Roman" panose="02020603050405020304" pitchFamily="18" charset="0"/>
              </a:rPr>
              <a:t> IV: </a:t>
            </a:r>
            <a:r>
              <a:rPr lang="en-US" sz="25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5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25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352214" y="6248400"/>
            <a:ext cx="609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13</a:t>
            </a:r>
          </a:p>
        </p:txBody>
      </p:sp>
      <p:pic>
        <p:nvPicPr>
          <p:cNvPr id="25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72743A80-A5F6-4AF0-A319-5DDC0A729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3884" y="-2594"/>
            <a:ext cx="2743200" cy="668867"/>
          </a:xfrm>
          <a:prstGeom prst="rect">
            <a:avLst/>
          </a:prstGeom>
        </p:spPr>
      </p:pic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227012" y="609215"/>
            <a:ext cx="4267200" cy="400095"/>
          </a:xfrm>
          <a:prstGeom prst="rect">
            <a:avLst/>
          </a:prstGeom>
          <a:gradFill rotWithShape="1">
            <a:gsLst>
              <a:gs pos="0">
                <a:srgbClr val="CC00FF"/>
              </a:gs>
              <a:gs pos="50000">
                <a:schemeClr val="bg1"/>
              </a:gs>
              <a:gs pos="100000">
                <a:srgbClr val="CC00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square" lIns="91427" tIns="45713" rIns="91427" bIns="45713" anchor="ctr">
            <a:spAutoFit/>
          </a:bodyPr>
          <a:lstStyle/>
          <a:p>
            <a:pPr lvl="0"/>
            <a:r>
              <a:rPr lang="en-US" sz="2000" b="1">
                <a:latin typeface="Times New Roman" panose="02020603050405020304" pitchFamily="18" charset="0"/>
                <a:cs typeface="Times New Roman" pitchFamily="18" charset="0"/>
              </a:rPr>
              <a:t>4.4 Main software Interface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EA5E70-CB50-4BD6-85ED-6EC14B4751E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903412" y="1447800"/>
            <a:ext cx="86868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3690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2843</TotalTime>
  <Words>319</Words>
  <Application>Microsoft Office PowerPoint</Application>
  <PresentationFormat>Custom</PresentationFormat>
  <Paragraphs>89</Paragraphs>
  <Slides>18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Arial</vt:lpstr>
      <vt:lpstr>Calibri</vt:lpstr>
      <vt:lpstr>Century Gothic</vt:lpstr>
      <vt:lpstr>Constantia</vt:lpstr>
      <vt:lpstr>Garamond</vt:lpstr>
      <vt:lpstr>MS Mincho</vt:lpstr>
      <vt:lpstr>Times New Roman</vt:lpstr>
      <vt:lpstr>VNI-Auchon</vt:lpstr>
      <vt:lpstr>Wingdings</vt:lpstr>
      <vt:lpstr>Wingdings 2</vt:lpstr>
      <vt:lpstr>Flow</vt:lpstr>
      <vt:lpstr>Savon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THUAN</dc:creator>
  <cp:lastModifiedBy>FPT</cp:lastModifiedBy>
  <cp:revision>387</cp:revision>
  <dcterms:created xsi:type="dcterms:W3CDTF">2017-12-18T15:01:04Z</dcterms:created>
  <dcterms:modified xsi:type="dcterms:W3CDTF">2020-06-29T14:45:41Z</dcterms:modified>
</cp:coreProperties>
</file>