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7" r:id="rId3"/>
    <p:sldId id="270" r:id="rId4"/>
    <p:sldId id="259" r:id="rId5"/>
    <p:sldId id="275"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 id="327" r:id="rId51"/>
    <p:sldId id="328" r:id="rId52"/>
    <p:sldId id="329" r:id="rId53"/>
    <p:sldId id="330" r:id="rId54"/>
    <p:sldId id="331" r:id="rId55"/>
    <p:sldId id="332" r:id="rId56"/>
    <p:sldId id="333" r:id="rId57"/>
    <p:sldId id="334" r:id="rId58"/>
    <p:sldId id="335" r:id="rId59"/>
    <p:sldId id="336" r:id="rId60"/>
    <p:sldId id="337" r:id="rId61"/>
    <p:sldId id="338" r:id="rId62"/>
    <p:sldId id="339" r:id="rId63"/>
    <p:sldId id="340" r:id="rId64"/>
    <p:sldId id="341" r:id="rId65"/>
    <p:sldId id="342" r:id="rId66"/>
    <p:sldId id="343" r:id="rId67"/>
    <p:sldId id="344" r:id="rId68"/>
    <p:sldId id="345" r:id="rId69"/>
    <p:sldId id="346" r:id="rId70"/>
    <p:sldId id="347" r:id="rId71"/>
    <p:sldId id="348" r:id="rId72"/>
    <p:sldId id="349" r:id="rId73"/>
    <p:sldId id="350" r:id="rId74"/>
    <p:sldId id="351" r:id="rId75"/>
    <p:sldId id="352" r:id="rId76"/>
    <p:sldId id="353" r:id="rId77"/>
    <p:sldId id="354" r:id="rId78"/>
    <p:sldId id="355" r:id="rId79"/>
    <p:sldId id="356" r:id="rId80"/>
    <p:sldId id="357" r:id="rId81"/>
    <p:sldId id="358" r:id="rId82"/>
    <p:sldId id="359" r:id="rId83"/>
    <p:sldId id="360" r:id="rId84"/>
    <p:sldId id="361" r:id="rId85"/>
    <p:sldId id="362" r:id="rId86"/>
    <p:sldId id="363" r:id="rId87"/>
    <p:sldId id="364" r:id="rId88"/>
    <p:sldId id="365" r:id="rId89"/>
    <p:sldId id="366" r:id="rId90"/>
    <p:sldId id="258" r:id="rId91"/>
    <p:sldId id="266" r:id="rId92"/>
    <p:sldId id="262" r:id="rId93"/>
    <p:sldId id="271" r:id="rId94"/>
    <p:sldId id="272" r:id="rId95"/>
    <p:sldId id="269" r:id="rId96"/>
    <p:sldId id="260" r:id="rId97"/>
    <p:sldId id="273" r:id="rId98"/>
    <p:sldId id="274" r:id="rId99"/>
    <p:sldId id="264" r:id="rId100"/>
    <p:sldId id="263" r:id="rId101"/>
    <p:sldId id="265" r:id="rId102"/>
    <p:sldId id="282" r:id="rId103"/>
  </p:sldIdLst>
  <p:sldSz cx="18288000" cy="10287000"/>
  <p:notesSz cx="6858000" cy="9144000"/>
  <p:embeddedFontLst>
    <p:embeddedFont>
      <p:font typeface="Lilita One" panose="020B0604020202020204" charset="0"/>
      <p:regular r:id="rId104"/>
    </p:embeddedFont>
    <p:embeddedFont>
      <p:font typeface="Solway" panose="020B0604020202020204" charset="0"/>
      <p:regular r:id="rId10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C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4" d="100"/>
          <a:sy n="34" d="100"/>
        </p:scale>
        <p:origin x="1126" y="1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0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2.svg"/></Relationships>
</file>

<file path=ppt/slides/_rels/slide10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0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6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9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svg"/><Relationship Id="rId7"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9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26.svg"/></Relationships>
</file>

<file path=ppt/slides/_rels/slide93.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2.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30.svg"/><Relationship Id="rId4" Type="http://schemas.openxmlformats.org/officeDocument/2006/relationships/image" Target="../media/image29.png"/></Relationships>
</file>

<file path=ppt/slides/_rels/slide9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1.jpg"/></Relationships>
</file>

<file path=ppt/slides/_rels/slide9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3.svg"/><Relationship Id="rId4" Type="http://schemas.openxmlformats.org/officeDocument/2006/relationships/image" Target="../media/image32.png"/></Relationships>
</file>

<file path=ppt/slides/_rels/slide9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9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jpg"/></Relationships>
</file>

<file path=ppt/slides/_rels/slide98.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7.jpg"/><Relationship Id="rId5" Type="http://schemas.openxmlformats.org/officeDocument/2006/relationships/image" Target="../media/image2.svg"/><Relationship Id="rId4" Type="http://schemas.openxmlformats.org/officeDocument/2006/relationships/image" Target="../media/image1.png"/></Relationships>
</file>

<file path=ppt/slides/_rels/slide99.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2.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30.sv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sp>
        <p:nvSpPr>
          <p:cNvPr id="2" name="Freeform 2"/>
          <p:cNvSpPr/>
          <p:nvPr/>
        </p:nvSpPr>
        <p:spPr>
          <a:xfrm rot="-3420051">
            <a:off x="435396" y="2682575"/>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135709">
            <a:off x="13918364" y="-1725284"/>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2144039" y="748698"/>
            <a:ext cx="13841835" cy="8229600"/>
          </a:xfrm>
          <a:custGeom>
            <a:avLst/>
            <a:gdLst/>
            <a:ahLst/>
            <a:cxnLst/>
            <a:rect l="l" t="t" r="r" b="b"/>
            <a:pathLst>
              <a:path w="13841835" h="8229600">
                <a:moveTo>
                  <a:pt x="0" y="0"/>
                </a:moveTo>
                <a:lnTo>
                  <a:pt x="13841834" y="0"/>
                </a:lnTo>
                <a:lnTo>
                  <a:pt x="13841834"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5" name="Group 5"/>
          <p:cNvGrpSpPr/>
          <p:nvPr/>
        </p:nvGrpSpPr>
        <p:grpSpPr>
          <a:xfrm>
            <a:off x="4100915" y="2057400"/>
            <a:ext cx="10116605" cy="5756858"/>
            <a:chOff x="0" y="0"/>
            <a:chExt cx="2664456" cy="1516209"/>
          </a:xfrm>
        </p:grpSpPr>
        <p:sp>
          <p:nvSpPr>
            <p:cNvPr id="6" name="Freeform 6"/>
            <p:cNvSpPr/>
            <p:nvPr/>
          </p:nvSpPr>
          <p:spPr>
            <a:xfrm>
              <a:off x="0" y="0"/>
              <a:ext cx="2664456" cy="1516209"/>
            </a:xfrm>
            <a:custGeom>
              <a:avLst/>
              <a:gdLst/>
              <a:ahLst/>
              <a:cxnLst/>
              <a:rect l="l" t="t" r="r" b="b"/>
              <a:pathLst>
                <a:path w="2664456" h="1516209">
                  <a:moveTo>
                    <a:pt x="0" y="0"/>
                  </a:moveTo>
                  <a:lnTo>
                    <a:pt x="2664456" y="0"/>
                  </a:lnTo>
                  <a:lnTo>
                    <a:pt x="2664456" y="1516209"/>
                  </a:lnTo>
                  <a:lnTo>
                    <a:pt x="0" y="1516209"/>
                  </a:lnTo>
                  <a:close/>
                </a:path>
              </a:pathLst>
            </a:custGeom>
            <a:solidFill>
              <a:srgbClr val="FFFFFF"/>
            </a:solidFill>
          </p:spPr>
          <p:txBody>
            <a:bodyPr/>
            <a:lstStyle/>
            <a:p>
              <a:endParaRPr lang="en-US"/>
            </a:p>
          </p:txBody>
        </p:sp>
        <p:sp>
          <p:nvSpPr>
            <p:cNvPr id="7" name="TextBox 7"/>
            <p:cNvSpPr txBox="1"/>
            <p:nvPr/>
          </p:nvSpPr>
          <p:spPr>
            <a:xfrm>
              <a:off x="0" y="-38100"/>
              <a:ext cx="2664456" cy="1554309"/>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763705" y="77144"/>
            <a:ext cx="3403258" cy="4435525"/>
          </a:xfrm>
          <a:custGeom>
            <a:avLst/>
            <a:gdLst/>
            <a:ahLst/>
            <a:cxnLst/>
            <a:rect l="l" t="t" r="r" b="b"/>
            <a:pathLst>
              <a:path w="3403258" h="4435525">
                <a:moveTo>
                  <a:pt x="0" y="0"/>
                </a:moveTo>
                <a:lnTo>
                  <a:pt x="3403258" y="0"/>
                </a:lnTo>
                <a:lnTo>
                  <a:pt x="3403258" y="4435525"/>
                </a:lnTo>
                <a:lnTo>
                  <a:pt x="0" y="443552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9"/>
          <p:cNvSpPr/>
          <p:nvPr/>
        </p:nvSpPr>
        <p:spPr>
          <a:xfrm flipV="1">
            <a:off x="16221904" y="2097871"/>
            <a:ext cx="2825580" cy="6046961"/>
          </a:xfrm>
          <a:custGeom>
            <a:avLst/>
            <a:gdLst/>
            <a:ahLst/>
            <a:cxnLst/>
            <a:rect l="l" t="t" r="r" b="b"/>
            <a:pathLst>
              <a:path w="2825580" h="6046961">
                <a:moveTo>
                  <a:pt x="0" y="6046961"/>
                </a:moveTo>
                <a:lnTo>
                  <a:pt x="2825580" y="6046961"/>
                </a:lnTo>
                <a:lnTo>
                  <a:pt x="2825580" y="0"/>
                </a:lnTo>
                <a:lnTo>
                  <a:pt x="0" y="0"/>
                </a:lnTo>
                <a:lnTo>
                  <a:pt x="0" y="6046961"/>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0"/>
          <p:cNvSpPr/>
          <p:nvPr/>
        </p:nvSpPr>
        <p:spPr>
          <a:xfrm>
            <a:off x="222625" y="5679482"/>
            <a:ext cx="1329969" cy="1317187"/>
          </a:xfrm>
          <a:custGeom>
            <a:avLst/>
            <a:gdLst/>
            <a:ahLst/>
            <a:cxnLst/>
            <a:rect l="l" t="t" r="r" b="b"/>
            <a:pathLst>
              <a:path w="1329969" h="1317187">
                <a:moveTo>
                  <a:pt x="0" y="0"/>
                </a:moveTo>
                <a:lnTo>
                  <a:pt x="1329969" y="0"/>
                </a:lnTo>
                <a:lnTo>
                  <a:pt x="1329969" y="1317188"/>
                </a:lnTo>
                <a:lnTo>
                  <a:pt x="0" y="1317188"/>
                </a:lnTo>
                <a:lnTo>
                  <a:pt x="0" y="0"/>
                </a:lnTo>
                <a:close/>
              </a:path>
            </a:pathLst>
          </a:custGeom>
          <a:blipFill>
            <a:blip r:embed="rId10">
              <a:extLst>
                <a:ext uri="{96DAC541-7B7A-43D3-8B79-37D633B846F1}">
                  <asvg:svgBlip xmlns:asvg="http://schemas.microsoft.com/office/drawing/2016/SVG/main" r:embed="rId11"/>
                </a:ext>
              </a:extLst>
            </a:blip>
            <a:stretch>
              <a:fillRect r="-444882" b="-318129"/>
            </a:stretch>
          </a:blipFill>
        </p:spPr>
        <p:txBody>
          <a:bodyPr/>
          <a:lstStyle/>
          <a:p>
            <a:endParaRPr lang="en-US"/>
          </a:p>
        </p:txBody>
      </p:sp>
      <p:grpSp>
        <p:nvGrpSpPr>
          <p:cNvPr id="11" name="Group 11"/>
          <p:cNvGrpSpPr/>
          <p:nvPr/>
        </p:nvGrpSpPr>
        <p:grpSpPr>
          <a:xfrm>
            <a:off x="5625905" y="6332962"/>
            <a:ext cx="6988165" cy="1202368"/>
            <a:chOff x="-12143" y="-58443"/>
            <a:chExt cx="1766937" cy="304015"/>
          </a:xfrm>
        </p:grpSpPr>
        <p:sp>
          <p:nvSpPr>
            <p:cNvPr id="12" name="Freeform 12"/>
            <p:cNvSpPr/>
            <p:nvPr/>
          </p:nvSpPr>
          <p:spPr>
            <a:xfrm>
              <a:off x="-12143" y="-58443"/>
              <a:ext cx="1754794" cy="245572"/>
            </a:xfrm>
            <a:custGeom>
              <a:avLst/>
              <a:gdLst/>
              <a:ahLst/>
              <a:cxnLst/>
              <a:rect l="l" t="t" r="r" b="b"/>
              <a:pathLst>
                <a:path w="1754794" h="245572">
                  <a:moveTo>
                    <a:pt x="111553" y="0"/>
                  </a:moveTo>
                  <a:lnTo>
                    <a:pt x="1643241" y="0"/>
                  </a:lnTo>
                  <a:cubicBezTo>
                    <a:pt x="1672827" y="0"/>
                    <a:pt x="1701201" y="11753"/>
                    <a:pt x="1722121" y="32673"/>
                  </a:cubicBezTo>
                  <a:cubicBezTo>
                    <a:pt x="1743041" y="53593"/>
                    <a:pt x="1754794" y="81967"/>
                    <a:pt x="1754794" y="111553"/>
                  </a:cubicBezTo>
                  <a:lnTo>
                    <a:pt x="1754794" y="134019"/>
                  </a:lnTo>
                  <a:cubicBezTo>
                    <a:pt x="1754794" y="163605"/>
                    <a:pt x="1743041" y="191979"/>
                    <a:pt x="1722121" y="212899"/>
                  </a:cubicBezTo>
                  <a:cubicBezTo>
                    <a:pt x="1701201" y="233819"/>
                    <a:pt x="1672827" y="245572"/>
                    <a:pt x="1643241" y="245572"/>
                  </a:cubicBezTo>
                  <a:lnTo>
                    <a:pt x="111553" y="245572"/>
                  </a:lnTo>
                  <a:cubicBezTo>
                    <a:pt x="81967" y="245572"/>
                    <a:pt x="53593" y="233819"/>
                    <a:pt x="32673" y="212899"/>
                  </a:cubicBezTo>
                  <a:cubicBezTo>
                    <a:pt x="11753" y="191979"/>
                    <a:pt x="0" y="163605"/>
                    <a:pt x="0" y="134019"/>
                  </a:cubicBezTo>
                  <a:lnTo>
                    <a:pt x="0" y="111553"/>
                  </a:lnTo>
                  <a:cubicBezTo>
                    <a:pt x="0" y="81967"/>
                    <a:pt x="11753" y="53593"/>
                    <a:pt x="32673" y="32673"/>
                  </a:cubicBezTo>
                  <a:cubicBezTo>
                    <a:pt x="53593" y="11753"/>
                    <a:pt x="81967" y="0"/>
                    <a:pt x="111553" y="0"/>
                  </a:cubicBezTo>
                  <a:close/>
                </a:path>
              </a:pathLst>
            </a:custGeom>
            <a:solidFill>
              <a:srgbClr val="EDBD3A"/>
            </a:solidFill>
          </p:spPr>
          <p:txBody>
            <a:bodyPr/>
            <a:lstStyle/>
            <a:p>
              <a:endParaRPr lang="en-US"/>
            </a:p>
          </p:txBody>
        </p:sp>
        <p:sp>
          <p:nvSpPr>
            <p:cNvPr id="13" name="TextBox 13"/>
            <p:cNvSpPr txBox="1"/>
            <p:nvPr/>
          </p:nvSpPr>
          <p:spPr>
            <a:xfrm>
              <a:off x="0" y="-57150"/>
              <a:ext cx="1754794" cy="302722"/>
            </a:xfrm>
            <a:prstGeom prst="rect">
              <a:avLst/>
            </a:prstGeom>
          </p:spPr>
          <p:txBody>
            <a:bodyPr lIns="50800" tIns="50800" rIns="50800" bIns="50800" rtlCol="0" anchor="ctr"/>
            <a:lstStyle/>
            <a:p>
              <a:pPr algn="ctr">
                <a:lnSpc>
                  <a:spcPts val="4480"/>
                </a:lnSpc>
                <a:spcBef>
                  <a:spcPct val="0"/>
                </a:spcBef>
              </a:pPr>
              <a:r>
                <a:rPr lang="vi-VN" sz="5000" b="1">
                  <a:solidFill>
                    <a:srgbClr val="FFFFFF"/>
                  </a:solidFill>
                  <a:latin typeface="Solway"/>
                  <a:ea typeface="Solway"/>
                  <a:cs typeface="Solway"/>
                  <a:sym typeface="Solway"/>
                </a:rPr>
                <a:t>CỦA NHÓM 3</a:t>
              </a:r>
              <a:endParaRPr lang="en-US" sz="5000" b="1">
                <a:solidFill>
                  <a:srgbClr val="FFFFFF"/>
                </a:solidFill>
                <a:latin typeface="Solway"/>
                <a:ea typeface="Solway"/>
                <a:cs typeface="Solway"/>
                <a:sym typeface="Solway"/>
              </a:endParaRPr>
            </a:p>
          </p:txBody>
        </p:sp>
      </p:grpSp>
      <p:sp>
        <p:nvSpPr>
          <p:cNvPr id="14" name="TextBox 14"/>
          <p:cNvSpPr txBox="1"/>
          <p:nvPr/>
        </p:nvSpPr>
        <p:spPr>
          <a:xfrm>
            <a:off x="3963580" y="2294907"/>
            <a:ext cx="9956196" cy="3770263"/>
          </a:xfrm>
          <a:prstGeom prst="rect">
            <a:avLst/>
          </a:prstGeom>
        </p:spPr>
        <p:txBody>
          <a:bodyPr wrap="square" lIns="0" tIns="0" rIns="0" bIns="0" rtlCol="0" anchor="t">
            <a:spAutoFit/>
          </a:bodyPr>
          <a:lstStyle/>
          <a:p>
            <a:pPr algn="ctr">
              <a:lnSpc>
                <a:spcPts val="9798"/>
              </a:lnSpc>
            </a:pPr>
            <a:r>
              <a:rPr lang="vi-VN" sz="9000">
                <a:solidFill>
                  <a:srgbClr val="242622"/>
                </a:solidFill>
                <a:latin typeface="Lilita One"/>
                <a:ea typeface="Lilita One"/>
                <a:cs typeface="Lilita One"/>
                <a:sym typeface="Lilita One"/>
              </a:rPr>
              <a:t>CHÀO MỪNG VÌ ĐÃ ĐẾN VỚI BÀI THUYẾT TRÌNH</a:t>
            </a:r>
            <a:endParaRPr lang="en-US" sz="9000">
              <a:solidFill>
                <a:srgbClr val="242622"/>
              </a:solidFill>
              <a:latin typeface="Lilita One"/>
              <a:ea typeface="Lilita One"/>
              <a:cs typeface="Lilita One"/>
              <a:sym typeface="Lilita One"/>
            </a:endParaRPr>
          </a:p>
        </p:txBody>
      </p:sp>
      <p:grpSp>
        <p:nvGrpSpPr>
          <p:cNvPr id="15" name="Group 15"/>
          <p:cNvGrpSpPr/>
          <p:nvPr/>
        </p:nvGrpSpPr>
        <p:grpSpPr>
          <a:xfrm>
            <a:off x="14816796" y="4935829"/>
            <a:ext cx="927565" cy="927565"/>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2531529" y="2321465"/>
            <a:ext cx="927565" cy="927565"/>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8" grpId="0" animBg="1"/>
      <p:bldP spid="9" grpId="0" animBg="1"/>
      <p:bldP spid="10" grpId="0" animBg="1"/>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E2F771FF-EC99-C7DD-A683-9CD8096442D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C2534EE-69BA-EF92-4E1C-67A9426B1A98}"/>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5BE71E65-8DA5-47CF-D9A1-3D342E7B1CD7}"/>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5705DA7C-05DD-80D2-0426-2BF9AB63C1E4}"/>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0419D927-749D-F96C-7D9D-1185749013D9}"/>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487DADDE-7719-0570-DCB0-186BCA84438A}"/>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63ABC04D-B705-23B8-1E8F-425376A26197}"/>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hien</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E542A380-096B-FA7E-602D-820E9F8CB426}"/>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381F466E-843F-67F7-D1CC-046BED84A32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5D513CA2-03AD-F12F-6A24-53E0ABA0009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704B6C54-0BBF-C73C-3DCB-D230A1606BA5}"/>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B263C829-4558-CFC7-080C-FF605D46139B}"/>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28138CD8-FC67-3701-2471-83B79602991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B12DCF7-2264-2E9C-7A00-D2D32B8D9EE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42321277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grpSp>
        <p:nvGrpSpPr>
          <p:cNvPr id="2" name="Group 2"/>
          <p:cNvGrpSpPr/>
          <p:nvPr/>
        </p:nvGrpSpPr>
        <p:grpSpPr>
          <a:xfrm>
            <a:off x="2135709" y="4777488"/>
            <a:ext cx="4463010" cy="3859634"/>
            <a:chOff x="0" y="0"/>
            <a:chExt cx="1128459" cy="975897"/>
          </a:xfrm>
        </p:grpSpPr>
        <p:sp>
          <p:nvSpPr>
            <p:cNvPr id="3" name="Freeform 3"/>
            <p:cNvSpPr/>
            <p:nvPr/>
          </p:nvSpPr>
          <p:spPr>
            <a:xfrm>
              <a:off x="0" y="0"/>
              <a:ext cx="1128459" cy="975897"/>
            </a:xfrm>
            <a:custGeom>
              <a:avLst/>
              <a:gdLst/>
              <a:ahLst/>
              <a:cxnLst/>
              <a:rect l="l" t="t" r="r" b="b"/>
              <a:pathLst>
                <a:path w="1128459" h="975897">
                  <a:moveTo>
                    <a:pt x="86734" y="0"/>
                  </a:moveTo>
                  <a:lnTo>
                    <a:pt x="1041725" y="0"/>
                  </a:lnTo>
                  <a:cubicBezTo>
                    <a:pt x="1064728" y="0"/>
                    <a:pt x="1086789" y="9138"/>
                    <a:pt x="1103055" y="25404"/>
                  </a:cubicBezTo>
                  <a:cubicBezTo>
                    <a:pt x="1119321" y="41670"/>
                    <a:pt x="1128459" y="63731"/>
                    <a:pt x="1128459" y="86734"/>
                  </a:cubicBezTo>
                  <a:lnTo>
                    <a:pt x="1128459" y="889163"/>
                  </a:lnTo>
                  <a:cubicBezTo>
                    <a:pt x="1128459" y="912166"/>
                    <a:pt x="1119321" y="934227"/>
                    <a:pt x="1103055" y="950493"/>
                  </a:cubicBezTo>
                  <a:cubicBezTo>
                    <a:pt x="1086789" y="966759"/>
                    <a:pt x="1064728" y="975897"/>
                    <a:pt x="1041725" y="975897"/>
                  </a:cubicBezTo>
                  <a:lnTo>
                    <a:pt x="86734" y="975897"/>
                  </a:lnTo>
                  <a:cubicBezTo>
                    <a:pt x="63731" y="975897"/>
                    <a:pt x="41670" y="966759"/>
                    <a:pt x="25404" y="950493"/>
                  </a:cubicBezTo>
                  <a:cubicBezTo>
                    <a:pt x="9138" y="934227"/>
                    <a:pt x="0" y="912166"/>
                    <a:pt x="0" y="889163"/>
                  </a:cubicBezTo>
                  <a:lnTo>
                    <a:pt x="0" y="86734"/>
                  </a:lnTo>
                  <a:cubicBezTo>
                    <a:pt x="0" y="63731"/>
                    <a:pt x="9138" y="41670"/>
                    <a:pt x="25404" y="25404"/>
                  </a:cubicBezTo>
                  <a:cubicBezTo>
                    <a:pt x="41670" y="9138"/>
                    <a:pt x="63731" y="0"/>
                    <a:pt x="86734" y="0"/>
                  </a:cubicBezTo>
                  <a:close/>
                </a:path>
              </a:pathLst>
            </a:custGeom>
            <a:solidFill>
              <a:srgbClr val="4C6C36"/>
            </a:solidFill>
          </p:spPr>
          <p:txBody>
            <a:bodyPr/>
            <a:lstStyle/>
            <a:p>
              <a:endParaRPr lang="en-US"/>
            </a:p>
          </p:txBody>
        </p:sp>
        <p:sp>
          <p:nvSpPr>
            <p:cNvPr id="4" name="TextBox 4"/>
            <p:cNvSpPr txBox="1"/>
            <p:nvPr/>
          </p:nvSpPr>
          <p:spPr>
            <a:xfrm>
              <a:off x="0" y="47625"/>
              <a:ext cx="1128459" cy="928272"/>
            </a:xfrm>
            <a:prstGeom prst="rect">
              <a:avLst/>
            </a:prstGeom>
          </p:spPr>
          <p:txBody>
            <a:bodyPr lIns="50800" tIns="50800" rIns="50800" bIns="50800" rtlCol="0" anchor="ctr"/>
            <a:lstStyle/>
            <a:p>
              <a:pPr algn="ctr">
                <a:lnSpc>
                  <a:spcPts val="2799"/>
                </a:lnSpc>
              </a:pPr>
              <a:endParaRPr/>
            </a:p>
          </p:txBody>
        </p:sp>
      </p:grpSp>
      <p:grpSp>
        <p:nvGrpSpPr>
          <p:cNvPr id="6" name="Group 6"/>
          <p:cNvGrpSpPr/>
          <p:nvPr/>
        </p:nvGrpSpPr>
        <p:grpSpPr>
          <a:xfrm>
            <a:off x="6911946" y="4789964"/>
            <a:ext cx="4463010" cy="3859634"/>
            <a:chOff x="0" y="0"/>
            <a:chExt cx="1128459" cy="975897"/>
          </a:xfrm>
        </p:grpSpPr>
        <p:sp>
          <p:nvSpPr>
            <p:cNvPr id="7" name="Freeform 7"/>
            <p:cNvSpPr/>
            <p:nvPr/>
          </p:nvSpPr>
          <p:spPr>
            <a:xfrm>
              <a:off x="0" y="0"/>
              <a:ext cx="1128459" cy="975897"/>
            </a:xfrm>
            <a:custGeom>
              <a:avLst/>
              <a:gdLst/>
              <a:ahLst/>
              <a:cxnLst/>
              <a:rect l="l" t="t" r="r" b="b"/>
              <a:pathLst>
                <a:path w="1128459" h="975897">
                  <a:moveTo>
                    <a:pt x="86734" y="0"/>
                  </a:moveTo>
                  <a:lnTo>
                    <a:pt x="1041725" y="0"/>
                  </a:lnTo>
                  <a:cubicBezTo>
                    <a:pt x="1064728" y="0"/>
                    <a:pt x="1086789" y="9138"/>
                    <a:pt x="1103055" y="25404"/>
                  </a:cubicBezTo>
                  <a:cubicBezTo>
                    <a:pt x="1119321" y="41670"/>
                    <a:pt x="1128459" y="63731"/>
                    <a:pt x="1128459" y="86734"/>
                  </a:cubicBezTo>
                  <a:lnTo>
                    <a:pt x="1128459" y="889163"/>
                  </a:lnTo>
                  <a:cubicBezTo>
                    <a:pt x="1128459" y="912166"/>
                    <a:pt x="1119321" y="934227"/>
                    <a:pt x="1103055" y="950493"/>
                  </a:cubicBezTo>
                  <a:cubicBezTo>
                    <a:pt x="1086789" y="966759"/>
                    <a:pt x="1064728" y="975897"/>
                    <a:pt x="1041725" y="975897"/>
                  </a:cubicBezTo>
                  <a:lnTo>
                    <a:pt x="86734" y="975897"/>
                  </a:lnTo>
                  <a:cubicBezTo>
                    <a:pt x="63731" y="975897"/>
                    <a:pt x="41670" y="966759"/>
                    <a:pt x="25404" y="950493"/>
                  </a:cubicBezTo>
                  <a:cubicBezTo>
                    <a:pt x="9138" y="934227"/>
                    <a:pt x="0" y="912166"/>
                    <a:pt x="0" y="889163"/>
                  </a:cubicBezTo>
                  <a:lnTo>
                    <a:pt x="0" y="86734"/>
                  </a:lnTo>
                  <a:cubicBezTo>
                    <a:pt x="0" y="63731"/>
                    <a:pt x="9138" y="41670"/>
                    <a:pt x="25404" y="25404"/>
                  </a:cubicBezTo>
                  <a:cubicBezTo>
                    <a:pt x="41670" y="9138"/>
                    <a:pt x="63731" y="0"/>
                    <a:pt x="86734" y="0"/>
                  </a:cubicBezTo>
                  <a:close/>
                </a:path>
              </a:pathLst>
            </a:custGeom>
            <a:solidFill>
              <a:srgbClr val="4C6C36"/>
            </a:solidFill>
          </p:spPr>
          <p:txBody>
            <a:bodyPr/>
            <a:lstStyle/>
            <a:p>
              <a:endParaRPr lang="en-US"/>
            </a:p>
          </p:txBody>
        </p:sp>
        <p:sp>
          <p:nvSpPr>
            <p:cNvPr id="8" name="TextBox 8"/>
            <p:cNvSpPr txBox="1"/>
            <p:nvPr/>
          </p:nvSpPr>
          <p:spPr>
            <a:xfrm>
              <a:off x="0" y="47625"/>
              <a:ext cx="1128459" cy="928272"/>
            </a:xfrm>
            <a:prstGeom prst="rect">
              <a:avLst/>
            </a:prstGeom>
          </p:spPr>
          <p:txBody>
            <a:bodyPr lIns="50800" tIns="50800" rIns="50800" bIns="50800" rtlCol="0" anchor="ctr"/>
            <a:lstStyle/>
            <a:p>
              <a:pPr algn="ctr">
                <a:lnSpc>
                  <a:spcPts val="2799"/>
                </a:lnSpc>
              </a:pPr>
              <a:endParaRPr/>
            </a:p>
          </p:txBody>
        </p:sp>
      </p:grpSp>
      <p:grpSp>
        <p:nvGrpSpPr>
          <p:cNvPr id="9" name="Group 9"/>
          <p:cNvGrpSpPr/>
          <p:nvPr/>
        </p:nvGrpSpPr>
        <p:grpSpPr>
          <a:xfrm>
            <a:off x="11689281" y="4789964"/>
            <a:ext cx="4463010" cy="3859634"/>
            <a:chOff x="0" y="0"/>
            <a:chExt cx="1128459" cy="975897"/>
          </a:xfrm>
        </p:grpSpPr>
        <p:sp>
          <p:nvSpPr>
            <p:cNvPr id="10" name="Freeform 10"/>
            <p:cNvSpPr/>
            <p:nvPr/>
          </p:nvSpPr>
          <p:spPr>
            <a:xfrm>
              <a:off x="0" y="0"/>
              <a:ext cx="1128459" cy="975897"/>
            </a:xfrm>
            <a:custGeom>
              <a:avLst/>
              <a:gdLst/>
              <a:ahLst/>
              <a:cxnLst/>
              <a:rect l="l" t="t" r="r" b="b"/>
              <a:pathLst>
                <a:path w="1128459" h="975897">
                  <a:moveTo>
                    <a:pt x="86734" y="0"/>
                  </a:moveTo>
                  <a:lnTo>
                    <a:pt x="1041725" y="0"/>
                  </a:lnTo>
                  <a:cubicBezTo>
                    <a:pt x="1064728" y="0"/>
                    <a:pt x="1086789" y="9138"/>
                    <a:pt x="1103055" y="25404"/>
                  </a:cubicBezTo>
                  <a:cubicBezTo>
                    <a:pt x="1119321" y="41670"/>
                    <a:pt x="1128459" y="63731"/>
                    <a:pt x="1128459" y="86734"/>
                  </a:cubicBezTo>
                  <a:lnTo>
                    <a:pt x="1128459" y="889163"/>
                  </a:lnTo>
                  <a:cubicBezTo>
                    <a:pt x="1128459" y="912166"/>
                    <a:pt x="1119321" y="934227"/>
                    <a:pt x="1103055" y="950493"/>
                  </a:cubicBezTo>
                  <a:cubicBezTo>
                    <a:pt x="1086789" y="966759"/>
                    <a:pt x="1064728" y="975897"/>
                    <a:pt x="1041725" y="975897"/>
                  </a:cubicBezTo>
                  <a:lnTo>
                    <a:pt x="86734" y="975897"/>
                  </a:lnTo>
                  <a:cubicBezTo>
                    <a:pt x="63731" y="975897"/>
                    <a:pt x="41670" y="966759"/>
                    <a:pt x="25404" y="950493"/>
                  </a:cubicBezTo>
                  <a:cubicBezTo>
                    <a:pt x="9138" y="934227"/>
                    <a:pt x="0" y="912166"/>
                    <a:pt x="0" y="889163"/>
                  </a:cubicBezTo>
                  <a:lnTo>
                    <a:pt x="0" y="86734"/>
                  </a:lnTo>
                  <a:cubicBezTo>
                    <a:pt x="0" y="63731"/>
                    <a:pt x="9138" y="41670"/>
                    <a:pt x="25404" y="25404"/>
                  </a:cubicBezTo>
                  <a:cubicBezTo>
                    <a:pt x="41670" y="9138"/>
                    <a:pt x="63731" y="0"/>
                    <a:pt x="86734" y="0"/>
                  </a:cubicBezTo>
                  <a:close/>
                </a:path>
              </a:pathLst>
            </a:custGeom>
            <a:solidFill>
              <a:srgbClr val="4C6C36"/>
            </a:solidFill>
          </p:spPr>
          <p:txBody>
            <a:bodyPr/>
            <a:lstStyle/>
            <a:p>
              <a:endParaRPr lang="en-US"/>
            </a:p>
          </p:txBody>
        </p:sp>
        <p:sp>
          <p:nvSpPr>
            <p:cNvPr id="11" name="TextBox 11"/>
            <p:cNvSpPr txBox="1"/>
            <p:nvPr/>
          </p:nvSpPr>
          <p:spPr>
            <a:xfrm>
              <a:off x="0" y="47625"/>
              <a:ext cx="1128459" cy="928272"/>
            </a:xfrm>
            <a:prstGeom prst="rect">
              <a:avLst/>
            </a:prstGeom>
          </p:spPr>
          <p:txBody>
            <a:bodyPr lIns="50800" tIns="50800" rIns="50800" bIns="50800" rtlCol="0" anchor="ctr"/>
            <a:lstStyle/>
            <a:p>
              <a:pPr algn="ctr">
                <a:lnSpc>
                  <a:spcPts val="2799"/>
                </a:lnSpc>
              </a:pPr>
              <a:endParaRPr/>
            </a:p>
          </p:txBody>
        </p:sp>
      </p:grpSp>
      <p:grpSp>
        <p:nvGrpSpPr>
          <p:cNvPr id="12" name="Group 12"/>
          <p:cNvGrpSpPr/>
          <p:nvPr/>
        </p:nvGrpSpPr>
        <p:grpSpPr>
          <a:xfrm>
            <a:off x="3276688" y="3806770"/>
            <a:ext cx="2179953" cy="1966388"/>
            <a:chOff x="0" y="0"/>
            <a:chExt cx="551195" cy="497195"/>
          </a:xfrm>
        </p:grpSpPr>
        <p:sp>
          <p:nvSpPr>
            <p:cNvPr id="13" name="Freeform 13"/>
            <p:cNvSpPr/>
            <p:nvPr/>
          </p:nvSpPr>
          <p:spPr>
            <a:xfrm>
              <a:off x="0" y="0"/>
              <a:ext cx="551195" cy="497195"/>
            </a:xfrm>
            <a:custGeom>
              <a:avLst/>
              <a:gdLst/>
              <a:ahLst/>
              <a:cxnLst/>
              <a:rect l="l" t="t" r="r" b="b"/>
              <a:pathLst>
                <a:path w="551195" h="497195">
                  <a:moveTo>
                    <a:pt x="177571" y="0"/>
                  </a:moveTo>
                  <a:lnTo>
                    <a:pt x="373624" y="0"/>
                  </a:lnTo>
                  <a:cubicBezTo>
                    <a:pt x="471693" y="0"/>
                    <a:pt x="551195" y="79501"/>
                    <a:pt x="551195" y="177571"/>
                  </a:cubicBezTo>
                  <a:lnTo>
                    <a:pt x="551195" y="319625"/>
                  </a:lnTo>
                  <a:cubicBezTo>
                    <a:pt x="551195" y="366719"/>
                    <a:pt x="532486" y="411885"/>
                    <a:pt x="499185" y="445186"/>
                  </a:cubicBezTo>
                  <a:cubicBezTo>
                    <a:pt x="465884" y="478487"/>
                    <a:pt x="420719" y="497195"/>
                    <a:pt x="373624" y="497195"/>
                  </a:cubicBezTo>
                  <a:lnTo>
                    <a:pt x="177571" y="497195"/>
                  </a:lnTo>
                  <a:cubicBezTo>
                    <a:pt x="130476" y="497195"/>
                    <a:pt x="85310" y="478487"/>
                    <a:pt x="52009" y="445186"/>
                  </a:cubicBezTo>
                  <a:cubicBezTo>
                    <a:pt x="18708" y="411885"/>
                    <a:pt x="0" y="366719"/>
                    <a:pt x="0" y="319625"/>
                  </a:cubicBezTo>
                  <a:lnTo>
                    <a:pt x="0" y="177571"/>
                  </a:lnTo>
                  <a:cubicBezTo>
                    <a:pt x="0" y="130476"/>
                    <a:pt x="18708" y="85310"/>
                    <a:pt x="52009" y="52009"/>
                  </a:cubicBezTo>
                  <a:cubicBezTo>
                    <a:pt x="85310" y="18708"/>
                    <a:pt x="130476" y="0"/>
                    <a:pt x="177571" y="0"/>
                  </a:cubicBezTo>
                  <a:close/>
                </a:path>
              </a:pathLst>
            </a:custGeom>
            <a:solidFill>
              <a:srgbClr val="EDBD3A"/>
            </a:solidFill>
          </p:spPr>
          <p:txBody>
            <a:bodyPr/>
            <a:lstStyle/>
            <a:p>
              <a:endParaRPr lang="en-US"/>
            </a:p>
          </p:txBody>
        </p:sp>
        <p:sp>
          <p:nvSpPr>
            <p:cNvPr id="14" name="TextBox 14"/>
            <p:cNvSpPr txBox="1"/>
            <p:nvPr/>
          </p:nvSpPr>
          <p:spPr>
            <a:xfrm>
              <a:off x="0" y="47625"/>
              <a:ext cx="551195" cy="449570"/>
            </a:xfrm>
            <a:prstGeom prst="rect">
              <a:avLst/>
            </a:prstGeom>
          </p:spPr>
          <p:txBody>
            <a:bodyPr lIns="50800" tIns="50800" rIns="50800" bIns="50800" rtlCol="0" anchor="ctr"/>
            <a:lstStyle/>
            <a:p>
              <a:pPr algn="ctr">
                <a:lnSpc>
                  <a:spcPts val="2799"/>
                </a:lnSpc>
              </a:pPr>
              <a:endParaRPr/>
            </a:p>
          </p:txBody>
        </p:sp>
      </p:grpSp>
      <p:sp>
        <p:nvSpPr>
          <p:cNvPr id="15" name="Freeform 15"/>
          <p:cNvSpPr/>
          <p:nvPr/>
        </p:nvSpPr>
        <p:spPr>
          <a:xfrm>
            <a:off x="3773135" y="4260189"/>
            <a:ext cx="1059549" cy="1059549"/>
          </a:xfrm>
          <a:custGeom>
            <a:avLst/>
            <a:gdLst/>
            <a:ahLst/>
            <a:cxnLst/>
            <a:rect l="l" t="t" r="r" b="b"/>
            <a:pathLst>
              <a:path w="1059549" h="1059549">
                <a:moveTo>
                  <a:pt x="0" y="0"/>
                </a:moveTo>
                <a:lnTo>
                  <a:pt x="1059549" y="0"/>
                </a:lnTo>
                <a:lnTo>
                  <a:pt x="1059549" y="1059550"/>
                </a:lnTo>
                <a:lnTo>
                  <a:pt x="0" y="10595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6" name="Group 16"/>
          <p:cNvGrpSpPr/>
          <p:nvPr/>
        </p:nvGrpSpPr>
        <p:grpSpPr>
          <a:xfrm>
            <a:off x="8052925" y="3806770"/>
            <a:ext cx="2179953" cy="1966388"/>
            <a:chOff x="0" y="0"/>
            <a:chExt cx="551195" cy="497195"/>
          </a:xfrm>
        </p:grpSpPr>
        <p:sp>
          <p:nvSpPr>
            <p:cNvPr id="17" name="Freeform 17"/>
            <p:cNvSpPr/>
            <p:nvPr/>
          </p:nvSpPr>
          <p:spPr>
            <a:xfrm>
              <a:off x="0" y="0"/>
              <a:ext cx="551195" cy="497195"/>
            </a:xfrm>
            <a:custGeom>
              <a:avLst/>
              <a:gdLst/>
              <a:ahLst/>
              <a:cxnLst/>
              <a:rect l="l" t="t" r="r" b="b"/>
              <a:pathLst>
                <a:path w="551195" h="497195">
                  <a:moveTo>
                    <a:pt x="177571" y="0"/>
                  </a:moveTo>
                  <a:lnTo>
                    <a:pt x="373624" y="0"/>
                  </a:lnTo>
                  <a:cubicBezTo>
                    <a:pt x="471693" y="0"/>
                    <a:pt x="551195" y="79501"/>
                    <a:pt x="551195" y="177571"/>
                  </a:cubicBezTo>
                  <a:lnTo>
                    <a:pt x="551195" y="319625"/>
                  </a:lnTo>
                  <a:cubicBezTo>
                    <a:pt x="551195" y="366719"/>
                    <a:pt x="532486" y="411885"/>
                    <a:pt x="499185" y="445186"/>
                  </a:cubicBezTo>
                  <a:cubicBezTo>
                    <a:pt x="465884" y="478487"/>
                    <a:pt x="420719" y="497195"/>
                    <a:pt x="373624" y="497195"/>
                  </a:cubicBezTo>
                  <a:lnTo>
                    <a:pt x="177571" y="497195"/>
                  </a:lnTo>
                  <a:cubicBezTo>
                    <a:pt x="130476" y="497195"/>
                    <a:pt x="85310" y="478487"/>
                    <a:pt x="52009" y="445186"/>
                  </a:cubicBezTo>
                  <a:cubicBezTo>
                    <a:pt x="18708" y="411885"/>
                    <a:pt x="0" y="366719"/>
                    <a:pt x="0" y="319625"/>
                  </a:cubicBezTo>
                  <a:lnTo>
                    <a:pt x="0" y="177571"/>
                  </a:lnTo>
                  <a:cubicBezTo>
                    <a:pt x="0" y="130476"/>
                    <a:pt x="18708" y="85310"/>
                    <a:pt x="52009" y="52009"/>
                  </a:cubicBezTo>
                  <a:cubicBezTo>
                    <a:pt x="85310" y="18708"/>
                    <a:pt x="130476" y="0"/>
                    <a:pt x="177571" y="0"/>
                  </a:cubicBezTo>
                  <a:close/>
                </a:path>
              </a:pathLst>
            </a:custGeom>
            <a:solidFill>
              <a:srgbClr val="EDBD3A"/>
            </a:solidFill>
          </p:spPr>
          <p:txBody>
            <a:bodyPr/>
            <a:lstStyle/>
            <a:p>
              <a:endParaRPr lang="en-US"/>
            </a:p>
          </p:txBody>
        </p:sp>
        <p:sp>
          <p:nvSpPr>
            <p:cNvPr id="18" name="TextBox 18"/>
            <p:cNvSpPr txBox="1"/>
            <p:nvPr/>
          </p:nvSpPr>
          <p:spPr>
            <a:xfrm>
              <a:off x="0" y="47625"/>
              <a:ext cx="551195" cy="449570"/>
            </a:xfrm>
            <a:prstGeom prst="rect">
              <a:avLst/>
            </a:prstGeom>
          </p:spPr>
          <p:txBody>
            <a:bodyPr lIns="50800" tIns="50800" rIns="50800" bIns="50800" rtlCol="0" anchor="ctr"/>
            <a:lstStyle/>
            <a:p>
              <a:pPr algn="ctr">
                <a:lnSpc>
                  <a:spcPts val="2799"/>
                </a:lnSpc>
              </a:pPr>
              <a:endParaRPr/>
            </a:p>
          </p:txBody>
        </p:sp>
      </p:grpSp>
      <p:grpSp>
        <p:nvGrpSpPr>
          <p:cNvPr id="19" name="Group 19"/>
          <p:cNvGrpSpPr/>
          <p:nvPr/>
        </p:nvGrpSpPr>
        <p:grpSpPr>
          <a:xfrm>
            <a:off x="12830261" y="3806770"/>
            <a:ext cx="2179953" cy="1966388"/>
            <a:chOff x="0" y="0"/>
            <a:chExt cx="551195" cy="497195"/>
          </a:xfrm>
        </p:grpSpPr>
        <p:sp>
          <p:nvSpPr>
            <p:cNvPr id="20" name="Freeform 20"/>
            <p:cNvSpPr/>
            <p:nvPr/>
          </p:nvSpPr>
          <p:spPr>
            <a:xfrm>
              <a:off x="0" y="0"/>
              <a:ext cx="551195" cy="497195"/>
            </a:xfrm>
            <a:custGeom>
              <a:avLst/>
              <a:gdLst/>
              <a:ahLst/>
              <a:cxnLst/>
              <a:rect l="l" t="t" r="r" b="b"/>
              <a:pathLst>
                <a:path w="551195" h="497195">
                  <a:moveTo>
                    <a:pt x="177571" y="0"/>
                  </a:moveTo>
                  <a:lnTo>
                    <a:pt x="373624" y="0"/>
                  </a:lnTo>
                  <a:cubicBezTo>
                    <a:pt x="471693" y="0"/>
                    <a:pt x="551195" y="79501"/>
                    <a:pt x="551195" y="177571"/>
                  </a:cubicBezTo>
                  <a:lnTo>
                    <a:pt x="551195" y="319625"/>
                  </a:lnTo>
                  <a:cubicBezTo>
                    <a:pt x="551195" y="366719"/>
                    <a:pt x="532486" y="411885"/>
                    <a:pt x="499185" y="445186"/>
                  </a:cubicBezTo>
                  <a:cubicBezTo>
                    <a:pt x="465884" y="478487"/>
                    <a:pt x="420719" y="497195"/>
                    <a:pt x="373624" y="497195"/>
                  </a:cubicBezTo>
                  <a:lnTo>
                    <a:pt x="177571" y="497195"/>
                  </a:lnTo>
                  <a:cubicBezTo>
                    <a:pt x="130476" y="497195"/>
                    <a:pt x="85310" y="478487"/>
                    <a:pt x="52009" y="445186"/>
                  </a:cubicBezTo>
                  <a:cubicBezTo>
                    <a:pt x="18708" y="411885"/>
                    <a:pt x="0" y="366719"/>
                    <a:pt x="0" y="319625"/>
                  </a:cubicBezTo>
                  <a:lnTo>
                    <a:pt x="0" y="177571"/>
                  </a:lnTo>
                  <a:cubicBezTo>
                    <a:pt x="0" y="130476"/>
                    <a:pt x="18708" y="85310"/>
                    <a:pt x="52009" y="52009"/>
                  </a:cubicBezTo>
                  <a:cubicBezTo>
                    <a:pt x="85310" y="18708"/>
                    <a:pt x="130476" y="0"/>
                    <a:pt x="177571" y="0"/>
                  </a:cubicBezTo>
                  <a:close/>
                </a:path>
              </a:pathLst>
            </a:custGeom>
            <a:solidFill>
              <a:srgbClr val="EDBD3A"/>
            </a:solidFill>
          </p:spPr>
          <p:txBody>
            <a:bodyPr/>
            <a:lstStyle/>
            <a:p>
              <a:endParaRPr lang="en-US"/>
            </a:p>
          </p:txBody>
        </p:sp>
        <p:sp>
          <p:nvSpPr>
            <p:cNvPr id="21" name="TextBox 21"/>
            <p:cNvSpPr txBox="1"/>
            <p:nvPr/>
          </p:nvSpPr>
          <p:spPr>
            <a:xfrm>
              <a:off x="0" y="47625"/>
              <a:ext cx="551195" cy="449570"/>
            </a:xfrm>
            <a:prstGeom prst="rect">
              <a:avLst/>
            </a:prstGeom>
          </p:spPr>
          <p:txBody>
            <a:bodyPr lIns="50800" tIns="50800" rIns="50800" bIns="50800" rtlCol="0" anchor="ctr"/>
            <a:lstStyle/>
            <a:p>
              <a:pPr algn="ctr">
                <a:lnSpc>
                  <a:spcPts val="2799"/>
                </a:lnSpc>
              </a:pPr>
              <a:endParaRPr/>
            </a:p>
          </p:txBody>
        </p:sp>
      </p:grpSp>
      <p:sp>
        <p:nvSpPr>
          <p:cNvPr id="22" name="Freeform 22"/>
          <p:cNvSpPr/>
          <p:nvPr/>
        </p:nvSpPr>
        <p:spPr>
          <a:xfrm>
            <a:off x="8597386" y="4260189"/>
            <a:ext cx="1059549" cy="1059549"/>
          </a:xfrm>
          <a:custGeom>
            <a:avLst/>
            <a:gdLst/>
            <a:ahLst/>
            <a:cxnLst/>
            <a:rect l="l" t="t" r="r" b="b"/>
            <a:pathLst>
              <a:path w="1059549" h="1059549">
                <a:moveTo>
                  <a:pt x="0" y="0"/>
                </a:moveTo>
                <a:lnTo>
                  <a:pt x="1059549" y="0"/>
                </a:lnTo>
                <a:lnTo>
                  <a:pt x="1059549" y="1059550"/>
                </a:lnTo>
                <a:lnTo>
                  <a:pt x="0" y="10595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3" name="Freeform 23"/>
          <p:cNvSpPr/>
          <p:nvPr/>
        </p:nvSpPr>
        <p:spPr>
          <a:xfrm>
            <a:off x="13339814" y="4260189"/>
            <a:ext cx="1129365" cy="1059549"/>
          </a:xfrm>
          <a:custGeom>
            <a:avLst/>
            <a:gdLst/>
            <a:ahLst/>
            <a:cxnLst/>
            <a:rect l="l" t="t" r="r" b="b"/>
            <a:pathLst>
              <a:path w="1129365" h="1059549">
                <a:moveTo>
                  <a:pt x="0" y="0"/>
                </a:moveTo>
                <a:lnTo>
                  <a:pt x="1129364" y="0"/>
                </a:lnTo>
                <a:lnTo>
                  <a:pt x="1129364" y="1059550"/>
                </a:lnTo>
                <a:lnTo>
                  <a:pt x="0" y="10595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4" name="TextBox 24"/>
          <p:cNvSpPr txBox="1"/>
          <p:nvPr/>
        </p:nvSpPr>
        <p:spPr>
          <a:xfrm>
            <a:off x="4840253" y="1982838"/>
            <a:ext cx="9275299" cy="1019703"/>
          </a:xfrm>
          <a:prstGeom prst="rect">
            <a:avLst/>
          </a:prstGeom>
        </p:spPr>
        <p:txBody>
          <a:bodyPr wrap="square" lIns="0" tIns="0" rIns="0" bIns="0" rtlCol="0" anchor="t">
            <a:spAutoFit/>
          </a:bodyPr>
          <a:lstStyle/>
          <a:p>
            <a:pPr algn="ctr">
              <a:lnSpc>
                <a:spcPts val="7919"/>
              </a:lnSpc>
            </a:pPr>
            <a:r>
              <a:rPr lang="vi-VN" sz="8799">
                <a:solidFill>
                  <a:srgbClr val="242622"/>
                </a:solidFill>
                <a:latin typeface="Lilita One"/>
                <a:ea typeface="Lilita One"/>
                <a:cs typeface="Lilita One"/>
                <a:sym typeface="Lilita One"/>
              </a:rPr>
              <a:t>Tài liệu tham khảo</a:t>
            </a:r>
            <a:endParaRPr lang="en-US" sz="8799">
              <a:solidFill>
                <a:srgbClr val="242622"/>
              </a:solidFill>
              <a:latin typeface="Lilita One"/>
              <a:ea typeface="Lilita One"/>
              <a:cs typeface="Lilita One"/>
              <a:sym typeface="Lilita One"/>
            </a:endParaRPr>
          </a:p>
        </p:txBody>
      </p:sp>
      <p:grpSp>
        <p:nvGrpSpPr>
          <p:cNvPr id="27" name="Group 27"/>
          <p:cNvGrpSpPr/>
          <p:nvPr/>
        </p:nvGrpSpPr>
        <p:grpSpPr>
          <a:xfrm>
            <a:off x="1723217" y="2478588"/>
            <a:ext cx="927565" cy="927565"/>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29" name="TextBox 2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0" name="Freeform 30"/>
          <p:cNvSpPr/>
          <p:nvPr/>
        </p:nvSpPr>
        <p:spPr>
          <a:xfrm rot="-1922850">
            <a:off x="15336027" y="-2465419"/>
            <a:ext cx="3846547" cy="10263366"/>
          </a:xfrm>
          <a:custGeom>
            <a:avLst/>
            <a:gdLst/>
            <a:ahLst/>
            <a:cxnLst/>
            <a:rect l="l" t="t" r="r" b="b"/>
            <a:pathLst>
              <a:path w="3846547" h="10263366">
                <a:moveTo>
                  <a:pt x="0" y="0"/>
                </a:moveTo>
                <a:lnTo>
                  <a:pt x="3846546" y="0"/>
                </a:lnTo>
                <a:lnTo>
                  <a:pt x="3846546" y="10263367"/>
                </a:lnTo>
                <a:lnTo>
                  <a:pt x="0" y="1026336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nvGrpSpPr>
          <p:cNvPr id="31" name="Group 31"/>
          <p:cNvGrpSpPr/>
          <p:nvPr/>
        </p:nvGrpSpPr>
        <p:grpSpPr>
          <a:xfrm rot="-5400000">
            <a:off x="16013331" y="1028700"/>
            <a:ext cx="1245969" cy="1245969"/>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33" name="TextBox 3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4" name="Freeform 34"/>
          <p:cNvSpPr/>
          <p:nvPr/>
        </p:nvSpPr>
        <p:spPr>
          <a:xfrm rot="7925263">
            <a:off x="-785032" y="3758859"/>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nvGrpSpPr>
          <p:cNvPr id="35" name="Group 35"/>
          <p:cNvGrpSpPr/>
          <p:nvPr/>
        </p:nvGrpSpPr>
        <p:grpSpPr>
          <a:xfrm rot="-5400000">
            <a:off x="12364951" y="9258300"/>
            <a:ext cx="3079089" cy="3079089"/>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8DE"/>
            </a:solidFill>
          </p:spPr>
          <p:txBody>
            <a:bodyPr/>
            <a:lstStyle/>
            <a:p>
              <a:endParaRPr lang="en-US"/>
            </a:p>
          </p:txBody>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sp>
        <p:nvSpPr>
          <p:cNvPr id="2" name="Freeform 2"/>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p:cNvGrpSpPr/>
          <p:nvPr/>
        </p:nvGrpSpPr>
        <p:grpSpPr>
          <a:xfrm>
            <a:off x="4498524" y="2763238"/>
            <a:ext cx="7813039" cy="4861619"/>
            <a:chOff x="0" y="0"/>
            <a:chExt cx="1975504" cy="1229246"/>
          </a:xfrm>
        </p:grpSpPr>
        <p:sp>
          <p:nvSpPr>
            <p:cNvPr id="5" name="Freeform 5"/>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p:cNvSpPr txBox="1"/>
          <p:nvPr/>
        </p:nvSpPr>
        <p:spPr>
          <a:xfrm>
            <a:off x="3455538" y="3358558"/>
            <a:ext cx="9744003" cy="3212739"/>
          </a:xfrm>
          <a:prstGeom prst="rect">
            <a:avLst/>
          </a:prstGeom>
        </p:spPr>
        <p:txBody>
          <a:bodyPr wrap="square" lIns="0" tIns="0" rIns="0" bIns="0" rtlCol="0" anchor="t">
            <a:spAutoFit/>
          </a:bodyPr>
          <a:lstStyle/>
          <a:p>
            <a:pPr algn="ctr">
              <a:lnSpc>
                <a:spcPts val="12964"/>
              </a:lnSpc>
            </a:pPr>
            <a:r>
              <a:rPr lang="vi-VN" sz="10000">
                <a:solidFill>
                  <a:srgbClr val="242622"/>
                </a:solidFill>
                <a:latin typeface="Lilita One"/>
                <a:ea typeface="Lilita One"/>
                <a:cs typeface="Lilita One"/>
                <a:sym typeface="Lilita One"/>
              </a:rPr>
              <a:t>Cảm ơn các bạn đã lắng nghe</a:t>
            </a:r>
            <a:endParaRPr lang="en-US" sz="10000">
              <a:solidFill>
                <a:srgbClr val="242622"/>
              </a:solidFill>
              <a:latin typeface="Lilita One" panose="020B0604020202020204" charset="0"/>
              <a:ea typeface="Lilita One"/>
              <a:cs typeface="Lilita One"/>
              <a:sym typeface="Lilita One"/>
            </a:endParaRPr>
          </a:p>
        </p:txBody>
      </p:sp>
      <p:grpSp>
        <p:nvGrpSpPr>
          <p:cNvPr id="8" name="Group 8"/>
          <p:cNvGrpSpPr/>
          <p:nvPr/>
        </p:nvGrpSpPr>
        <p:grpSpPr>
          <a:xfrm>
            <a:off x="15244925" y="7323173"/>
            <a:ext cx="1229249" cy="122924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p:cNvGrpSpPr/>
          <p:nvPr/>
        </p:nvGrpSpPr>
        <p:grpSpPr>
          <a:xfrm>
            <a:off x="1482167" y="3914251"/>
            <a:ext cx="1229249" cy="1229249"/>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ABFE6C0B-B951-AD12-BFDA-53017E61194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908C572-9DA1-B647-AE56-49D4707F6BB6}"/>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EE37BCA1-E44F-109C-D6D9-263A86D7500E}"/>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A1439A5A-E9F2-C054-E7B9-A31CAB372CAC}"/>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A6307712-9CFA-912C-32A4-1AABD2A2C4D3}"/>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82657817-549E-C7C3-8113-8B7F403122A7}"/>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5A0A2B8E-BA3A-B690-1BD1-56008799F5B5}"/>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hien</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12FA7584-7836-7125-7979-66D289A25EBB}"/>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A1FA3C83-1FF7-A3BB-46A4-F567E8BFC20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9311155A-9B19-3E8B-2517-DB811295772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320B8BFD-C8A3-583A-42CB-3CCDB4A7CE78}"/>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DC8A5861-9971-7481-5B15-1DEE5EE793D4}"/>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F1749489-8FF9-6601-3765-CA0E953549E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6D067F29-C353-EC65-2CAD-FC2378C4961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6665203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28AE087A-59A0-5232-64A9-A9B262E85C5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878255D-6AF2-7265-69B3-EB4F0B760725}"/>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AD39CB46-2109-C30C-6DD1-AE9B0271BCDD}"/>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1A48AB39-C5D1-D2AF-12C1-D8E81944070C}"/>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D0D32714-035D-01C1-780B-CEC5B4DDB0A2}"/>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4AD74F5F-06C7-9E60-9E54-04B8674048DC}"/>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44F8E5D4-F06A-9C17-F134-D82E5AB3D4CC}"/>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hien</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03703D11-DF6B-E947-3A23-E23B13C0770B}"/>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24C37E6-1EB1-EF0F-6A0F-BC38CE26623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0FD891B1-7278-99A3-C7C0-B7FC5296279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08F8A2B4-2676-9A26-C85B-69C11874344E}"/>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0B382DF3-1823-CD76-7A62-A37B42CA908B}"/>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11E454E6-CE62-54E1-60D7-99E8A6012BE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F08CED8C-CA65-F6AC-0C42-620416293DA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9231973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FDAF05DB-B3E2-198D-F81F-0961810897B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D481EA2-4D8F-4D8D-A3A2-B934F6340D9A}"/>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06D83EA7-5871-4540-F790-614A221E965E}"/>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0AC5F257-CD30-3A1F-BF96-A5197C58FDC8}"/>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E0386A7C-EB29-7815-BF1E-9585FECFC783}"/>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99033AA2-E9EF-B6CA-0622-2109B0870330}"/>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3E9719B2-DBCC-52ED-C7EC-B430B320F8D4}"/>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hien</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2981F101-5E8C-D099-5171-5D0D67F76A6F}"/>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077512AC-D897-957A-329A-7AE98F2A494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9E5385C5-6A18-FD52-9FB6-086C697D678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1A253057-9DE0-CF7E-DC1D-ECC8D7825CAF}"/>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9D13AF81-78E1-A74D-D27F-2D0ADE253F06}"/>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7CEA590B-89A5-DA03-91D1-C35FD460A7D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DDD3C8F6-835D-40D9-05C5-3F1A8776840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8718057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9C9FC4CF-FE37-7151-AF62-AFB1F9B3B6E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2632B5F-FB07-8444-E4DF-6A8FF3C97BB2}"/>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87D48D89-AEF7-30A7-95EE-AD7F2712854C}"/>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6A0D7CAB-E1C5-94D2-77E0-6A99491475DB}"/>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6B5E178B-29D1-50B1-2609-9181C1C7562A}"/>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C2D52C8F-F562-C221-C712-73B28FDA9CDE}"/>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B3268747-EBDB-6EE7-81F0-003A64974C6D}"/>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hien</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2E6E6324-6B57-986E-8CD4-CA927DBD1B50}"/>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90910EA4-3386-A000-2E7A-DB1498D48D9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01251B33-98A1-E073-28C5-644D361EF66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F37ACDB1-7E81-9CC3-3504-CEFA9AF708B1}"/>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B26E320B-5662-DF44-E9CF-ABD56BD01ED2}"/>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D16179AC-15CD-67A3-D5DA-D43A5FDEF61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24A907B9-61FF-BA85-F51B-83262AFF6A5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7856727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13794449-B83A-38C0-3A55-E09DC773BC3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959708D-8432-3C6A-1847-9FDB19915B97}"/>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EB3F6149-1034-AB82-7CFB-04FF13900EA0}"/>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1B6B19D6-AA7A-BC77-26E3-4DCB6E830FD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7CDCBAC6-FA92-5845-F65A-F10A4AC07E91}"/>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9DE85233-945E-CFAC-9981-FBC7AE4418C1}"/>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5628DABC-03E9-C2EE-A93B-AB3EB327A17F}"/>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hien</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E565D3E1-DA82-9BB6-D082-EFDB368902FB}"/>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E5B56DB4-7A55-F4EF-3350-2B9BF91B5C1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06FB7376-A886-1D1A-37D8-9855712FAC2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0E7E756A-F8DF-3C28-BBE0-4E1BE6C0E017}"/>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E35B9E92-FF4A-F2DE-6D1F-6F782A78F690}"/>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B9085C8C-7FF0-A718-3BB4-27CA7E893D0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3A72751-2BF9-CC86-4399-DD54DADE276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0434264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1E11F090-5BA7-36A5-7E68-D2516BCA9AD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B4150C8-4002-3B00-A304-4B1CA4B3C943}"/>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9768685F-5C6C-C981-521C-7027DB10DF4A}"/>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2069CABC-4B32-2432-CF40-B5378B44319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4F133C50-4FC2-A39C-E1C8-13060432F20C}"/>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3799BEE5-7FB2-CD4E-966D-0644A739C845}"/>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B86FAA25-8D01-4B07-C376-2A649AB745A6}"/>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0A7E7261-00CD-245F-2AE2-00B0D7393564}"/>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B0BC98EB-E0D7-6588-02A7-3AFD0D43A5A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71B10AE0-D088-A1AE-69FC-4D7B45AB2B5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77B89673-63EA-F991-DB46-E154816CB7F9}"/>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2130D3E9-E5E7-2C84-B98A-203E77E09D28}"/>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FA47479C-5687-C3DB-DB22-1A6CFA1B160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2B3044D3-B210-E356-46DF-2CBEA64FADC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4738595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E07C5DAD-21C3-FAAB-2A58-0EAE32F48A8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47ED9FF-BE26-BFCA-96B9-E1E168FB92A6}"/>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C006CABD-A881-9784-B166-B90588FFDA87}"/>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10320387-F1C5-A433-AC82-BD0029DF35D0}"/>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09292A2D-329D-2105-0BCB-FD4970535F26}"/>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6B110F6F-BF34-95A0-DB0A-D1CA9608C10A}"/>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069373B1-E63A-B720-527C-8FC99A3B5A91}"/>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B599C8FC-7184-A48F-C688-65535B93358A}"/>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54F96562-C389-0440-4DC7-496F0232601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8777EF12-93BA-E357-54F9-CEF1EC0E523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3951203E-9A0A-4930-9473-63847B790A50}"/>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6EB50DDD-CAFC-C564-87D9-D1A769E28D16}"/>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A679B979-0955-65B8-6358-16F6EE9D975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DC63EC9E-3E1A-0A8A-C878-02BF6BBB9DA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9970215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F78911D6-407F-431C-912F-79605D5E5DF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F0945EE-05CC-CF88-C63D-D7CCD96330DD}"/>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9EBE5BD8-5B4A-F7D0-7A12-96EA825890D9}"/>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253434B0-0D37-18EE-2792-960A30F4B6BC}"/>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0E977C35-FA97-9947-4841-8B8AC50B246D}"/>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78F1B4ED-43EC-8D7B-931D-328387E1AE8D}"/>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DC8C23A4-3744-AC12-B770-130C8A66264B}"/>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C580A0CE-C713-5FC2-519E-05A058790ECD}"/>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532DD705-0475-7F25-9761-7A3DC0C11D6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F0F867B3-3E31-C6F7-86D2-5741E783665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11C5B186-122B-004E-BF31-53D68EFB442A}"/>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4A878CF7-491C-BABE-8308-487295AECAFF}"/>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0601A769-8B1F-917D-583F-40573F75AFF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FEC7B549-B931-F960-E725-B0B0C81C48B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1576907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83087316-B42D-D0AE-66B7-1CED025A12F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EF5954D-516C-F4ED-5438-0358E8F5B8A1}"/>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8A93D7D1-4566-A907-F42E-2278DA61B3F7}"/>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30F1C6C7-F1CC-C635-147D-1AA4B38F91E8}"/>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1D586AF3-0A49-D185-50E8-2ACAC5BCD461}"/>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481A5865-BB36-D158-3159-D1A4AF5CA4A2}"/>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9C1B7A1F-A4C3-0082-79B9-F8043822FD3E}"/>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22142576-A3AA-AD9B-1275-243980295887}"/>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C71F42CB-D9C0-D746-48B4-E8C928113FD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B62B22B0-3ED3-3910-2730-0FAE946013D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17120A92-1CAD-B012-F508-07A0393C9168}"/>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8AA64251-D4C0-D149-C28B-579A1FFF682E}"/>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0BAF09B3-27E3-47A3-C623-A05928AEA92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51ADACFC-A4B5-5F8B-F3D5-BA0EAEB697A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9387406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030BD8E6-D901-22DD-2D01-9ADF5E1DCAA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5CAD4E6-EC13-14AA-1946-9E26B4A94FDF}"/>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8FF42D85-4476-435A-B90D-A44043869A8D}"/>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096D3AA0-7933-E399-CF41-D5CB68052F65}"/>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8F7C834C-10B6-C966-EB66-15CA641165AC}"/>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BAC6BA15-6CC2-7582-FA7C-51DA243EDA7B}"/>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587329E7-A64A-5F65-F39D-35BC36844AEF}"/>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117F69BC-42A8-AA9B-DD66-87C43FA1F403}"/>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7BAA2461-878F-DADD-01BE-4DDE3E95090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47024350-6C58-4334-AB11-9EB6C35ACA3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3A397C8F-557D-5BB9-FFF4-6230817018CF}"/>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4439FBA9-842E-CB5C-371F-D08EED7EEEF1}"/>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12561284-092F-4A60-FFEE-6DBA2FE6E12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EDBC8E4D-744F-1C53-0412-228753A9DA0A}"/>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8989106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18288000"/>
                </a:moveTo>
                <a:lnTo>
                  <a:pt x="0" y="0"/>
                </a:lnTo>
                <a:lnTo>
                  <a:pt x="10287000" y="0"/>
                </a:lnTo>
                <a:lnTo>
                  <a:pt x="10287000" y="18288000"/>
                </a:lnTo>
                <a:lnTo>
                  <a:pt x="0" y="18288000"/>
                </a:lnTo>
                <a:close/>
              </a:path>
            </a:pathLst>
          </a:custGeom>
          <a:blipFill>
            <a:blip r:embed="rId3"/>
            <a:stretch>
              <a:fillRect l="-24942" t="-984" r="-20267" b="-1276"/>
            </a:stretch>
          </a:blipFill>
        </p:spPr>
        <p:txBody>
          <a:bodyPr/>
          <a:lstStyle/>
          <a:p>
            <a:endParaRPr lang="en-US"/>
          </a:p>
        </p:txBody>
      </p:sp>
      <p:graphicFrame>
        <p:nvGraphicFramePr>
          <p:cNvPr id="5" name="Table 4"/>
          <p:cNvGraphicFramePr/>
          <p:nvPr>
            <p:custDataLst>
              <p:tags r:id="rId1"/>
            </p:custDataLst>
            <p:extLst>
              <p:ext uri="{D42A27DB-BD31-4B8C-83A1-F6EECF244321}">
                <p14:modId xmlns:p14="http://schemas.microsoft.com/office/powerpoint/2010/main" val="1078483677"/>
              </p:ext>
            </p:extLst>
          </p:nvPr>
        </p:nvGraphicFramePr>
        <p:xfrm>
          <a:off x="0" y="-2"/>
          <a:ext cx="18288000" cy="10287002"/>
        </p:xfrm>
        <a:graphic>
          <a:graphicData uri="http://schemas.openxmlformats.org/drawingml/2006/table">
            <a:tbl>
              <a:tblPr firstRow="1" bandRow="1">
                <a:tableStyleId>{68D230F3-CF80-4859-8CE7-A43EE81993B5}</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gridCol w="4572000">
                  <a:extLst>
                    <a:ext uri="{9D8B030D-6E8A-4147-A177-3AD203B41FA5}">
                      <a16:colId xmlns:a16="http://schemas.microsoft.com/office/drawing/2014/main" val="20002"/>
                    </a:ext>
                  </a:extLst>
                </a:gridCol>
                <a:gridCol w="4572000">
                  <a:extLst>
                    <a:ext uri="{9D8B030D-6E8A-4147-A177-3AD203B41FA5}">
                      <a16:colId xmlns:a16="http://schemas.microsoft.com/office/drawing/2014/main" val="20003"/>
                    </a:ext>
                  </a:extLst>
                </a:gridCol>
              </a:tblGrid>
              <a:tr h="1561751">
                <a:tc>
                  <a:txBody>
                    <a:bodyPr/>
                    <a:lstStyle/>
                    <a:p>
                      <a:pPr algn="ctr">
                        <a:buNone/>
                      </a:pPr>
                      <a:r>
                        <a:rPr lang="vi-VN" sz="4800">
                          <a:solidFill>
                            <a:schemeClr val="tx1"/>
                          </a:solidFill>
                          <a:latin typeface="Times New Roman" panose="02020603050405020304" pitchFamily="18" charset="0"/>
                          <a:cs typeface="Times New Roman" panose="02020603050405020304" pitchFamily="18" charset="0"/>
                        </a:rPr>
                        <a:t>Mã SV</a:t>
                      </a:r>
                      <a:endParaRPr lang="en-US" sz="48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r>
                        <a:rPr lang="en-US" sz="4800" dirty="0" err="1">
                          <a:solidFill>
                            <a:schemeClr val="tx1"/>
                          </a:solidFill>
                        </a:rPr>
                        <a:t>Tên</a:t>
                      </a:r>
                      <a:r>
                        <a:rPr lang="en-US" sz="4800" dirty="0">
                          <a:solidFill>
                            <a:schemeClr val="tx1"/>
                          </a:solidFill>
                        </a:rPr>
                        <a:t> </a:t>
                      </a:r>
                      <a:endParaRPr lang="en-US" sz="48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r>
                        <a:rPr lang="en-US" sz="4800" dirty="0" err="1">
                          <a:solidFill>
                            <a:schemeClr val="tx1"/>
                          </a:solidFill>
                        </a:rPr>
                        <a:t>Nhiệm</a:t>
                      </a:r>
                      <a:r>
                        <a:rPr lang="en-US" sz="4800" dirty="0">
                          <a:solidFill>
                            <a:schemeClr val="tx1"/>
                          </a:solidFill>
                        </a:rPr>
                        <a:t> </a:t>
                      </a:r>
                      <a:r>
                        <a:rPr lang="en-US" sz="4800" dirty="0" err="1">
                          <a:solidFill>
                            <a:schemeClr val="tx1"/>
                          </a:solidFill>
                        </a:rPr>
                        <a:t>vụ</a:t>
                      </a:r>
                      <a:endParaRPr lang="en-US" sz="48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r>
                        <a:rPr lang="en-US" sz="4800" dirty="0">
                          <a:solidFill>
                            <a:schemeClr val="tx1"/>
                          </a:solidFill>
                        </a:rPr>
                        <a:t>Hoàn </a:t>
                      </a:r>
                      <a:r>
                        <a:rPr lang="en-US" sz="4800" dirty="0" err="1">
                          <a:solidFill>
                            <a:schemeClr val="tx1"/>
                          </a:solidFill>
                        </a:rPr>
                        <a:t>thành</a:t>
                      </a:r>
                      <a:endParaRPr lang="en-US" sz="48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extLst>
                  <a:ext uri="{0D108BD9-81ED-4DB2-BD59-A6C34878D82A}">
                    <a16:rowId xmlns:a16="http://schemas.microsoft.com/office/drawing/2014/main" val="10000"/>
                  </a:ext>
                </a:extLst>
              </a:tr>
              <a:tr h="2113407">
                <a:tc>
                  <a:txBody>
                    <a:bodyPr/>
                    <a:lstStyle/>
                    <a:p>
                      <a:pPr algn="ctr">
                        <a:buNone/>
                      </a:pPr>
                      <a:r>
                        <a:rPr lang="vi-VN" sz="3600" b="1">
                          <a:latin typeface="+mj-lt"/>
                        </a:rPr>
                        <a:t>052205001988</a:t>
                      </a:r>
                      <a:endParaRPr lang="en-US" sz="3600" b="1" dirty="0">
                        <a:latin typeface="+mj-lt"/>
                      </a:endParaRPr>
                    </a:p>
                  </a:txBody>
                  <a:tcPr anchor="ct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r>
                        <a:rPr lang="vi-VN" sz="3600" b="1">
                          <a:latin typeface="+mj-lt"/>
                        </a:rPr>
                        <a:t>Nguyễn Ngọc Toàn</a:t>
                      </a:r>
                      <a:endParaRPr lang="en-US" sz="3600" b="1" dirty="0">
                        <a:latin typeface="+mj-lt"/>
                      </a:endParaRPr>
                    </a:p>
                  </a:txBody>
                  <a:tcPr anchor="ct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r>
                        <a:rPr lang="vi-VN" sz="3600" b="1">
                          <a:latin typeface="Times New Roman" panose="02020603050405020304" pitchFamily="18" charset="0"/>
                          <a:cs typeface="Times New Roman" panose="02020603050405020304" pitchFamily="18" charset="0"/>
                        </a:rPr>
                        <a:t>PPT, 12.7 Performance</a:t>
                      </a:r>
                      <a:endParaRPr lang="en-US" sz="3600" b="1" dirty="0">
                        <a:latin typeface="Times New Roman" panose="02020603050405020304" pitchFamily="18" charset="0"/>
                        <a:cs typeface="Times New Roman" panose="02020603050405020304" pitchFamily="18" charset="0"/>
                      </a:endParaRPr>
                    </a:p>
                  </a:txBody>
                  <a:tcPr anchor="ct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r>
                        <a:rPr lang="vi-VN" sz="3600" b="1">
                          <a:latin typeface="Times New Roman" panose="02020603050405020304" pitchFamily="18" charset="0"/>
                          <a:cs typeface="Times New Roman" panose="02020603050405020304" pitchFamily="18" charset="0"/>
                        </a:rPr>
                        <a:t>100%</a:t>
                      </a:r>
                      <a:endParaRPr lang="en-US" sz="3600" b="1" dirty="0">
                        <a:latin typeface="Times New Roman" panose="02020603050405020304" pitchFamily="18" charset="0"/>
                        <a:cs typeface="Times New Roman" panose="02020603050405020304" pitchFamily="18" charset="0"/>
                      </a:endParaRPr>
                    </a:p>
                  </a:txBody>
                  <a:tcPr anchor="ct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extLst>
                  <a:ext uri="{0D108BD9-81ED-4DB2-BD59-A6C34878D82A}">
                    <a16:rowId xmlns:a16="http://schemas.microsoft.com/office/drawing/2014/main" val="10001"/>
                  </a:ext>
                </a:extLst>
              </a:tr>
              <a:tr h="1101974">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extLst>
                  <a:ext uri="{0D108BD9-81ED-4DB2-BD59-A6C34878D82A}">
                    <a16:rowId xmlns:a16="http://schemas.microsoft.com/office/drawing/2014/main" val="10002"/>
                  </a:ext>
                </a:extLst>
              </a:tr>
              <a:tr h="1101974">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extLst>
                  <a:ext uri="{0D108BD9-81ED-4DB2-BD59-A6C34878D82A}">
                    <a16:rowId xmlns:a16="http://schemas.microsoft.com/office/drawing/2014/main" val="10003"/>
                  </a:ext>
                </a:extLst>
              </a:tr>
              <a:tr h="1101974">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extLst>
                  <a:ext uri="{0D108BD9-81ED-4DB2-BD59-A6C34878D82A}">
                    <a16:rowId xmlns:a16="http://schemas.microsoft.com/office/drawing/2014/main" val="10004"/>
                  </a:ext>
                </a:extLst>
              </a:tr>
              <a:tr h="1101974">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extLst>
                  <a:ext uri="{0D108BD9-81ED-4DB2-BD59-A6C34878D82A}">
                    <a16:rowId xmlns:a16="http://schemas.microsoft.com/office/drawing/2014/main" val="10005"/>
                  </a:ext>
                </a:extLst>
              </a:tr>
              <a:tr h="1101974">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extLst>
                  <a:ext uri="{0D108BD9-81ED-4DB2-BD59-A6C34878D82A}">
                    <a16:rowId xmlns:a16="http://schemas.microsoft.com/office/drawing/2014/main" val="10006"/>
                  </a:ext>
                </a:extLst>
              </a:tr>
              <a:tr h="1101974">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mj-lt"/>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ctr">
                        <a:buNone/>
                      </a:pP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E09C08C5-1548-19EA-DE7B-6940100B7CF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F97CCD5-AC4C-1A3C-8337-697B1476C3F6}"/>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05E3CF4C-7591-421B-BE36-04E7C6FA8AB7}"/>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6314109D-A4F3-983F-65EA-25655E2F6C58}"/>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F7DF2937-6232-1E65-8230-72A8919D1FDE}"/>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95843E60-B3CC-5768-A058-65CD845CC763}"/>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B63A735E-5B49-03D7-084D-2994B9976E80}"/>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B73C9CEC-50D1-9E9D-2DBC-2B3BBB352F46}"/>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39C3752-508C-39C7-71E4-396308B957F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85F84091-08DF-A739-928B-FEE5460C421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0241968E-5ED0-B6AF-3ACD-A08F5937E1D7}"/>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DAEDD8FD-24D5-BBC3-1574-0A2B89DF0DE0}"/>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35420427-5660-C1EE-6259-957AFE1DF04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B72B9107-87A4-0EFF-4D36-657751AF3C5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2922931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62F1A27B-7518-5DEF-6E0C-F3A3C0A5F1D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0DC33EF-4C4F-2026-D0C7-CC222067CB8A}"/>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78383082-151B-1726-10D1-59805DC3A50F}"/>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D7274A45-401E-BD65-2B1E-75C62DF447E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26B30571-4642-A617-ECFD-60B525F03122}"/>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0B0D1C82-A208-9B27-4474-C818CBB68D8A}"/>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315BC3DB-3AFE-91B6-210C-9FF07B8EF813}"/>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1272700C-2C1D-CA8F-996B-E83BE955412F}"/>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87E2FC78-3DB2-E554-25E2-76743DE9838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F8DF6A52-3C56-6D20-BA6D-0B5046B95AB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D67F8B48-B60D-8916-0910-592DEDDED953}"/>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4847806B-0B6B-D935-08F1-95FDB2FD1CA8}"/>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B1A67622-CBF5-7E34-4C2A-DB0DA9D4419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E3D78B74-54B5-3E3D-03C0-7B051AE79DC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5703654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5D33855E-30D3-BE64-10B4-66BA2D9DC07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716937D-E6F2-3A36-11A1-1C4A3ED8B37F}"/>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E2F17667-1596-2E39-FB66-E92339BCCDC1}"/>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E4354C33-D732-D691-AD04-6A620D6D56EB}"/>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A5D7FED2-E45E-FF9A-C154-C0266AB8F9F0}"/>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08DC85C1-B90E-25CD-866E-3C6EA58B0C86}"/>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1B6E5B5E-7E75-62AC-7182-234F64B3E754}"/>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57F6EA28-BCB7-E640-6119-DFD9E6C97D20}"/>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F3746BF6-07F3-84FD-2E4A-89D86EE8165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D351454C-0A97-C1CF-5D0C-E8DD748909F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DF3CC783-16C7-D891-2934-A59B4B89AF78}"/>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D4057C5D-8FEA-2CE0-3EFE-C29EF7140E07}"/>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24094D75-27CB-6CF5-C648-D41C478234C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07937807-3994-C82E-ECE0-9CE91A9247B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6216345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44E60A5E-0254-65EE-A00D-CF1EB5976C5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3F3701C-5604-59B1-C44F-E3DF741A5CDE}"/>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B71BC716-3C56-5808-7611-A6E79BD74C01}"/>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E14BDDD8-D66C-3044-9D96-59E360EBF6F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5ED9EB47-D7C7-660E-9FA9-3853A0D6CC5D}"/>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C82FC075-68EB-9477-7D3C-E805EA36F3C4}"/>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3D31CFE6-A626-A14F-11E1-236BC71277F8}"/>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B135A67A-4780-D294-531C-E09EAD2A5471}"/>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FD8E31D6-EF92-36E0-BB1B-E6A3A1812F8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AB96855B-6864-9691-F0CC-67E6B874038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DEB0565E-4E36-F72B-A108-0261C18766FF}"/>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9C0D424E-FE7F-7E2F-1E94-BB1DFE4145ED}"/>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E9648961-0E05-0C10-D12B-7E294508462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E306C516-6BBF-687C-8951-B1042A32E51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7304821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57EFBEA5-19EB-E6BD-6C64-819E326C563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19B7852-D16C-6E14-AE4F-3071EAC1C0E6}"/>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A4FA76C6-F11B-E72F-C320-FFCFB16321F6}"/>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B283FD2D-EBCE-6110-4F93-C4190290AFC5}"/>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A18BBE5F-05BA-FCDA-56A5-60E642721D24}"/>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0C494486-0B50-C0A7-18D2-15ECCAFCEFF0}"/>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EC843B1B-56E6-BB27-1D68-CD4EADA504AF}"/>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7027F778-BDE1-158C-84C4-B843480879DC}"/>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718CC293-3E14-8A71-03E4-7BE481869B7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211F69B5-AC14-7133-ADCF-D8D85781AA0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9B9F096B-79A4-F0AD-526F-F1085A1ACEBC}"/>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601F4D88-2FFE-45C2-6214-34DE73D74395}"/>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750A1C58-105A-15FB-A4B9-31A27B7A294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2A7D1F08-306A-09AA-7DE9-47C9FBB6FF7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6616525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CF28505A-A2B3-BE2B-50A9-A40249A4987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8311322-A7D5-E5B0-AED1-E6594643DFCB}"/>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55B6D1FF-5A59-511F-9AB2-808C458F44E2}"/>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411CEF6F-946E-A4D4-2E7F-B1B746C3CA70}"/>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F39F0682-B986-ADCE-BBD4-8A31D76F059E}"/>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D25429D2-6275-6C96-32D9-B21482BB8CA1}"/>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D8723EB0-F649-A866-29D2-49217987D8B7}"/>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68FEBF93-FA0B-A984-03D4-C94F5B9B3536}"/>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DE16C5F9-EF63-254C-769F-9580EE9D4AF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898E37A7-7184-116D-8D45-25FD09AA9A8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D56AB4B5-99E4-CCCD-0E3C-0F3B826A7184}"/>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F0C336D5-5FB0-C90D-8D8D-110D31DD170B}"/>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E2285E61-1EF3-CB4D-7544-DDBC130DCDE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61C63D0-3601-9B23-1E66-11E1B488890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2096166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7F6D71A7-7D89-B332-5CEC-1391872EE90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E784774-25EE-A119-6A36-AE2DCFCAC6F8}"/>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8D31CDA2-6C89-4306-D57C-724C3C469CB8}"/>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29797B05-55BF-C43C-4760-B1722D8866BC}"/>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DE30DECE-654A-E014-BE4F-5FC26C619130}"/>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77787F87-3336-6BF1-79B8-39D18E015E2F}"/>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0E2C788D-6AB3-3CA7-E3B8-07FEC80EE9B8}"/>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3D741152-47A1-DB6E-AE29-C5C72EDF8CFC}"/>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81C8CBAC-9EC3-B54B-AB98-EF40A7C8CF8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52672240-46D3-6C7A-C7D6-6C15A048D63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76C00FD6-16A2-DDD5-A56E-9FA35F51498E}"/>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AB8D1AAC-6791-C469-9D29-1FEDF4F07B8E}"/>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8BD279A7-4CEB-C993-5892-C05D3423A08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73532E3B-F7EA-62FC-E93C-D22CF269056E}"/>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8882938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30BEA2E6-1D71-B34E-0EF1-8D9E3A3AB5A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FB69596-83D7-DDC4-C0B6-AD658C9770B7}"/>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3A4A8946-214E-D822-9659-DC554B12B363}"/>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AC60BC7C-DC8D-A434-DAC3-A6732FF746F6}"/>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56526113-FAE0-A9FD-42E0-1380B2A71ABA}"/>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95D6219F-07F4-8C88-527F-27924AA14F16}"/>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3DD25DEE-E2FA-8B78-DE11-00326C73E628}"/>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B468ED0C-BF3B-DE99-1480-9BEB85F281C2}"/>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65243732-150D-3E76-CC55-5F9ADAC99EA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0AC30625-8888-789D-749C-A674BB7C64F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833759FA-B064-B789-C4A1-5F58002E4420}"/>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BD07ACCB-C38B-1FE3-0A6C-111F7634930C}"/>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CFA18665-7C63-86BA-330C-A0A2EFAE4BB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CD5865AB-FCEA-1A08-E341-9900040E9C3E}"/>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2731781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06E66696-DFF6-A91D-052B-7C5702C8047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9EF11ED-32A8-2634-CEF8-250B79DE2DB6}"/>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D1ADA1F7-657B-63EC-9219-19BC0B36E06D}"/>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BB9EEE73-A85A-5C02-9795-2104142A428F}"/>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16B04E18-A436-6489-528E-CE7C18661FAC}"/>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537FB473-3322-99A0-54D5-89E5C266BA48}"/>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2F8DE2BF-F18D-FB93-E972-0E0B4B7A682D}"/>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thinh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061C1B0B-ECB5-0DDD-2024-A3F4295C5ACE}"/>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6C044A5-423B-59CE-1313-D46BE516AEA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61A51B98-135F-36A3-747A-023D9E23268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8B04B7BE-680D-8357-6DB0-576F4BD673A0}"/>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ADA356F9-1127-C5BA-C844-DC2E82895C91}"/>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9EB285EB-0B4A-F3C5-6AF8-9BA0A58A12A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14DA1619-6380-F239-E690-1C0AF711CF0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40964110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ACE12DD9-0CBE-43EB-29A8-895A953B8B8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60819D3-43DB-D85C-D485-F8EA38C09429}"/>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65D83929-E995-DA95-122C-6E74D335EC9A}"/>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B8166277-391B-088D-2CC7-2984D608A307}"/>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324C3058-270C-9ADC-4C8E-B778413BD5A0}"/>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022C373D-7549-56EC-3B08-B879914752EB}"/>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911FE46A-299E-6D21-7A22-1CF9C956DF7F}"/>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9BA7EF51-C44C-D89D-1315-48A1FB40C598}"/>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F06BCBF4-62C4-69B5-9AE4-2B7AF0088B3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9F6916C5-8ECD-C73C-AAF6-362EFEB27FC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23E37B3D-F413-77A2-BEDB-F79885B7DB9B}"/>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DACFC440-7FDE-1734-AED1-FB424AD7451C}"/>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2D5A0E71-AB58-5AC3-DBD9-C3BE354B22C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48AC1C3-47E4-021E-777C-DACA67047C5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1557880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891042C7-C2CC-630C-E972-9E47162A84F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DE7C5B4-073E-BF73-7080-F28D7F81B066}"/>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AAA91898-BED4-28B9-EB6B-8FCD4CDF3E89}"/>
              </a:ext>
            </a:extLst>
          </p:cNvPr>
          <p:cNvSpPr/>
          <p:nvPr/>
        </p:nvSpPr>
        <p:spPr>
          <a:xfrm>
            <a:off x="1066800" y="1028700"/>
            <a:ext cx="16382999"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C0614D27-04A1-1657-5B62-0A784CDBF454}"/>
              </a:ext>
            </a:extLst>
          </p:cNvPr>
          <p:cNvGrpSpPr/>
          <p:nvPr/>
        </p:nvGrpSpPr>
        <p:grpSpPr>
          <a:xfrm>
            <a:off x="4171264" y="2526457"/>
            <a:ext cx="7813039" cy="4861619"/>
            <a:chOff x="0" y="0"/>
            <a:chExt cx="1975504" cy="1229246"/>
          </a:xfrm>
        </p:grpSpPr>
        <p:sp>
          <p:nvSpPr>
            <p:cNvPr id="5" name="Freeform 5">
              <a:extLst>
                <a:ext uri="{FF2B5EF4-FFF2-40B4-BE49-F238E27FC236}">
                  <a16:creationId xmlns:a16="http://schemas.microsoft.com/office/drawing/2014/main" id="{28F98FCD-F407-BDEB-30A7-A53392CD81EF}"/>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CC5A37C2-46EF-E455-E8C6-7CB1FF4355D5}"/>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7FA9DD0B-9874-0F1E-7C6E-1C724F472C49}"/>
              </a:ext>
            </a:extLst>
          </p:cNvPr>
          <p:cNvSpPr txBox="1"/>
          <p:nvPr/>
        </p:nvSpPr>
        <p:spPr>
          <a:xfrm>
            <a:off x="3126783" y="2916962"/>
            <a:ext cx="10328833" cy="5011244"/>
          </a:xfrm>
          <a:prstGeom prst="rect">
            <a:avLst/>
          </a:prstGeom>
          <a:solidFill>
            <a:schemeClr val="bg1"/>
          </a:solidFill>
        </p:spPr>
        <p:txBody>
          <a:bodyPr wrap="square" lIns="0" tIns="0" rIns="0" bIns="0" rtlCol="0" anchor="t">
            <a:spAutoFit/>
          </a:bodyPr>
          <a:lstStyle/>
          <a:p>
            <a:pPr algn="ctr">
              <a:lnSpc>
                <a:spcPts val="12964"/>
              </a:lnSpc>
            </a:pPr>
            <a:r>
              <a:rPr lang="vi-VN" sz="14405">
                <a:solidFill>
                  <a:srgbClr val="242622"/>
                </a:solidFill>
                <a:latin typeface="Lilita One"/>
                <a:ea typeface="Lilita One"/>
                <a:cs typeface="Lilita One"/>
                <a:sym typeface="Lilita One"/>
              </a:rPr>
              <a:t>CHAPTER 12:</a:t>
            </a:r>
          </a:p>
          <a:p>
            <a:pPr algn="ctr">
              <a:lnSpc>
                <a:spcPts val="12964"/>
              </a:lnSpc>
            </a:pPr>
            <a:r>
              <a:rPr lang="vi-VN" sz="14405">
                <a:solidFill>
                  <a:srgbClr val="242622"/>
                </a:solidFill>
                <a:latin typeface="Lilita One"/>
                <a:ea typeface="Lilita One"/>
                <a:cs typeface="Lilita One"/>
                <a:sym typeface="Lilita One"/>
              </a:rPr>
              <a:t>I/O SYSTEMS</a:t>
            </a:r>
            <a:endParaRPr lang="en-US" sz="14405">
              <a:solidFill>
                <a:srgbClr val="242622"/>
              </a:solidFill>
              <a:latin typeface="Lilita One"/>
              <a:ea typeface="Lilita One"/>
              <a:cs typeface="Lilita One"/>
              <a:sym typeface="Lilita One"/>
            </a:endParaRPr>
          </a:p>
        </p:txBody>
      </p:sp>
      <p:grpSp>
        <p:nvGrpSpPr>
          <p:cNvPr id="8" name="Group 8">
            <a:extLst>
              <a:ext uri="{FF2B5EF4-FFF2-40B4-BE49-F238E27FC236}">
                <a16:creationId xmlns:a16="http://schemas.microsoft.com/office/drawing/2014/main" id="{53475829-7124-0F79-C0A2-7C4581E92E8B}"/>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6BE8759-D542-3714-6989-B871FDB9FCB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A555EF99-D2B3-5799-AB43-140F3C135E7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15F223D7-4E5B-860D-E8B3-55FB214F8A70}"/>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DD7CE3F9-D510-3C9E-B8DC-1EF0AF24F38A}"/>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185467E3-AAA0-A875-4EF0-8DE1F220093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3C97F6F9-CC5D-A41F-0149-AA159D2E110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28800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5E7E24AC-D05D-7F59-ADE8-37B3B6F89EF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F8813C4-7747-3EB0-75CD-9DFD8D6B9003}"/>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64EB0935-C8F2-58FD-5F63-6593013DAFA6}"/>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7E028649-08AB-7D44-583B-4CDB6B5C4B1E}"/>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0E5BD521-A9B0-4ED3-C81F-FE8CDC473E09}"/>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B01118E4-4C2F-3B2D-B646-6A12BAFDA454}"/>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CB636E44-184A-A395-D367-243024F71E01}"/>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156A2BC4-A597-88F0-9543-3064914988DD}"/>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3DD26826-19B2-39ED-7949-4A6CBB0A195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B9A82805-E621-6335-6708-AD61F069C65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E1B7AD08-CA29-2554-75E7-4599E0871306}"/>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FE75A882-4EA1-A168-68E3-28FFDCF0B0E9}"/>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B1FD84E1-63BA-A263-A5C7-822BB8EA468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467EDDE2-AEFD-E22C-8632-4AFC8938412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4785811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64645A14-5598-8F4C-8021-3CF4B557539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4BA0E0B-62B7-13AA-B286-D669E3025A03}"/>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8EB3FF76-E01D-C623-83D7-7397B16CFB41}"/>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9046DCE1-4495-713C-0432-D0ED3BD5224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0F961432-5540-4523-8B6A-9F79C6BDCF01}"/>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034566D1-F700-F44B-5FCB-EE9C2DC6AF9F}"/>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006B4A75-0D46-E2C4-9EBD-46F662FD1114}"/>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56B57B46-158F-FB21-9D8A-12AA9696FDB0}"/>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DA8B682A-4117-2819-FA35-3E9737BEB4A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1248720B-2E0A-6B5D-7A75-B48FE4F6BB7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74101E9A-80E6-832D-E386-77F82AB0D01D}"/>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5C977435-3071-BCD3-A8BD-61B4B5E7C00D}"/>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49E5CDA7-7C46-328C-1118-8F0E6C3893F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2995173E-504B-8A93-0C31-DC958F7D36D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42484056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65B9304A-7D93-2D25-4F8E-4DF33B8C7F7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A0182C6-4438-C1A0-31AF-AB728EBDAC6A}"/>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4638C0FB-E88D-7A19-E28E-C285C582A54C}"/>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7A02AE84-70BC-EBEB-9DA3-36726CCFE37C}"/>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340FBEDB-D12D-F112-484B-FF5F2DBFBCEE}"/>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0E6115F1-1793-0BC3-7784-FADD5147E0C3}"/>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DD1EDFE7-01C7-D27A-1FFE-0C05755EE826}"/>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25334938-E9D0-5677-C83B-EC3CA7BF9B37}"/>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EF31B70E-F777-44FC-87F2-EDB462DD6F4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28BCE84D-6DEE-DEA5-8CD6-43D1FE2BC21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C4C23326-32C5-5AEE-8770-6002F373191A}"/>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81CAE846-49F4-17C5-8F08-3CE4C3EC78F9}"/>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29C08191-8BB7-CA24-5495-0CEAECF8B4E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922EBF34-17FD-3ACB-8D68-CA0AAF4B727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1636448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40D4F970-D258-F4CB-E90C-E7B23E0C3A6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0028CAF-47C3-141C-2365-3D85BA0463F7}"/>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42CB4ED8-6670-398C-9C5D-881CF51DB357}"/>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20F1AB7A-A994-F08D-7E25-BCF85582E979}"/>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8672A150-B86C-2177-914F-7A313F22403E}"/>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F1B1B256-A078-A95B-4B31-CFFACFEB7792}"/>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A06F4B7E-5EC5-8558-06C5-24DC3EEB9C84}"/>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D8EFAF59-1F09-58D6-EABA-72308FC0A244}"/>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6488112E-A19E-1CB4-6584-4737689D4CC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1FEDBDDB-2EE6-2920-5EEF-7E877D26510E}"/>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19887781-3E2D-1C94-A78E-EFA25A381142}"/>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AC8E6194-A050-4E65-002D-60D67FCCA5F2}"/>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B1724DE2-1E75-B29C-B34B-3DA99B1A904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66C3F0D-8CDA-A73D-F68A-787997D2800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3927820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83DF0F6F-AE54-A055-BD07-E344017AA57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9C0F723-FA7C-008C-1EAF-6ED772F98863}"/>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D95D4401-6C79-AE1A-57AA-CA2D84F775B6}"/>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F58318C8-30B7-B3B9-77B3-A39B7A0BE4B7}"/>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6AE07FE0-3915-5412-7BDA-A92526990BB6}"/>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1EF6DC9F-DD81-DAF6-5BBA-5DDDDD02FD73}"/>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EF408344-E4E0-B9E2-093B-ACB9156207C8}"/>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421412DA-36DF-20AE-AAA8-4329318B37EA}"/>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01553759-4A39-1204-EEB3-CF9EF9CFDF3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CDC92267-45F0-DBE0-B020-D7BDE4EA88D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652A95BA-912C-2EAE-756D-87A0ECE30824}"/>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088B1E14-7237-4FD9-3A51-264A828CAAE6}"/>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3CF07AC4-E9A7-31EE-8E36-1D9DA2FE602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5704710C-B19F-9774-C908-7C1D30B8CEB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9489181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60276F4F-7BDA-0E68-C362-AB4029E377C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419760E-F2B0-2866-46A2-5915267D11DA}"/>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824DE3A1-32BF-E8B6-05CA-CDE1E5BEA634}"/>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44A579EF-F1B9-639F-FF71-E47EE9D17A7F}"/>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EB85F8CF-36CD-AC98-594C-B5AA8882BE12}"/>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FE04AC9D-498B-C22A-D4FD-506D22E432DF}"/>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4A2CD2AA-6912-F570-88EB-D5B6D0252729}"/>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D5C0EF96-A1ED-563D-855F-DADC7E8D4A75}"/>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8FE6C2C3-2869-F0DC-DAFE-D45066F1772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28458438-94CF-21C8-85BB-08C5A72F9A9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EEFAB5BD-A72D-51BD-BD51-841F3B368E91}"/>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CB4DBBFA-B60E-9E96-2ED8-DC4D7A9E231D}"/>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BBE380C5-C5FD-9285-297F-31226DE64AF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F0677C7-4387-A9A9-D159-1496F4B068B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8890318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14222623-3D94-E266-B910-71E866CB0EB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E5E213A-3940-B470-2B5C-F8DCCD81B969}"/>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D34F11F4-7725-7D69-9176-28286C3CD1E3}"/>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B88D0155-8D7C-D9CC-EC44-60EAA85BF730}"/>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E714AD43-28AC-59A2-C0F2-F5645584C4F8}"/>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641C8B9E-13CD-4EE2-C478-DBE4D6DDA5D7}"/>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88B612D4-2DA7-EE1E-379F-F67E5C65BED1}"/>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AC4851B9-0394-3A31-2153-9212CA8F446D}"/>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11CF726-C190-E959-C0F4-175629BCEEA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045DF9ED-7C45-CF64-EBA0-EC45CD09D0B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8BD88F1F-9CD8-8A87-2152-A57AC668E9B9}"/>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AECB8F47-D9CB-31E1-6E66-EC3DDFB0A9C4}"/>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B7FE229C-52EF-E5C4-1910-1A13B051FF9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9DC1C779-9BAA-6B87-D12A-73A91ECEF04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1373321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969C33AA-D779-33DC-A47F-6E381BCBA58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792151F-20B9-A32C-E801-11EE207715D9}"/>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19715237-C581-C2E2-E984-4DE80FC6CDBF}"/>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86F8DBF3-DE8A-7D9F-9A8B-71DC1B7C6A6F}"/>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5C6D37AF-BB7C-0D50-F1EC-7E1C5E211690}"/>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7FB2974A-90D4-0DE5-1490-CBD7962E418E}"/>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D86130FB-786F-197A-844A-693AE91F0598}"/>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FF1864D9-EBA5-6EB9-FE51-43FA8A755886}"/>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210543E-C74F-07C7-DB9F-8317D531E74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AE4450FC-B74B-A8F0-CED3-BFCBF24DF30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F53EA8F3-6F68-E4D1-5A71-C43F572B007E}"/>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C94ADC9D-AB1C-F681-8DD0-DBD0CE7BC541}"/>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D2EE771B-2D16-FA5E-0362-01708A42856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2A66450D-089C-1CF0-1B37-446521C9585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8645789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EE4C5119-84A1-7A6F-A78F-4EDEFC80DB2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0E6550D-7414-FAA2-D053-7DF27DE13F92}"/>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AB5A7B99-11AA-CE93-3B74-2BD0D25ACF87}"/>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4884F902-D6B8-2552-E925-7DE4C234CD7B}"/>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A87992C6-9E58-9246-C60A-1E6A3B14C97B}"/>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7C9A5FF7-B5D6-2515-0731-ECC6C6A0DABA}"/>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1B3D5CCD-205C-9647-58F8-AB2E74C86EAC}"/>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98B0E46C-50E5-DD1A-8C84-448798D2E653}"/>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19405404-753D-2390-EBCE-9FF923C7415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412C4494-905F-61F3-59DC-7E823CD8657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F42EBD62-235D-47EC-3B1F-E9D077F820A2}"/>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82F04789-599D-A199-64F2-5226FA5E7A0D}"/>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F4631A16-D11B-C12A-9CA6-2ADFD0FFB4F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DF4F1F13-4D06-34A9-CEDD-97E2478FAFF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4506616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3845B051-33AD-913A-BE6E-63B9AE4AF2E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109AA25-C828-B54B-A41D-8CF6DF214499}"/>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7793A124-FACB-BB40-7B2E-68AAE8BB424E}"/>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1213957A-8563-126B-A6B1-B4F16F7BEBB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C44BE885-0779-EE5D-6C8A-3515D98EBBF1}"/>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208B4DDB-FD8B-0576-553A-ED3509D22C27}"/>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879AF2CB-620E-3CCF-357F-4E038DDD956A}"/>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18E3B064-59B8-E6E1-8396-D9FB5BB7D183}"/>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65BE4EBE-7451-FE7D-D70E-5625A9CC206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35867F9A-6896-3E11-EA62-B15AB486C90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E9800AC6-B025-84CC-9C42-2AE9221712B5}"/>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C208975E-1C5B-9C86-DB26-4BE0F40A745D}"/>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EAB4A724-BEAB-9D94-36F4-56D4AD12C07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E7AD479A-B911-FD8F-0065-80FE5A747A9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3316848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grpSp>
        <p:nvGrpSpPr>
          <p:cNvPr id="5" name="Group 5"/>
          <p:cNvGrpSpPr/>
          <p:nvPr/>
        </p:nvGrpSpPr>
        <p:grpSpPr>
          <a:xfrm>
            <a:off x="4595404" y="545582"/>
            <a:ext cx="6425444" cy="1708124"/>
            <a:chOff x="0" y="41494"/>
            <a:chExt cx="1022628" cy="431894"/>
          </a:xfrm>
        </p:grpSpPr>
        <p:sp>
          <p:nvSpPr>
            <p:cNvPr id="6" name="Freeform 6"/>
            <p:cNvSpPr/>
            <p:nvPr/>
          </p:nvSpPr>
          <p:spPr>
            <a:xfrm>
              <a:off x="214371" y="41494"/>
              <a:ext cx="808257" cy="431894"/>
            </a:xfrm>
            <a:custGeom>
              <a:avLst/>
              <a:gdLst/>
              <a:ahLst/>
              <a:cxnLst/>
              <a:rect l="l" t="t" r="r" b="b"/>
              <a:pathLst>
                <a:path w="808257" h="431894">
                  <a:moveTo>
                    <a:pt x="121095" y="0"/>
                  </a:moveTo>
                  <a:lnTo>
                    <a:pt x="687162" y="0"/>
                  </a:lnTo>
                  <a:cubicBezTo>
                    <a:pt x="719278" y="0"/>
                    <a:pt x="750079" y="12758"/>
                    <a:pt x="772789" y="35468"/>
                  </a:cubicBezTo>
                  <a:cubicBezTo>
                    <a:pt x="795499" y="58178"/>
                    <a:pt x="808257" y="88979"/>
                    <a:pt x="808257" y="121095"/>
                  </a:cubicBezTo>
                  <a:lnTo>
                    <a:pt x="808257" y="310799"/>
                  </a:lnTo>
                  <a:cubicBezTo>
                    <a:pt x="808257" y="342915"/>
                    <a:pt x="795499" y="373716"/>
                    <a:pt x="772789" y="396426"/>
                  </a:cubicBezTo>
                  <a:cubicBezTo>
                    <a:pt x="750079" y="419136"/>
                    <a:pt x="719278" y="431894"/>
                    <a:pt x="687162" y="431894"/>
                  </a:cubicBezTo>
                  <a:lnTo>
                    <a:pt x="121095" y="431894"/>
                  </a:lnTo>
                  <a:cubicBezTo>
                    <a:pt x="88979" y="431894"/>
                    <a:pt x="58178" y="419136"/>
                    <a:pt x="35468" y="396426"/>
                  </a:cubicBezTo>
                  <a:cubicBezTo>
                    <a:pt x="12758" y="373716"/>
                    <a:pt x="0" y="342915"/>
                    <a:pt x="0" y="310799"/>
                  </a:cubicBezTo>
                  <a:lnTo>
                    <a:pt x="0" y="121095"/>
                  </a:lnTo>
                  <a:cubicBezTo>
                    <a:pt x="0" y="88979"/>
                    <a:pt x="12758" y="58178"/>
                    <a:pt x="35468" y="35468"/>
                  </a:cubicBezTo>
                  <a:cubicBezTo>
                    <a:pt x="58178" y="12758"/>
                    <a:pt x="88979" y="0"/>
                    <a:pt x="121095" y="0"/>
                  </a:cubicBezTo>
                  <a:close/>
                </a:path>
              </a:pathLst>
            </a:custGeom>
            <a:solidFill>
              <a:srgbClr val="4C6C36"/>
            </a:solidFill>
          </p:spPr>
          <p:txBody>
            <a:bodyPr/>
            <a:lstStyle/>
            <a:p>
              <a:endParaRPr lang="en-US"/>
            </a:p>
          </p:txBody>
        </p:sp>
        <p:sp>
          <p:nvSpPr>
            <p:cNvPr id="7" name="TextBox 7"/>
            <p:cNvSpPr txBox="1"/>
            <p:nvPr/>
          </p:nvSpPr>
          <p:spPr>
            <a:xfrm>
              <a:off x="0" y="57150"/>
              <a:ext cx="808257" cy="374744"/>
            </a:xfrm>
            <a:prstGeom prst="rect">
              <a:avLst/>
            </a:prstGeom>
          </p:spPr>
          <p:txBody>
            <a:bodyPr lIns="50800" tIns="50800" rIns="50800" bIns="50800" rtlCol="0" anchor="ctr"/>
            <a:lstStyle/>
            <a:p>
              <a:pPr algn="ctr">
                <a:lnSpc>
                  <a:spcPts val="3200"/>
                </a:lnSpc>
              </a:pPr>
              <a:endParaRPr lang="en-US" sz="3200">
                <a:solidFill>
                  <a:srgbClr val="FFFFFF"/>
                </a:solidFill>
                <a:latin typeface="Solway"/>
                <a:ea typeface="Solway"/>
                <a:cs typeface="Solway"/>
                <a:sym typeface="Solway"/>
              </a:endParaRPr>
            </a:p>
          </p:txBody>
        </p:sp>
      </p:grpSp>
      <p:grpSp>
        <p:nvGrpSpPr>
          <p:cNvPr id="36" name="Group 35">
            <a:extLst>
              <a:ext uri="{FF2B5EF4-FFF2-40B4-BE49-F238E27FC236}">
                <a16:creationId xmlns:a16="http://schemas.microsoft.com/office/drawing/2014/main" id="{7C92F9FA-C1FA-0EFB-DA1B-4CA8B5338CF1}"/>
              </a:ext>
            </a:extLst>
          </p:cNvPr>
          <p:cNvGrpSpPr/>
          <p:nvPr/>
        </p:nvGrpSpPr>
        <p:grpSpPr>
          <a:xfrm>
            <a:off x="62989" y="2806356"/>
            <a:ext cx="4139016" cy="4498611"/>
            <a:chOff x="692516" y="1342663"/>
            <a:chExt cx="2759344" cy="2999074"/>
          </a:xfrm>
        </p:grpSpPr>
        <p:sp>
          <p:nvSpPr>
            <p:cNvPr id="37" name="Freeform: Shape 36">
              <a:extLst>
                <a:ext uri="{FF2B5EF4-FFF2-40B4-BE49-F238E27FC236}">
                  <a16:creationId xmlns:a16="http://schemas.microsoft.com/office/drawing/2014/main" id="{D9782F80-6B8C-32E8-880E-340E2818D9E6}"/>
                </a:ext>
              </a:extLst>
            </p:cNvPr>
            <p:cNvSpPr/>
            <p:nvPr/>
          </p:nvSpPr>
          <p:spPr>
            <a:xfrm>
              <a:off x="1875816" y="1342663"/>
              <a:ext cx="1576044" cy="1499537"/>
            </a:xfrm>
            <a:custGeom>
              <a:avLst/>
              <a:gdLst>
                <a:gd name="connsiteX0" fmla="*/ 0 w 1239164"/>
                <a:gd name="connsiteY0" fmla="*/ 0 h 1235469"/>
                <a:gd name="connsiteX1" fmla="*/ 124455 w 1239164"/>
                <a:gd name="connsiteY1" fmla="*/ 6284 h 1235469"/>
                <a:gd name="connsiteX2" fmla="*/ 1233826 w 1239164"/>
                <a:gd name="connsiteY2" fmla="*/ 1122721 h 1235469"/>
                <a:gd name="connsiteX3" fmla="*/ 1239164 w 1239164"/>
                <a:gd name="connsiteY3" fmla="*/ 1235469 h 1235469"/>
                <a:gd name="connsiteX4" fmla="*/ 0 w 1239164"/>
                <a:gd name="connsiteY4" fmla="*/ 1235469 h 1235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9164" h="1235469">
                  <a:moveTo>
                    <a:pt x="0" y="0"/>
                  </a:moveTo>
                  <a:lnTo>
                    <a:pt x="124455" y="6284"/>
                  </a:lnTo>
                  <a:cubicBezTo>
                    <a:pt x="711598" y="65912"/>
                    <a:pt x="1177839" y="534508"/>
                    <a:pt x="1233826" y="1122721"/>
                  </a:cubicBezTo>
                  <a:lnTo>
                    <a:pt x="1239164" y="1235469"/>
                  </a:lnTo>
                  <a:lnTo>
                    <a:pt x="0" y="1235469"/>
                  </a:lnTo>
                  <a:close/>
                </a:path>
              </a:pathLst>
            </a:custGeom>
            <a:solidFill>
              <a:srgbClr val="004C22"/>
            </a:solidFill>
            <a:ln>
              <a:noFill/>
            </a:ln>
            <a:effectLst>
              <a:outerShdw blurRad="127000" dist="38100" dir="2700000" sx="99000" sy="99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vi-VN" sz="2700"/>
            </a:p>
          </p:txBody>
        </p:sp>
        <p:sp>
          <p:nvSpPr>
            <p:cNvPr id="38" name="Freeform: Shape 37">
              <a:extLst>
                <a:ext uri="{FF2B5EF4-FFF2-40B4-BE49-F238E27FC236}">
                  <a16:creationId xmlns:a16="http://schemas.microsoft.com/office/drawing/2014/main" id="{EF791F57-0FAA-004D-26F7-65044F7E3530}"/>
                </a:ext>
              </a:extLst>
            </p:cNvPr>
            <p:cNvSpPr/>
            <p:nvPr/>
          </p:nvSpPr>
          <p:spPr>
            <a:xfrm rot="5400000">
              <a:off x="1914069" y="2803947"/>
              <a:ext cx="1499537" cy="1576044"/>
            </a:xfrm>
            <a:custGeom>
              <a:avLst/>
              <a:gdLst>
                <a:gd name="connsiteX0" fmla="*/ 0 w 1239164"/>
                <a:gd name="connsiteY0" fmla="*/ 0 h 1235469"/>
                <a:gd name="connsiteX1" fmla="*/ 124455 w 1239164"/>
                <a:gd name="connsiteY1" fmla="*/ 6284 h 1235469"/>
                <a:gd name="connsiteX2" fmla="*/ 1233826 w 1239164"/>
                <a:gd name="connsiteY2" fmla="*/ 1122721 h 1235469"/>
                <a:gd name="connsiteX3" fmla="*/ 1239164 w 1239164"/>
                <a:gd name="connsiteY3" fmla="*/ 1235469 h 1235469"/>
                <a:gd name="connsiteX4" fmla="*/ 0 w 1239164"/>
                <a:gd name="connsiteY4" fmla="*/ 1235469 h 1235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9164" h="1235469">
                  <a:moveTo>
                    <a:pt x="0" y="0"/>
                  </a:moveTo>
                  <a:lnTo>
                    <a:pt x="124455" y="6284"/>
                  </a:lnTo>
                  <a:cubicBezTo>
                    <a:pt x="711598" y="65912"/>
                    <a:pt x="1177839" y="534508"/>
                    <a:pt x="1233826" y="1122721"/>
                  </a:cubicBezTo>
                  <a:lnTo>
                    <a:pt x="1239164" y="1235469"/>
                  </a:lnTo>
                  <a:lnTo>
                    <a:pt x="0" y="1235469"/>
                  </a:lnTo>
                  <a:close/>
                </a:path>
              </a:pathLst>
            </a:custGeom>
            <a:solidFill>
              <a:srgbClr val="FFC000"/>
            </a:solidFill>
            <a:ln>
              <a:noFill/>
            </a:ln>
            <a:effectLst>
              <a:outerShdw blurRad="127000" dist="38100" dir="2700000" sx="99000" sy="99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vi-VN" sz="2700"/>
            </a:p>
          </p:txBody>
        </p:sp>
        <p:sp>
          <p:nvSpPr>
            <p:cNvPr id="39" name="Flowchart: Connector 38">
              <a:extLst>
                <a:ext uri="{FF2B5EF4-FFF2-40B4-BE49-F238E27FC236}">
                  <a16:creationId xmlns:a16="http://schemas.microsoft.com/office/drawing/2014/main" id="{85855D0B-BFD9-70CE-BA81-1987369859E7}"/>
                </a:ext>
              </a:extLst>
            </p:cNvPr>
            <p:cNvSpPr/>
            <p:nvPr/>
          </p:nvSpPr>
          <p:spPr>
            <a:xfrm>
              <a:off x="692516" y="1589900"/>
              <a:ext cx="2484000" cy="2484000"/>
            </a:xfrm>
            <a:prstGeom prst="flowChartConnector">
              <a:avLst/>
            </a:prstGeom>
            <a:solidFill>
              <a:schemeClr val="bg1"/>
            </a:solidFill>
            <a:ln>
              <a:noFill/>
            </a:ln>
            <a:effectLst>
              <a:outerShdw blurRad="127000" dist="38100" dir="2700000" sx="99000" sy="99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2700"/>
            </a:p>
          </p:txBody>
        </p:sp>
      </p:grpSp>
      <p:sp>
        <p:nvSpPr>
          <p:cNvPr id="76" name="TextBox 22"/>
          <p:cNvSpPr txBox="1"/>
          <p:nvPr/>
        </p:nvSpPr>
        <p:spPr>
          <a:xfrm>
            <a:off x="-441757" y="4048030"/>
            <a:ext cx="4650375" cy="2213555"/>
          </a:xfrm>
          <a:prstGeom prst="rect">
            <a:avLst/>
          </a:prstGeom>
        </p:spPr>
        <p:txBody>
          <a:bodyPr wrap="square" lIns="0" tIns="0" rIns="0" bIns="0" rtlCol="0" anchor="t">
            <a:spAutoFit/>
          </a:bodyPr>
          <a:lstStyle/>
          <a:p>
            <a:pPr algn="ctr">
              <a:lnSpc>
                <a:spcPts val="8640"/>
              </a:lnSpc>
            </a:pPr>
            <a:r>
              <a:rPr lang="vi-VN" sz="9600">
                <a:solidFill>
                  <a:srgbClr val="242622"/>
                </a:solidFill>
                <a:latin typeface="Lilita One"/>
                <a:ea typeface="Lilita One"/>
                <a:cs typeface="Lilita One"/>
                <a:sym typeface="Lilita One"/>
              </a:rPr>
              <a:t>Tóm </a:t>
            </a:r>
          </a:p>
          <a:p>
            <a:pPr algn="ctr">
              <a:lnSpc>
                <a:spcPts val="8640"/>
              </a:lnSpc>
            </a:pPr>
            <a:r>
              <a:rPr lang="vi-VN" sz="9600">
                <a:solidFill>
                  <a:srgbClr val="242622"/>
                </a:solidFill>
                <a:latin typeface="Lilita One"/>
                <a:ea typeface="Lilita One"/>
                <a:cs typeface="Lilita One"/>
                <a:sym typeface="Lilita One"/>
              </a:rPr>
              <a:t>tắt</a:t>
            </a:r>
          </a:p>
        </p:txBody>
      </p:sp>
      <p:grpSp>
        <p:nvGrpSpPr>
          <p:cNvPr id="21" name="Group 17">
            <a:extLst>
              <a:ext uri="{FF2B5EF4-FFF2-40B4-BE49-F238E27FC236}">
                <a16:creationId xmlns:a16="http://schemas.microsoft.com/office/drawing/2014/main" id="{B97EE92D-62DF-D7B2-45AF-3F8FC073D4F6}"/>
              </a:ext>
            </a:extLst>
          </p:cNvPr>
          <p:cNvGrpSpPr/>
          <p:nvPr/>
        </p:nvGrpSpPr>
        <p:grpSpPr>
          <a:xfrm>
            <a:off x="7743622" y="4050164"/>
            <a:ext cx="4800600" cy="1767864"/>
            <a:chOff x="0" y="0"/>
            <a:chExt cx="808257" cy="431894"/>
          </a:xfrm>
        </p:grpSpPr>
        <p:sp>
          <p:nvSpPr>
            <p:cNvPr id="22" name="Freeform 18">
              <a:extLst>
                <a:ext uri="{FF2B5EF4-FFF2-40B4-BE49-F238E27FC236}">
                  <a16:creationId xmlns:a16="http://schemas.microsoft.com/office/drawing/2014/main" id="{DBC2B19A-DB24-64D4-0672-97A2FA3948BB}"/>
                </a:ext>
              </a:extLst>
            </p:cNvPr>
            <p:cNvSpPr/>
            <p:nvPr/>
          </p:nvSpPr>
          <p:spPr>
            <a:xfrm>
              <a:off x="0" y="0"/>
              <a:ext cx="808257" cy="431894"/>
            </a:xfrm>
            <a:custGeom>
              <a:avLst/>
              <a:gdLst/>
              <a:ahLst/>
              <a:cxnLst/>
              <a:rect l="l" t="t" r="r" b="b"/>
              <a:pathLst>
                <a:path w="808257" h="431894">
                  <a:moveTo>
                    <a:pt x="121095" y="0"/>
                  </a:moveTo>
                  <a:lnTo>
                    <a:pt x="687162" y="0"/>
                  </a:lnTo>
                  <a:cubicBezTo>
                    <a:pt x="719278" y="0"/>
                    <a:pt x="750079" y="12758"/>
                    <a:pt x="772789" y="35468"/>
                  </a:cubicBezTo>
                  <a:cubicBezTo>
                    <a:pt x="795499" y="58178"/>
                    <a:pt x="808257" y="88979"/>
                    <a:pt x="808257" y="121095"/>
                  </a:cubicBezTo>
                  <a:lnTo>
                    <a:pt x="808257" y="310799"/>
                  </a:lnTo>
                  <a:cubicBezTo>
                    <a:pt x="808257" y="342915"/>
                    <a:pt x="795499" y="373716"/>
                    <a:pt x="772789" y="396426"/>
                  </a:cubicBezTo>
                  <a:cubicBezTo>
                    <a:pt x="750079" y="419136"/>
                    <a:pt x="719278" y="431894"/>
                    <a:pt x="687162" y="431894"/>
                  </a:cubicBezTo>
                  <a:lnTo>
                    <a:pt x="121095" y="431894"/>
                  </a:lnTo>
                  <a:cubicBezTo>
                    <a:pt x="88979" y="431894"/>
                    <a:pt x="58178" y="419136"/>
                    <a:pt x="35468" y="396426"/>
                  </a:cubicBezTo>
                  <a:cubicBezTo>
                    <a:pt x="12758" y="373716"/>
                    <a:pt x="0" y="342915"/>
                    <a:pt x="0" y="310799"/>
                  </a:cubicBezTo>
                  <a:lnTo>
                    <a:pt x="0" y="121095"/>
                  </a:lnTo>
                  <a:cubicBezTo>
                    <a:pt x="0" y="88979"/>
                    <a:pt x="12758" y="58178"/>
                    <a:pt x="35468" y="35468"/>
                  </a:cubicBezTo>
                  <a:cubicBezTo>
                    <a:pt x="58178" y="12758"/>
                    <a:pt x="88979" y="0"/>
                    <a:pt x="121095" y="0"/>
                  </a:cubicBezTo>
                  <a:close/>
                </a:path>
              </a:pathLst>
            </a:custGeom>
            <a:solidFill>
              <a:srgbClr val="4C6C36"/>
            </a:solidFill>
          </p:spPr>
          <p:txBody>
            <a:bodyPr/>
            <a:lstStyle/>
            <a:p>
              <a:endParaRPr lang="en-US"/>
            </a:p>
          </p:txBody>
        </p:sp>
        <p:sp>
          <p:nvSpPr>
            <p:cNvPr id="23" name="TextBox 19">
              <a:extLst>
                <a:ext uri="{FF2B5EF4-FFF2-40B4-BE49-F238E27FC236}">
                  <a16:creationId xmlns:a16="http://schemas.microsoft.com/office/drawing/2014/main" id="{BC5BABFC-81E1-69CC-E217-663679D17044}"/>
                </a:ext>
              </a:extLst>
            </p:cNvPr>
            <p:cNvSpPr txBox="1"/>
            <p:nvPr/>
          </p:nvSpPr>
          <p:spPr>
            <a:xfrm>
              <a:off x="0" y="57150"/>
              <a:ext cx="808257" cy="374744"/>
            </a:xfrm>
            <a:prstGeom prst="rect">
              <a:avLst/>
            </a:prstGeom>
          </p:spPr>
          <p:txBody>
            <a:bodyPr lIns="50800" tIns="50800" rIns="50800" bIns="50800" rtlCol="0" anchor="ctr"/>
            <a:lstStyle/>
            <a:p>
              <a:pPr algn="ctr">
                <a:lnSpc>
                  <a:spcPts val="3200"/>
                </a:lnSpc>
              </a:pPr>
              <a:endParaRPr lang="en-US" sz="3200">
                <a:solidFill>
                  <a:srgbClr val="FFFFFF"/>
                </a:solidFill>
                <a:latin typeface="Solway"/>
                <a:ea typeface="Solway"/>
                <a:cs typeface="Solway"/>
                <a:sym typeface="Solway"/>
              </a:endParaRPr>
            </a:p>
          </p:txBody>
        </p:sp>
      </p:grpSp>
      <p:grpSp>
        <p:nvGrpSpPr>
          <p:cNvPr id="24" name="Group 17">
            <a:extLst>
              <a:ext uri="{FF2B5EF4-FFF2-40B4-BE49-F238E27FC236}">
                <a16:creationId xmlns:a16="http://schemas.microsoft.com/office/drawing/2014/main" id="{F8655344-9DF8-6733-83DB-844C09E7A776}"/>
              </a:ext>
            </a:extLst>
          </p:cNvPr>
          <p:cNvGrpSpPr/>
          <p:nvPr/>
        </p:nvGrpSpPr>
        <p:grpSpPr>
          <a:xfrm>
            <a:off x="6338373" y="7708003"/>
            <a:ext cx="4087154" cy="1708124"/>
            <a:chOff x="0" y="0"/>
            <a:chExt cx="808257" cy="431894"/>
          </a:xfrm>
        </p:grpSpPr>
        <p:sp>
          <p:nvSpPr>
            <p:cNvPr id="25" name="Freeform 18">
              <a:extLst>
                <a:ext uri="{FF2B5EF4-FFF2-40B4-BE49-F238E27FC236}">
                  <a16:creationId xmlns:a16="http://schemas.microsoft.com/office/drawing/2014/main" id="{83B41F3A-4750-F3F5-11FF-93A7268C80B7}"/>
                </a:ext>
              </a:extLst>
            </p:cNvPr>
            <p:cNvSpPr/>
            <p:nvPr/>
          </p:nvSpPr>
          <p:spPr>
            <a:xfrm>
              <a:off x="0" y="0"/>
              <a:ext cx="808257" cy="431894"/>
            </a:xfrm>
            <a:custGeom>
              <a:avLst/>
              <a:gdLst/>
              <a:ahLst/>
              <a:cxnLst/>
              <a:rect l="l" t="t" r="r" b="b"/>
              <a:pathLst>
                <a:path w="808257" h="431894">
                  <a:moveTo>
                    <a:pt x="121095" y="0"/>
                  </a:moveTo>
                  <a:lnTo>
                    <a:pt x="687162" y="0"/>
                  </a:lnTo>
                  <a:cubicBezTo>
                    <a:pt x="719278" y="0"/>
                    <a:pt x="750079" y="12758"/>
                    <a:pt x="772789" y="35468"/>
                  </a:cubicBezTo>
                  <a:cubicBezTo>
                    <a:pt x="795499" y="58178"/>
                    <a:pt x="808257" y="88979"/>
                    <a:pt x="808257" y="121095"/>
                  </a:cubicBezTo>
                  <a:lnTo>
                    <a:pt x="808257" y="310799"/>
                  </a:lnTo>
                  <a:cubicBezTo>
                    <a:pt x="808257" y="342915"/>
                    <a:pt x="795499" y="373716"/>
                    <a:pt x="772789" y="396426"/>
                  </a:cubicBezTo>
                  <a:cubicBezTo>
                    <a:pt x="750079" y="419136"/>
                    <a:pt x="719278" y="431894"/>
                    <a:pt x="687162" y="431894"/>
                  </a:cubicBezTo>
                  <a:lnTo>
                    <a:pt x="121095" y="431894"/>
                  </a:lnTo>
                  <a:cubicBezTo>
                    <a:pt x="88979" y="431894"/>
                    <a:pt x="58178" y="419136"/>
                    <a:pt x="35468" y="396426"/>
                  </a:cubicBezTo>
                  <a:cubicBezTo>
                    <a:pt x="12758" y="373716"/>
                    <a:pt x="0" y="342915"/>
                    <a:pt x="0" y="310799"/>
                  </a:cubicBezTo>
                  <a:lnTo>
                    <a:pt x="0" y="121095"/>
                  </a:lnTo>
                  <a:cubicBezTo>
                    <a:pt x="0" y="88979"/>
                    <a:pt x="12758" y="58178"/>
                    <a:pt x="35468" y="35468"/>
                  </a:cubicBezTo>
                  <a:cubicBezTo>
                    <a:pt x="58178" y="12758"/>
                    <a:pt x="88979" y="0"/>
                    <a:pt x="121095" y="0"/>
                  </a:cubicBezTo>
                  <a:close/>
                </a:path>
              </a:pathLst>
            </a:custGeom>
            <a:solidFill>
              <a:srgbClr val="4C6C36"/>
            </a:solidFill>
          </p:spPr>
          <p:txBody>
            <a:bodyPr/>
            <a:lstStyle/>
            <a:p>
              <a:endParaRPr lang="en-US"/>
            </a:p>
          </p:txBody>
        </p:sp>
        <p:sp>
          <p:nvSpPr>
            <p:cNvPr id="33" name="TextBox 19">
              <a:extLst>
                <a:ext uri="{FF2B5EF4-FFF2-40B4-BE49-F238E27FC236}">
                  <a16:creationId xmlns:a16="http://schemas.microsoft.com/office/drawing/2014/main" id="{836C544C-C3BF-488D-3FD0-459ECBA6819A}"/>
                </a:ext>
              </a:extLst>
            </p:cNvPr>
            <p:cNvSpPr txBox="1"/>
            <p:nvPr/>
          </p:nvSpPr>
          <p:spPr>
            <a:xfrm>
              <a:off x="0" y="57150"/>
              <a:ext cx="808257" cy="374744"/>
            </a:xfrm>
            <a:prstGeom prst="rect">
              <a:avLst/>
            </a:prstGeom>
          </p:spPr>
          <p:txBody>
            <a:bodyPr lIns="50800" tIns="50800" rIns="50800" bIns="50800" rtlCol="0" anchor="ctr"/>
            <a:lstStyle/>
            <a:p>
              <a:pPr algn="ctr">
                <a:lnSpc>
                  <a:spcPts val="3200"/>
                </a:lnSpc>
              </a:pPr>
              <a:endParaRPr lang="en-US" sz="3200">
                <a:solidFill>
                  <a:srgbClr val="FFFFFF"/>
                </a:solidFill>
                <a:latin typeface="Solway"/>
                <a:ea typeface="Solway"/>
                <a:cs typeface="Solway"/>
                <a:sym typeface="Solway"/>
              </a:endParaRPr>
            </a:p>
          </p:txBody>
        </p:sp>
      </p:grpSp>
      <p:sp>
        <p:nvSpPr>
          <p:cNvPr id="49" name="TextBox 48">
            <a:extLst>
              <a:ext uri="{FF2B5EF4-FFF2-40B4-BE49-F238E27FC236}">
                <a16:creationId xmlns:a16="http://schemas.microsoft.com/office/drawing/2014/main" id="{4504A237-7796-17FD-E0FF-44BA305BE794}"/>
              </a:ext>
            </a:extLst>
          </p:cNvPr>
          <p:cNvSpPr txBox="1"/>
          <p:nvPr/>
        </p:nvSpPr>
        <p:spPr>
          <a:xfrm>
            <a:off x="6118426" y="745652"/>
            <a:ext cx="4527048" cy="1323439"/>
          </a:xfrm>
          <a:prstGeom prst="rect">
            <a:avLst/>
          </a:prstGeom>
          <a:noFill/>
        </p:spPr>
        <p:txBody>
          <a:bodyPr wrap="square" rtlCol="0">
            <a:spAutoFit/>
          </a:bodyPr>
          <a:lstStyle/>
          <a:p>
            <a:pPr algn="ctr"/>
            <a:r>
              <a:rPr lang="vi-VN" sz="4000" b="1">
                <a:latin typeface="Lilita One" panose="020B0604020202020204" charset="0"/>
              </a:rPr>
              <a:t>Trả lời câu hỏi nhóm đặt ra</a:t>
            </a:r>
            <a:endParaRPr lang="en-US" sz="4000" b="1">
              <a:latin typeface="Lilita One" panose="020B0604020202020204" charset="0"/>
            </a:endParaRPr>
          </a:p>
        </p:txBody>
      </p:sp>
      <p:sp>
        <p:nvSpPr>
          <p:cNvPr id="51" name="TextBox 50">
            <a:extLst>
              <a:ext uri="{FF2B5EF4-FFF2-40B4-BE49-F238E27FC236}">
                <a16:creationId xmlns:a16="http://schemas.microsoft.com/office/drawing/2014/main" id="{7D1A9556-8839-7D6D-DA03-B978D43898E3}"/>
              </a:ext>
            </a:extLst>
          </p:cNvPr>
          <p:cNvSpPr txBox="1"/>
          <p:nvPr/>
        </p:nvSpPr>
        <p:spPr>
          <a:xfrm>
            <a:off x="8071689" y="4528599"/>
            <a:ext cx="4527048" cy="707886"/>
          </a:xfrm>
          <a:prstGeom prst="rect">
            <a:avLst/>
          </a:prstGeom>
          <a:noFill/>
        </p:spPr>
        <p:txBody>
          <a:bodyPr wrap="square" rtlCol="0">
            <a:spAutoFit/>
          </a:bodyPr>
          <a:lstStyle/>
          <a:p>
            <a:pPr algn="ctr"/>
            <a:r>
              <a:rPr lang="vi-VN" sz="4000" b="1">
                <a:latin typeface="Lilita One" panose="020B0604020202020204" charset="0"/>
              </a:rPr>
              <a:t>Nội dung lý thuyết</a:t>
            </a:r>
            <a:endParaRPr lang="en-US" sz="4000" b="1">
              <a:latin typeface="Lilita One" panose="020B0604020202020204" charset="0"/>
            </a:endParaRPr>
          </a:p>
        </p:txBody>
      </p:sp>
      <p:sp>
        <p:nvSpPr>
          <p:cNvPr id="52" name="TextBox 51">
            <a:extLst>
              <a:ext uri="{FF2B5EF4-FFF2-40B4-BE49-F238E27FC236}">
                <a16:creationId xmlns:a16="http://schemas.microsoft.com/office/drawing/2014/main" id="{37CE25A2-D21E-3AEA-AF6E-C5E24388E408}"/>
              </a:ext>
            </a:extLst>
          </p:cNvPr>
          <p:cNvSpPr txBox="1"/>
          <p:nvPr/>
        </p:nvSpPr>
        <p:spPr>
          <a:xfrm>
            <a:off x="6002426" y="8183539"/>
            <a:ext cx="4527048" cy="707886"/>
          </a:xfrm>
          <a:prstGeom prst="rect">
            <a:avLst/>
          </a:prstGeom>
          <a:noFill/>
        </p:spPr>
        <p:txBody>
          <a:bodyPr wrap="square" rtlCol="0">
            <a:spAutoFit/>
          </a:bodyPr>
          <a:lstStyle/>
          <a:p>
            <a:pPr algn="ctr"/>
            <a:r>
              <a:rPr lang="vi-VN" sz="4000" b="1">
                <a:latin typeface="Lilita One" panose="020B0604020202020204" charset="0"/>
              </a:rPr>
              <a:t>Ôn tập</a:t>
            </a:r>
            <a:endParaRPr lang="en-US" sz="4000" b="1">
              <a:latin typeface="Lilita One" panose="020B0604020202020204" charset="0"/>
            </a:endParaRPr>
          </a:p>
        </p:txBody>
      </p:sp>
      <p:sp>
        <p:nvSpPr>
          <p:cNvPr id="136" name="Freeform 5">
            <a:extLst>
              <a:ext uri="{FF2B5EF4-FFF2-40B4-BE49-F238E27FC236}">
                <a16:creationId xmlns:a16="http://schemas.microsoft.com/office/drawing/2014/main" id="{00F36130-E351-9357-8602-7FF63A1B0A1F}"/>
              </a:ext>
            </a:extLst>
          </p:cNvPr>
          <p:cNvSpPr/>
          <p:nvPr/>
        </p:nvSpPr>
        <p:spPr>
          <a:xfrm rot="18967730">
            <a:off x="-2160415" y="754470"/>
            <a:ext cx="5052236" cy="13480390"/>
          </a:xfrm>
          <a:custGeom>
            <a:avLst/>
            <a:gdLst/>
            <a:ahLst/>
            <a:cxnLst/>
            <a:rect l="l" t="t" r="r" b="b"/>
            <a:pathLst>
              <a:path w="5052236" h="13480390">
                <a:moveTo>
                  <a:pt x="0" y="0"/>
                </a:moveTo>
                <a:lnTo>
                  <a:pt x="5052235" y="0"/>
                </a:lnTo>
                <a:lnTo>
                  <a:pt x="5052235" y="13480390"/>
                </a:lnTo>
                <a:lnTo>
                  <a:pt x="0" y="134803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7" name="Freeform 5">
            <a:extLst>
              <a:ext uri="{FF2B5EF4-FFF2-40B4-BE49-F238E27FC236}">
                <a16:creationId xmlns:a16="http://schemas.microsoft.com/office/drawing/2014/main" id="{67238AD8-B9D0-3B7B-89B9-1A893008B0D8}"/>
              </a:ext>
            </a:extLst>
          </p:cNvPr>
          <p:cNvSpPr/>
          <p:nvPr/>
        </p:nvSpPr>
        <p:spPr>
          <a:xfrm rot="19902476">
            <a:off x="16885917" y="-5757222"/>
            <a:ext cx="5052236" cy="13480390"/>
          </a:xfrm>
          <a:custGeom>
            <a:avLst/>
            <a:gdLst/>
            <a:ahLst/>
            <a:cxnLst/>
            <a:rect l="l" t="t" r="r" b="b"/>
            <a:pathLst>
              <a:path w="5052236" h="13480390">
                <a:moveTo>
                  <a:pt x="0" y="0"/>
                </a:moveTo>
                <a:lnTo>
                  <a:pt x="5052235" y="0"/>
                </a:lnTo>
                <a:lnTo>
                  <a:pt x="5052235" y="13480390"/>
                </a:lnTo>
                <a:lnTo>
                  <a:pt x="0" y="13480390"/>
                </a:lnTo>
                <a:lnTo>
                  <a:pt x="0" y="0"/>
                </a:lnTo>
                <a:close/>
              </a:path>
            </a:pathLst>
          </a:custGeom>
          <a:blipFill>
            <a:blip r:embed="rId2">
              <a:extLst>
                <a:ext uri="{96DAC541-7B7A-43D3-8B79-37D633B846F1}">
                  <asvg:svgBlip xmlns:asvg="http://schemas.microsoft.com/office/drawing/2016/SVG/main" r:embed="rId3"/>
                </a:ext>
              </a:extLst>
            </a:blip>
            <a:stretch>
              <a:fillRect/>
            </a:stretch>
          </a:blipFill>
          <a:effectLst/>
        </p:spPr>
        <p:txBody>
          <a:bodyPr/>
          <a:lstStyle/>
          <a:p>
            <a:endParaRPr lang="en-US"/>
          </a:p>
        </p:txBody>
      </p:sp>
      <p:grpSp>
        <p:nvGrpSpPr>
          <p:cNvPr id="141" name="Group 12">
            <a:extLst>
              <a:ext uri="{FF2B5EF4-FFF2-40B4-BE49-F238E27FC236}">
                <a16:creationId xmlns:a16="http://schemas.microsoft.com/office/drawing/2014/main" id="{2802CC96-756B-F603-9B38-091727F483CC}"/>
              </a:ext>
            </a:extLst>
          </p:cNvPr>
          <p:cNvGrpSpPr/>
          <p:nvPr/>
        </p:nvGrpSpPr>
        <p:grpSpPr>
          <a:xfrm>
            <a:off x="4061241" y="10004928"/>
            <a:ext cx="1229249" cy="1229249"/>
            <a:chOff x="0" y="0"/>
            <a:chExt cx="812800" cy="812800"/>
          </a:xfrm>
        </p:grpSpPr>
        <p:sp>
          <p:nvSpPr>
            <p:cNvPr id="142" name="Freeform 13">
              <a:extLst>
                <a:ext uri="{FF2B5EF4-FFF2-40B4-BE49-F238E27FC236}">
                  <a16:creationId xmlns:a16="http://schemas.microsoft.com/office/drawing/2014/main" id="{3BFFFF9A-04E1-B084-38BE-38983172B8F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3" name="TextBox 14">
              <a:extLst>
                <a:ext uri="{FF2B5EF4-FFF2-40B4-BE49-F238E27FC236}">
                  <a16:creationId xmlns:a16="http://schemas.microsoft.com/office/drawing/2014/main" id="{29CA1B01-4712-1AE4-2564-62C89737E73E}"/>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4" name="Group 12">
            <a:extLst>
              <a:ext uri="{FF2B5EF4-FFF2-40B4-BE49-F238E27FC236}">
                <a16:creationId xmlns:a16="http://schemas.microsoft.com/office/drawing/2014/main" id="{A1B18374-1C89-272F-F556-8781FEAA663E}"/>
              </a:ext>
            </a:extLst>
          </p:cNvPr>
          <p:cNvGrpSpPr/>
          <p:nvPr/>
        </p:nvGrpSpPr>
        <p:grpSpPr>
          <a:xfrm>
            <a:off x="17673375" y="370620"/>
            <a:ext cx="1229249" cy="1229249"/>
            <a:chOff x="0" y="0"/>
            <a:chExt cx="812800" cy="812800"/>
          </a:xfrm>
        </p:grpSpPr>
        <p:sp>
          <p:nvSpPr>
            <p:cNvPr id="145" name="Freeform 13">
              <a:extLst>
                <a:ext uri="{FF2B5EF4-FFF2-40B4-BE49-F238E27FC236}">
                  <a16:creationId xmlns:a16="http://schemas.microsoft.com/office/drawing/2014/main" id="{12B87E9A-4905-4F85-FBBD-8DD69A91743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6" name="TextBox 14">
              <a:extLst>
                <a:ext uri="{FF2B5EF4-FFF2-40B4-BE49-F238E27FC236}">
                  <a16:creationId xmlns:a16="http://schemas.microsoft.com/office/drawing/2014/main" id="{F52FEC61-094C-43F9-DA9E-EBC0A6B83FD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67" name="Group 17">
            <a:extLst>
              <a:ext uri="{FF2B5EF4-FFF2-40B4-BE49-F238E27FC236}">
                <a16:creationId xmlns:a16="http://schemas.microsoft.com/office/drawing/2014/main" id="{019EAB03-7E51-1364-2575-EF41B7EE9FB7}"/>
              </a:ext>
            </a:extLst>
          </p:cNvPr>
          <p:cNvGrpSpPr/>
          <p:nvPr/>
        </p:nvGrpSpPr>
        <p:grpSpPr>
          <a:xfrm>
            <a:off x="-1501061" y="-484821"/>
            <a:ext cx="2399045" cy="3786475"/>
            <a:chOff x="0" y="0"/>
            <a:chExt cx="812800" cy="812800"/>
          </a:xfrm>
        </p:grpSpPr>
        <p:sp>
          <p:nvSpPr>
            <p:cNvPr id="168" name="Freeform 18">
              <a:extLst>
                <a:ext uri="{FF2B5EF4-FFF2-40B4-BE49-F238E27FC236}">
                  <a16:creationId xmlns:a16="http://schemas.microsoft.com/office/drawing/2014/main" id="{D79F697C-893B-6CDF-D5BA-C579B765B4A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169" name="TextBox 19">
              <a:extLst>
                <a:ext uri="{FF2B5EF4-FFF2-40B4-BE49-F238E27FC236}">
                  <a16:creationId xmlns:a16="http://schemas.microsoft.com/office/drawing/2014/main" id="{7AD40ADF-6CC5-3982-A816-F5DD80D46D9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0" name="Group 17">
            <a:extLst>
              <a:ext uri="{FF2B5EF4-FFF2-40B4-BE49-F238E27FC236}">
                <a16:creationId xmlns:a16="http://schemas.microsoft.com/office/drawing/2014/main" id="{2A73D017-25D5-ED13-7DA2-7AD9A3A07B94}"/>
              </a:ext>
            </a:extLst>
          </p:cNvPr>
          <p:cNvGrpSpPr/>
          <p:nvPr/>
        </p:nvGrpSpPr>
        <p:grpSpPr>
          <a:xfrm>
            <a:off x="16576202" y="8900967"/>
            <a:ext cx="2380291" cy="3114622"/>
            <a:chOff x="0" y="0"/>
            <a:chExt cx="812800" cy="812800"/>
          </a:xfrm>
        </p:grpSpPr>
        <p:sp>
          <p:nvSpPr>
            <p:cNvPr id="171" name="Freeform 18">
              <a:extLst>
                <a:ext uri="{FF2B5EF4-FFF2-40B4-BE49-F238E27FC236}">
                  <a16:creationId xmlns:a16="http://schemas.microsoft.com/office/drawing/2014/main" id="{F29C54A1-39CD-D987-51DB-21FECE50BA8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172" name="TextBox 19">
              <a:extLst>
                <a:ext uri="{FF2B5EF4-FFF2-40B4-BE49-F238E27FC236}">
                  <a16:creationId xmlns:a16="http://schemas.microsoft.com/office/drawing/2014/main" id="{4EE7750F-9EB2-3C92-7F71-6EA8BCCF4DC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1" name="Group 27">
            <a:extLst>
              <a:ext uri="{FF2B5EF4-FFF2-40B4-BE49-F238E27FC236}">
                <a16:creationId xmlns:a16="http://schemas.microsoft.com/office/drawing/2014/main" id="{E31D4733-F52A-0784-0417-7348298FDB36}"/>
              </a:ext>
            </a:extLst>
          </p:cNvPr>
          <p:cNvGrpSpPr/>
          <p:nvPr/>
        </p:nvGrpSpPr>
        <p:grpSpPr>
          <a:xfrm>
            <a:off x="5441410" y="1403042"/>
            <a:ext cx="982808" cy="982808"/>
            <a:chOff x="0" y="0"/>
            <a:chExt cx="812800" cy="812800"/>
          </a:xfrm>
          <a:solidFill>
            <a:srgbClr val="FFC000"/>
          </a:solidFill>
        </p:grpSpPr>
        <p:sp>
          <p:nvSpPr>
            <p:cNvPr id="32" name="Freeform 28">
              <a:extLst>
                <a:ext uri="{FF2B5EF4-FFF2-40B4-BE49-F238E27FC236}">
                  <a16:creationId xmlns:a16="http://schemas.microsoft.com/office/drawing/2014/main" id="{DBE337FD-1CFB-2B43-AF84-15C862E9D64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pFill/>
          </p:spPr>
          <p:txBody>
            <a:bodyPr/>
            <a:lstStyle/>
            <a:p>
              <a:endParaRPr lang="en-US">
                <a:latin typeface="Lilita One" panose="020B0604020202020204" charset="0"/>
              </a:endParaRPr>
            </a:p>
          </p:txBody>
        </p:sp>
        <p:sp>
          <p:nvSpPr>
            <p:cNvPr id="34" name="TextBox 29">
              <a:extLst>
                <a:ext uri="{FF2B5EF4-FFF2-40B4-BE49-F238E27FC236}">
                  <a16:creationId xmlns:a16="http://schemas.microsoft.com/office/drawing/2014/main" id="{0B6A395F-8F6F-F955-B929-D5858269D4E3}"/>
                </a:ext>
              </a:extLst>
            </p:cNvPr>
            <p:cNvSpPr txBox="1"/>
            <p:nvPr/>
          </p:nvSpPr>
          <p:spPr>
            <a:xfrm>
              <a:off x="76200" y="38100"/>
              <a:ext cx="660400" cy="698500"/>
            </a:xfrm>
            <a:prstGeom prst="rect">
              <a:avLst/>
            </a:prstGeom>
            <a:grpFill/>
          </p:spPr>
          <p:txBody>
            <a:bodyPr lIns="50800" tIns="50800" rIns="50800" bIns="50800" rtlCol="0" anchor="ctr"/>
            <a:lstStyle/>
            <a:p>
              <a:pPr algn="ctr">
                <a:lnSpc>
                  <a:spcPts val="2659"/>
                </a:lnSpc>
              </a:pPr>
              <a:endParaRPr lang="vi-VN" sz="4800" b="1"/>
            </a:p>
            <a:p>
              <a:pPr algn="ctr">
                <a:lnSpc>
                  <a:spcPts val="2659"/>
                </a:lnSpc>
              </a:pPr>
              <a:r>
                <a:rPr lang="vi-VN" sz="4800" b="1">
                  <a:latin typeface="Lilita One" panose="020B0604020202020204" charset="0"/>
                </a:rPr>
                <a:t>01</a:t>
              </a:r>
              <a:endParaRPr sz="4800" b="1">
                <a:latin typeface="Lilita One" panose="020B0604020202020204" charset="0"/>
              </a:endParaRPr>
            </a:p>
          </p:txBody>
        </p:sp>
      </p:grpSp>
      <p:grpSp>
        <p:nvGrpSpPr>
          <p:cNvPr id="27" name="Group 27"/>
          <p:cNvGrpSpPr/>
          <p:nvPr/>
        </p:nvGrpSpPr>
        <p:grpSpPr>
          <a:xfrm>
            <a:off x="5927296" y="7692135"/>
            <a:ext cx="1102453" cy="982808"/>
            <a:chOff x="0" y="0"/>
            <a:chExt cx="812800" cy="812800"/>
          </a:xfrm>
          <a:solidFill>
            <a:srgbClr val="FFC000"/>
          </a:solidFill>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pFill/>
          </p:spPr>
          <p:txBody>
            <a:bodyPr/>
            <a:lstStyle/>
            <a:p>
              <a:endParaRPr lang="en-US">
                <a:latin typeface="Lilita One" panose="020B0604020202020204" charset="0"/>
              </a:endParaRPr>
            </a:p>
          </p:txBody>
        </p:sp>
        <p:sp>
          <p:nvSpPr>
            <p:cNvPr id="29" name="TextBox 29"/>
            <p:cNvSpPr txBox="1"/>
            <p:nvPr/>
          </p:nvSpPr>
          <p:spPr>
            <a:xfrm>
              <a:off x="62809" y="68380"/>
              <a:ext cx="660400" cy="698500"/>
            </a:xfrm>
            <a:prstGeom prst="rect">
              <a:avLst/>
            </a:prstGeom>
            <a:grpFill/>
          </p:spPr>
          <p:txBody>
            <a:bodyPr lIns="50800" tIns="50800" rIns="50800" bIns="50800" rtlCol="0" anchor="ctr"/>
            <a:lstStyle/>
            <a:p>
              <a:pPr algn="ctr">
                <a:lnSpc>
                  <a:spcPts val="2659"/>
                </a:lnSpc>
              </a:pPr>
              <a:endParaRPr lang="vi-VN" sz="4800" b="1"/>
            </a:p>
            <a:p>
              <a:pPr algn="ctr">
                <a:lnSpc>
                  <a:spcPts val="2659"/>
                </a:lnSpc>
              </a:pPr>
              <a:r>
                <a:rPr lang="vi-VN" sz="4800" b="1">
                  <a:latin typeface="Lilita One" panose="020B0604020202020204" charset="0"/>
                </a:rPr>
                <a:t>03</a:t>
              </a:r>
              <a:endParaRPr sz="4800" b="1">
                <a:latin typeface="Lilita One" panose="020B0604020202020204" charset="0"/>
              </a:endParaRPr>
            </a:p>
          </p:txBody>
        </p:sp>
      </p:grpSp>
      <p:grpSp>
        <p:nvGrpSpPr>
          <p:cNvPr id="46" name="Group 27">
            <a:extLst>
              <a:ext uri="{FF2B5EF4-FFF2-40B4-BE49-F238E27FC236}">
                <a16:creationId xmlns:a16="http://schemas.microsoft.com/office/drawing/2014/main" id="{8FAAA17E-4761-7C6F-51BE-4FBABFE16DD6}"/>
              </a:ext>
            </a:extLst>
          </p:cNvPr>
          <p:cNvGrpSpPr/>
          <p:nvPr/>
        </p:nvGrpSpPr>
        <p:grpSpPr>
          <a:xfrm>
            <a:off x="6927603" y="4707260"/>
            <a:ext cx="1089571" cy="982808"/>
            <a:chOff x="0" y="0"/>
            <a:chExt cx="812800" cy="812800"/>
          </a:xfrm>
          <a:solidFill>
            <a:srgbClr val="FFC000"/>
          </a:solidFill>
        </p:grpSpPr>
        <p:sp>
          <p:nvSpPr>
            <p:cNvPr id="47" name="Freeform 28">
              <a:extLst>
                <a:ext uri="{FF2B5EF4-FFF2-40B4-BE49-F238E27FC236}">
                  <a16:creationId xmlns:a16="http://schemas.microsoft.com/office/drawing/2014/main" id="{7C7C7C2E-19A8-70D8-3D97-75C0A583BCF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pFill/>
          </p:spPr>
          <p:txBody>
            <a:bodyPr/>
            <a:lstStyle/>
            <a:p>
              <a:endParaRPr lang="en-US">
                <a:latin typeface="Lilita One" panose="020B0604020202020204" charset="0"/>
              </a:endParaRPr>
            </a:p>
          </p:txBody>
        </p:sp>
        <p:sp>
          <p:nvSpPr>
            <p:cNvPr id="48" name="TextBox 29">
              <a:extLst>
                <a:ext uri="{FF2B5EF4-FFF2-40B4-BE49-F238E27FC236}">
                  <a16:creationId xmlns:a16="http://schemas.microsoft.com/office/drawing/2014/main" id="{07D137C5-7FD6-4841-2EB4-74BE5B982C1E}"/>
                </a:ext>
              </a:extLst>
            </p:cNvPr>
            <p:cNvSpPr txBox="1"/>
            <p:nvPr/>
          </p:nvSpPr>
          <p:spPr>
            <a:xfrm>
              <a:off x="76200" y="38100"/>
              <a:ext cx="660400" cy="698500"/>
            </a:xfrm>
            <a:prstGeom prst="rect">
              <a:avLst/>
            </a:prstGeom>
            <a:grpFill/>
          </p:spPr>
          <p:txBody>
            <a:bodyPr lIns="50800" tIns="50800" rIns="50800" bIns="50800" rtlCol="0" anchor="ctr"/>
            <a:lstStyle/>
            <a:p>
              <a:pPr algn="ctr">
                <a:lnSpc>
                  <a:spcPts val="2659"/>
                </a:lnSpc>
              </a:pPr>
              <a:endParaRPr lang="vi-VN" sz="4800" b="1"/>
            </a:p>
            <a:p>
              <a:pPr algn="ctr">
                <a:lnSpc>
                  <a:spcPts val="2659"/>
                </a:lnSpc>
              </a:pPr>
              <a:r>
                <a:rPr lang="vi-VN" sz="4800" b="1">
                  <a:latin typeface="Lilita One" panose="020B0604020202020204" charset="0"/>
                </a:rPr>
                <a:t>02</a:t>
              </a:r>
              <a:endParaRPr sz="4800" b="1">
                <a:latin typeface="Lilita One" panose="020B0604020202020204" charset="0"/>
              </a:endParaRPr>
            </a:p>
          </p:txBody>
        </p:sp>
      </p:grpSp>
      <p:sp>
        <p:nvSpPr>
          <p:cNvPr id="119" name="Freeform 21">
            <a:extLst>
              <a:ext uri="{FF2B5EF4-FFF2-40B4-BE49-F238E27FC236}">
                <a16:creationId xmlns:a16="http://schemas.microsoft.com/office/drawing/2014/main" id="{9809607D-E590-0C00-FAF2-55102BA75D0D}"/>
              </a:ext>
            </a:extLst>
          </p:cNvPr>
          <p:cNvSpPr/>
          <p:nvPr/>
        </p:nvSpPr>
        <p:spPr>
          <a:xfrm>
            <a:off x="12653252" y="2202382"/>
            <a:ext cx="5187946" cy="6635744"/>
          </a:xfrm>
          <a:custGeom>
            <a:avLst/>
            <a:gdLst/>
            <a:ahLst/>
            <a:cxnLst/>
            <a:rect l="l" t="t" r="r" b="b"/>
            <a:pathLst>
              <a:path w="5187946" h="6635744">
                <a:moveTo>
                  <a:pt x="0" y="0"/>
                </a:moveTo>
                <a:lnTo>
                  <a:pt x="5187946" y="0"/>
                </a:lnTo>
                <a:lnTo>
                  <a:pt x="5187946" y="6635744"/>
                </a:lnTo>
                <a:lnTo>
                  <a:pt x="0" y="66357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pic>
        <p:nvPicPr>
          <p:cNvPr id="120" name="Graphic 119" descr="Arrow Up with solid fill">
            <a:extLst>
              <a:ext uri="{FF2B5EF4-FFF2-40B4-BE49-F238E27FC236}">
                <a16:creationId xmlns:a16="http://schemas.microsoft.com/office/drawing/2014/main" id="{E454497A-4152-1CC6-7CA7-62F8A32CA19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3398696">
            <a:off x="4076700" y="1718852"/>
            <a:ext cx="914400" cy="2326897"/>
          </a:xfrm>
          <a:prstGeom prst="rect">
            <a:avLst/>
          </a:prstGeom>
        </p:spPr>
      </p:pic>
      <p:pic>
        <p:nvPicPr>
          <p:cNvPr id="121" name="Graphic 120" descr="Arrow Up with solid fill">
            <a:extLst>
              <a:ext uri="{FF2B5EF4-FFF2-40B4-BE49-F238E27FC236}">
                <a16:creationId xmlns:a16="http://schemas.microsoft.com/office/drawing/2014/main" id="{AE43F6A9-8135-584A-F2E4-CEB15952473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4966382" y="4145058"/>
            <a:ext cx="914400" cy="2326897"/>
          </a:xfrm>
          <a:prstGeom prst="rect">
            <a:avLst/>
          </a:prstGeom>
        </p:spPr>
      </p:pic>
      <p:pic>
        <p:nvPicPr>
          <p:cNvPr id="123" name="Graphic 122" descr="Arrow Up with solid fill">
            <a:extLst>
              <a:ext uri="{FF2B5EF4-FFF2-40B4-BE49-F238E27FC236}">
                <a16:creationId xmlns:a16="http://schemas.microsoft.com/office/drawing/2014/main" id="{6B56045F-72B5-41F1-1671-F4154BE2B5C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7273547">
            <a:off x="4195581" y="6239544"/>
            <a:ext cx="914400" cy="232689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6B4D7D9A-3AB0-5529-F158-5444546DB1B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20E45F9-E764-EAC8-499F-80AEDD282DAF}"/>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B36D7C7F-07A4-C51D-348C-728895DC08FA}"/>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FDC1C0BD-455E-E324-0E38-4964DEC08315}"/>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9521EBA1-878B-4179-A1A6-C067D9D4875B}"/>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B6268254-97CC-1551-D00E-1E684D30793C}"/>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B665183F-342C-3D2F-5D34-FC17A4B913CB}"/>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C563B6E2-AFB4-900D-E804-3DBC41AF1E6A}"/>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817CC8B2-BB14-BFE0-A7F4-BED6453E2D6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B898464B-D8C0-3348-F5CC-E2B6A4309A4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67206EFF-3920-A70B-11B5-88E95468CE20}"/>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EEA66441-049D-9881-2DC5-F50700BB4DDC}"/>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50C9B6FA-41D2-3BC9-61E4-667E2E5C4BB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06C3B170-C126-A5CE-6A02-A23571F660B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4403095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A2E90EA6-2981-CA5D-E6E7-2AD02CE924E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6F372FF-D906-798E-31B2-C17F72DF8A65}"/>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3AED4560-D959-CAAD-27D9-AA73AA3EC1D3}"/>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03F50279-C775-C4B5-915A-359EE5DE3BC9}"/>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CEDF37AA-E695-D5EF-00E9-FB05C0A96872}"/>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8F985B35-4C74-9A59-0C5C-CCF7EDE363DA}"/>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354EB78E-CBBD-1662-5485-FA109C94F9A3}"/>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1157352B-3634-0F5F-DD19-D8473C32505A}"/>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15EAF01B-6DB8-F56B-38A3-C1686D8921C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7F9D8BB8-B158-17AC-F8BF-050F129D357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2E809413-1CDF-A0C4-7E3B-DCE1537A53BE}"/>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99CF56ED-AF5F-5B72-0523-F517C0A4B368}"/>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0A309ABB-63B2-38ED-8C42-29D10ECAAA9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FA9D25F7-A611-D795-B46C-E14E89165D2E}"/>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1599322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95F3BAC6-D88F-14D9-5DEF-43843703633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7676BB8-DD6B-A429-1ACE-373213216090}"/>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81653D03-404B-3900-9C1E-1E521F9FC6C8}"/>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E4349A34-6D2B-D856-1E1C-B1AB817D326B}"/>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625EB990-064C-810C-18FD-70DBFACCE03C}"/>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27EF603E-33DD-4028-F3DB-C0082B70A69C}"/>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0957E8E6-68A9-C0C1-EEC4-DB699E4B6F60}"/>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68A8E2B8-100D-7CAD-2D9F-FA6837B51E5B}"/>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C143975E-09FB-943E-51BF-F2F4E04F785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3AA36F3B-DA07-E0A5-7028-0C7F656448D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CE20E084-6684-9712-7C64-A537206F7B15}"/>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1705679B-EBA2-8907-2FBA-0391819519B1}"/>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5D3343D8-4116-F803-FBFB-DFB73448D95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C8AB1140-B2D6-6361-2CAE-4ACE1B3622F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3933225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148F04D9-033C-AF3F-356A-517C366DBDF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B1021FF-DF87-39AC-D689-C0577BB1E696}"/>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BF889FED-145A-2DB7-B4F1-ECD576DE8F12}"/>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C33A00A0-9E1E-2FF8-5E74-4B459C769096}"/>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D88C4188-7D5F-614E-5B54-98F381AFACA8}"/>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51D0C42D-48A7-0E56-9F07-62398121EEE7}"/>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A0D4878E-D2EB-2CE9-B4CA-0113B1ECE46D}"/>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a:solidFill>
                  <a:srgbClr val="242622"/>
                </a:solidFill>
                <a:latin typeface="Lilita One"/>
                <a:ea typeface="Lilita One"/>
                <a:cs typeface="Lilita One"/>
                <a:sym typeface="Lilita One"/>
              </a:rPr>
              <a:t>hao</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7532C36D-8DF2-9BCF-6EFE-7D9CC14E1062}"/>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950F296-6B81-7CA2-1496-5DCEBD4CEAD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BF3308B8-7A47-D9E0-E8E1-751E1D20BE9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F5F91760-C2C5-894D-D9AE-B5337EB6FC3C}"/>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948DACAD-8B83-F416-C4F3-B16265CB0DB6}"/>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A5F6DA9E-5450-E099-6A22-4C026385581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9E729C48-A3F1-601D-F637-9F667811D18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9414269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9EFE590D-483E-435F-147C-AB3D3E6F4C5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B5B7BFC-93D6-FDF8-E249-FDE5CDFBD0E4}"/>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45A08033-4B00-742A-1E27-34F8B044B6BF}"/>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55AC93F7-6013-DA33-9D3E-9F1DF0F3A11F}"/>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57419A32-7EEC-FCA8-61E2-7313985E4520}"/>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CCF8FCBB-7F1B-3A42-4204-58B6D3CE399B}"/>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469E9BE8-608D-61DB-CDBE-DF2C20C87F1F}"/>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BF792333-615D-215B-FC68-AD236CB3B3F4}"/>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E87A4530-71F8-4C48-511D-64E9E314103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7956C3A6-C453-0A9C-E64D-93E85093A7FA}"/>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4D18A84C-1B1E-4797-59E8-9D0FC816CDAA}"/>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EA170485-DF94-D565-7FCC-233BF6E74077}"/>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2A22C835-443F-9915-7752-A608A649536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382F9D44-51BF-CD64-B455-7550883D050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6898433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8562D696-19FA-C586-854F-1AD2187C709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3BEBABC-1228-D010-8E4C-BDD0EA73CAB5}"/>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0489FF69-47E1-E6F1-446A-825272837EBB}"/>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BDA21137-742C-8707-8F49-95330C14E426}"/>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2135CFDE-B6AA-5A1C-A68D-A8862552DDB5}"/>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E6A1B95C-7CC6-9022-B7FC-00A9010A4A0A}"/>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221B2A1C-359E-BC63-A87C-CBEEF68D3B1E}"/>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90CA1349-2CEB-DAE9-85EE-54AFD8690EC5}"/>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14E4EF87-3D44-508A-7706-3ABCABB9316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FFB08BF4-25E3-991C-2D39-42053850BC7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10D017FE-A84C-DDBD-99C6-75FE553C3B72}"/>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8D3B7FFE-0448-490C-40B5-9DC9920E36A2}"/>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F89F434C-F2ED-9A3B-0972-B6665557B00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7BDB6DBB-A3FD-9559-55BA-CD030B618F8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7159652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63489394-18F8-CA0D-C806-3D9A5504BDF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CB0B118-5B71-9096-225C-A8E9DE6E303E}"/>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140E506F-5DC8-8B16-8E13-8825D990303C}"/>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B0E78069-44F7-E472-5191-8F21A7F89AA2}"/>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1EF89344-CFC9-477D-07CA-D93241C73318}"/>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AB06F425-AF55-3B19-CE88-5780873E13BD}"/>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ADF82597-2AB3-3EBA-A716-BC7A097EC975}"/>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8BDDE971-A51F-AA0F-D05D-ABBAA3CBC6D3}"/>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51FEFA8-6D90-AD7B-808A-246E8B2B7E5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8A6A5EB9-1FD3-A6ED-FFB4-058AAC4C14D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55C54882-758B-AA2C-FA0E-009D88CB5247}"/>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B98E2E6B-271D-360A-0B0B-2FB9AB76E65F}"/>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F6266B87-8CFD-C06B-6558-3CAD3712A3A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56AA81ED-216A-60B1-F219-D5D9D2B9AC5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887247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C24E25B4-062E-44D4-2800-295F82C8F40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02A1CBB-F00B-B6CC-5838-CB3DB20BA1E9}"/>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60ADA176-28B2-9056-EA7B-0D2B21AB856C}"/>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963343CD-E3E9-AAE1-0837-21C17EFBFDF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98FE89DF-7EBA-C314-0434-844808F3E21D}"/>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0856A994-62BC-D806-9D56-93B03162DB0C}"/>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A667ED62-EE62-F192-536F-E07F4861BA03}"/>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5E110421-F807-3F5F-2799-98E52E4F7DD6}"/>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DC003D5A-0DBF-EB7E-AFF8-A45FB7FC1A2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FE78DC54-5499-1220-6134-3739EE66CC4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10412CC1-6C45-DF54-AC69-79CA0EC029EC}"/>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C2EE4BD9-3614-D872-001E-663420D79523}"/>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D435B99A-511D-0F48-2385-BF58C8218FC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EEF7D978-A196-67D4-D7CE-E9D715AB281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9325421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7A3AB460-26B5-55EE-3E05-B160B54BDC6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631D6FE-5189-E6BC-39F1-23163D3D1E39}"/>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F7A56A23-1474-8DBB-59BB-EDC8A6352C65}"/>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8250A66A-E92B-4C11-A615-66362F060A30}"/>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6FD5F4BF-6F96-2C87-7373-27C1BEE20FF6}"/>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77C49862-0A49-BBBF-A6CE-85474772A3EA}"/>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0B5866AB-2CFA-1A6C-57E9-A61CC6424879}"/>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080565B2-7F9C-4D7B-ED3E-8DD8AC2E79E6}"/>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A5D07741-5CDA-6DB5-EC5C-CC11484F4B3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A20E403B-F2F9-26CC-4EF6-77AE89AB11F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3FC6ECA6-FDC4-C6F8-7251-5B92E98C9641}"/>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AF774F0F-E3A3-C75D-AF35-B5D6FB62163D}"/>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C2D75855-E3BD-E05E-AF84-2AF38287845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F8ED9D2-225F-4CFF-3801-865E80751A6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3961037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E88A2497-E2BD-4EE6-D945-57396523014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4C51C4A-170B-DCD9-0081-CB1600597FE5}"/>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165E8364-F65B-1B03-8DDB-D62A751FB202}"/>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88E40EC1-4477-AB8A-51D8-533808E0B996}"/>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29FDECFB-1C71-969E-4865-48AAD7BE82AC}"/>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C2C3650E-7E67-81F2-6C37-5F4FFCE3E387}"/>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FB8C790D-B898-B8B4-04E2-4BBEE38C5AF3}"/>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642FE1A2-FF31-04DB-2694-E67E5C9C932B}"/>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930E7FB5-675C-9437-1F41-134CF0C5DEA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6C1CE1F9-4709-07CF-7912-DF4024FF3BD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BC678C5F-7348-63BF-E4CD-0C98BCC0B7F0}"/>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61C264CE-58D1-A17D-4908-8824472B162F}"/>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CD0702EE-F45D-D595-E8BC-0DF78BB130F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F2F29622-5E5A-563B-1CD9-1C131EE6526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9069017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336D6032-82F4-3E2B-757D-B06808D999A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7525BC6-758C-4333-B5AE-19E262029E0C}"/>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B25A960A-903D-F8DE-146A-AC581C8DB302}"/>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C94943EF-31B0-94C4-056D-5905ADE67C5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2C9A1C3E-147A-4FDB-D15F-278966F6C428}"/>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710F44F6-D0CF-482A-6A1C-A1A12FD39FF2}"/>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D641863C-9350-E71E-FC92-64C2B2D0D9DD}"/>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hien</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20CADADD-4C8E-F3DE-7FC3-1C1FA66CC495}"/>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93CFF407-417D-E65B-68EF-0B911FDE6FD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C199BD0B-EDD6-7C7D-DBF8-7F6A18687BC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22E304D5-85D3-404E-BB3E-B223AB8D7935}"/>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5EC50900-6B63-8061-E194-2A5167B494DA}"/>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AAFC2513-F9C0-97F7-3A79-A0C1FD6E230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73C6B09A-695D-E6A9-02B3-673BA5DD869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68141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14BC681C-A780-F1D4-CA2A-E338FF6B3CF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C0F59F7-5CD8-8420-5E20-672CDD63E39A}"/>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1380A0F8-AEDA-3200-5BD8-B0BACAA34839}"/>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F5DCA70A-D50E-2060-3BA4-C8448A5F3E35}"/>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4827E03A-1324-7DA2-E2A2-A617D741750E}"/>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A38CC0FD-C325-3619-3705-34336ED8A2DC}"/>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759FE4B8-D748-B54C-FF36-35C8A9A2D9BA}"/>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FC94FE29-5127-BC45-9255-1091C717CCC7}"/>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F4E90EB0-F6DD-2971-119D-305EF7524BB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351C7B06-A9EF-BF15-3F05-92A56992B66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05ACDEF7-020F-E954-6BCF-3784015CF23E}"/>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74568382-1AE4-378A-EB4B-B279616C77AC}"/>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BA77D0D8-8B2E-E605-F2C0-A2F77A538D3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9A04BD1-5432-C479-B5FB-87E29B00B51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4011176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1A649838-004B-8BCB-D7E5-32063779781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58D2622-9CE2-CCC9-4163-781BD3B72547}"/>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6FA7A23F-306F-D1C7-42E8-77604417FB3E}"/>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7F762C92-5231-08EF-6D09-B23DA2B1C9EE}"/>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48691CFE-3F2F-F835-F640-905DC1AFCF1C}"/>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5D8B7B90-2E3F-6CDA-64FA-98690447135F}"/>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0584DF3A-68EF-1B6C-4FCD-074502A409F0}"/>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787F2A17-BF1A-CB7E-CC8E-0F83DCCDDF0A}"/>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31EABCF5-25B0-8113-8A55-04E40C1BADC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3DE7BE87-F61F-8260-B270-CBD09A51D70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24BAE06A-C9FB-F89C-659C-1185074892DC}"/>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96472B74-BD1E-EEC5-90A3-B778F0B34169}"/>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6D843C75-1A22-0DD0-CCE1-C95D22B2473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E0FADF19-E2FC-85B8-DCBF-A42D29C7C08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8775795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3D59707D-64AC-47C5-CA3F-01EDF5D8012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79F8F63-8037-D3EF-BA2A-ECEB0C719CEE}"/>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EC4B8801-B5C6-5B7C-AE4D-DA55515ADE75}"/>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5830A5B8-3E9A-1BA6-B5D0-D4B836E4A099}"/>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B8ECA623-9FE4-BE5D-08A2-57988A5E5E9A}"/>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54C0B2AF-6EAF-1C04-41D7-38C4F5E52423}"/>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43E75949-559C-3E24-5D6C-B991C0765943}"/>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02DA12AB-D93A-C606-0728-042D2A5A90A5}"/>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CD557F18-DBD0-4CD4-AD09-EC41A6B26B5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04AE2B1C-1989-497B-681F-52B692BB664A}"/>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AD323B0D-466E-2004-AB4B-E91AAE53DFBB}"/>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BBE253EE-8098-2B57-D3AD-5F7615D3A6B6}"/>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7CC1BC91-C0BC-8B20-BCF0-07281358CD9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4DFC1610-3585-9673-ECE9-9138B61F71C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2564417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BA580ADC-E9ED-40A6-B360-15D44C98D42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7E0E216-6FD9-7A80-C113-402BB17760C1}"/>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4C614739-56E7-2397-C338-F8554D93CB87}"/>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D530E0BB-CF7E-5CA5-9FF9-1CCE20ABFBC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955B50EA-B564-0881-43F8-760FC04A915D}"/>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7E766A5F-20F9-82FB-9C77-F97756FE0FB3}"/>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9480AF8E-CA22-4827-B8FD-3E9A4D5D4BDA}"/>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81EFB469-D5BA-A173-68AE-6184114004B1}"/>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7498EFFC-9BF9-4B1C-7936-E696755FDE2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82230BB7-2677-7E18-7352-BD9F7C6B8DC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8C28BD7F-CB07-6139-B011-F7CF5EAE14D7}"/>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409B60C0-1FFD-20BF-1281-A5B37854BECE}"/>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65B8034A-3276-8363-80A2-0C64E57024F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2EA8C4C9-E385-F979-B59B-283FB353387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5276397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CF497AED-68C6-0BD3-3947-C63E77C13F1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71DA374-7C31-F9A4-8826-BC1125AEFC34}"/>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4803A6DD-F109-559B-8C26-5DCD0F211A74}"/>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E262EC74-602E-9CF4-FEFF-DA347F1F1446}"/>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F372420F-8053-C035-A982-25D67BA9838D}"/>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ABC9DE47-5BB8-6D13-C822-E31207BEF15D}"/>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2B944AC6-A8A4-6DF9-58EA-FDE245C048F7}"/>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9AB90E4C-2EF2-3C9C-5F1C-113D890E560C}"/>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79AF0A83-844E-EB3E-3C79-0BF65F5BCFE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61B56023-5A28-F942-4732-0E93916982BA}"/>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76F545BF-DC35-E49D-120F-B9F7E7431190}"/>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73EEDDF7-A1A3-30A5-3651-A77647F96734}"/>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CF63D1B4-1EA8-DFCC-F599-88F81E5F8F6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3975C2B1-27FE-27FD-AFBF-F161B539D91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5318077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4055649C-81A4-8DF3-5129-770EAC3AA32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BC89264-33AD-9A1C-9112-46E298D1983E}"/>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F28284B4-BD69-BD2A-BDB1-C709377D35AF}"/>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5BF0E62D-57C2-0B0C-66C7-A45F88D18299}"/>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6BD9588C-A05C-85ED-7F52-3417ACE20FA7}"/>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618EE677-5C23-4B61-4A02-17A2B08BE413}"/>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9A3887A5-2EF8-A994-2BE8-D55E92E30348}"/>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EF8C22AE-0D02-7CBB-5AF2-C54F343575D3}"/>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EEBD7C33-A840-60C5-BB1F-F57A0F5E2E3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8851C052-FD59-11B8-0CB1-2ECACAA80D6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5D133F97-EC87-943A-9FB2-CA5DE21C1950}"/>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DA5D8C89-54FC-8CC0-30AA-E04A81D6041E}"/>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CF2B9F73-7A38-0FD4-7E46-6D8C5D65029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DDDB5745-EB33-483A-9183-6068CB74844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6963277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5F185183-1C8F-15C0-C546-2DD8254C481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A3506AD-B146-D73E-930D-76AC5294DE9D}"/>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7C00C00A-1805-B551-3CCC-31B657D5CF16}"/>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394E193B-192B-9712-5168-001A4D9DFAA9}"/>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89CA7A40-2CC5-4613-1EBB-CC778C43DDFC}"/>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1BD13799-B232-DE7B-C11B-9F82F1305C24}"/>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6602DC0D-AFD5-3083-65B9-4836645990ED}"/>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408BB7F3-ECEB-5216-79A9-C08A28986F91}"/>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15874559-A6BF-0A3A-44C5-21724CA0C41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A55088C7-775E-346B-1549-A9A6C276AF3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CB492199-03A0-5606-940B-F3A738288E44}"/>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24ABE6AB-395D-7BCB-DE1A-324842D442BC}"/>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4DFC360F-ACC1-651F-B0D7-6A6808135F8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B6B3F5BA-796F-7CFD-2A34-55766613FBE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9681956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A6EACC5D-0FD4-441E-67D8-DF396D2F1AD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025DAA5-AFDD-C64D-F223-E206A58D6E3F}"/>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82369410-05E0-8A13-A5DD-10C5FB82BB1C}"/>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D7C2A242-4168-589F-5D30-4788BB5749FB}"/>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9D1DF548-A8B2-E2CD-C599-38BA8DCA2826}"/>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4002E0F3-5AC8-03FC-D177-C7B8B1013795}"/>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66E885C5-4986-67BB-4A83-93E8E27CB3ED}"/>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3BFE4F18-1EF1-9BE6-22FB-F1BF0C972A75}"/>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C3915DA-D5C9-FD0A-4F00-4603D0BB464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7A32DCEC-6EEF-5AA0-354E-D0ED214B884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D3EB4F45-D144-C31C-D8F0-4BE462826D8F}"/>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21CCF695-3858-E9A8-E78B-13435FFEA604}"/>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EE8230CD-F857-C687-51FA-2D0A33804DC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CD29D1E3-FCD8-536E-40DE-4DE4A2DC140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3426954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823F3069-96BD-BDF8-B3CF-270E3C93A97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245CB75-7BB2-3793-15E3-FD6A0224D59C}"/>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721EA704-47E0-6AB5-4A66-42B84FD50B4C}"/>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A097C795-8216-04AB-97D2-6987E353B6BE}"/>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D8C9E4E8-2CC5-3A83-989F-23CC4421844A}"/>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124BA9FB-75BB-53DD-7EA3-1A2E7D668619}"/>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1E384DE8-E87D-6E77-1A2C-C3CBE796BAFF}"/>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thanh</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2278E78B-4AB5-718F-C46A-8BFD82EDFFAF}"/>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33D469DE-621E-5C2A-8691-CA8F8677261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091CBF57-8412-DE62-68C8-0FF3462AE94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BA51048F-D6CC-44DC-2DFE-61F498AE6461}"/>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92C2B55B-454E-AAB6-DC3B-A21BA5B9E389}"/>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3AB3C6F5-E63C-7B9E-1033-851CF83F73E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C45113FE-BF3A-A9B4-39DE-0C2B664B9F1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1195704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06153A9A-C1DC-D1C9-C4AD-2BBAECEE47F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D078C24-5119-9AFE-4058-38EA6BEF61D6}"/>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3980C059-1B52-EDC7-4D55-378D383ED3EF}"/>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B2E33F5F-A63F-63F0-4F3E-497D0EE54116}"/>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A790456C-440E-C032-F936-51AE3FD36AAE}"/>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3D8FD5E0-5CE2-61C9-4C89-C35AC0FDB8FA}"/>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0910CB94-2CFB-A01C-BBB8-5818CE8846F7}"/>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4EAC9DB9-0487-C424-8154-CFEB3FE72A51}"/>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A833E831-1A6C-5D6D-B85C-0B5BF49E07A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BC8CC8B2-44FC-3EE9-B07E-FE759D9C6A7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A406F1E9-0CA7-AD44-1B39-4096B5067E5B}"/>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905F9E79-BE53-2C31-5694-5D8A580CA42F}"/>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0A5B9241-02ED-9E15-6A96-18B2F397CBA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0A93498A-8F61-FEAF-9BBF-E0DF08D9823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683069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EB1857CC-6040-77D2-074F-C7C42D97D6D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ACB5A29-F3EA-E7D4-9F40-C9261E52ACCA}"/>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F91A18AF-852E-3286-0D84-8AD20B49CDD0}"/>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31357E14-F811-B8DE-2640-90DACE03361C}"/>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8ED75E4C-198B-8C0E-C398-AD8C7680B6A0}"/>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D4D1D65D-4963-6FE4-C59F-F01C68179CD9}"/>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B675607A-2461-3174-7C49-F4910A949EDF}"/>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hien</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8F9D251F-6C02-53AC-3BF8-D5071E39FFCC}"/>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534D8119-320E-EEDF-AE12-A05F3299635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B28595A2-D164-7831-522A-F129E176B39E}"/>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623A35B6-1C33-54ED-AB27-E4C624DC054F}"/>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A7D61EB6-D9CD-6A34-62DA-A1AC4D052922}"/>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3B1F77BC-5652-8B46-52F5-FB3CEBC9A78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CEE22906-0278-5860-CB84-BA3570C6B4B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3604948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F46F75EB-2A77-2C32-8081-0BA1827F078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812F3BA-A3D9-3574-741B-D1F8B107E24F}"/>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0460AAEF-9D54-2552-187E-5045B5F6A9CB}"/>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F45684E7-1E42-5516-C4EC-15029AD0E02C}"/>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60346D49-64C9-53EB-2564-1B495630A42E}"/>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2B75BF2D-4BBB-C97B-308A-A9A9A6C5DD35}"/>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A90A582E-9797-CCB2-1F98-67390BED2F41}"/>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65EEED6C-0DA8-FD5B-7C64-77127D5B98E7}"/>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78EF68EB-A435-CBD5-908D-69128F9199E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54881E8F-34B5-725E-3B74-E343D54F92EE}"/>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67B27C6C-3824-5124-48EE-D48E3F3FED2A}"/>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767B6532-8644-91B0-3D21-D0550997E98D}"/>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E3BF223F-C28F-A992-CEE6-32C92C53151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40222378-647A-A951-F68C-6489643564E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9758398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137DBC30-DFE5-6A09-7034-0793611B786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2BED8A7-432D-58EB-DB1A-82F62B20522E}"/>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1BD39317-5A4C-DC1D-AB73-B5B0239CB2F5}"/>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6DFEB34B-DF4D-6A36-FBE8-BD765495AC7B}"/>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022BF806-BA52-556A-D32D-A6454787B92A}"/>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3F8EA486-2EB1-DBD7-5F04-EC113583475E}"/>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BCA342C9-6209-3983-6AD0-D0243C5C0EC9}"/>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25946001-CC38-9D4E-447A-FD175BE799BC}"/>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21CE6E70-65CB-E19C-4A82-AA30E1C4EA7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C459E2D6-E6ED-E626-E6C1-09657610740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B8CA4A22-C819-5B34-051F-89662403C95F}"/>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F936F4C9-4F8F-CC5D-A7FF-D6F8C5052F77}"/>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34DB4696-A4A3-869F-D9F3-8161E937DBB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1C81BAEE-4FA9-1805-190D-6AE18D32462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2873773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449DBDC8-0516-97C9-5BC4-BD1ED7A8B32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E1049FD-3283-7F83-FB0F-8F06554B1DA8}"/>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537ED9AD-8A92-1858-935D-2048E1086C4E}"/>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59C2A697-0579-EE87-71C6-84BE2A1512FA}"/>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646E0486-F5F2-40D7-7240-37D3D9B8FFB1}"/>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42A50935-624C-55DD-596D-BEFEEFB392CE}"/>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925A0759-5E7B-DEB0-C02C-FABE5DB57067}"/>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6BE6562C-2168-4415-6FD3-E82312DACA88}"/>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D779CB94-996A-079A-58FA-DFC6584A3B0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9EA5EBA3-247A-1836-D781-07337FBC3F6E}"/>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138909F4-BEF6-7745-A232-99F200830FC3}"/>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D56859A8-42AC-B7B0-8805-F8F7602D356C}"/>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442E484C-CFC6-BBCA-EB7E-334BF4AB08F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0A00F134-E932-8343-B12A-E682187A8FF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9519978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8709A8E3-A794-61B6-2642-F82D6270544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4CED767-1A4C-A21A-9A7D-47390B5D0472}"/>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E54061A9-DDE3-7804-A546-9DEF8B6F2A8A}"/>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BAA957EB-EA25-1FDF-FFA6-A56DAE5E410E}"/>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010C61D1-B448-68A2-A612-3DA1B715D3E0}"/>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78EF08F4-5006-A118-1DD5-100748817757}"/>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5F9F172A-1AAB-6AB1-DD76-D1A652C0C988}"/>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F8936877-EF7E-950F-C6AA-CC9C27D9EA96}"/>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6E06110A-690B-D0E5-62C5-36872DAEC94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893E2B4E-388A-963B-A7C1-D5D898937A4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03033718-00D3-9ECF-ECFF-71A92310A746}"/>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489F1E98-523D-EA57-68EE-2DCCE06FD3C7}"/>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BEDE806E-1EE1-F787-CC8F-CCF35D97C81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6E6D8972-A0A1-C5D1-3B5B-D43B2250112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6506532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9F36049D-BB47-3B1D-39A9-A57C71FFA3E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B3AF072-673E-7871-EA7B-C36D5837B0CB}"/>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62F956D8-9A48-4F3A-CB89-FF22744D5FB8}"/>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CEA40916-FCB6-E6F0-D5B7-01654102EDCC}"/>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5B120CBD-BD5B-26C9-DCDE-B858759AF0E4}"/>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F12A035E-E577-4A94-D8A8-1EEC4460BCEC}"/>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91FD643F-F1F2-4ABA-8381-528E761C46A5}"/>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A82632D7-5CB0-F536-3686-375BB68E4DF8}"/>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78FEE963-FC3A-5ABD-F784-A3B66D08A66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3E1FA3B6-E4E4-1EC0-6E50-703C2E57C8A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AC3CFBCE-B749-3219-F58D-A95F01CC4DA8}"/>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023F492D-12FA-6007-0C91-CDD302DD3781}"/>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D1AFA0C6-2EC3-EAB7-22C2-CC9BB1A175D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3FDE7A1C-F87D-1F6D-0838-1C4D57FCA25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739685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336C45D6-12AF-CDC2-C44D-D2DE2EFA083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E4EC21E-4AE4-4FAF-C939-E3DD9B55D654}"/>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D4EAD898-FAF6-7E62-6AF3-6E9670868C2C}"/>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61A21A5E-672B-D8AE-7317-84F628EC0479}"/>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DD6C294E-CB03-872B-B1AB-878023122E6C}"/>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B2231B9A-BA46-E708-E5E4-EA0AED3D3C7B}"/>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2FF116C4-0E2E-157B-9204-A0B747E73053}"/>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48EF1BA4-1F3B-A1BC-465E-F994F11AE469}"/>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720BEE98-7ACE-36DE-DE80-BE09FCAFAA5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640CB7ED-B09B-C87A-9910-A3442CE891D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BABD8F88-18E2-A85A-D53A-0992010963A9}"/>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A75A69BA-48ED-C35A-2CBE-53E46DDC549A}"/>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F701AA6F-80CF-5E03-8C52-2B8000D6621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EDE41317-EDC6-7727-8385-006F0BF3B80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6070594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370A64FB-13CE-48B3-71F8-342201C6D09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FCA9283-DCEA-923A-4B36-D4D8FA990F84}"/>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76FAC60C-BBEC-31B6-883B-A227F804D54D}"/>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AF68E42E-4CAE-A625-8A61-93DD09A925F3}"/>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C50F8081-995B-D299-6927-9A5362DFF0F1}"/>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251054BC-3FAF-F336-BAED-747D674A5D22}"/>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A6479690-119B-22A6-D55A-3B2DCD32F144}"/>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51CA74C2-6397-F6B6-CE46-3753EC02A44A}"/>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30C23B9B-2676-457E-CBAF-53617A1497B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255B97BD-94D3-D1CF-F675-2CB92A63A80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F33944E1-424A-EDB0-7252-427C260DCBB8}"/>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2F36C0B7-B377-0F8A-4424-71B856306F22}"/>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C484E2F0-92EE-A5FA-9FFB-05E6B91AE2D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9D8501C-7BAA-7B48-FF45-62C42A13111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0056042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5C58FFE3-27A5-E54F-29E0-E9FF573156A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7100955-8FD7-DA51-9A46-B62FC77FC4D6}"/>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93B2568E-846F-C6FB-4ED2-DBD96E637ECB}"/>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1B5A6721-A773-F2EA-0A7B-785AC58C2A1B}"/>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819A6AE1-E170-349A-1925-55E0B2ACE895}"/>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34CD2148-2D1B-6CB6-7AE2-8A1F74D5023C}"/>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EE3FA5CE-BBB9-5532-D245-CBF9577F4B4A}"/>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CED82421-D68F-873D-6513-4F360CA3ADD3}"/>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25CE2C36-0FD9-2D6C-ADD0-D246FE39C24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885B0DC8-C036-0CF9-AD1F-A353DD4C75F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4250991E-800B-4711-7062-995F9D7A2C6E}"/>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69603ABD-2856-CD57-C1B5-B14A2969B1C9}"/>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92E7F4DD-2FCB-84E3-24AF-A859FB33A6F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21D264C-BF3E-9838-7CDD-CE8F011071B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8274654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863FDA0A-648F-77AE-90D2-E4AC418D005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FF01D79-FC96-1372-31CA-FAEAB4453AE7}"/>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67AC6A09-E589-808F-F342-6ABAD9E45B45}"/>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6B85FCFB-13B7-02F0-1BF8-BB3AB02917C3}"/>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821DBC51-EEC2-A738-5C43-924754E959FD}"/>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244EBB31-FB0F-71EA-AA1A-8F3A88FF72B9}"/>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A2704878-8B19-174D-B0E8-785809FEA65B}"/>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774BA4B8-0231-DAD4-E42E-F335947BC069}"/>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0DA86694-D329-756B-4202-E6FF5E59462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9D48C5B0-4BA5-FA2A-652D-32DEF481020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E33F5854-4551-7014-1308-8258CC95079B}"/>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2A371496-0CB5-E28F-CFAC-195E2D6B9E06}"/>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8D370499-87BB-DDDD-D051-70D95784340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520F82F0-74B1-A071-9EA7-9BFC5A21ADE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6688475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F3CC6F35-66A2-670F-FA27-5E549140429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9338E6A-2DC3-9B3B-3B94-5F461FF00765}"/>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5F3B32CA-1984-7050-70F0-C8E99390B157}"/>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01D8A825-C17C-A787-09BC-CE0B6AC01FA3}"/>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6C853E8A-6A7D-72E0-57C4-C93051D453D4}"/>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31B3660C-BBE3-6296-7C28-E2FF55FDE2F7}"/>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4E3486B6-0366-979B-8CD9-7FE8167E596F}"/>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FA53EA73-BB2B-55B2-14DC-F560A1893D55}"/>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1DE75B71-D725-E648-A28A-22000AC0341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8E36A90B-EF96-D48D-79FC-3D10755C2A3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387FF1FA-11A9-6432-084A-98A44C312AE9}"/>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E41D98F6-5BAF-DF32-84A8-D75A5A494B54}"/>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A0A799D0-98EB-77F2-A955-A97C2681C6B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04216375-3F8E-CA80-B3A3-3307EB00306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5587944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66BD7752-E3F9-668D-2F77-84C0F5039C5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4E74ACE-5101-8AF8-B0E4-1D8FD891B3B2}"/>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9F841AE7-4802-13C4-D3D5-72A5452D5418}"/>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FB67FE08-0CFE-97A0-ECAE-650663365281}"/>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A720CEF5-BC99-87EF-B968-630AA1E864DB}"/>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C54FEAC7-FAB4-77BC-950C-168FBA9D66A7}"/>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1AA58223-58B3-D9BD-84E0-ECE7E498D414}"/>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hien</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F3B7DFB8-56C7-FD94-4FD6-3234AE1CBADC}"/>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3297213E-749E-4168-1B60-CA5D9CCC15A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92F7D2EC-CBC5-1238-5F2E-FDD05CA7CE7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BF6F4BA0-0EEB-3D0C-2638-C04CEAC8199C}"/>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AA9447BC-7AE7-05A6-A4A2-8EFF17A24B3B}"/>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DC10AB8C-DE1B-0B27-D357-B0DE093AF2B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B672D6C5-3FF2-618F-C2C8-FB27B4C6869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1239053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13DB62F6-F466-79FE-BD58-9620D864060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1F50E0B-16A0-C053-BD50-5A5F85AEDA27}"/>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27305865-92A4-C95D-F74A-26AE24EFDA82}"/>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A2219129-7E57-88D1-D173-D3BBC313C24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CBA8B83B-E816-6D70-8183-687C6842EBF8}"/>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F021CFC9-C82C-4006-0BD4-8FDCD8BF0770}"/>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75CDA58F-6561-D190-6971-450B07E9E8EF}"/>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9B96AFCF-DD80-6A21-3F46-BDF59651C7F7}"/>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110A8F5-76DB-DE50-511F-A37C468927E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FE8A6C87-A9F8-C957-B311-54CBDEA32B0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9D809DB5-0763-67A7-ECF3-9D882E369850}"/>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A2A326DA-AE09-9AE9-A3FF-08F3FE3CCEC4}"/>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5E7B6830-43C7-6A59-5EB0-F88D4A1699F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B543FB6A-55F3-5510-0F70-9CE0D2A4707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7837915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00742EEF-C70A-1FAF-0570-5DB8E57CE0D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9A4045B-23EF-E123-3858-760E33D6A049}"/>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F20BD91B-220A-8E04-E14F-DDECAEB44A2D}"/>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B127A79C-D045-F696-85AF-C4E190ABD3B7}"/>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6F0E1A43-CA84-B45B-6E2A-DE683E70EBD1}"/>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32F7F08E-6E04-D9DD-9C25-1606BE11152F}"/>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0D99F97B-4C3B-5009-AE15-CA862B8DF54C}"/>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2B9E6E07-6ADA-2473-3AA2-714EE4238B21}"/>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0F4BB01-5521-1940-8146-BCD0CDE5260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ED735AB7-D8D4-CA4D-9574-36709D9A468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FD14E548-94CC-2FC2-17EF-5C4475C8241D}"/>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43A004D5-5A59-6649-E5B4-0F95A3793CC6}"/>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0809812C-D040-EDC6-FFAE-FCD6040B6F2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F24033E3-F07A-B497-4E4F-3C75081D775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9393059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B1129FE8-EF0C-2B2B-2EC5-55DCE55D21A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6F37B20-6FBB-27C9-33E6-672C59F001FA}"/>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A00BFA68-A2A2-377A-FD49-AA9855E06FA7}"/>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98FF4369-CD96-FD3A-BA96-528D8E528C00}"/>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04B4F8EC-43F7-440D-BE25-7497A9C6659F}"/>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D7BDBAE1-D72C-49CE-E493-21EB70080957}"/>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C7A84E47-76C1-F68A-1DFB-F8C63EBB0514}"/>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4613C96A-B929-48BC-9F2B-E6D79DFA7B10}"/>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A8F3792B-31C1-3246-9AAB-4B2A2C6AAFF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AC4B7CF4-BD7C-7BA5-4474-081FCC24752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3D0CA6F2-266F-04A3-F92D-BF667D94737A}"/>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5DC21489-82D9-58CD-3164-9976C5E3B1A3}"/>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E9CDBA03-2104-E458-55E8-B0DF0CCD71D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6603ED64-89E5-E6A5-C90A-909B5D6AA76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40640547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ABB59624-649C-8358-B796-D73C111DC35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354F977-C649-960A-98F4-B29E0A2AB8D6}"/>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BEDDA2A4-7BC9-A13B-2C02-75203923E030}"/>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86C7D361-D77A-5766-7645-B082BB91C18C}"/>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3AFDC9E3-F7CA-8BFB-31E4-90DFB2E73268}"/>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BC91C47E-D668-CFD7-E059-EB7597485FD2}"/>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BA7B29F3-3662-3B03-4DEC-0A0689FB0E97}"/>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truc</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19D878C4-963D-496C-B052-7B676498839C}"/>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FE99E60F-5174-205B-FFA7-B73B597440E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5F411F84-B4C2-57D6-E037-65973A36778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6547C619-B188-1295-7E7B-B26712E61703}"/>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C1737DCE-5510-E496-FAB5-87E8CE036C57}"/>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E9739236-7090-669C-818D-341F00CAB0F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E88EE846-263D-CBC9-CA31-EC43B0518E0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6562012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62B0BF9E-1E95-9995-2034-AC72285B388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166B833-6035-CA66-526B-9091ECDC30BB}"/>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8AA9F245-AF9B-63EC-5E1F-6E13A7BC86E0}"/>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74FD9C32-B9A5-95B2-4997-A7AF3DC30163}"/>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82000053-F59E-5497-F501-2E75ED3F79BF}"/>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78CE08AF-77B3-BD25-88F0-C1DA41425CEF}"/>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2BDEE95B-3FD3-523B-6D13-86A47D9C5519}"/>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981BC62E-49FC-4E39-CBFC-7928B6650991}"/>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0BEBA52F-B178-011F-50A8-815E182632A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A766DDE9-C369-A6ED-E763-90568803C00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92B90ADB-5CBD-E7ED-FD6A-1D642C92F114}"/>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0654569B-EAF3-1807-38F3-93F500C66F05}"/>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22CD4BCD-4A55-EBBC-18F8-B4072432F5C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171318F-1BE4-3AE7-BC9E-1E41F15AC17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6129507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E4D6D295-5CB7-1AEE-CED8-FE49187AFFB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DFEC039-935C-B64F-2A23-88A50EAD24F2}"/>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A3F6657A-6E93-A78C-AD5C-F9BF15DDE5D8}"/>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76703BD8-BC80-3C32-AFD3-7EB2A5355034}"/>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F6B82D46-5F86-CF6A-DEEC-302846CDEE7E}"/>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D8B26408-775C-415B-C9EA-15215C961E8B}"/>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0D530B28-8AE4-D248-915A-BB8610C3EA7D}"/>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D46A8B5C-B4DE-A4C9-4C2D-0925B6174377}"/>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1EC49B81-1FAB-BE53-7308-F07D55EF73E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BF5E7A75-3A7E-F7A3-7674-0B601EC3217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2DC805F9-43BF-56CB-AF8C-EA46DDB1195B}"/>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B923C855-7717-C29A-D347-EC55A0843E38}"/>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390A9640-B6EF-C60A-03DB-FFCA8643930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C88FE88F-46E3-8A5A-3BCF-5F63B8704C7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6511260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61208F2C-7F4C-3A08-5267-D86AD511901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11B955A-F2F1-62F2-2E80-2C0D846E5203}"/>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096C409C-0C32-7852-26DC-59DFA708784A}"/>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0FE919DC-074C-C63B-911C-B733F7707199}"/>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C4C33571-F05C-23A1-DAAE-D5FCA2C7E83C}"/>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225AF633-2015-88FA-37BE-9A8048CCA2E1}"/>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3B134DB6-C434-368C-A55C-5E720FCBEFA6}"/>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C5CD596D-8F24-6BAA-F9DB-213673401C0E}"/>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F2C4D673-A48A-2BEE-36A5-06707A6D961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8485575F-5BAB-9B30-6A29-39F81142481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F352BDAC-3939-BACC-93C7-876F152478C4}"/>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A7BBD391-C6F8-85DF-3A46-1CD2EE1A6A83}"/>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66FF38D6-82EF-F7F7-7068-DC3DE19EE21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7C71ECAA-48B0-0B64-2480-F03EA6BE1B8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5027230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5021E169-6296-BDBE-1187-7AC6C428766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62F3186-D385-33A6-3388-51E2DA51ADF5}"/>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B3E94FCF-8D33-AA63-00D5-5ED83E90C51C}"/>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FF634B28-88D5-CF85-B4B2-15EF2021AE35}"/>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135F6AF1-8215-C227-5330-FFE863199745}"/>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5542CF05-9D9A-E085-D849-8FA053D19F37}"/>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A6D4B5E6-97FF-12A3-60CE-3B0AF85AA8AE}"/>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B3E1B719-8501-6F1A-08B5-F31F5F41FFE3}"/>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12385899-AA63-DDAA-9C2F-41D6AEEF139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729D44C9-2342-853D-7686-BC2E925CCA1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A314CCB0-3FA6-8250-808A-7743E3175C0C}"/>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3C0A12B7-EEDC-9F78-1891-869E8AC17528}"/>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56D070BA-8BFD-9932-0AD6-EDA258ED14E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922C9DD7-EDA4-6D2A-186A-4A3F4568649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9785859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97179FFA-A00A-9F20-8F1C-AD3EEE74B7C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FC4E730-ED7F-88CC-377E-C6E200D6775F}"/>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6110222C-E863-BC97-725F-F51F120014AD}"/>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F62CA9BF-4444-78C1-3209-93E17FE518F2}"/>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D78EBCF4-D7F1-606A-6DE5-C3DF84AF9B7E}"/>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A6A7C533-420E-5570-981C-A843EC4ADE52}"/>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C570F080-463A-5A35-0DED-2288EAF81B47}"/>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9A6C388E-2D21-0EFC-3327-5CD211FA9FB8}"/>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EECD9C20-1D02-DF76-2B24-7EBFBCC76A6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C16E9FE0-E03B-5E78-2E80-FB1179A409A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800B4632-0C66-5CDD-1515-8A6DD38D55C9}"/>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8DAB048D-EF32-96BD-0762-3AF2DA561A6C}"/>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621C5EB2-71C3-5765-8D11-A4134B13B57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925105DB-52E2-D27F-3FE1-1449C02343F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3611142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3E2EE60E-FAD2-59BD-FC43-73EE0E512FF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0BF01BF-A57E-9115-8CC1-38F78EDB54EC}"/>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4C77B919-2721-6C9A-1662-DE3F7BB49248}"/>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37376D41-BA70-89D3-5E1D-2E6947119460}"/>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5F290A2E-CF6E-9993-B3B8-1E6FEFEE2B24}"/>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3873F46E-E807-A580-48EE-307A8ABF99D6}"/>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9AC51E97-8BD0-F6C1-98A7-2A7FDE38245B}"/>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405174E0-7B1F-E9E0-C722-C4A20D0A10A2}"/>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71BDC315-A8BF-B775-E5AD-F17D761B3CA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6FC5F5CB-77B5-BD20-71F6-B4780A79E07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45B9038A-7D59-FDDD-2F3E-BA4D861D809E}"/>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E844A4D7-050B-6977-323E-B92B0992ACD1}"/>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3F6E6D9A-4B0A-29C4-780E-6FC2F1C8D00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51586770-EF55-F718-070C-03A17494C0D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7009342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77EBC908-B863-07E3-0A71-34BA3934AFC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E264096-8187-19E6-83B3-86CA3FFAA8A2}"/>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C12196DC-6F64-4CD7-23CE-DD4729F6AE7F}"/>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390CC5F1-8979-6357-3CD0-51DAE3664536}"/>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7DD45574-6765-5DC7-665E-BCF8E99D0425}"/>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2F2AAED9-561A-C892-DE16-113922DC0E74}"/>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2F023798-9901-10B8-DD3A-E851E7F1E97F}"/>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hien</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C075A9BD-1336-E514-2E29-F4734E35FC04}"/>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8DFFD77F-7000-BDC1-DFB6-56306B7F0F5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EEF037CA-F98F-142D-19B3-F7D0DDBF416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7EC4E507-9DAF-5F0A-7AB2-41968308B038}"/>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CA3A9ADE-11D9-FE9B-26A1-0500BF147FA5}"/>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F98D28E4-9DE0-FBF9-CA70-7AD34E276AC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B8A39F2D-655B-493D-B46A-42F82658D8D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40654440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AD84F61A-C93D-EA57-73D1-3D0F28E5E53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8ECC83A-5514-EAC8-E372-D974B4F2432C}"/>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01ECE374-6764-CAA9-5F55-A8B1AF49A815}"/>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B146D5AD-C123-5B52-6A47-54C824B9C707}"/>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C185C7A6-F72D-1341-EE56-893FAEE4781F}"/>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AC419D16-0375-ED46-CB40-08D85D72C8E2}"/>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41602970-4D4E-17E1-97AC-4F9FDDAFD7D4}"/>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F34CA679-EA1F-A888-843C-789E4FA1581E}"/>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32CC43A1-AC8B-803E-E3E6-8F629853952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AC2AF8CE-2140-D5B2-EB3C-0EFFB5C25FC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1FF18C2C-52A9-567A-C64F-3155E4315618}"/>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FC11828C-6058-00F4-D301-66D604C928CE}"/>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01885D86-004F-38DF-824E-E30ED26F915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16C4F976-E048-8237-68AF-27863B90BBB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7863510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0130C545-60BC-02F6-E97A-9519295E26D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9D1919C-D5F6-301A-2894-21137794530C}"/>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5FBE6A7B-EEF5-F5A7-50FD-9FF48BCAD40C}"/>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B1D6A344-2F73-9EB3-0D8E-69B00DA58AEE}"/>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053B219B-6C73-0C8E-7CE3-E8D1E764369A}"/>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99229C1B-69D8-9263-3521-35EEE24247C9}"/>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4135E1D5-2174-7757-530F-2EE4F93AEDE7}"/>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F2AC6A8D-292C-71DD-5A42-22473D88CA7C}"/>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E461F24A-8922-D33C-957C-3F06B433ED7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6542A560-6CBF-6446-9C33-7F90AB7327D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BC624828-870C-2853-5E66-AD6323A1365C}"/>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66F91E32-A718-C5B9-ABB0-F0A1EE6997B3}"/>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3779F31F-EC6F-9D08-2C6F-52D1BCAE47C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18E27A4B-DA70-E910-9F8D-DEB79477281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790942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1AFFAB3D-F71F-AC79-37BD-8B081AB986A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1BB543C-B470-658E-F08A-6443431B372C}"/>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57403CD7-60FE-F5E0-FD5F-72FBDC68D6B9}"/>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7FE50EFD-A859-0B14-3F5B-FDF882BB2102}"/>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B3D91F36-ADD4-1992-5413-9C988A6CD0D5}"/>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AA2A028E-8FB8-3A60-E433-EC57ADC375CE}"/>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9E0A3B61-65D2-9F21-ED5D-138FFFCA5361}"/>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E40B02A5-0738-CC76-C98F-24D0C71908C4}"/>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8861131F-753E-88DA-E51C-0A3B4042CFA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4BAB242E-4F28-D596-0BE0-F38EC8164A7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74D49323-4DEC-C8C9-DABC-01F0E9C32B51}"/>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D6E31B42-FA06-7CB9-57E7-DDA5A3453517}"/>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6CDAD70C-824B-1FE6-5946-68065AD6727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CE35390-247D-558D-693A-AC0647662A1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0098729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640709EC-DAC0-9D9B-295A-0BFB301780A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459D3C7-47D5-F7C7-019D-19A36FC4950E}"/>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679E7D3D-3628-BF47-6EFB-E71BEBE643DF}"/>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0304E734-A405-7EC0-9BB9-E18BAD7E0ADA}"/>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ACE9C74F-FE6F-4D4D-5876-09DBF428382F}"/>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C5CC0F73-2AB4-A97F-9439-D12789110A2D}"/>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282C50D3-163D-2CA9-CB46-25FAEBC9F802}"/>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CA6DE427-5670-6361-5ECD-B9C4960252AE}"/>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03D5AF19-111A-02FC-0493-7962C293CAF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E785D4FA-4192-3D9E-5C75-F7F3B2F8058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9905E971-CECD-4DCA-9FC0-77BA347361C0}"/>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1B4800C1-1D9C-DA4E-F32D-6256C9B3ADE6}"/>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7D9E5F6A-95FA-2AE4-68A9-275B5526B98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E04639D0-796A-0CE3-F709-74430ACF9F6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5345852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8E8F1573-EADB-C22D-99E0-796222D88D5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1F78F7A-92BC-5747-7799-59287E0F4EA0}"/>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C15C992A-45D7-49A1-F28C-C51C714FB544}"/>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31408DFF-9010-5042-B571-B1F239D85A9A}"/>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2F2B8A87-2934-0216-B370-9DD567F3293B}"/>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3F463129-B6EC-A897-E8E2-C90CCA828BC0}"/>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6E6173BA-3529-50F0-0E4A-70478073A16F}"/>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E0DC8FB0-A15B-57B9-3EBA-81152B9E9DBF}"/>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B6D4466E-E66D-8AC0-E7D1-3C3633B6753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61196CA3-0297-91C9-28C5-8349DD8B97B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27D55B46-C410-A7E5-A531-F28EED2381C5}"/>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7FF99F66-E00C-AC7E-3558-BCB123A8624A}"/>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46FC1395-C3DD-B0BD-DA05-263004AEF7E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D4696DCF-73E1-A779-39FE-9E518F574A3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0827356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CDFBC745-76B7-9978-14A0-B8BD83A0A73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2B62949-6A08-7380-5B9A-69D16EB19AC9}"/>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03C15662-E178-3225-0060-638976F85E23}"/>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0CD3457A-E891-1B74-6386-D13F5A143413}"/>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5673C0E7-FD27-FF62-1C4D-D224C7ABDFE6}"/>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5A5FCF55-D113-0200-C880-C3DB6C625D02}"/>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85AD648B-04AC-72F0-3D31-3236331BFD58}"/>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C82716D3-5C9E-B399-A6AF-4DEB9854A72F}"/>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E3F44251-B808-1C1D-92F9-827B86EF73F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46300A63-C17A-5C84-7E5E-A7F759B5ABB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40D2E1CB-FCE7-8954-A774-5B61BA3B5C5F}"/>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7288D73A-EF76-F79F-C3E9-F956F8A7CBBA}"/>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9C03BDD0-37DC-96E5-AFFA-51667C56C1F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2822688E-38C8-9E08-94D0-4E9A3DAA049A}"/>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6321034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AA17EC15-4410-13C3-1E07-E84D5542C0A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293FA97-1166-5549-2C65-9096EC0C9FFE}"/>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083B556C-7BC0-11F1-6331-5B8EA7A157C3}"/>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91CBA7D8-2615-5E62-845B-98FB110A8085}"/>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F695AD94-024E-5B3F-E8F5-0E8EAD5E193D}"/>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322AA12D-BB15-4C46-43EA-57E868526EBD}"/>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05211F40-A010-4BE0-A35E-615794EB4236}"/>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E2F95869-D8B9-281C-B283-70D01C0D9933}"/>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2751DFB4-74D3-EBFA-FC13-F04E66F8FCD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3DC6F6DE-365F-1A88-54F4-0317D573FDD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5F49A880-5C31-72A4-2372-8ABE7319A042}"/>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71A3B08C-D4A6-1934-0879-12791B20267E}"/>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8C3EC12A-A0A5-F675-2422-08E112D4A49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A9B17497-B3F5-7137-B981-CC67D37ECAF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3643873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5F3C57F2-0703-2EE8-E738-171B013D803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B1DEA91-124C-322F-39AE-AEB6EC97ECCC}"/>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E4D54844-DDDC-CE28-6BB5-9917D47CD2F8}"/>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7D107F9B-A9EE-DBCE-DFE3-D34AEDCEFDDE}"/>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B7F7CD1D-64D6-36E7-59A9-7CAE2E2EF0DC}"/>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410A838F-5179-AFDF-6968-8FF3C21EFBA6}"/>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2EA0F906-EBA5-46D1-9D33-0BC5F998D125}"/>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D44179CC-B3F8-AF8D-A388-553F3DC352D8}"/>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471CA0B7-A46A-B4BB-9485-3F0B2FB5092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034E0968-8E0A-04AA-9AE4-7BF87529A6A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C754A19F-C980-0D58-974B-A3A22EA0C832}"/>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BAD1C134-625F-316D-EB13-E67B248A2BC5}"/>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5308CF31-6B0E-F28E-EC50-6125BC943C5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E88F616C-E054-6FFB-3454-49289142DB7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5211531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C8E1B87F-47CD-A060-BF92-DE5C41AED73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D5E137D-4555-D808-8474-A6C8CFDC0AC6}"/>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AA676BFB-CC35-48AE-DD5C-1F9319391C97}"/>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393AE90F-E489-01C8-0E96-960500E5AA4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861E6378-58F6-13C0-2E5A-E9AF48892D3B}"/>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7DB4A4CC-6F02-2C83-56EA-304E1D7131F2}"/>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03904DDC-0D4E-CE68-0A4E-61D30AF7CB38}"/>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E27252BD-0AA5-59B5-6FEE-504430EE64A8}"/>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02B21274-E69E-E4FD-9047-2BB333B01A5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AB7811E4-3699-5C6E-BF4E-F360B5064DC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85335BBB-58B6-1E7F-B88A-BA3EB371565D}"/>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3DF264F3-4497-4B60-4F44-73C60D82BDD6}"/>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66ED1D49-0AE9-9C35-1048-20C78A7E493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5ABFFEEB-ACF9-53D7-C619-376758AFD6B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5620327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BFA70D34-9A4E-7C52-2DFA-E8B1A222283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FCBCD0E-9E5D-F3CD-2D1B-C26E6D2E8CE4}"/>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9B6DFC98-34B6-30F0-BB5E-F46D7FBFBE47}"/>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D9DF2C2C-E576-646B-B113-1A8350C3EAFD}"/>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3A2F2848-D20D-D3D6-CB79-A2494DCF3B2B}"/>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3D57798D-A2AD-BA81-6402-8D2A67E28C75}"/>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26794A9A-6AE9-CEA8-28A0-C440F32DC504}"/>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vy</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4537273F-3186-CE74-0A0C-CB6D8E36E524}"/>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80235601-2F80-1D8F-27CC-22481FB197B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5BB0FA99-80A6-4282-AD02-8E1CFA0DA1B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40A33982-352E-C720-4185-14966A223E2D}"/>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6C6A3FEA-AEE4-D256-E78E-245EBDD2042F}"/>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C53D65EF-C8B5-0FCC-3D64-E0C0BFCD8C8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0A6B1D37-AC5A-473D-7341-C189B2D27BB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416678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500352E7-F884-DD41-72AA-E5E4B909FBF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837F5CF-3490-06F1-F3DF-8EC81F72A8AD}"/>
              </a:ext>
            </a:extLst>
          </p:cNvPr>
          <p:cNvSpPr/>
          <p:nvPr/>
        </p:nvSpPr>
        <p:spPr>
          <a:xfrm rot="-3076799">
            <a:off x="-1923273" y="1932169"/>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0442C04C-0598-8FAD-5FC1-048D894A378A}"/>
              </a:ext>
            </a:extLst>
          </p:cNvPr>
          <p:cNvSpPr/>
          <p:nvPr/>
        </p:nvSpPr>
        <p:spPr>
          <a:xfrm>
            <a:off x="2428451" y="1028700"/>
            <a:ext cx="13431098" cy="8229600"/>
          </a:xfrm>
          <a:custGeom>
            <a:avLst/>
            <a:gdLst/>
            <a:ahLst/>
            <a:cxnLst/>
            <a:rect l="l" t="t" r="r" b="b"/>
            <a:pathLst>
              <a:path w="13431098" h="8229600">
                <a:moveTo>
                  <a:pt x="0" y="0"/>
                </a:moveTo>
                <a:lnTo>
                  <a:pt x="13431098" y="0"/>
                </a:lnTo>
                <a:lnTo>
                  <a:pt x="13431098"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DBDEF471-B123-B505-A0C8-FE6E2905A692}"/>
              </a:ext>
            </a:extLst>
          </p:cNvPr>
          <p:cNvGrpSpPr/>
          <p:nvPr/>
        </p:nvGrpSpPr>
        <p:grpSpPr>
          <a:xfrm>
            <a:off x="4498524" y="2763238"/>
            <a:ext cx="7813039" cy="4861619"/>
            <a:chOff x="0" y="0"/>
            <a:chExt cx="1975504" cy="1229246"/>
          </a:xfrm>
        </p:grpSpPr>
        <p:sp>
          <p:nvSpPr>
            <p:cNvPr id="5" name="Freeform 5">
              <a:extLst>
                <a:ext uri="{FF2B5EF4-FFF2-40B4-BE49-F238E27FC236}">
                  <a16:creationId xmlns:a16="http://schemas.microsoft.com/office/drawing/2014/main" id="{543D9BA0-767D-78F6-4682-A8460178A253}"/>
                </a:ext>
              </a:extLst>
            </p:cNvPr>
            <p:cNvSpPr/>
            <p:nvPr/>
          </p:nvSpPr>
          <p:spPr>
            <a:xfrm>
              <a:off x="0" y="0"/>
              <a:ext cx="1975504" cy="1229246"/>
            </a:xfrm>
            <a:custGeom>
              <a:avLst/>
              <a:gdLst/>
              <a:ahLst/>
              <a:cxnLst/>
              <a:rect l="l" t="t" r="r" b="b"/>
              <a:pathLst>
                <a:path w="1975504" h="1229246">
                  <a:moveTo>
                    <a:pt x="49545" y="0"/>
                  </a:moveTo>
                  <a:lnTo>
                    <a:pt x="1925959" y="0"/>
                  </a:lnTo>
                  <a:cubicBezTo>
                    <a:pt x="1953322" y="0"/>
                    <a:pt x="1975504" y="22182"/>
                    <a:pt x="1975504" y="49545"/>
                  </a:cubicBezTo>
                  <a:lnTo>
                    <a:pt x="1975504" y="1179701"/>
                  </a:lnTo>
                  <a:cubicBezTo>
                    <a:pt x="1975504" y="1207064"/>
                    <a:pt x="1953322" y="1229246"/>
                    <a:pt x="1925959" y="1229246"/>
                  </a:cubicBezTo>
                  <a:lnTo>
                    <a:pt x="49545" y="1229246"/>
                  </a:lnTo>
                  <a:cubicBezTo>
                    <a:pt x="22182" y="1229246"/>
                    <a:pt x="0" y="1207064"/>
                    <a:pt x="0" y="1179701"/>
                  </a:cubicBezTo>
                  <a:lnTo>
                    <a:pt x="0" y="49545"/>
                  </a:lnTo>
                  <a:cubicBezTo>
                    <a:pt x="0" y="22182"/>
                    <a:pt x="22182" y="0"/>
                    <a:pt x="49545" y="0"/>
                  </a:cubicBezTo>
                  <a:close/>
                </a:path>
              </a:pathLst>
            </a:custGeom>
            <a:solidFill>
              <a:srgbClr val="FFFFFF"/>
            </a:solidFill>
          </p:spPr>
          <p:txBody>
            <a:bodyPr/>
            <a:lstStyle/>
            <a:p>
              <a:endParaRPr lang="en-US"/>
            </a:p>
          </p:txBody>
        </p:sp>
        <p:sp>
          <p:nvSpPr>
            <p:cNvPr id="6" name="TextBox 6">
              <a:extLst>
                <a:ext uri="{FF2B5EF4-FFF2-40B4-BE49-F238E27FC236}">
                  <a16:creationId xmlns:a16="http://schemas.microsoft.com/office/drawing/2014/main" id="{CA1A5B06-E7FD-2721-D00C-D521514D3557}"/>
                </a:ext>
              </a:extLst>
            </p:cNvPr>
            <p:cNvSpPr txBox="1"/>
            <p:nvPr/>
          </p:nvSpPr>
          <p:spPr>
            <a:xfrm>
              <a:off x="0" y="47625"/>
              <a:ext cx="1975504" cy="1181621"/>
            </a:xfrm>
            <a:prstGeom prst="rect">
              <a:avLst/>
            </a:prstGeom>
          </p:spPr>
          <p:txBody>
            <a:bodyPr lIns="50800" tIns="50800" rIns="50800" bIns="50800" rtlCol="0" anchor="ctr"/>
            <a:lstStyle/>
            <a:p>
              <a:pPr algn="ctr">
                <a:lnSpc>
                  <a:spcPts val="2799"/>
                </a:lnSpc>
              </a:pPr>
              <a:endParaRPr/>
            </a:p>
          </p:txBody>
        </p:sp>
      </p:grpSp>
      <p:sp>
        <p:nvSpPr>
          <p:cNvPr id="7" name="TextBox 7">
            <a:extLst>
              <a:ext uri="{FF2B5EF4-FFF2-40B4-BE49-F238E27FC236}">
                <a16:creationId xmlns:a16="http://schemas.microsoft.com/office/drawing/2014/main" id="{8F9B869B-12BB-8788-4976-CC3AE7E93304}"/>
              </a:ext>
            </a:extLst>
          </p:cNvPr>
          <p:cNvSpPr txBox="1"/>
          <p:nvPr/>
        </p:nvSpPr>
        <p:spPr>
          <a:xfrm>
            <a:off x="3455538" y="3358558"/>
            <a:ext cx="9744003" cy="1546514"/>
          </a:xfrm>
          <a:prstGeom prst="rect">
            <a:avLst/>
          </a:prstGeom>
        </p:spPr>
        <p:txBody>
          <a:bodyPr wrap="square" lIns="0" tIns="0" rIns="0" bIns="0" rtlCol="0" anchor="t">
            <a:spAutoFit/>
          </a:bodyPr>
          <a:lstStyle/>
          <a:p>
            <a:pPr algn="ctr">
              <a:lnSpc>
                <a:spcPts val="12964"/>
              </a:lnSpc>
            </a:pPr>
            <a:r>
              <a:rPr lang="en-US" sz="10000" dirty="0" err="1">
                <a:solidFill>
                  <a:srgbClr val="242622"/>
                </a:solidFill>
                <a:latin typeface="Lilita One"/>
                <a:ea typeface="Lilita One"/>
                <a:cs typeface="Lilita One"/>
                <a:sym typeface="Lilita One"/>
              </a:rPr>
              <a:t>hien</a:t>
            </a:r>
            <a:endParaRPr lang="en-US" sz="10000" dirty="0">
              <a:solidFill>
                <a:srgbClr val="242622"/>
              </a:solidFill>
              <a:latin typeface="Lilita One" panose="020B0604020202020204" charset="0"/>
              <a:ea typeface="Lilita One"/>
              <a:cs typeface="Lilita One"/>
              <a:sym typeface="Lilita One"/>
            </a:endParaRPr>
          </a:p>
        </p:txBody>
      </p:sp>
      <p:grpSp>
        <p:nvGrpSpPr>
          <p:cNvPr id="8" name="Group 8">
            <a:extLst>
              <a:ext uri="{FF2B5EF4-FFF2-40B4-BE49-F238E27FC236}">
                <a16:creationId xmlns:a16="http://schemas.microsoft.com/office/drawing/2014/main" id="{9C4FD2F5-433F-8E54-E5D8-AF7C9FFA6883}"/>
              </a:ext>
            </a:extLst>
          </p:cNvPr>
          <p:cNvGrpSpPr/>
          <p:nvPr/>
        </p:nvGrpSpPr>
        <p:grpSpPr>
          <a:xfrm>
            <a:off x="15244925" y="7323173"/>
            <a:ext cx="1229249" cy="1229249"/>
            <a:chOff x="0" y="0"/>
            <a:chExt cx="812800" cy="812800"/>
          </a:xfrm>
        </p:grpSpPr>
        <p:sp>
          <p:nvSpPr>
            <p:cNvPr id="9" name="Freeform 9">
              <a:extLst>
                <a:ext uri="{FF2B5EF4-FFF2-40B4-BE49-F238E27FC236}">
                  <a16:creationId xmlns:a16="http://schemas.microsoft.com/office/drawing/2014/main" id="{1100B77D-359C-9AA2-F2C6-3914714487B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0" name="TextBox 10">
              <a:extLst>
                <a:ext uri="{FF2B5EF4-FFF2-40B4-BE49-F238E27FC236}">
                  <a16:creationId xmlns:a16="http://schemas.microsoft.com/office/drawing/2014/main" id="{AB2357BC-379C-E5FB-C7E1-714879FB43A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8091AFA6-235F-33DC-69CA-EF2973739E2D}"/>
              </a:ext>
            </a:extLst>
          </p:cNvPr>
          <p:cNvSpPr/>
          <p:nvPr/>
        </p:nvSpPr>
        <p:spPr>
          <a:xfrm rot="-2293347">
            <a:off x="15336027" y="-368513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0C4001D9-6834-DFEF-571B-1C03B334DEB8}"/>
              </a:ext>
            </a:extLst>
          </p:cNvPr>
          <p:cNvGrpSpPr/>
          <p:nvPr/>
        </p:nvGrpSpPr>
        <p:grpSpPr>
          <a:xfrm>
            <a:off x="1482167" y="3914251"/>
            <a:ext cx="1229249" cy="1229249"/>
            <a:chOff x="0" y="0"/>
            <a:chExt cx="812800" cy="812800"/>
          </a:xfrm>
        </p:grpSpPr>
        <p:sp>
          <p:nvSpPr>
            <p:cNvPr id="13" name="Freeform 13">
              <a:extLst>
                <a:ext uri="{FF2B5EF4-FFF2-40B4-BE49-F238E27FC236}">
                  <a16:creationId xmlns:a16="http://schemas.microsoft.com/office/drawing/2014/main" id="{BBF934D4-0141-8B22-1D62-034E3B624B9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4" name="TextBox 14">
              <a:extLst>
                <a:ext uri="{FF2B5EF4-FFF2-40B4-BE49-F238E27FC236}">
                  <a16:creationId xmlns:a16="http://schemas.microsoft.com/office/drawing/2014/main" id="{967C17C7-21D3-DC43-385E-0EC2CC8419E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5906151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384151" cy="138415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2632270">
            <a:off x="1628452" y="3259847"/>
            <a:ext cx="5052236" cy="13480390"/>
          </a:xfrm>
          <a:custGeom>
            <a:avLst/>
            <a:gdLst/>
            <a:ahLst/>
            <a:cxnLst/>
            <a:rect l="l" t="t" r="r" b="b"/>
            <a:pathLst>
              <a:path w="5052236" h="13480390">
                <a:moveTo>
                  <a:pt x="0" y="0"/>
                </a:moveTo>
                <a:lnTo>
                  <a:pt x="5052235" y="0"/>
                </a:lnTo>
                <a:lnTo>
                  <a:pt x="5052235" y="13480390"/>
                </a:lnTo>
                <a:lnTo>
                  <a:pt x="0" y="134803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4" name="Freeform 24"/>
          <p:cNvSpPr/>
          <p:nvPr/>
        </p:nvSpPr>
        <p:spPr>
          <a:xfrm rot="-2429830">
            <a:off x="14923521" y="-3943451"/>
            <a:ext cx="4470391" cy="11927911"/>
          </a:xfrm>
          <a:custGeom>
            <a:avLst/>
            <a:gdLst/>
            <a:ahLst/>
            <a:cxnLst/>
            <a:rect l="l" t="t" r="r" b="b"/>
            <a:pathLst>
              <a:path w="4470391" h="11927911">
                <a:moveTo>
                  <a:pt x="0" y="0"/>
                </a:moveTo>
                <a:lnTo>
                  <a:pt x="4470391" y="0"/>
                </a:lnTo>
                <a:lnTo>
                  <a:pt x="4470391" y="11927911"/>
                </a:lnTo>
                <a:lnTo>
                  <a:pt x="0" y="119279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25" name="Group 25"/>
          <p:cNvGrpSpPr/>
          <p:nvPr/>
        </p:nvGrpSpPr>
        <p:grpSpPr>
          <a:xfrm>
            <a:off x="15665837" y="7583103"/>
            <a:ext cx="1116256" cy="1116256"/>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8" name="Freeform 28"/>
          <p:cNvSpPr/>
          <p:nvPr/>
        </p:nvSpPr>
        <p:spPr>
          <a:xfrm>
            <a:off x="2099522" y="621721"/>
            <a:ext cx="1651957" cy="1636080"/>
          </a:xfrm>
          <a:custGeom>
            <a:avLst/>
            <a:gdLst/>
            <a:ahLst/>
            <a:cxnLst/>
            <a:rect l="l" t="t" r="r" b="b"/>
            <a:pathLst>
              <a:path w="1651957" h="1636080">
                <a:moveTo>
                  <a:pt x="0" y="0"/>
                </a:moveTo>
                <a:lnTo>
                  <a:pt x="1651957" y="0"/>
                </a:lnTo>
                <a:lnTo>
                  <a:pt x="1651957" y="1636081"/>
                </a:lnTo>
                <a:lnTo>
                  <a:pt x="0" y="1636081"/>
                </a:lnTo>
                <a:lnTo>
                  <a:pt x="0" y="0"/>
                </a:lnTo>
                <a:close/>
              </a:path>
            </a:pathLst>
          </a:custGeom>
          <a:blipFill>
            <a:blip r:embed="rId4">
              <a:extLst>
                <a:ext uri="{96DAC541-7B7A-43D3-8B79-37D633B846F1}">
                  <asvg:svgBlip xmlns:asvg="http://schemas.microsoft.com/office/drawing/2016/SVG/main" r:embed="rId5"/>
                </a:ext>
              </a:extLst>
            </a:blip>
            <a:stretch>
              <a:fillRect r="-444882" b="-318129"/>
            </a:stretch>
          </a:blipFill>
        </p:spPr>
        <p:txBody>
          <a:bodyPr/>
          <a:lstStyle/>
          <a:p>
            <a:endParaRPr lang="en-US"/>
          </a:p>
        </p:txBody>
      </p:sp>
      <p:sp>
        <p:nvSpPr>
          <p:cNvPr id="29" name="TextBox 29"/>
          <p:cNvSpPr txBox="1"/>
          <p:nvPr/>
        </p:nvSpPr>
        <p:spPr>
          <a:xfrm>
            <a:off x="4648200" y="1199093"/>
            <a:ext cx="9344169" cy="1043363"/>
          </a:xfrm>
          <a:prstGeom prst="rect">
            <a:avLst/>
          </a:prstGeom>
        </p:spPr>
        <p:txBody>
          <a:bodyPr wrap="square" lIns="0" tIns="0" rIns="0" bIns="0" rtlCol="0" anchor="t">
            <a:spAutoFit/>
          </a:bodyPr>
          <a:lstStyle/>
          <a:p>
            <a:pPr algn="ctr">
              <a:lnSpc>
                <a:spcPts val="7919"/>
              </a:lnSpc>
            </a:pPr>
            <a:r>
              <a:rPr lang="vi-VN" sz="9600">
                <a:solidFill>
                  <a:srgbClr val="242622"/>
                </a:solidFill>
                <a:latin typeface="Lilita One"/>
                <a:ea typeface="Lilita One"/>
                <a:cs typeface="Lilita One"/>
                <a:sym typeface="Lilita One"/>
              </a:rPr>
              <a:t>12.7 HIỆU SUẤT</a:t>
            </a:r>
            <a:endParaRPr lang="en-US" sz="9600">
              <a:solidFill>
                <a:srgbClr val="242622"/>
              </a:solidFill>
              <a:latin typeface="Lilita One"/>
              <a:ea typeface="Lilita One"/>
              <a:cs typeface="Lilita One"/>
              <a:sym typeface="Lilita One"/>
            </a:endParaRPr>
          </a:p>
        </p:txBody>
      </p:sp>
      <p:sp>
        <p:nvSpPr>
          <p:cNvPr id="33" name="Freeform 33"/>
          <p:cNvSpPr/>
          <p:nvPr/>
        </p:nvSpPr>
        <p:spPr>
          <a:xfrm>
            <a:off x="16383000" y="5143500"/>
            <a:ext cx="1651957" cy="1636080"/>
          </a:xfrm>
          <a:custGeom>
            <a:avLst/>
            <a:gdLst/>
            <a:ahLst/>
            <a:cxnLst/>
            <a:rect l="l" t="t" r="r" b="b"/>
            <a:pathLst>
              <a:path w="1651957" h="1636080">
                <a:moveTo>
                  <a:pt x="0" y="0"/>
                </a:moveTo>
                <a:lnTo>
                  <a:pt x="1651957" y="0"/>
                </a:lnTo>
                <a:lnTo>
                  <a:pt x="1651957" y="1636080"/>
                </a:lnTo>
                <a:lnTo>
                  <a:pt x="0" y="1636080"/>
                </a:lnTo>
                <a:lnTo>
                  <a:pt x="0" y="0"/>
                </a:lnTo>
                <a:close/>
              </a:path>
            </a:pathLst>
          </a:custGeom>
          <a:blipFill>
            <a:blip r:embed="rId6">
              <a:extLst>
                <a:ext uri="{96DAC541-7B7A-43D3-8B79-37D633B846F1}">
                  <asvg:svgBlip xmlns:asvg="http://schemas.microsoft.com/office/drawing/2016/SVG/main" r:embed="rId7"/>
                </a:ext>
              </a:extLst>
            </a:blip>
            <a:stretch>
              <a:fillRect r="-444882" b="-318129"/>
            </a:stretch>
          </a:blipFill>
        </p:spPr>
        <p:txBody>
          <a:bodyPr/>
          <a:lstStyle/>
          <a:p>
            <a:endParaRPr lang="en-US"/>
          </a:p>
        </p:txBody>
      </p:sp>
      <p:sp>
        <p:nvSpPr>
          <p:cNvPr id="34" name="Freeform 34"/>
          <p:cNvSpPr/>
          <p:nvPr/>
        </p:nvSpPr>
        <p:spPr>
          <a:xfrm>
            <a:off x="16782093" y="5316003"/>
            <a:ext cx="738799" cy="1000836"/>
          </a:xfrm>
          <a:custGeom>
            <a:avLst/>
            <a:gdLst/>
            <a:ahLst/>
            <a:cxnLst/>
            <a:rect l="l" t="t" r="r" b="b"/>
            <a:pathLst>
              <a:path w="738799" h="1000836">
                <a:moveTo>
                  <a:pt x="0" y="0"/>
                </a:moveTo>
                <a:lnTo>
                  <a:pt x="738799" y="0"/>
                </a:lnTo>
                <a:lnTo>
                  <a:pt x="738799" y="1000836"/>
                </a:lnTo>
                <a:lnTo>
                  <a:pt x="0" y="100083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nvGrpSpPr>
          <p:cNvPr id="35" name="Group 6">
            <a:extLst>
              <a:ext uri="{FF2B5EF4-FFF2-40B4-BE49-F238E27FC236}">
                <a16:creationId xmlns:a16="http://schemas.microsoft.com/office/drawing/2014/main" id="{F9C0F72B-8163-C007-46FB-E42287B58AA0}"/>
              </a:ext>
            </a:extLst>
          </p:cNvPr>
          <p:cNvGrpSpPr/>
          <p:nvPr/>
        </p:nvGrpSpPr>
        <p:grpSpPr>
          <a:xfrm>
            <a:off x="8385221" y="2931619"/>
            <a:ext cx="7592407" cy="1605473"/>
            <a:chOff x="0" y="0"/>
            <a:chExt cx="1706190" cy="283994"/>
          </a:xfrm>
        </p:grpSpPr>
        <p:sp>
          <p:nvSpPr>
            <p:cNvPr id="36" name="Freeform 7">
              <a:extLst>
                <a:ext uri="{FF2B5EF4-FFF2-40B4-BE49-F238E27FC236}">
                  <a16:creationId xmlns:a16="http://schemas.microsoft.com/office/drawing/2014/main" id="{7BFE71E3-1E89-8050-1779-93AFD229E071}"/>
                </a:ext>
              </a:extLst>
            </p:cNvPr>
            <p:cNvSpPr/>
            <p:nvPr/>
          </p:nvSpPr>
          <p:spPr>
            <a:xfrm>
              <a:off x="0" y="0"/>
              <a:ext cx="1706190" cy="283994"/>
            </a:xfrm>
            <a:custGeom>
              <a:avLst/>
              <a:gdLst/>
              <a:ahLst/>
              <a:cxnLst/>
              <a:rect l="l" t="t" r="r" b="b"/>
              <a:pathLst>
                <a:path w="1706190" h="283994">
                  <a:moveTo>
                    <a:pt x="57365" y="0"/>
                  </a:moveTo>
                  <a:lnTo>
                    <a:pt x="1648825" y="0"/>
                  </a:lnTo>
                  <a:cubicBezTo>
                    <a:pt x="1680507" y="0"/>
                    <a:pt x="1706190" y="25683"/>
                    <a:pt x="1706190" y="57365"/>
                  </a:cubicBezTo>
                  <a:lnTo>
                    <a:pt x="1706190" y="226629"/>
                  </a:lnTo>
                  <a:cubicBezTo>
                    <a:pt x="1706190" y="258310"/>
                    <a:pt x="1680507" y="283994"/>
                    <a:pt x="1648825" y="283994"/>
                  </a:cubicBezTo>
                  <a:lnTo>
                    <a:pt x="57365" y="283994"/>
                  </a:lnTo>
                  <a:cubicBezTo>
                    <a:pt x="25683" y="283994"/>
                    <a:pt x="0" y="258310"/>
                    <a:pt x="0" y="226629"/>
                  </a:cubicBezTo>
                  <a:lnTo>
                    <a:pt x="0" y="57365"/>
                  </a:lnTo>
                  <a:cubicBezTo>
                    <a:pt x="0" y="25683"/>
                    <a:pt x="25683" y="0"/>
                    <a:pt x="57365" y="0"/>
                  </a:cubicBezTo>
                  <a:close/>
                </a:path>
              </a:pathLst>
            </a:custGeom>
            <a:solidFill>
              <a:srgbClr val="4C6C36"/>
            </a:solidFill>
          </p:spPr>
          <p:txBody>
            <a:bodyPr/>
            <a:lstStyle/>
            <a:p>
              <a:endParaRPr lang="en-US" sz="3200"/>
            </a:p>
          </p:txBody>
        </p:sp>
        <p:sp>
          <p:nvSpPr>
            <p:cNvPr id="37" name="TextBox 8">
              <a:extLst>
                <a:ext uri="{FF2B5EF4-FFF2-40B4-BE49-F238E27FC236}">
                  <a16:creationId xmlns:a16="http://schemas.microsoft.com/office/drawing/2014/main" id="{82F7E820-4F76-77AE-544B-42CCFA30246A}"/>
                </a:ext>
              </a:extLst>
            </p:cNvPr>
            <p:cNvSpPr txBox="1"/>
            <p:nvPr/>
          </p:nvSpPr>
          <p:spPr>
            <a:xfrm>
              <a:off x="0" y="47625"/>
              <a:ext cx="1706190" cy="236369"/>
            </a:xfrm>
            <a:prstGeom prst="rect">
              <a:avLst/>
            </a:prstGeom>
          </p:spPr>
          <p:txBody>
            <a:bodyPr lIns="50800" tIns="50800" rIns="50800" bIns="50800" rtlCol="0" anchor="ctr"/>
            <a:lstStyle/>
            <a:p>
              <a:pPr algn="ctr">
                <a:lnSpc>
                  <a:spcPts val="2799"/>
                </a:lnSpc>
              </a:pPr>
              <a:endParaRPr sz="3200"/>
            </a:p>
          </p:txBody>
        </p:sp>
      </p:grpSp>
      <p:grpSp>
        <p:nvGrpSpPr>
          <p:cNvPr id="38" name="Group 9">
            <a:extLst>
              <a:ext uri="{FF2B5EF4-FFF2-40B4-BE49-F238E27FC236}">
                <a16:creationId xmlns:a16="http://schemas.microsoft.com/office/drawing/2014/main" id="{C52C41F8-3F9C-B008-3B50-D8316D70189E}"/>
              </a:ext>
            </a:extLst>
          </p:cNvPr>
          <p:cNvGrpSpPr/>
          <p:nvPr/>
        </p:nvGrpSpPr>
        <p:grpSpPr>
          <a:xfrm>
            <a:off x="1816602" y="2887941"/>
            <a:ext cx="7343655" cy="1636080"/>
            <a:chOff x="-13419" y="5827"/>
            <a:chExt cx="1263765" cy="283994"/>
          </a:xfrm>
        </p:grpSpPr>
        <p:sp>
          <p:nvSpPr>
            <p:cNvPr id="39" name="Freeform 10">
              <a:extLst>
                <a:ext uri="{FF2B5EF4-FFF2-40B4-BE49-F238E27FC236}">
                  <a16:creationId xmlns:a16="http://schemas.microsoft.com/office/drawing/2014/main" id="{F4598274-7D1D-7213-BEC6-0DE51050638E}"/>
                </a:ext>
              </a:extLst>
            </p:cNvPr>
            <p:cNvSpPr/>
            <p:nvPr/>
          </p:nvSpPr>
          <p:spPr>
            <a:xfrm>
              <a:off x="-13419" y="5827"/>
              <a:ext cx="1250346" cy="283994"/>
            </a:xfrm>
            <a:custGeom>
              <a:avLst/>
              <a:gdLst/>
              <a:ahLst/>
              <a:cxnLst/>
              <a:rect l="l" t="t" r="r" b="b"/>
              <a:pathLst>
                <a:path w="1250346" h="283994">
                  <a:moveTo>
                    <a:pt x="78279" y="0"/>
                  </a:moveTo>
                  <a:lnTo>
                    <a:pt x="1172067" y="0"/>
                  </a:lnTo>
                  <a:cubicBezTo>
                    <a:pt x="1192827" y="0"/>
                    <a:pt x="1212738" y="8247"/>
                    <a:pt x="1227418" y="22927"/>
                  </a:cubicBezTo>
                  <a:cubicBezTo>
                    <a:pt x="1242099" y="37608"/>
                    <a:pt x="1250346" y="57518"/>
                    <a:pt x="1250346" y="78279"/>
                  </a:cubicBezTo>
                  <a:lnTo>
                    <a:pt x="1250346" y="205715"/>
                  </a:lnTo>
                  <a:cubicBezTo>
                    <a:pt x="1250346" y="248947"/>
                    <a:pt x="1215299" y="283994"/>
                    <a:pt x="1172067" y="283994"/>
                  </a:cubicBezTo>
                  <a:lnTo>
                    <a:pt x="78279" y="283994"/>
                  </a:lnTo>
                  <a:cubicBezTo>
                    <a:pt x="57518" y="283994"/>
                    <a:pt x="37608" y="275747"/>
                    <a:pt x="22927" y="261066"/>
                  </a:cubicBezTo>
                  <a:cubicBezTo>
                    <a:pt x="8247" y="246386"/>
                    <a:pt x="0" y="226476"/>
                    <a:pt x="0" y="205715"/>
                  </a:cubicBezTo>
                  <a:lnTo>
                    <a:pt x="0" y="78279"/>
                  </a:lnTo>
                  <a:cubicBezTo>
                    <a:pt x="0" y="57518"/>
                    <a:pt x="8247" y="37608"/>
                    <a:pt x="22927" y="22927"/>
                  </a:cubicBezTo>
                  <a:cubicBezTo>
                    <a:pt x="37608" y="8247"/>
                    <a:pt x="57518" y="0"/>
                    <a:pt x="78279" y="0"/>
                  </a:cubicBezTo>
                  <a:close/>
                </a:path>
              </a:pathLst>
            </a:custGeom>
            <a:solidFill>
              <a:srgbClr val="EDBD3A"/>
            </a:solidFill>
          </p:spPr>
          <p:txBody>
            <a:bodyPr/>
            <a:lstStyle/>
            <a:p>
              <a:pPr algn="ctr"/>
              <a:endParaRPr lang="en-US" sz="3200">
                <a:solidFill>
                  <a:schemeClr val="bg1"/>
                </a:solidFill>
                <a:latin typeface="Solway" panose="020B0604020202020204" charset="0"/>
              </a:endParaRPr>
            </a:p>
          </p:txBody>
        </p:sp>
        <p:sp>
          <p:nvSpPr>
            <p:cNvPr id="40" name="TextBox 11">
              <a:extLst>
                <a:ext uri="{FF2B5EF4-FFF2-40B4-BE49-F238E27FC236}">
                  <a16:creationId xmlns:a16="http://schemas.microsoft.com/office/drawing/2014/main" id="{DFFCD920-EC11-BA0E-5566-553F7D368BB5}"/>
                </a:ext>
              </a:extLst>
            </p:cNvPr>
            <p:cNvSpPr txBox="1"/>
            <p:nvPr/>
          </p:nvSpPr>
          <p:spPr>
            <a:xfrm>
              <a:off x="0" y="47625"/>
              <a:ext cx="1250346" cy="236369"/>
            </a:xfrm>
            <a:prstGeom prst="rect">
              <a:avLst/>
            </a:prstGeom>
          </p:spPr>
          <p:txBody>
            <a:bodyPr lIns="50800" tIns="50800" rIns="50800" bIns="50800" rtlCol="0" anchor="ctr"/>
            <a:lstStyle/>
            <a:p>
              <a:pPr algn="ctr">
                <a:lnSpc>
                  <a:spcPts val="2799"/>
                </a:lnSpc>
              </a:pPr>
              <a:r>
                <a:rPr lang="en-US" sz="3200" b="1">
                  <a:effectLst/>
                  <a:latin typeface="Solway" panose="020B0604020202020204" charset="0"/>
                  <a:ea typeface="Aptos" panose="020B0004020202020204" pitchFamily="34" charset="0"/>
                </a:rPr>
                <a:t>1. </a:t>
              </a:r>
              <a:r>
                <a:rPr lang="en-US" sz="3200" b="1">
                  <a:solidFill>
                    <a:schemeClr val="bg1"/>
                  </a:solidFill>
                  <a:effectLst/>
                  <a:latin typeface="Solway" panose="020B0604020202020204" charset="0"/>
                  <a:ea typeface="Aptos" panose="020B0004020202020204" pitchFamily="34" charset="0"/>
                </a:rPr>
                <a:t>I/O và Hiệu Suất</a:t>
              </a:r>
              <a:endParaRPr lang="en-US" sz="3200">
                <a:solidFill>
                  <a:schemeClr val="bg1"/>
                </a:solidFill>
                <a:latin typeface="Solway" panose="020B0604020202020204" charset="0"/>
                <a:ea typeface="Solway"/>
                <a:cs typeface="Solway"/>
                <a:sym typeface="Solway"/>
              </a:endParaRPr>
            </a:p>
          </p:txBody>
        </p:sp>
      </p:grpSp>
      <p:sp>
        <p:nvSpPr>
          <p:cNvPr id="30" name="TextBox 11">
            <a:extLst>
              <a:ext uri="{FF2B5EF4-FFF2-40B4-BE49-F238E27FC236}">
                <a16:creationId xmlns:a16="http://schemas.microsoft.com/office/drawing/2014/main" id="{005B81E3-95B8-1A1B-5F0E-BC1E2B3B3216}"/>
              </a:ext>
            </a:extLst>
          </p:cNvPr>
          <p:cNvSpPr txBox="1"/>
          <p:nvPr/>
        </p:nvSpPr>
        <p:spPr>
          <a:xfrm>
            <a:off x="9293847" y="3105752"/>
            <a:ext cx="5965159" cy="1361714"/>
          </a:xfrm>
          <a:prstGeom prst="rect">
            <a:avLst/>
          </a:prstGeom>
        </p:spPr>
        <p:txBody>
          <a:bodyPr lIns="50800" tIns="50800" rIns="50800" bIns="50800" rtlCol="0" anchor="ctr"/>
          <a:lstStyle/>
          <a:p>
            <a:pPr algn="ctr"/>
            <a:r>
              <a:rPr lang="en-US" sz="2800" b="1" kern="100">
                <a:effectLst/>
                <a:latin typeface="Solway" panose="020B0604020202020204" charset="0"/>
                <a:ea typeface="Aptos" panose="020B0004020202020204" pitchFamily="34" charset="0"/>
                <a:cs typeface="Times New Roman" panose="02020603050405020304" pitchFamily="18" charset="0"/>
              </a:rPr>
              <a:t>5. </a:t>
            </a:r>
            <a:r>
              <a:rPr lang="en-US" sz="2800" b="1" kern="100">
                <a:solidFill>
                  <a:schemeClr val="bg1"/>
                </a:solidFill>
                <a:effectLst/>
                <a:latin typeface="Solway" panose="020B0604020202020204" charset="0"/>
                <a:ea typeface="Aptos" panose="020B0004020202020204" pitchFamily="34" charset="0"/>
                <a:cs typeface="Times New Roman" panose="02020603050405020304" pitchFamily="18" charset="0"/>
              </a:rPr>
              <a:t>Cải Thiện Hiệu Suất I/O</a:t>
            </a:r>
            <a:endParaRPr lang="en-US" sz="2800" kern="100">
              <a:solidFill>
                <a:schemeClr val="bg1"/>
              </a:solidFill>
              <a:effectLst/>
              <a:latin typeface="Solway" panose="020B0604020202020204" charset="0"/>
              <a:ea typeface="Aptos" panose="020B0004020202020204" pitchFamily="34" charset="0"/>
              <a:cs typeface="Times New Roman" panose="02020603050405020304" pitchFamily="18" charset="0"/>
            </a:endParaRPr>
          </a:p>
        </p:txBody>
      </p:sp>
      <p:grpSp>
        <p:nvGrpSpPr>
          <p:cNvPr id="31" name="Group 6">
            <a:extLst>
              <a:ext uri="{FF2B5EF4-FFF2-40B4-BE49-F238E27FC236}">
                <a16:creationId xmlns:a16="http://schemas.microsoft.com/office/drawing/2014/main" id="{4D70D0EE-FB31-B34F-E5B0-550BE7BC80FD}"/>
              </a:ext>
            </a:extLst>
          </p:cNvPr>
          <p:cNvGrpSpPr/>
          <p:nvPr/>
        </p:nvGrpSpPr>
        <p:grpSpPr>
          <a:xfrm>
            <a:off x="8364521" y="4631175"/>
            <a:ext cx="7553187" cy="1631546"/>
            <a:chOff x="0" y="-4612"/>
            <a:chExt cx="1706190" cy="288606"/>
          </a:xfrm>
        </p:grpSpPr>
        <p:sp>
          <p:nvSpPr>
            <p:cNvPr id="32" name="Freeform 7">
              <a:extLst>
                <a:ext uri="{FF2B5EF4-FFF2-40B4-BE49-F238E27FC236}">
                  <a16:creationId xmlns:a16="http://schemas.microsoft.com/office/drawing/2014/main" id="{714E42E3-D6D0-F8ED-0251-0466DC80C125}"/>
                </a:ext>
              </a:extLst>
            </p:cNvPr>
            <p:cNvSpPr/>
            <p:nvPr/>
          </p:nvSpPr>
          <p:spPr>
            <a:xfrm>
              <a:off x="0" y="-4612"/>
              <a:ext cx="1706190" cy="283994"/>
            </a:xfrm>
            <a:custGeom>
              <a:avLst/>
              <a:gdLst/>
              <a:ahLst/>
              <a:cxnLst/>
              <a:rect l="l" t="t" r="r" b="b"/>
              <a:pathLst>
                <a:path w="1706190" h="283994">
                  <a:moveTo>
                    <a:pt x="57365" y="0"/>
                  </a:moveTo>
                  <a:lnTo>
                    <a:pt x="1648825" y="0"/>
                  </a:lnTo>
                  <a:cubicBezTo>
                    <a:pt x="1680507" y="0"/>
                    <a:pt x="1706190" y="25683"/>
                    <a:pt x="1706190" y="57365"/>
                  </a:cubicBezTo>
                  <a:lnTo>
                    <a:pt x="1706190" y="226629"/>
                  </a:lnTo>
                  <a:cubicBezTo>
                    <a:pt x="1706190" y="258310"/>
                    <a:pt x="1680507" y="283994"/>
                    <a:pt x="1648825" y="283994"/>
                  </a:cubicBezTo>
                  <a:lnTo>
                    <a:pt x="57365" y="283994"/>
                  </a:lnTo>
                  <a:cubicBezTo>
                    <a:pt x="25683" y="283994"/>
                    <a:pt x="0" y="258310"/>
                    <a:pt x="0" y="226629"/>
                  </a:cubicBezTo>
                  <a:lnTo>
                    <a:pt x="0" y="57365"/>
                  </a:lnTo>
                  <a:cubicBezTo>
                    <a:pt x="0" y="25683"/>
                    <a:pt x="25683" y="0"/>
                    <a:pt x="57365" y="0"/>
                  </a:cubicBezTo>
                  <a:close/>
                </a:path>
              </a:pathLst>
            </a:custGeom>
            <a:solidFill>
              <a:srgbClr val="4C6C36"/>
            </a:solidFill>
          </p:spPr>
          <p:txBody>
            <a:bodyPr/>
            <a:lstStyle/>
            <a:p>
              <a:endParaRPr lang="en-US"/>
            </a:p>
          </p:txBody>
        </p:sp>
        <p:sp>
          <p:nvSpPr>
            <p:cNvPr id="41" name="TextBox 8">
              <a:extLst>
                <a:ext uri="{FF2B5EF4-FFF2-40B4-BE49-F238E27FC236}">
                  <a16:creationId xmlns:a16="http://schemas.microsoft.com/office/drawing/2014/main" id="{2A8F176F-1D19-BEEB-A445-EBEF6C034FF4}"/>
                </a:ext>
              </a:extLst>
            </p:cNvPr>
            <p:cNvSpPr txBox="1"/>
            <p:nvPr/>
          </p:nvSpPr>
          <p:spPr>
            <a:xfrm>
              <a:off x="0" y="47625"/>
              <a:ext cx="1706190" cy="236369"/>
            </a:xfrm>
            <a:prstGeom prst="rect">
              <a:avLst/>
            </a:prstGeom>
          </p:spPr>
          <p:txBody>
            <a:bodyPr lIns="50800" tIns="50800" rIns="50800" bIns="50800" rtlCol="0" anchor="ctr"/>
            <a:lstStyle/>
            <a:p>
              <a:pPr algn="ctr">
                <a:lnSpc>
                  <a:spcPts val="2799"/>
                </a:lnSpc>
              </a:pPr>
              <a:endParaRPr/>
            </a:p>
          </p:txBody>
        </p:sp>
      </p:grpSp>
      <p:grpSp>
        <p:nvGrpSpPr>
          <p:cNvPr id="42" name="Group 9">
            <a:extLst>
              <a:ext uri="{FF2B5EF4-FFF2-40B4-BE49-F238E27FC236}">
                <a16:creationId xmlns:a16="http://schemas.microsoft.com/office/drawing/2014/main" id="{E8B03CEC-C9B1-2CDA-6219-93E8419BC5E7}"/>
              </a:ext>
            </a:extLst>
          </p:cNvPr>
          <p:cNvGrpSpPr/>
          <p:nvPr/>
        </p:nvGrpSpPr>
        <p:grpSpPr>
          <a:xfrm>
            <a:off x="1911524" y="4617687"/>
            <a:ext cx="7184978" cy="1636080"/>
            <a:chOff x="-11799" y="-2817"/>
            <a:chExt cx="1250346" cy="283994"/>
          </a:xfrm>
        </p:grpSpPr>
        <p:sp>
          <p:nvSpPr>
            <p:cNvPr id="43" name="Freeform 10">
              <a:extLst>
                <a:ext uri="{FF2B5EF4-FFF2-40B4-BE49-F238E27FC236}">
                  <a16:creationId xmlns:a16="http://schemas.microsoft.com/office/drawing/2014/main" id="{870E2280-88A6-A8CB-E2EA-60A2BE57018C}"/>
                </a:ext>
              </a:extLst>
            </p:cNvPr>
            <p:cNvSpPr/>
            <p:nvPr/>
          </p:nvSpPr>
          <p:spPr>
            <a:xfrm>
              <a:off x="-11799" y="-2817"/>
              <a:ext cx="1250346" cy="283994"/>
            </a:xfrm>
            <a:custGeom>
              <a:avLst/>
              <a:gdLst/>
              <a:ahLst/>
              <a:cxnLst/>
              <a:rect l="l" t="t" r="r" b="b"/>
              <a:pathLst>
                <a:path w="1250346" h="283994">
                  <a:moveTo>
                    <a:pt x="78279" y="0"/>
                  </a:moveTo>
                  <a:lnTo>
                    <a:pt x="1172067" y="0"/>
                  </a:lnTo>
                  <a:cubicBezTo>
                    <a:pt x="1192827" y="0"/>
                    <a:pt x="1212738" y="8247"/>
                    <a:pt x="1227418" y="22927"/>
                  </a:cubicBezTo>
                  <a:cubicBezTo>
                    <a:pt x="1242099" y="37608"/>
                    <a:pt x="1250346" y="57518"/>
                    <a:pt x="1250346" y="78279"/>
                  </a:cubicBezTo>
                  <a:lnTo>
                    <a:pt x="1250346" y="205715"/>
                  </a:lnTo>
                  <a:cubicBezTo>
                    <a:pt x="1250346" y="248947"/>
                    <a:pt x="1215299" y="283994"/>
                    <a:pt x="1172067" y="283994"/>
                  </a:cubicBezTo>
                  <a:lnTo>
                    <a:pt x="78279" y="283994"/>
                  </a:lnTo>
                  <a:cubicBezTo>
                    <a:pt x="57518" y="283994"/>
                    <a:pt x="37608" y="275747"/>
                    <a:pt x="22927" y="261066"/>
                  </a:cubicBezTo>
                  <a:cubicBezTo>
                    <a:pt x="8247" y="246386"/>
                    <a:pt x="0" y="226476"/>
                    <a:pt x="0" y="205715"/>
                  </a:cubicBezTo>
                  <a:lnTo>
                    <a:pt x="0" y="78279"/>
                  </a:lnTo>
                  <a:cubicBezTo>
                    <a:pt x="0" y="57518"/>
                    <a:pt x="8247" y="37608"/>
                    <a:pt x="22927" y="22927"/>
                  </a:cubicBezTo>
                  <a:cubicBezTo>
                    <a:pt x="37608" y="8247"/>
                    <a:pt x="57518" y="0"/>
                    <a:pt x="78279" y="0"/>
                  </a:cubicBezTo>
                  <a:close/>
                </a:path>
              </a:pathLst>
            </a:custGeom>
            <a:solidFill>
              <a:srgbClr val="EDBD3A"/>
            </a:solidFill>
          </p:spPr>
          <p:txBody>
            <a:bodyPr/>
            <a:lstStyle/>
            <a:p>
              <a:pPr algn="ctr"/>
              <a:endParaRPr lang="en-US" sz="3200">
                <a:solidFill>
                  <a:schemeClr val="bg1"/>
                </a:solidFill>
                <a:latin typeface="Solway" panose="020B0604020202020204" charset="0"/>
              </a:endParaRPr>
            </a:p>
          </p:txBody>
        </p:sp>
        <p:sp>
          <p:nvSpPr>
            <p:cNvPr id="44" name="TextBox 11">
              <a:extLst>
                <a:ext uri="{FF2B5EF4-FFF2-40B4-BE49-F238E27FC236}">
                  <a16:creationId xmlns:a16="http://schemas.microsoft.com/office/drawing/2014/main" id="{83F6ADC6-D489-C8EB-9B79-1BFA40F7B200}"/>
                </a:ext>
              </a:extLst>
            </p:cNvPr>
            <p:cNvSpPr txBox="1"/>
            <p:nvPr/>
          </p:nvSpPr>
          <p:spPr>
            <a:xfrm>
              <a:off x="11743" y="30723"/>
              <a:ext cx="1203233" cy="236369"/>
            </a:xfrm>
            <a:prstGeom prst="rect">
              <a:avLst/>
            </a:prstGeom>
          </p:spPr>
          <p:txBody>
            <a:bodyPr lIns="50800" tIns="50800" rIns="50800" bIns="50800" rtlCol="0" anchor="ctr"/>
            <a:lstStyle/>
            <a:p>
              <a:pPr algn="ctr"/>
              <a:r>
                <a:rPr lang="en-US" sz="3200" b="1">
                  <a:effectLst/>
                  <a:latin typeface="Solway" panose="020B0604020202020204" charset="0"/>
                  <a:ea typeface="Aptos" panose="020B0004020202020204" pitchFamily="34" charset="0"/>
                </a:rPr>
                <a:t>2. </a:t>
              </a:r>
              <a:r>
                <a:rPr lang="en-US" sz="3200" b="1">
                  <a:solidFill>
                    <a:schemeClr val="bg1"/>
                  </a:solidFill>
                  <a:effectLst/>
                  <a:latin typeface="Solway" panose="020B0604020202020204" charset="0"/>
                  <a:ea typeface="Aptos" panose="020B0004020202020204" pitchFamily="34" charset="0"/>
                </a:rPr>
                <a:t>I/O theo Lập Trình vs I/O Điều Khiển Bằng Ngắt</a:t>
              </a:r>
              <a:endParaRPr lang="en-US" sz="3200">
                <a:solidFill>
                  <a:schemeClr val="bg1"/>
                </a:solidFill>
                <a:latin typeface="Solway" panose="020B0604020202020204" charset="0"/>
                <a:ea typeface="Solway"/>
                <a:cs typeface="Solway"/>
                <a:sym typeface="Solway"/>
              </a:endParaRPr>
            </a:p>
          </p:txBody>
        </p:sp>
      </p:grpSp>
      <p:grpSp>
        <p:nvGrpSpPr>
          <p:cNvPr id="45" name="Group 6">
            <a:extLst>
              <a:ext uri="{FF2B5EF4-FFF2-40B4-BE49-F238E27FC236}">
                <a16:creationId xmlns:a16="http://schemas.microsoft.com/office/drawing/2014/main" id="{D09C5EA0-66C4-AD8E-6758-8485F0AC1E43}"/>
              </a:ext>
            </a:extLst>
          </p:cNvPr>
          <p:cNvGrpSpPr/>
          <p:nvPr/>
        </p:nvGrpSpPr>
        <p:grpSpPr>
          <a:xfrm>
            <a:off x="8368567" y="6316839"/>
            <a:ext cx="7557232" cy="1605473"/>
            <a:chOff x="0" y="0"/>
            <a:chExt cx="1706190" cy="283994"/>
          </a:xfrm>
        </p:grpSpPr>
        <p:sp>
          <p:nvSpPr>
            <p:cNvPr id="46" name="Freeform 7">
              <a:extLst>
                <a:ext uri="{FF2B5EF4-FFF2-40B4-BE49-F238E27FC236}">
                  <a16:creationId xmlns:a16="http://schemas.microsoft.com/office/drawing/2014/main" id="{32216BB5-2922-4393-A7D7-B4E19AFE0029}"/>
                </a:ext>
              </a:extLst>
            </p:cNvPr>
            <p:cNvSpPr/>
            <p:nvPr/>
          </p:nvSpPr>
          <p:spPr>
            <a:xfrm>
              <a:off x="0" y="0"/>
              <a:ext cx="1706190" cy="283994"/>
            </a:xfrm>
            <a:custGeom>
              <a:avLst/>
              <a:gdLst/>
              <a:ahLst/>
              <a:cxnLst/>
              <a:rect l="l" t="t" r="r" b="b"/>
              <a:pathLst>
                <a:path w="1706190" h="283994">
                  <a:moveTo>
                    <a:pt x="57365" y="0"/>
                  </a:moveTo>
                  <a:lnTo>
                    <a:pt x="1648825" y="0"/>
                  </a:lnTo>
                  <a:cubicBezTo>
                    <a:pt x="1680507" y="0"/>
                    <a:pt x="1706190" y="25683"/>
                    <a:pt x="1706190" y="57365"/>
                  </a:cubicBezTo>
                  <a:lnTo>
                    <a:pt x="1706190" y="226629"/>
                  </a:lnTo>
                  <a:cubicBezTo>
                    <a:pt x="1706190" y="258310"/>
                    <a:pt x="1680507" y="283994"/>
                    <a:pt x="1648825" y="283994"/>
                  </a:cubicBezTo>
                  <a:lnTo>
                    <a:pt x="57365" y="283994"/>
                  </a:lnTo>
                  <a:cubicBezTo>
                    <a:pt x="25683" y="283994"/>
                    <a:pt x="0" y="258310"/>
                    <a:pt x="0" y="226629"/>
                  </a:cubicBezTo>
                  <a:lnTo>
                    <a:pt x="0" y="57365"/>
                  </a:lnTo>
                  <a:cubicBezTo>
                    <a:pt x="0" y="25683"/>
                    <a:pt x="25683" y="0"/>
                    <a:pt x="57365" y="0"/>
                  </a:cubicBezTo>
                  <a:close/>
                </a:path>
              </a:pathLst>
            </a:custGeom>
            <a:solidFill>
              <a:srgbClr val="4C6C36"/>
            </a:solidFill>
          </p:spPr>
          <p:txBody>
            <a:bodyPr/>
            <a:lstStyle/>
            <a:p>
              <a:endParaRPr lang="en-US"/>
            </a:p>
          </p:txBody>
        </p:sp>
        <p:sp>
          <p:nvSpPr>
            <p:cNvPr id="47" name="TextBox 8">
              <a:extLst>
                <a:ext uri="{FF2B5EF4-FFF2-40B4-BE49-F238E27FC236}">
                  <a16:creationId xmlns:a16="http://schemas.microsoft.com/office/drawing/2014/main" id="{B65C7D58-C9ED-7034-22BD-79B479850BEF}"/>
                </a:ext>
              </a:extLst>
            </p:cNvPr>
            <p:cNvSpPr txBox="1"/>
            <p:nvPr/>
          </p:nvSpPr>
          <p:spPr>
            <a:xfrm>
              <a:off x="0" y="47625"/>
              <a:ext cx="1706190" cy="236369"/>
            </a:xfrm>
            <a:prstGeom prst="rect">
              <a:avLst/>
            </a:prstGeom>
          </p:spPr>
          <p:txBody>
            <a:bodyPr lIns="50800" tIns="50800" rIns="50800" bIns="50800" rtlCol="0" anchor="ctr"/>
            <a:lstStyle/>
            <a:p>
              <a:pPr algn="ctr">
                <a:lnSpc>
                  <a:spcPts val="2799"/>
                </a:lnSpc>
              </a:pPr>
              <a:endParaRPr/>
            </a:p>
          </p:txBody>
        </p:sp>
      </p:grpSp>
      <p:grpSp>
        <p:nvGrpSpPr>
          <p:cNvPr id="48" name="Group 9">
            <a:extLst>
              <a:ext uri="{FF2B5EF4-FFF2-40B4-BE49-F238E27FC236}">
                <a16:creationId xmlns:a16="http://schemas.microsoft.com/office/drawing/2014/main" id="{8AD26894-7F69-ED12-17F2-C426CDFEC83F}"/>
              </a:ext>
            </a:extLst>
          </p:cNvPr>
          <p:cNvGrpSpPr/>
          <p:nvPr/>
        </p:nvGrpSpPr>
        <p:grpSpPr>
          <a:xfrm>
            <a:off x="1873425" y="6286150"/>
            <a:ext cx="7231625" cy="1651928"/>
            <a:chOff x="-15972" y="-2751"/>
            <a:chExt cx="1266318" cy="286745"/>
          </a:xfrm>
        </p:grpSpPr>
        <p:sp>
          <p:nvSpPr>
            <p:cNvPr id="49" name="Freeform 10">
              <a:extLst>
                <a:ext uri="{FF2B5EF4-FFF2-40B4-BE49-F238E27FC236}">
                  <a16:creationId xmlns:a16="http://schemas.microsoft.com/office/drawing/2014/main" id="{42DB9175-5983-A688-A254-5C77DBDD553D}"/>
                </a:ext>
              </a:extLst>
            </p:cNvPr>
            <p:cNvSpPr/>
            <p:nvPr/>
          </p:nvSpPr>
          <p:spPr>
            <a:xfrm>
              <a:off x="-15972" y="-2751"/>
              <a:ext cx="1250346" cy="283994"/>
            </a:xfrm>
            <a:custGeom>
              <a:avLst/>
              <a:gdLst/>
              <a:ahLst/>
              <a:cxnLst/>
              <a:rect l="l" t="t" r="r" b="b"/>
              <a:pathLst>
                <a:path w="1250346" h="283994">
                  <a:moveTo>
                    <a:pt x="78279" y="0"/>
                  </a:moveTo>
                  <a:lnTo>
                    <a:pt x="1172067" y="0"/>
                  </a:lnTo>
                  <a:cubicBezTo>
                    <a:pt x="1192827" y="0"/>
                    <a:pt x="1212738" y="8247"/>
                    <a:pt x="1227418" y="22927"/>
                  </a:cubicBezTo>
                  <a:cubicBezTo>
                    <a:pt x="1242099" y="37608"/>
                    <a:pt x="1250346" y="57518"/>
                    <a:pt x="1250346" y="78279"/>
                  </a:cubicBezTo>
                  <a:lnTo>
                    <a:pt x="1250346" y="205715"/>
                  </a:lnTo>
                  <a:cubicBezTo>
                    <a:pt x="1250346" y="248947"/>
                    <a:pt x="1215299" y="283994"/>
                    <a:pt x="1172067" y="283994"/>
                  </a:cubicBezTo>
                  <a:lnTo>
                    <a:pt x="78279" y="283994"/>
                  </a:lnTo>
                  <a:cubicBezTo>
                    <a:pt x="57518" y="283994"/>
                    <a:pt x="37608" y="275747"/>
                    <a:pt x="22927" y="261066"/>
                  </a:cubicBezTo>
                  <a:cubicBezTo>
                    <a:pt x="8247" y="246386"/>
                    <a:pt x="0" y="226476"/>
                    <a:pt x="0" y="205715"/>
                  </a:cubicBezTo>
                  <a:lnTo>
                    <a:pt x="0" y="78279"/>
                  </a:lnTo>
                  <a:cubicBezTo>
                    <a:pt x="0" y="57518"/>
                    <a:pt x="8247" y="37608"/>
                    <a:pt x="22927" y="22927"/>
                  </a:cubicBezTo>
                  <a:cubicBezTo>
                    <a:pt x="37608" y="8247"/>
                    <a:pt x="57518" y="0"/>
                    <a:pt x="78279" y="0"/>
                  </a:cubicBezTo>
                  <a:close/>
                </a:path>
              </a:pathLst>
            </a:custGeom>
            <a:solidFill>
              <a:srgbClr val="EDBD3A"/>
            </a:solidFill>
          </p:spPr>
          <p:txBody>
            <a:bodyPr/>
            <a:lstStyle/>
            <a:p>
              <a:pPr algn="ctr"/>
              <a:endParaRPr lang="en-US" sz="3200">
                <a:solidFill>
                  <a:schemeClr val="bg1"/>
                </a:solidFill>
                <a:latin typeface="Solway" panose="020B0604020202020204" charset="0"/>
              </a:endParaRPr>
            </a:p>
          </p:txBody>
        </p:sp>
        <p:sp>
          <p:nvSpPr>
            <p:cNvPr id="50" name="TextBox 11">
              <a:extLst>
                <a:ext uri="{FF2B5EF4-FFF2-40B4-BE49-F238E27FC236}">
                  <a16:creationId xmlns:a16="http://schemas.microsoft.com/office/drawing/2014/main" id="{A62C8B1E-44F6-F1EC-2592-2DB1BD6D9D93}"/>
                </a:ext>
              </a:extLst>
            </p:cNvPr>
            <p:cNvSpPr txBox="1"/>
            <p:nvPr/>
          </p:nvSpPr>
          <p:spPr>
            <a:xfrm>
              <a:off x="0" y="47625"/>
              <a:ext cx="1250346" cy="236369"/>
            </a:xfrm>
            <a:prstGeom prst="rect">
              <a:avLst/>
            </a:prstGeom>
          </p:spPr>
          <p:txBody>
            <a:bodyPr lIns="50800" tIns="50800" rIns="50800" bIns="50800" rtlCol="0" anchor="ctr"/>
            <a:lstStyle/>
            <a:p>
              <a:pPr algn="ctr">
                <a:lnSpc>
                  <a:spcPts val="2799"/>
                </a:lnSpc>
              </a:pPr>
              <a:r>
                <a:rPr lang="en-US" sz="3200" b="1">
                  <a:effectLst/>
                  <a:latin typeface="Solway" panose="020B0604020202020204" charset="0"/>
                  <a:ea typeface="Aptos" panose="020B0004020202020204" pitchFamily="34" charset="0"/>
                </a:rPr>
                <a:t>3. </a:t>
              </a:r>
              <a:r>
                <a:rPr lang="en-US" sz="3200" b="1">
                  <a:solidFill>
                    <a:schemeClr val="bg1"/>
                  </a:solidFill>
                  <a:effectLst/>
                  <a:latin typeface="Solway" panose="020B0604020202020204" charset="0"/>
                  <a:ea typeface="Aptos" panose="020B0004020202020204" pitchFamily="34" charset="0"/>
                </a:rPr>
                <a:t>Lưu Lượng Mạng và I/O</a:t>
              </a:r>
              <a:endParaRPr lang="en-US" sz="3200">
                <a:solidFill>
                  <a:schemeClr val="bg1"/>
                </a:solidFill>
                <a:latin typeface="Solway" panose="020B0604020202020204" charset="0"/>
                <a:ea typeface="Solway"/>
                <a:cs typeface="Solway"/>
                <a:sym typeface="Solway"/>
              </a:endParaRPr>
            </a:p>
          </p:txBody>
        </p:sp>
      </p:grpSp>
      <p:grpSp>
        <p:nvGrpSpPr>
          <p:cNvPr id="51" name="Group 6">
            <a:extLst>
              <a:ext uri="{FF2B5EF4-FFF2-40B4-BE49-F238E27FC236}">
                <a16:creationId xmlns:a16="http://schemas.microsoft.com/office/drawing/2014/main" id="{598C0EA4-54BC-AE5D-22CD-09AADF8074DD}"/>
              </a:ext>
            </a:extLst>
          </p:cNvPr>
          <p:cNvGrpSpPr/>
          <p:nvPr/>
        </p:nvGrpSpPr>
        <p:grpSpPr>
          <a:xfrm>
            <a:off x="8364521" y="8022889"/>
            <a:ext cx="7557232" cy="1605473"/>
            <a:chOff x="0" y="0"/>
            <a:chExt cx="1706190" cy="283994"/>
          </a:xfrm>
        </p:grpSpPr>
        <p:sp>
          <p:nvSpPr>
            <p:cNvPr id="52" name="Freeform 7">
              <a:extLst>
                <a:ext uri="{FF2B5EF4-FFF2-40B4-BE49-F238E27FC236}">
                  <a16:creationId xmlns:a16="http://schemas.microsoft.com/office/drawing/2014/main" id="{86E4F6B6-37AF-7850-00A4-CDC571362563}"/>
                </a:ext>
              </a:extLst>
            </p:cNvPr>
            <p:cNvSpPr/>
            <p:nvPr/>
          </p:nvSpPr>
          <p:spPr>
            <a:xfrm>
              <a:off x="0" y="0"/>
              <a:ext cx="1706190" cy="283994"/>
            </a:xfrm>
            <a:custGeom>
              <a:avLst/>
              <a:gdLst/>
              <a:ahLst/>
              <a:cxnLst/>
              <a:rect l="l" t="t" r="r" b="b"/>
              <a:pathLst>
                <a:path w="1706190" h="283994">
                  <a:moveTo>
                    <a:pt x="57365" y="0"/>
                  </a:moveTo>
                  <a:lnTo>
                    <a:pt x="1648825" y="0"/>
                  </a:lnTo>
                  <a:cubicBezTo>
                    <a:pt x="1680507" y="0"/>
                    <a:pt x="1706190" y="25683"/>
                    <a:pt x="1706190" y="57365"/>
                  </a:cubicBezTo>
                  <a:lnTo>
                    <a:pt x="1706190" y="226629"/>
                  </a:lnTo>
                  <a:cubicBezTo>
                    <a:pt x="1706190" y="258310"/>
                    <a:pt x="1680507" y="283994"/>
                    <a:pt x="1648825" y="283994"/>
                  </a:cubicBezTo>
                  <a:lnTo>
                    <a:pt x="57365" y="283994"/>
                  </a:lnTo>
                  <a:cubicBezTo>
                    <a:pt x="25683" y="283994"/>
                    <a:pt x="0" y="258310"/>
                    <a:pt x="0" y="226629"/>
                  </a:cubicBezTo>
                  <a:lnTo>
                    <a:pt x="0" y="57365"/>
                  </a:lnTo>
                  <a:cubicBezTo>
                    <a:pt x="0" y="25683"/>
                    <a:pt x="25683" y="0"/>
                    <a:pt x="57365" y="0"/>
                  </a:cubicBezTo>
                  <a:close/>
                </a:path>
              </a:pathLst>
            </a:custGeom>
            <a:solidFill>
              <a:srgbClr val="4C6C36"/>
            </a:solidFill>
          </p:spPr>
          <p:txBody>
            <a:bodyPr/>
            <a:lstStyle/>
            <a:p>
              <a:endParaRPr lang="en-US"/>
            </a:p>
          </p:txBody>
        </p:sp>
        <p:sp>
          <p:nvSpPr>
            <p:cNvPr id="53" name="TextBox 8">
              <a:extLst>
                <a:ext uri="{FF2B5EF4-FFF2-40B4-BE49-F238E27FC236}">
                  <a16:creationId xmlns:a16="http://schemas.microsoft.com/office/drawing/2014/main" id="{3447FE77-C8B2-842C-082A-41323280EC56}"/>
                </a:ext>
              </a:extLst>
            </p:cNvPr>
            <p:cNvSpPr txBox="1"/>
            <p:nvPr/>
          </p:nvSpPr>
          <p:spPr>
            <a:xfrm>
              <a:off x="0" y="47625"/>
              <a:ext cx="1706190" cy="236369"/>
            </a:xfrm>
            <a:prstGeom prst="rect">
              <a:avLst/>
            </a:prstGeom>
          </p:spPr>
          <p:txBody>
            <a:bodyPr lIns="50800" tIns="50800" rIns="50800" bIns="50800" rtlCol="0" anchor="ctr"/>
            <a:lstStyle/>
            <a:p>
              <a:pPr algn="ctr">
                <a:lnSpc>
                  <a:spcPts val="2799"/>
                </a:lnSpc>
              </a:pPr>
              <a:endParaRPr/>
            </a:p>
          </p:txBody>
        </p:sp>
      </p:grpSp>
      <p:grpSp>
        <p:nvGrpSpPr>
          <p:cNvPr id="54" name="Group 9">
            <a:extLst>
              <a:ext uri="{FF2B5EF4-FFF2-40B4-BE49-F238E27FC236}">
                <a16:creationId xmlns:a16="http://schemas.microsoft.com/office/drawing/2014/main" id="{99010F10-FDB9-058B-EFF2-E3604C835BA7}"/>
              </a:ext>
            </a:extLst>
          </p:cNvPr>
          <p:cNvGrpSpPr/>
          <p:nvPr/>
        </p:nvGrpSpPr>
        <p:grpSpPr>
          <a:xfrm>
            <a:off x="1947860" y="8009878"/>
            <a:ext cx="7193501" cy="1651928"/>
            <a:chOff x="-15972" y="-2751"/>
            <a:chExt cx="1266318" cy="286745"/>
          </a:xfrm>
        </p:grpSpPr>
        <p:sp>
          <p:nvSpPr>
            <p:cNvPr id="55" name="Freeform 10">
              <a:extLst>
                <a:ext uri="{FF2B5EF4-FFF2-40B4-BE49-F238E27FC236}">
                  <a16:creationId xmlns:a16="http://schemas.microsoft.com/office/drawing/2014/main" id="{3F164226-8C41-D975-BB67-079B1360373A}"/>
                </a:ext>
              </a:extLst>
            </p:cNvPr>
            <p:cNvSpPr/>
            <p:nvPr/>
          </p:nvSpPr>
          <p:spPr>
            <a:xfrm>
              <a:off x="-15972" y="-2751"/>
              <a:ext cx="1250346" cy="283994"/>
            </a:xfrm>
            <a:custGeom>
              <a:avLst/>
              <a:gdLst/>
              <a:ahLst/>
              <a:cxnLst/>
              <a:rect l="l" t="t" r="r" b="b"/>
              <a:pathLst>
                <a:path w="1250346" h="283994">
                  <a:moveTo>
                    <a:pt x="78279" y="0"/>
                  </a:moveTo>
                  <a:lnTo>
                    <a:pt x="1172067" y="0"/>
                  </a:lnTo>
                  <a:cubicBezTo>
                    <a:pt x="1192827" y="0"/>
                    <a:pt x="1212738" y="8247"/>
                    <a:pt x="1227418" y="22927"/>
                  </a:cubicBezTo>
                  <a:cubicBezTo>
                    <a:pt x="1242099" y="37608"/>
                    <a:pt x="1250346" y="57518"/>
                    <a:pt x="1250346" y="78279"/>
                  </a:cubicBezTo>
                  <a:lnTo>
                    <a:pt x="1250346" y="205715"/>
                  </a:lnTo>
                  <a:cubicBezTo>
                    <a:pt x="1250346" y="248947"/>
                    <a:pt x="1215299" y="283994"/>
                    <a:pt x="1172067" y="283994"/>
                  </a:cubicBezTo>
                  <a:lnTo>
                    <a:pt x="78279" y="283994"/>
                  </a:lnTo>
                  <a:cubicBezTo>
                    <a:pt x="57518" y="283994"/>
                    <a:pt x="37608" y="275747"/>
                    <a:pt x="22927" y="261066"/>
                  </a:cubicBezTo>
                  <a:cubicBezTo>
                    <a:pt x="8247" y="246386"/>
                    <a:pt x="0" y="226476"/>
                    <a:pt x="0" y="205715"/>
                  </a:cubicBezTo>
                  <a:lnTo>
                    <a:pt x="0" y="78279"/>
                  </a:lnTo>
                  <a:cubicBezTo>
                    <a:pt x="0" y="57518"/>
                    <a:pt x="8247" y="37608"/>
                    <a:pt x="22927" y="22927"/>
                  </a:cubicBezTo>
                  <a:cubicBezTo>
                    <a:pt x="37608" y="8247"/>
                    <a:pt x="57518" y="0"/>
                    <a:pt x="78279" y="0"/>
                  </a:cubicBezTo>
                  <a:close/>
                </a:path>
              </a:pathLst>
            </a:custGeom>
            <a:solidFill>
              <a:srgbClr val="EDBD3A"/>
            </a:solidFill>
          </p:spPr>
          <p:txBody>
            <a:bodyPr/>
            <a:lstStyle/>
            <a:p>
              <a:pPr algn="ctr"/>
              <a:endParaRPr lang="en-US" sz="3200">
                <a:solidFill>
                  <a:schemeClr val="bg1"/>
                </a:solidFill>
                <a:latin typeface="Solway" panose="020B0604020202020204" charset="0"/>
              </a:endParaRPr>
            </a:p>
          </p:txBody>
        </p:sp>
        <p:sp>
          <p:nvSpPr>
            <p:cNvPr id="56" name="TextBox 11">
              <a:extLst>
                <a:ext uri="{FF2B5EF4-FFF2-40B4-BE49-F238E27FC236}">
                  <a16:creationId xmlns:a16="http://schemas.microsoft.com/office/drawing/2014/main" id="{FC08F5E1-6AC5-6354-8540-6E7E3E5C86ED}"/>
                </a:ext>
              </a:extLst>
            </p:cNvPr>
            <p:cNvSpPr txBox="1"/>
            <p:nvPr/>
          </p:nvSpPr>
          <p:spPr>
            <a:xfrm>
              <a:off x="0" y="47625"/>
              <a:ext cx="1250346" cy="236369"/>
            </a:xfrm>
            <a:prstGeom prst="rect">
              <a:avLst/>
            </a:prstGeom>
          </p:spPr>
          <p:txBody>
            <a:bodyPr lIns="50800" tIns="50800" rIns="50800" bIns="50800" rtlCol="0" anchor="ctr"/>
            <a:lstStyle/>
            <a:p>
              <a:pPr algn="ctr"/>
              <a:r>
                <a:rPr lang="en-US" sz="3200" b="1">
                  <a:effectLst/>
                  <a:latin typeface="Solway" panose="020B0604020202020204" charset="0"/>
                  <a:ea typeface="Aptos" panose="020B0004020202020204" pitchFamily="34" charset="0"/>
                </a:rPr>
                <a:t>4. </a:t>
              </a:r>
              <a:r>
                <a:rPr lang="en-US" sz="3200" b="1">
                  <a:solidFill>
                    <a:schemeClr val="bg1"/>
                  </a:solidFill>
                  <a:effectLst/>
                  <a:latin typeface="Solway" panose="020B0604020202020204" charset="0"/>
                  <a:ea typeface="Aptos" panose="020B0004020202020204" pitchFamily="34" charset="0"/>
                </a:rPr>
                <a:t>Giảm Tải Cho CPU với Kênh I/O</a:t>
              </a:r>
              <a:endParaRPr lang="en-US" sz="3200">
                <a:solidFill>
                  <a:schemeClr val="bg1"/>
                </a:solidFill>
                <a:latin typeface="Solway" panose="020B0604020202020204" charset="0"/>
                <a:ea typeface="Solway"/>
                <a:cs typeface="Solway"/>
                <a:sym typeface="Solway"/>
              </a:endParaRPr>
            </a:p>
          </p:txBody>
        </p:sp>
      </p:grpSp>
      <p:sp>
        <p:nvSpPr>
          <p:cNvPr id="57" name="TextBox 11">
            <a:extLst>
              <a:ext uri="{FF2B5EF4-FFF2-40B4-BE49-F238E27FC236}">
                <a16:creationId xmlns:a16="http://schemas.microsoft.com/office/drawing/2014/main" id="{F321993F-B29F-74E6-94B3-0E75857ED03D}"/>
              </a:ext>
            </a:extLst>
          </p:cNvPr>
          <p:cNvSpPr txBox="1"/>
          <p:nvPr/>
        </p:nvSpPr>
        <p:spPr>
          <a:xfrm>
            <a:off x="9337137" y="6506215"/>
            <a:ext cx="5965159" cy="1361714"/>
          </a:xfrm>
          <a:prstGeom prst="rect">
            <a:avLst/>
          </a:prstGeom>
        </p:spPr>
        <p:txBody>
          <a:bodyPr lIns="50800" tIns="50800" rIns="50800" bIns="50800" rtlCol="0" anchor="ctr"/>
          <a:lstStyle/>
          <a:p>
            <a:pPr algn="ctr"/>
            <a:r>
              <a:rPr lang="en-US" sz="3200" b="1" kern="100">
                <a:effectLst/>
                <a:latin typeface="Solway" panose="020B0604020202020204" charset="0"/>
                <a:ea typeface="Aptos" panose="020B0004020202020204" pitchFamily="34" charset="0"/>
                <a:cs typeface="Times New Roman" panose="02020603050405020304" pitchFamily="18" charset="0"/>
              </a:rPr>
              <a:t>7. </a:t>
            </a:r>
            <a:r>
              <a:rPr lang="en-US" sz="3200" b="1" kern="100">
                <a:solidFill>
                  <a:schemeClr val="bg1"/>
                </a:solidFill>
                <a:effectLst/>
                <a:latin typeface="Solway" panose="020B0604020202020204" charset="0"/>
                <a:ea typeface="Aptos" panose="020B0004020202020204" pitchFamily="34" charset="0"/>
                <a:cs typeface="Times New Roman" panose="02020603050405020304" pitchFamily="18" charset="0"/>
              </a:rPr>
              <a:t>Tiến Bộ của Thiết Bị I/O</a:t>
            </a:r>
            <a:endParaRPr lang="en-US" sz="3200" kern="100">
              <a:solidFill>
                <a:schemeClr val="bg1"/>
              </a:solidFill>
              <a:effectLst/>
              <a:latin typeface="Solway" panose="020B0604020202020204" charset="0"/>
              <a:ea typeface="Aptos" panose="020B0004020202020204" pitchFamily="34" charset="0"/>
              <a:cs typeface="Times New Roman" panose="02020603050405020304" pitchFamily="18" charset="0"/>
            </a:endParaRPr>
          </a:p>
        </p:txBody>
      </p:sp>
      <p:sp>
        <p:nvSpPr>
          <p:cNvPr id="58" name="TextBox 11">
            <a:extLst>
              <a:ext uri="{FF2B5EF4-FFF2-40B4-BE49-F238E27FC236}">
                <a16:creationId xmlns:a16="http://schemas.microsoft.com/office/drawing/2014/main" id="{DDB7D9B8-C3DF-E2B8-29D6-6FF54E9DBCA6}"/>
              </a:ext>
            </a:extLst>
          </p:cNvPr>
          <p:cNvSpPr txBox="1"/>
          <p:nvPr/>
        </p:nvSpPr>
        <p:spPr>
          <a:xfrm>
            <a:off x="9241672" y="4704485"/>
            <a:ext cx="5965159" cy="1361714"/>
          </a:xfrm>
          <a:prstGeom prst="rect">
            <a:avLst/>
          </a:prstGeom>
        </p:spPr>
        <p:txBody>
          <a:bodyPr lIns="50800" tIns="50800" rIns="50800" bIns="50800" rtlCol="0" anchor="ctr"/>
          <a:lstStyle/>
          <a:p>
            <a:pPr algn="ctr"/>
            <a:r>
              <a:rPr lang="en-US" sz="3200" b="1" kern="100">
                <a:effectLst/>
                <a:latin typeface="Solway" panose="020B0604020202020204" charset="0"/>
                <a:ea typeface="Aptos" panose="020B0004020202020204" pitchFamily="34" charset="0"/>
                <a:cs typeface="Times New Roman" panose="02020603050405020304" pitchFamily="18" charset="0"/>
              </a:rPr>
              <a:t>6. </a:t>
            </a:r>
            <a:r>
              <a:rPr lang="en-US" sz="3200" b="1" kern="100">
                <a:solidFill>
                  <a:schemeClr val="bg1"/>
                </a:solidFill>
                <a:effectLst/>
                <a:latin typeface="Solway" panose="020B0604020202020204" charset="0"/>
                <a:ea typeface="Aptos" panose="020B0004020202020204" pitchFamily="34" charset="0"/>
                <a:cs typeface="Times New Roman" panose="02020603050405020304" pitchFamily="18" charset="0"/>
              </a:rPr>
              <a:t>Triển Khai Chức Năng I/O</a:t>
            </a:r>
            <a:endParaRPr lang="en-US" sz="3200" kern="100">
              <a:solidFill>
                <a:schemeClr val="bg1"/>
              </a:solidFill>
              <a:effectLst/>
              <a:latin typeface="Solway" panose="020B0604020202020204" charset="0"/>
              <a:ea typeface="Aptos" panose="020B0004020202020204" pitchFamily="34" charset="0"/>
              <a:cs typeface="Times New Roman" panose="02020603050405020304" pitchFamily="18" charset="0"/>
            </a:endParaRPr>
          </a:p>
        </p:txBody>
      </p:sp>
      <p:sp>
        <p:nvSpPr>
          <p:cNvPr id="59" name="TextBox 11">
            <a:extLst>
              <a:ext uri="{FF2B5EF4-FFF2-40B4-BE49-F238E27FC236}">
                <a16:creationId xmlns:a16="http://schemas.microsoft.com/office/drawing/2014/main" id="{97EBEFB3-B783-7703-2A8D-2CE510CE188F}"/>
              </a:ext>
            </a:extLst>
          </p:cNvPr>
          <p:cNvSpPr txBox="1"/>
          <p:nvPr/>
        </p:nvSpPr>
        <p:spPr>
          <a:xfrm>
            <a:off x="9336666" y="8230752"/>
            <a:ext cx="5965159" cy="1361714"/>
          </a:xfrm>
          <a:prstGeom prst="rect">
            <a:avLst/>
          </a:prstGeom>
        </p:spPr>
        <p:txBody>
          <a:bodyPr lIns="50800" tIns="50800" rIns="50800" bIns="50800" rtlCol="0" anchor="ctr"/>
          <a:lstStyle/>
          <a:p>
            <a:pPr algn="ctr"/>
            <a:r>
              <a:rPr lang="en-US" sz="3200" b="1">
                <a:effectLst/>
                <a:latin typeface="Solway" panose="020B0604020202020204" charset="0"/>
                <a:ea typeface="Aptos" panose="020B0004020202020204" pitchFamily="34" charset="0"/>
              </a:rPr>
              <a:t>8. </a:t>
            </a:r>
            <a:r>
              <a:rPr lang="en-US" sz="3200" b="1">
                <a:solidFill>
                  <a:schemeClr val="bg1"/>
                </a:solidFill>
                <a:effectLst/>
                <a:latin typeface="Solway" panose="020B0604020202020204" charset="0"/>
                <a:ea typeface="Aptos" panose="020B0004020202020204" pitchFamily="34" charset="0"/>
              </a:rPr>
              <a:t>Hiệu Suất I/O và Độ Trễ Mạng</a:t>
            </a:r>
            <a:endParaRPr lang="en-US" sz="3200" kern="100">
              <a:solidFill>
                <a:schemeClr val="bg1"/>
              </a:solidFill>
              <a:effectLst/>
              <a:latin typeface="Solway" panose="020B0604020202020204" charset="0"/>
              <a:ea typeface="Aptos" panose="020B0004020202020204" pitchFamily="34"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9E35F8CD-4BA6-4F1B-C3D5-EEE0B20DCDBF}"/>
            </a:ext>
          </a:extLst>
        </p:cNvPr>
        <p:cNvGrpSpPr/>
        <p:nvPr/>
      </p:nvGrpSpPr>
      <p:grpSpPr>
        <a:xfrm>
          <a:off x="0" y="0"/>
          <a:ext cx="0" cy="0"/>
          <a:chOff x="0" y="0"/>
          <a:chExt cx="0" cy="0"/>
        </a:xfrm>
      </p:grpSpPr>
      <p:pic>
        <p:nvPicPr>
          <p:cNvPr id="1026" name="Picture 2" descr="Uploaded image">
            <a:extLst>
              <a:ext uri="{FF2B5EF4-FFF2-40B4-BE49-F238E27FC236}">
                <a16:creationId xmlns:a16="http://schemas.microsoft.com/office/drawing/2014/main" id="{77D039DD-29BD-D1EE-5601-47AE0164A0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05985"/>
            <a:ext cx="5822246" cy="8458200"/>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2">
            <a:extLst>
              <a:ext uri="{FF2B5EF4-FFF2-40B4-BE49-F238E27FC236}">
                <a16:creationId xmlns:a16="http://schemas.microsoft.com/office/drawing/2014/main" id="{6231255C-513D-1056-5EC5-EC07762BAABE}"/>
              </a:ext>
            </a:extLst>
          </p:cNvPr>
          <p:cNvSpPr/>
          <p:nvPr/>
        </p:nvSpPr>
        <p:spPr>
          <a:xfrm rot="-8401832">
            <a:off x="13235918" y="3528383"/>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3" name="Group 3">
            <a:extLst>
              <a:ext uri="{FF2B5EF4-FFF2-40B4-BE49-F238E27FC236}">
                <a16:creationId xmlns:a16="http://schemas.microsoft.com/office/drawing/2014/main" id="{B2847034-F806-2248-8B9A-D1539DEBF60A}"/>
              </a:ext>
            </a:extLst>
          </p:cNvPr>
          <p:cNvGrpSpPr/>
          <p:nvPr/>
        </p:nvGrpSpPr>
        <p:grpSpPr>
          <a:xfrm>
            <a:off x="12037195" y="4625362"/>
            <a:ext cx="5412605" cy="3776837"/>
            <a:chOff x="0" y="0"/>
            <a:chExt cx="1197267" cy="889112"/>
          </a:xfrm>
        </p:grpSpPr>
        <p:sp>
          <p:nvSpPr>
            <p:cNvPr id="4" name="Freeform 4">
              <a:extLst>
                <a:ext uri="{FF2B5EF4-FFF2-40B4-BE49-F238E27FC236}">
                  <a16:creationId xmlns:a16="http://schemas.microsoft.com/office/drawing/2014/main" id="{6C8381B5-B45B-D638-9475-FC30A305C662}"/>
                </a:ext>
              </a:extLst>
            </p:cNvPr>
            <p:cNvSpPr/>
            <p:nvPr/>
          </p:nvSpPr>
          <p:spPr>
            <a:xfrm>
              <a:off x="0" y="0"/>
              <a:ext cx="1197267" cy="889112"/>
            </a:xfrm>
            <a:custGeom>
              <a:avLst/>
              <a:gdLst/>
              <a:ahLst/>
              <a:cxnLst/>
              <a:rect l="l" t="t" r="r" b="b"/>
              <a:pathLst>
                <a:path w="1197267" h="889112">
                  <a:moveTo>
                    <a:pt x="49050" y="0"/>
                  </a:moveTo>
                  <a:lnTo>
                    <a:pt x="1148217" y="0"/>
                  </a:lnTo>
                  <a:cubicBezTo>
                    <a:pt x="1161226" y="0"/>
                    <a:pt x="1173702" y="5168"/>
                    <a:pt x="1182901" y="14366"/>
                  </a:cubicBezTo>
                  <a:cubicBezTo>
                    <a:pt x="1192099" y="23565"/>
                    <a:pt x="1197267" y="36041"/>
                    <a:pt x="1197267" y="49050"/>
                  </a:cubicBezTo>
                  <a:lnTo>
                    <a:pt x="1197267" y="840063"/>
                  </a:lnTo>
                  <a:cubicBezTo>
                    <a:pt x="1197267" y="867152"/>
                    <a:pt x="1175307" y="889112"/>
                    <a:pt x="1148217" y="889112"/>
                  </a:cubicBezTo>
                  <a:lnTo>
                    <a:pt x="49050" y="889112"/>
                  </a:lnTo>
                  <a:cubicBezTo>
                    <a:pt x="21960" y="889112"/>
                    <a:pt x="0" y="867152"/>
                    <a:pt x="0" y="840063"/>
                  </a:cubicBezTo>
                  <a:lnTo>
                    <a:pt x="0" y="49050"/>
                  </a:lnTo>
                  <a:cubicBezTo>
                    <a:pt x="0" y="21960"/>
                    <a:pt x="21960" y="0"/>
                    <a:pt x="49050" y="0"/>
                  </a:cubicBezTo>
                  <a:close/>
                </a:path>
              </a:pathLst>
            </a:custGeom>
            <a:solidFill>
              <a:srgbClr val="EDBD3A"/>
            </a:solidFill>
          </p:spPr>
          <p:txBody>
            <a:bodyPr/>
            <a:lstStyle/>
            <a:p>
              <a:endParaRPr lang="en-US"/>
            </a:p>
          </p:txBody>
        </p:sp>
        <p:sp>
          <p:nvSpPr>
            <p:cNvPr id="5" name="TextBox 5">
              <a:extLst>
                <a:ext uri="{FF2B5EF4-FFF2-40B4-BE49-F238E27FC236}">
                  <a16:creationId xmlns:a16="http://schemas.microsoft.com/office/drawing/2014/main" id="{C4CBB51F-4A46-E2EF-2CAB-F32864A5BDB0}"/>
                </a:ext>
              </a:extLst>
            </p:cNvPr>
            <p:cNvSpPr txBox="1"/>
            <p:nvPr/>
          </p:nvSpPr>
          <p:spPr>
            <a:xfrm>
              <a:off x="0" y="-66675"/>
              <a:ext cx="1197267" cy="955787"/>
            </a:xfrm>
            <a:prstGeom prst="rect">
              <a:avLst/>
            </a:prstGeom>
          </p:spPr>
          <p:txBody>
            <a:bodyPr lIns="50800" tIns="50800" rIns="50800" bIns="50800" rtlCol="0" anchor="ctr"/>
            <a:lstStyle/>
            <a:p>
              <a:pPr algn="ctr">
                <a:lnSpc>
                  <a:spcPts val="4200"/>
                </a:lnSpc>
                <a:spcBef>
                  <a:spcPct val="0"/>
                </a:spcBef>
              </a:pPr>
              <a:endParaRPr/>
            </a:p>
          </p:txBody>
        </p:sp>
      </p:grpSp>
      <p:grpSp>
        <p:nvGrpSpPr>
          <p:cNvPr id="6" name="Group 6">
            <a:extLst>
              <a:ext uri="{FF2B5EF4-FFF2-40B4-BE49-F238E27FC236}">
                <a16:creationId xmlns:a16="http://schemas.microsoft.com/office/drawing/2014/main" id="{5D05A46A-6674-BAB8-A898-AF578C9E1E67}"/>
              </a:ext>
            </a:extLst>
          </p:cNvPr>
          <p:cNvGrpSpPr/>
          <p:nvPr/>
        </p:nvGrpSpPr>
        <p:grpSpPr>
          <a:xfrm>
            <a:off x="13268224" y="3478710"/>
            <a:ext cx="3066524" cy="1726850"/>
            <a:chOff x="0" y="-44844"/>
            <a:chExt cx="775362" cy="273869"/>
          </a:xfrm>
        </p:grpSpPr>
        <p:sp>
          <p:nvSpPr>
            <p:cNvPr id="7" name="Freeform 7">
              <a:extLst>
                <a:ext uri="{FF2B5EF4-FFF2-40B4-BE49-F238E27FC236}">
                  <a16:creationId xmlns:a16="http://schemas.microsoft.com/office/drawing/2014/main" id="{7930CEC4-5A6E-9AF8-E634-0603913DB756}"/>
                </a:ext>
              </a:extLst>
            </p:cNvPr>
            <p:cNvSpPr/>
            <p:nvPr/>
          </p:nvSpPr>
          <p:spPr>
            <a:xfrm>
              <a:off x="0" y="0"/>
              <a:ext cx="767178" cy="207194"/>
            </a:xfrm>
            <a:custGeom>
              <a:avLst/>
              <a:gdLst/>
              <a:ahLst/>
              <a:cxnLst/>
              <a:rect l="l" t="t" r="r" b="b"/>
              <a:pathLst>
                <a:path w="767178" h="207194">
                  <a:moveTo>
                    <a:pt x="76548" y="0"/>
                  </a:moveTo>
                  <a:lnTo>
                    <a:pt x="690630" y="0"/>
                  </a:lnTo>
                  <a:cubicBezTo>
                    <a:pt x="732906" y="0"/>
                    <a:pt x="767178" y="34272"/>
                    <a:pt x="767178" y="76548"/>
                  </a:cubicBezTo>
                  <a:lnTo>
                    <a:pt x="767178" y="130646"/>
                  </a:lnTo>
                  <a:cubicBezTo>
                    <a:pt x="767178" y="172923"/>
                    <a:pt x="732906" y="207194"/>
                    <a:pt x="690630" y="207194"/>
                  </a:cubicBezTo>
                  <a:lnTo>
                    <a:pt x="76548" y="207194"/>
                  </a:lnTo>
                  <a:cubicBezTo>
                    <a:pt x="34272" y="207194"/>
                    <a:pt x="0" y="172923"/>
                    <a:pt x="0" y="130646"/>
                  </a:cubicBezTo>
                  <a:lnTo>
                    <a:pt x="0" y="76548"/>
                  </a:lnTo>
                  <a:cubicBezTo>
                    <a:pt x="0" y="34272"/>
                    <a:pt x="34272" y="0"/>
                    <a:pt x="76548" y="0"/>
                  </a:cubicBezTo>
                  <a:close/>
                </a:path>
              </a:pathLst>
            </a:custGeom>
            <a:solidFill>
              <a:srgbClr val="4C6C36"/>
            </a:solidFill>
          </p:spPr>
          <p:txBody>
            <a:bodyPr/>
            <a:lstStyle/>
            <a:p>
              <a:endParaRPr lang="en-US"/>
            </a:p>
          </p:txBody>
        </p:sp>
        <p:sp>
          <p:nvSpPr>
            <p:cNvPr id="8" name="TextBox 8">
              <a:extLst>
                <a:ext uri="{FF2B5EF4-FFF2-40B4-BE49-F238E27FC236}">
                  <a16:creationId xmlns:a16="http://schemas.microsoft.com/office/drawing/2014/main" id="{2A0ADED9-41C9-59E7-A4B2-697835814929}"/>
                </a:ext>
              </a:extLst>
            </p:cNvPr>
            <p:cNvSpPr txBox="1"/>
            <p:nvPr/>
          </p:nvSpPr>
          <p:spPr>
            <a:xfrm>
              <a:off x="8184" y="-44844"/>
              <a:ext cx="767178" cy="273869"/>
            </a:xfrm>
            <a:prstGeom prst="rect">
              <a:avLst/>
            </a:prstGeom>
          </p:spPr>
          <p:txBody>
            <a:bodyPr lIns="50800" tIns="50800" rIns="50800" bIns="50800" rtlCol="0" anchor="ctr"/>
            <a:lstStyle/>
            <a:p>
              <a:pPr algn="ctr">
                <a:lnSpc>
                  <a:spcPts val="4200"/>
                </a:lnSpc>
                <a:spcBef>
                  <a:spcPct val="0"/>
                </a:spcBef>
              </a:pPr>
              <a:r>
                <a:rPr lang="en-US" sz="2800">
                  <a:solidFill>
                    <a:schemeClr val="bg1"/>
                  </a:solidFill>
                  <a:latin typeface="Solway" panose="020B0604020202020204" charset="0"/>
                </a:rPr>
                <a:t>Mục tiêu cải thiện</a:t>
              </a:r>
              <a:endParaRPr lang="en-US" sz="2800">
                <a:solidFill>
                  <a:schemeClr val="bg1"/>
                </a:solidFill>
                <a:latin typeface="Solway" panose="020B0604020202020204" charset="0"/>
                <a:ea typeface="Solway"/>
                <a:cs typeface="Solway"/>
                <a:sym typeface="Solway"/>
              </a:endParaRPr>
            </a:p>
          </p:txBody>
        </p:sp>
      </p:grpSp>
      <p:grpSp>
        <p:nvGrpSpPr>
          <p:cNvPr id="11" name="Group 11">
            <a:extLst>
              <a:ext uri="{FF2B5EF4-FFF2-40B4-BE49-F238E27FC236}">
                <a16:creationId xmlns:a16="http://schemas.microsoft.com/office/drawing/2014/main" id="{44B56734-187B-F461-4724-1ABF21C561C1}"/>
              </a:ext>
            </a:extLst>
          </p:cNvPr>
          <p:cNvGrpSpPr/>
          <p:nvPr/>
        </p:nvGrpSpPr>
        <p:grpSpPr>
          <a:xfrm>
            <a:off x="6311113" y="4625361"/>
            <a:ext cx="5752344" cy="3776838"/>
            <a:chOff x="0" y="0"/>
            <a:chExt cx="1197267" cy="889112"/>
          </a:xfrm>
        </p:grpSpPr>
        <p:sp>
          <p:nvSpPr>
            <p:cNvPr id="12" name="Freeform 12">
              <a:extLst>
                <a:ext uri="{FF2B5EF4-FFF2-40B4-BE49-F238E27FC236}">
                  <a16:creationId xmlns:a16="http://schemas.microsoft.com/office/drawing/2014/main" id="{E7BC01D4-0100-35E3-509C-FA4935EA9330}"/>
                </a:ext>
              </a:extLst>
            </p:cNvPr>
            <p:cNvSpPr/>
            <p:nvPr/>
          </p:nvSpPr>
          <p:spPr>
            <a:xfrm>
              <a:off x="0" y="0"/>
              <a:ext cx="1197267" cy="889112"/>
            </a:xfrm>
            <a:custGeom>
              <a:avLst/>
              <a:gdLst/>
              <a:ahLst/>
              <a:cxnLst/>
              <a:rect l="l" t="t" r="r" b="b"/>
              <a:pathLst>
                <a:path w="1197267" h="889112">
                  <a:moveTo>
                    <a:pt x="49050" y="0"/>
                  </a:moveTo>
                  <a:lnTo>
                    <a:pt x="1148217" y="0"/>
                  </a:lnTo>
                  <a:cubicBezTo>
                    <a:pt x="1161226" y="0"/>
                    <a:pt x="1173702" y="5168"/>
                    <a:pt x="1182901" y="14366"/>
                  </a:cubicBezTo>
                  <a:cubicBezTo>
                    <a:pt x="1192099" y="23565"/>
                    <a:pt x="1197267" y="36041"/>
                    <a:pt x="1197267" y="49050"/>
                  </a:cubicBezTo>
                  <a:lnTo>
                    <a:pt x="1197267" y="840063"/>
                  </a:lnTo>
                  <a:cubicBezTo>
                    <a:pt x="1197267" y="867152"/>
                    <a:pt x="1175307" y="889112"/>
                    <a:pt x="1148217" y="889112"/>
                  </a:cubicBezTo>
                  <a:lnTo>
                    <a:pt x="49050" y="889112"/>
                  </a:lnTo>
                  <a:cubicBezTo>
                    <a:pt x="21960" y="889112"/>
                    <a:pt x="0" y="867152"/>
                    <a:pt x="0" y="840063"/>
                  </a:cubicBezTo>
                  <a:lnTo>
                    <a:pt x="0" y="49050"/>
                  </a:lnTo>
                  <a:cubicBezTo>
                    <a:pt x="0" y="21960"/>
                    <a:pt x="21960" y="0"/>
                    <a:pt x="49050" y="0"/>
                  </a:cubicBezTo>
                  <a:close/>
                </a:path>
              </a:pathLst>
            </a:custGeom>
            <a:solidFill>
              <a:srgbClr val="EDBD3A"/>
            </a:solidFill>
          </p:spPr>
          <p:txBody>
            <a:bodyPr/>
            <a:lstStyle/>
            <a:p>
              <a:endParaRPr lang="en-US"/>
            </a:p>
          </p:txBody>
        </p:sp>
        <p:sp>
          <p:nvSpPr>
            <p:cNvPr id="13" name="TextBox 13">
              <a:extLst>
                <a:ext uri="{FF2B5EF4-FFF2-40B4-BE49-F238E27FC236}">
                  <a16:creationId xmlns:a16="http://schemas.microsoft.com/office/drawing/2014/main" id="{67357E2E-7BE8-3508-D227-25B2A39A6345}"/>
                </a:ext>
              </a:extLst>
            </p:cNvPr>
            <p:cNvSpPr txBox="1"/>
            <p:nvPr/>
          </p:nvSpPr>
          <p:spPr>
            <a:xfrm>
              <a:off x="0" y="-66675"/>
              <a:ext cx="1197267" cy="955787"/>
            </a:xfrm>
            <a:prstGeom prst="rect">
              <a:avLst/>
            </a:prstGeom>
          </p:spPr>
          <p:txBody>
            <a:bodyPr lIns="50800" tIns="50800" rIns="50800" bIns="50800" rtlCol="0" anchor="ctr"/>
            <a:lstStyle/>
            <a:p>
              <a:pPr algn="ctr">
                <a:lnSpc>
                  <a:spcPts val="4200"/>
                </a:lnSpc>
                <a:spcBef>
                  <a:spcPct val="0"/>
                </a:spcBef>
              </a:pPr>
              <a:endParaRPr/>
            </a:p>
          </p:txBody>
        </p:sp>
      </p:grpSp>
      <p:grpSp>
        <p:nvGrpSpPr>
          <p:cNvPr id="14" name="Group 14">
            <a:extLst>
              <a:ext uri="{FF2B5EF4-FFF2-40B4-BE49-F238E27FC236}">
                <a16:creationId xmlns:a16="http://schemas.microsoft.com/office/drawing/2014/main" id="{2F49BCB6-1069-32A7-3E54-ED2BD25CE571}"/>
              </a:ext>
            </a:extLst>
          </p:cNvPr>
          <p:cNvGrpSpPr/>
          <p:nvPr/>
        </p:nvGrpSpPr>
        <p:grpSpPr>
          <a:xfrm>
            <a:off x="7791528" y="3676607"/>
            <a:ext cx="3034157" cy="1543345"/>
            <a:chOff x="0" y="-33870"/>
            <a:chExt cx="767178" cy="273869"/>
          </a:xfrm>
        </p:grpSpPr>
        <p:sp>
          <p:nvSpPr>
            <p:cNvPr id="15" name="Freeform 15">
              <a:extLst>
                <a:ext uri="{FF2B5EF4-FFF2-40B4-BE49-F238E27FC236}">
                  <a16:creationId xmlns:a16="http://schemas.microsoft.com/office/drawing/2014/main" id="{4B60519F-2860-24E5-83B8-B78816D9F80B}"/>
                </a:ext>
              </a:extLst>
            </p:cNvPr>
            <p:cNvSpPr/>
            <p:nvPr/>
          </p:nvSpPr>
          <p:spPr>
            <a:xfrm>
              <a:off x="0" y="0"/>
              <a:ext cx="767178" cy="207194"/>
            </a:xfrm>
            <a:custGeom>
              <a:avLst/>
              <a:gdLst/>
              <a:ahLst/>
              <a:cxnLst/>
              <a:rect l="l" t="t" r="r" b="b"/>
              <a:pathLst>
                <a:path w="767178" h="207194">
                  <a:moveTo>
                    <a:pt x="76548" y="0"/>
                  </a:moveTo>
                  <a:lnTo>
                    <a:pt x="690630" y="0"/>
                  </a:lnTo>
                  <a:cubicBezTo>
                    <a:pt x="732906" y="0"/>
                    <a:pt x="767178" y="34272"/>
                    <a:pt x="767178" y="76548"/>
                  </a:cubicBezTo>
                  <a:lnTo>
                    <a:pt x="767178" y="130646"/>
                  </a:lnTo>
                  <a:cubicBezTo>
                    <a:pt x="767178" y="172923"/>
                    <a:pt x="732906" y="207194"/>
                    <a:pt x="690630" y="207194"/>
                  </a:cubicBezTo>
                  <a:lnTo>
                    <a:pt x="76548" y="207194"/>
                  </a:lnTo>
                  <a:cubicBezTo>
                    <a:pt x="34272" y="207194"/>
                    <a:pt x="0" y="172923"/>
                    <a:pt x="0" y="130646"/>
                  </a:cubicBezTo>
                  <a:lnTo>
                    <a:pt x="0" y="76548"/>
                  </a:lnTo>
                  <a:cubicBezTo>
                    <a:pt x="0" y="34272"/>
                    <a:pt x="34272" y="0"/>
                    <a:pt x="76548" y="0"/>
                  </a:cubicBezTo>
                  <a:close/>
                </a:path>
              </a:pathLst>
            </a:custGeom>
            <a:solidFill>
              <a:srgbClr val="4C6C36"/>
            </a:solidFill>
          </p:spPr>
          <p:txBody>
            <a:bodyPr/>
            <a:lstStyle/>
            <a:p>
              <a:endParaRPr lang="en-US"/>
            </a:p>
          </p:txBody>
        </p:sp>
        <p:sp>
          <p:nvSpPr>
            <p:cNvPr id="16" name="TextBox 16">
              <a:extLst>
                <a:ext uri="{FF2B5EF4-FFF2-40B4-BE49-F238E27FC236}">
                  <a16:creationId xmlns:a16="http://schemas.microsoft.com/office/drawing/2014/main" id="{B7C446F5-A2F1-A112-9C18-4802207FE0C2}"/>
                </a:ext>
              </a:extLst>
            </p:cNvPr>
            <p:cNvSpPr txBox="1"/>
            <p:nvPr/>
          </p:nvSpPr>
          <p:spPr>
            <a:xfrm>
              <a:off x="7385" y="-33870"/>
              <a:ext cx="733481" cy="273869"/>
            </a:xfrm>
            <a:prstGeom prst="rect">
              <a:avLst/>
            </a:prstGeom>
          </p:spPr>
          <p:txBody>
            <a:bodyPr lIns="50800" tIns="50800" rIns="50800" bIns="50800" rtlCol="0" anchor="ctr"/>
            <a:lstStyle/>
            <a:p>
              <a:pPr algn="ctr">
                <a:lnSpc>
                  <a:spcPts val="4200"/>
                </a:lnSpc>
                <a:spcBef>
                  <a:spcPct val="0"/>
                </a:spcBef>
              </a:pPr>
              <a:r>
                <a:rPr lang="vi-VN" sz="2800">
                  <a:solidFill>
                    <a:schemeClr val="bg1"/>
                  </a:solidFill>
                </a:rPr>
                <a:t>Ảnh hưởng của I/O</a:t>
              </a:r>
              <a:endParaRPr lang="en-US" sz="2800">
                <a:solidFill>
                  <a:schemeClr val="bg1"/>
                </a:solidFill>
                <a:latin typeface="Solway" panose="020B0604020202020204" charset="0"/>
                <a:ea typeface="Solway"/>
                <a:cs typeface="Solway"/>
                <a:sym typeface="Solway"/>
              </a:endParaRPr>
            </a:p>
          </p:txBody>
        </p:sp>
      </p:grpSp>
      <p:grpSp>
        <p:nvGrpSpPr>
          <p:cNvPr id="17" name="Group 17">
            <a:extLst>
              <a:ext uri="{FF2B5EF4-FFF2-40B4-BE49-F238E27FC236}">
                <a16:creationId xmlns:a16="http://schemas.microsoft.com/office/drawing/2014/main" id="{A6C236F2-74B4-E3B4-3A67-72801C1C80C7}"/>
              </a:ext>
            </a:extLst>
          </p:cNvPr>
          <p:cNvGrpSpPr/>
          <p:nvPr/>
        </p:nvGrpSpPr>
        <p:grpSpPr>
          <a:xfrm>
            <a:off x="16308556" y="1028700"/>
            <a:ext cx="927565" cy="927565"/>
            <a:chOff x="0" y="0"/>
            <a:chExt cx="812800" cy="812800"/>
          </a:xfrm>
        </p:grpSpPr>
        <p:sp>
          <p:nvSpPr>
            <p:cNvPr id="18" name="Freeform 18">
              <a:extLst>
                <a:ext uri="{FF2B5EF4-FFF2-40B4-BE49-F238E27FC236}">
                  <a16:creationId xmlns:a16="http://schemas.microsoft.com/office/drawing/2014/main" id="{9E1FC571-DA1B-8FBE-429A-475D59B929F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19" name="TextBox 19">
              <a:extLst>
                <a:ext uri="{FF2B5EF4-FFF2-40B4-BE49-F238E27FC236}">
                  <a16:creationId xmlns:a16="http://schemas.microsoft.com/office/drawing/2014/main" id="{D0F73334-2DB8-6B6D-371E-DBCA6277E7F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0" name="TextBox 20">
            <a:extLst>
              <a:ext uri="{FF2B5EF4-FFF2-40B4-BE49-F238E27FC236}">
                <a16:creationId xmlns:a16="http://schemas.microsoft.com/office/drawing/2014/main" id="{CB76D5CA-79E7-915D-F73C-41110CCE3F63}"/>
              </a:ext>
            </a:extLst>
          </p:cNvPr>
          <p:cNvSpPr txBox="1"/>
          <p:nvPr/>
        </p:nvSpPr>
        <p:spPr>
          <a:xfrm>
            <a:off x="12419985" y="5161579"/>
            <a:ext cx="4452056" cy="2511841"/>
          </a:xfrm>
          <a:prstGeom prst="rect">
            <a:avLst/>
          </a:prstGeom>
        </p:spPr>
        <p:txBody>
          <a:bodyPr wrap="square" lIns="0" tIns="0" rIns="0" bIns="0" rtlCol="0" anchor="t">
            <a:spAutoFit/>
          </a:bodyPr>
          <a:lstStyle/>
          <a:p>
            <a:pPr marL="342900" lvl="0" indent="-342900" algn="just">
              <a:lnSpc>
                <a:spcPct val="150000"/>
              </a:lnSpc>
              <a:buSzPts val="1000"/>
              <a:buFont typeface="Symbol" panose="05050102010706020507" pitchFamily="18" charset="2"/>
              <a:buChar char=""/>
              <a:tabLst>
                <a:tab pos="457200" algn="l"/>
              </a:tabLst>
            </a:pP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Chuyển</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đổi</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ngữ</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cảnh</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trong</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I/O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tốn</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kém</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tạo</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gánh</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nặng</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cho</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CPU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và</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bộ</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nhớ</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a:t>
            </a:r>
          </a:p>
        </p:txBody>
      </p:sp>
      <p:sp>
        <p:nvSpPr>
          <p:cNvPr id="21" name="TextBox 21">
            <a:extLst>
              <a:ext uri="{FF2B5EF4-FFF2-40B4-BE49-F238E27FC236}">
                <a16:creationId xmlns:a16="http://schemas.microsoft.com/office/drawing/2014/main" id="{1B410C3C-4BD9-488A-A97F-E5532A9806AA}"/>
              </a:ext>
            </a:extLst>
          </p:cNvPr>
          <p:cNvSpPr txBox="1"/>
          <p:nvPr/>
        </p:nvSpPr>
        <p:spPr>
          <a:xfrm>
            <a:off x="7587625" y="1757685"/>
            <a:ext cx="8460614" cy="2032801"/>
          </a:xfrm>
          <a:prstGeom prst="rect">
            <a:avLst/>
          </a:prstGeom>
        </p:spPr>
        <p:txBody>
          <a:bodyPr lIns="0" tIns="0" rIns="0" bIns="0" rtlCol="0" anchor="t">
            <a:spAutoFit/>
          </a:bodyPr>
          <a:lstStyle/>
          <a:p>
            <a:pPr algn="ctr">
              <a:lnSpc>
                <a:spcPts val="7919"/>
              </a:lnSpc>
            </a:pPr>
            <a:r>
              <a:rPr lang="vi-VN" sz="8799">
                <a:solidFill>
                  <a:srgbClr val="242622"/>
                </a:solidFill>
                <a:latin typeface="Lilita One"/>
                <a:ea typeface="Lilita One"/>
                <a:cs typeface="Lilita One"/>
                <a:sym typeface="Lilita One"/>
              </a:rPr>
              <a:t>1. I/O và hiệu suất</a:t>
            </a:r>
            <a:endParaRPr lang="en-US" sz="8799">
              <a:solidFill>
                <a:srgbClr val="242622"/>
              </a:solidFill>
              <a:latin typeface="Lilita One"/>
              <a:ea typeface="Lilita One"/>
              <a:cs typeface="Lilita One"/>
              <a:sym typeface="Lilita One"/>
            </a:endParaRPr>
          </a:p>
        </p:txBody>
      </p:sp>
      <p:sp>
        <p:nvSpPr>
          <p:cNvPr id="22" name="TextBox 22">
            <a:extLst>
              <a:ext uri="{FF2B5EF4-FFF2-40B4-BE49-F238E27FC236}">
                <a16:creationId xmlns:a16="http://schemas.microsoft.com/office/drawing/2014/main" id="{769B89DC-3DE3-E326-02A9-D62C68B602CA}"/>
              </a:ext>
            </a:extLst>
          </p:cNvPr>
          <p:cNvSpPr txBox="1"/>
          <p:nvPr/>
        </p:nvSpPr>
        <p:spPr>
          <a:xfrm>
            <a:off x="6575029" y="5216020"/>
            <a:ext cx="5137941" cy="2511841"/>
          </a:xfrm>
          <a:prstGeom prst="rect">
            <a:avLst/>
          </a:prstGeom>
        </p:spPr>
        <p:txBody>
          <a:bodyPr wrap="square" lIns="0" tIns="0" rIns="0" bIns="0" rtlCol="0" anchor="t">
            <a:spAutoFit/>
          </a:bodyPr>
          <a:lstStyle/>
          <a:p>
            <a:pPr lvl="0" algn="just">
              <a:lnSpc>
                <a:spcPct val="150000"/>
              </a:lnSpc>
              <a:buSzPts val="1000"/>
              <a:tabLst>
                <a:tab pos="457200" algn="l"/>
              </a:tabLst>
            </a:pPr>
            <a:r>
              <a:rPr lang="vi-VN"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I/O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ảnh</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hưởng</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lớn</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đến</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hiệu</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suất</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hệ</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thống</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gây</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áp</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lực</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lên</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CPU,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bộ</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nhớ</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đệm</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và</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cơ</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chế</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xử</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lý</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 </a:t>
            </a:r>
            <a:r>
              <a:rPr lang="en-US" sz="2800" kern="100" dirty="0" err="1">
                <a:solidFill>
                  <a:schemeClr val="bg1"/>
                </a:solidFill>
                <a:effectLst/>
                <a:latin typeface="Solway" panose="020B0604020202020204" charset="0"/>
                <a:ea typeface="Aptos" panose="020B0004020202020204" pitchFamily="34" charset="0"/>
                <a:cs typeface="Times New Roman" panose="02020603050405020304" pitchFamily="18" charset="0"/>
              </a:rPr>
              <a:t>ngắt</a:t>
            </a:r>
            <a:r>
              <a:rPr lang="en-US" sz="2800" kern="100" dirty="0">
                <a:solidFill>
                  <a:schemeClr val="bg1"/>
                </a:solidFill>
                <a:effectLst/>
                <a:latin typeface="Solway" panose="020B0604020202020204" charset="0"/>
                <a:ea typeface="Aptos" panose="020B0004020202020204" pitchFamily="34" charset="0"/>
                <a:cs typeface="Times New Roman" panose="02020603050405020304" pitchFamily="18" charset="0"/>
              </a:rPr>
              <a:t>.</a:t>
            </a:r>
          </a:p>
        </p:txBody>
      </p:sp>
      <p:grpSp>
        <p:nvGrpSpPr>
          <p:cNvPr id="23" name="Group 23">
            <a:extLst>
              <a:ext uri="{FF2B5EF4-FFF2-40B4-BE49-F238E27FC236}">
                <a16:creationId xmlns:a16="http://schemas.microsoft.com/office/drawing/2014/main" id="{45528B9A-8A46-D5BA-1CB2-23E70141C947}"/>
              </a:ext>
            </a:extLst>
          </p:cNvPr>
          <p:cNvGrpSpPr/>
          <p:nvPr/>
        </p:nvGrpSpPr>
        <p:grpSpPr>
          <a:xfrm>
            <a:off x="4806719" y="7959156"/>
            <a:ext cx="1772367" cy="1772367"/>
            <a:chOff x="0" y="0"/>
            <a:chExt cx="812800" cy="812800"/>
          </a:xfrm>
        </p:grpSpPr>
        <p:sp>
          <p:nvSpPr>
            <p:cNvPr id="24" name="Freeform 24">
              <a:extLst>
                <a:ext uri="{FF2B5EF4-FFF2-40B4-BE49-F238E27FC236}">
                  <a16:creationId xmlns:a16="http://schemas.microsoft.com/office/drawing/2014/main" id="{AD3B7B19-A50C-E674-B91E-192FDE49D67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25" name="TextBox 25">
              <a:extLst>
                <a:ext uri="{FF2B5EF4-FFF2-40B4-BE49-F238E27FC236}">
                  <a16:creationId xmlns:a16="http://schemas.microsoft.com/office/drawing/2014/main" id="{1FF86578-BF56-AAD7-D0B7-C388B09B643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9" name="Freeform 9">
            <a:extLst>
              <a:ext uri="{FF2B5EF4-FFF2-40B4-BE49-F238E27FC236}">
                <a16:creationId xmlns:a16="http://schemas.microsoft.com/office/drawing/2014/main" id="{6EAD434F-ACD2-76F8-96E8-EA3062478652}"/>
              </a:ext>
            </a:extLst>
          </p:cNvPr>
          <p:cNvSpPr/>
          <p:nvPr/>
        </p:nvSpPr>
        <p:spPr>
          <a:xfrm rot="-3757539">
            <a:off x="-1395369" y="2250484"/>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extLst>
      <p:ext uri="{BB962C8B-B14F-4D97-AF65-F5344CB8AC3E}">
        <p14:creationId xmlns:p14="http://schemas.microsoft.com/office/powerpoint/2010/main" val="23137505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sp>
        <p:nvSpPr>
          <p:cNvPr id="5" name="Freeform 5"/>
          <p:cNvSpPr/>
          <p:nvPr/>
        </p:nvSpPr>
        <p:spPr>
          <a:xfrm rot="-8401832">
            <a:off x="13575313" y="3539123"/>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rot="2485821">
            <a:off x="-1923273" y="-1629203"/>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Freeform 10"/>
          <p:cNvSpPr/>
          <p:nvPr/>
        </p:nvSpPr>
        <p:spPr>
          <a:xfrm>
            <a:off x="-2234709" y="3502480"/>
            <a:ext cx="4416284" cy="5755820"/>
          </a:xfrm>
          <a:custGeom>
            <a:avLst/>
            <a:gdLst/>
            <a:ahLst/>
            <a:cxnLst/>
            <a:rect l="l" t="t" r="r" b="b"/>
            <a:pathLst>
              <a:path w="4416284" h="5755820">
                <a:moveTo>
                  <a:pt x="0" y="0"/>
                </a:moveTo>
                <a:lnTo>
                  <a:pt x="4416284" y="0"/>
                </a:lnTo>
                <a:lnTo>
                  <a:pt x="4416284" y="5755820"/>
                </a:lnTo>
                <a:lnTo>
                  <a:pt x="0" y="57558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Freeform 11"/>
          <p:cNvSpPr/>
          <p:nvPr/>
        </p:nvSpPr>
        <p:spPr>
          <a:xfrm flipV="1">
            <a:off x="15784658" y="1028700"/>
            <a:ext cx="3641360" cy="7792794"/>
          </a:xfrm>
          <a:custGeom>
            <a:avLst/>
            <a:gdLst/>
            <a:ahLst/>
            <a:cxnLst/>
            <a:rect l="l" t="t" r="r" b="b"/>
            <a:pathLst>
              <a:path w="3641360" h="7792794">
                <a:moveTo>
                  <a:pt x="0" y="7792794"/>
                </a:moveTo>
                <a:lnTo>
                  <a:pt x="3641360" y="7792794"/>
                </a:lnTo>
                <a:lnTo>
                  <a:pt x="3641360" y="0"/>
                </a:lnTo>
                <a:lnTo>
                  <a:pt x="0" y="0"/>
                </a:lnTo>
                <a:lnTo>
                  <a:pt x="0" y="7792794"/>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2" name="Freeform 12"/>
          <p:cNvSpPr/>
          <p:nvPr/>
        </p:nvSpPr>
        <p:spPr>
          <a:xfrm>
            <a:off x="1957949" y="1767853"/>
            <a:ext cx="2137953" cy="1504341"/>
          </a:xfrm>
          <a:custGeom>
            <a:avLst/>
            <a:gdLst/>
            <a:ahLst/>
            <a:cxnLst/>
            <a:rect l="l" t="t" r="r" b="b"/>
            <a:pathLst>
              <a:path w="2137953" h="1504341">
                <a:moveTo>
                  <a:pt x="0" y="0"/>
                </a:moveTo>
                <a:lnTo>
                  <a:pt x="2137953" y="0"/>
                </a:lnTo>
                <a:lnTo>
                  <a:pt x="2137953" y="1504341"/>
                </a:lnTo>
                <a:lnTo>
                  <a:pt x="0" y="150434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3" name="TextBox 13"/>
          <p:cNvSpPr txBox="1"/>
          <p:nvPr/>
        </p:nvSpPr>
        <p:spPr>
          <a:xfrm>
            <a:off x="4728596" y="342900"/>
            <a:ext cx="9597003" cy="2215991"/>
          </a:xfrm>
          <a:prstGeom prst="rect">
            <a:avLst/>
          </a:prstGeom>
        </p:spPr>
        <p:txBody>
          <a:bodyPr wrap="square" lIns="0" tIns="0" rIns="0" bIns="0" rtlCol="0" anchor="t">
            <a:spAutoFit/>
          </a:bodyPr>
          <a:lstStyle/>
          <a:p>
            <a:pPr algn="ctr"/>
            <a:r>
              <a:rPr lang="en-US" sz="7200">
                <a:solidFill>
                  <a:srgbClr val="242622"/>
                </a:solidFill>
                <a:latin typeface="Lilita One"/>
                <a:ea typeface="Lilita One"/>
                <a:cs typeface="Lilita One"/>
                <a:sym typeface="Lilita One"/>
              </a:rPr>
              <a:t>2. </a:t>
            </a:r>
            <a:r>
              <a:rPr lang="vi-VN" sz="7200">
                <a:solidFill>
                  <a:srgbClr val="242622"/>
                </a:solidFill>
                <a:latin typeface="Lilita One"/>
                <a:ea typeface="Lilita One"/>
                <a:cs typeface="Lilita One"/>
                <a:sym typeface="Lilita One"/>
              </a:rPr>
              <a:t>I/O theo lập trình với I/O điều khiển ngắt</a:t>
            </a:r>
            <a:endParaRPr lang="en-US" sz="7200">
              <a:solidFill>
                <a:srgbClr val="242622"/>
              </a:solidFill>
              <a:latin typeface="Lilita One"/>
              <a:ea typeface="Lilita One"/>
              <a:cs typeface="Lilita One"/>
              <a:sym typeface="Lilita One"/>
            </a:endParaRPr>
          </a:p>
        </p:txBody>
      </p:sp>
      <p:grpSp>
        <p:nvGrpSpPr>
          <p:cNvPr id="16" name="Group 16"/>
          <p:cNvGrpSpPr/>
          <p:nvPr/>
        </p:nvGrpSpPr>
        <p:grpSpPr>
          <a:xfrm>
            <a:off x="1254010" y="5398779"/>
            <a:ext cx="927565" cy="927565"/>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5320875" y="8330735"/>
            <a:ext cx="927565" cy="927565"/>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aphicFrame>
        <p:nvGraphicFramePr>
          <p:cNvPr id="22" name="Table 21">
            <a:extLst>
              <a:ext uri="{FF2B5EF4-FFF2-40B4-BE49-F238E27FC236}">
                <a16:creationId xmlns:a16="http://schemas.microsoft.com/office/drawing/2014/main" id="{DB48321F-386C-7E1D-1213-9C1956D414A5}"/>
              </a:ext>
            </a:extLst>
          </p:cNvPr>
          <p:cNvGraphicFramePr>
            <a:graphicFrameLocks noGrp="1"/>
          </p:cNvGraphicFramePr>
          <p:nvPr>
            <p:extLst>
              <p:ext uri="{D42A27DB-BD31-4B8C-83A1-F6EECF244321}">
                <p14:modId xmlns:p14="http://schemas.microsoft.com/office/powerpoint/2010/main" val="1396103887"/>
              </p:ext>
            </p:extLst>
          </p:nvPr>
        </p:nvGraphicFramePr>
        <p:xfrm>
          <a:off x="2676988" y="2798013"/>
          <a:ext cx="12950888" cy="6768238"/>
        </p:xfrm>
        <a:graphic>
          <a:graphicData uri="http://schemas.openxmlformats.org/drawingml/2006/table">
            <a:tbl>
              <a:tblPr firstRow="1" bandRow="1">
                <a:tableStyleId>{E8B1032C-EA38-4F05-BA0D-38AFFFC7BED3}</a:tableStyleId>
              </a:tblPr>
              <a:tblGrid>
                <a:gridCol w="1793284">
                  <a:extLst>
                    <a:ext uri="{9D8B030D-6E8A-4147-A177-3AD203B41FA5}">
                      <a16:colId xmlns:a16="http://schemas.microsoft.com/office/drawing/2014/main" val="1394290563"/>
                    </a:ext>
                  </a:extLst>
                </a:gridCol>
                <a:gridCol w="5332678">
                  <a:extLst>
                    <a:ext uri="{9D8B030D-6E8A-4147-A177-3AD203B41FA5}">
                      <a16:colId xmlns:a16="http://schemas.microsoft.com/office/drawing/2014/main" val="1553131412"/>
                    </a:ext>
                  </a:extLst>
                </a:gridCol>
                <a:gridCol w="5824926">
                  <a:extLst>
                    <a:ext uri="{9D8B030D-6E8A-4147-A177-3AD203B41FA5}">
                      <a16:colId xmlns:a16="http://schemas.microsoft.com/office/drawing/2014/main" val="3020963831"/>
                    </a:ext>
                  </a:extLst>
                </a:gridCol>
              </a:tblGrid>
              <a:tr h="901566">
                <a:tc>
                  <a:txBody>
                    <a:bodyPr/>
                    <a:lstStyle/>
                    <a:p>
                      <a:pPr algn="ctr"/>
                      <a:r>
                        <a:rPr lang="vi-VN" sz="2800"/>
                        <a:t>Tiêu chí</a:t>
                      </a:r>
                      <a:endParaRPr lang="en-US" sz="2800">
                        <a:latin typeface="+mj-lt"/>
                      </a:endParaRPr>
                    </a:p>
                  </a:txBody>
                  <a:tcPr anchor="ctr">
                    <a:solidFill>
                      <a:schemeClr val="accent6">
                        <a:lumMod val="75000"/>
                      </a:schemeClr>
                    </a:solidFill>
                  </a:tcPr>
                </a:tc>
                <a:tc>
                  <a:txBody>
                    <a:bodyPr/>
                    <a:lstStyle/>
                    <a:p>
                      <a:pPr algn="ctr"/>
                      <a:r>
                        <a:rPr lang="vi-VN" sz="2800"/>
                        <a:t>I/O theo lập trình</a:t>
                      </a:r>
                      <a:endParaRPr lang="en-US" sz="2800">
                        <a:latin typeface="+mj-lt"/>
                      </a:endParaRPr>
                    </a:p>
                  </a:txBody>
                  <a:tcPr anchor="ctr">
                    <a:solidFill>
                      <a:schemeClr val="accent6">
                        <a:lumMod val="75000"/>
                      </a:schemeClr>
                    </a:solidFill>
                  </a:tcPr>
                </a:tc>
                <a:tc>
                  <a:txBody>
                    <a:bodyPr/>
                    <a:lstStyle/>
                    <a:p>
                      <a:pPr algn="ctr"/>
                      <a:r>
                        <a:rPr lang="vi-VN" sz="2800"/>
                        <a:t>I/O điều khiển bằng ngắt</a:t>
                      </a:r>
                      <a:endParaRPr lang="en-US" sz="2800">
                        <a:latin typeface="+mj-lt"/>
                      </a:endParaRPr>
                    </a:p>
                  </a:txBody>
                  <a:tcPr anchor="ctr">
                    <a:solidFill>
                      <a:schemeClr val="accent6">
                        <a:lumMod val="75000"/>
                      </a:schemeClr>
                    </a:solidFill>
                  </a:tcPr>
                </a:tc>
                <a:extLst>
                  <a:ext uri="{0D108BD9-81ED-4DB2-BD59-A6C34878D82A}">
                    <a16:rowId xmlns:a16="http://schemas.microsoft.com/office/drawing/2014/main" val="4114575177"/>
                  </a:ext>
                </a:extLst>
              </a:tr>
              <a:tr h="1123768">
                <a:tc>
                  <a:txBody>
                    <a:bodyPr/>
                    <a:lstStyle/>
                    <a:p>
                      <a:pPr algn="ctr"/>
                      <a:r>
                        <a:rPr lang="vi-VN" sz="2800"/>
                        <a:t>Hiệu quả</a:t>
                      </a:r>
                      <a:endParaRPr lang="en-US" sz="2800">
                        <a:latin typeface="+mj-lt"/>
                      </a:endParaRPr>
                    </a:p>
                  </a:txBody>
                  <a:tcPr anchor="ctr"/>
                </a:tc>
                <a:tc>
                  <a:txBody>
                    <a:bodyPr/>
                    <a:lstStyle/>
                    <a:p>
                      <a:pPr algn="ctr"/>
                      <a:r>
                        <a:rPr lang="vi-VN" sz="2800"/>
                        <a:t>Tốt khi trạng thái chờ bận ít, chi phí ngắt và chuyển đổi ngữ cảnh thấp</a:t>
                      </a:r>
                      <a:endParaRPr lang="en-US" sz="2800">
                        <a:latin typeface="+mj-lt"/>
                      </a:endParaRPr>
                    </a:p>
                  </a:txBody>
                  <a:tcPr anchor="ctr"/>
                </a:tc>
                <a:tc>
                  <a:txBody>
                    <a:bodyPr/>
                    <a:lstStyle/>
                    <a:p>
                      <a:pPr algn="ctr"/>
                      <a:r>
                        <a:rPr lang="vi-VN" sz="2800"/>
                        <a:t>Tốt khi có nhiều ngắt, giúp tiết kiệm tài nguyên CPU trong thời gian chờ</a:t>
                      </a:r>
                      <a:endParaRPr lang="en-US" sz="2800">
                        <a:latin typeface="+mj-lt"/>
                      </a:endParaRPr>
                    </a:p>
                  </a:txBody>
                  <a:tcPr anchor="ctr"/>
                </a:tc>
                <a:extLst>
                  <a:ext uri="{0D108BD9-81ED-4DB2-BD59-A6C34878D82A}">
                    <a16:rowId xmlns:a16="http://schemas.microsoft.com/office/drawing/2014/main" val="4283812956"/>
                  </a:ext>
                </a:extLst>
              </a:tr>
              <a:tr h="1123768">
                <a:tc>
                  <a:txBody>
                    <a:bodyPr/>
                    <a:lstStyle/>
                    <a:p>
                      <a:pPr algn="ctr"/>
                      <a:r>
                        <a:rPr lang="en-US" sz="2800"/>
                        <a:t>Tài nguyên CPU</a:t>
                      </a:r>
                      <a:endParaRPr lang="en-US" sz="2800">
                        <a:latin typeface="+mj-lt"/>
                      </a:endParaRPr>
                    </a:p>
                  </a:txBody>
                  <a:tcPr anchor="ctr"/>
                </a:tc>
                <a:tc>
                  <a:txBody>
                    <a:bodyPr/>
                    <a:lstStyle/>
                    <a:p>
                      <a:pPr algn="ctr"/>
                      <a:r>
                        <a:rPr lang="en-US" sz="2800"/>
                        <a:t>Tiêu tốn tài nguyên CPU do phải kiểm tra trạng thái thiết bị liên tục</a:t>
                      </a:r>
                      <a:endParaRPr lang="en-US" sz="2800">
                        <a:latin typeface="+mj-lt"/>
                      </a:endParaRPr>
                    </a:p>
                  </a:txBody>
                  <a:tcPr anchor="ctr"/>
                </a:tc>
                <a:tc>
                  <a:txBody>
                    <a:bodyPr/>
                    <a:lstStyle/>
                    <a:p>
                      <a:pPr algn="ctr"/>
                      <a:r>
                        <a:rPr lang="en-US" sz="2800"/>
                        <a:t>Tiết kiệm tài nguyên CPU, CPU chỉ làm việc khi có ngắt</a:t>
                      </a:r>
                      <a:endParaRPr lang="en-US" sz="2800">
                        <a:latin typeface="+mj-lt"/>
                      </a:endParaRPr>
                    </a:p>
                  </a:txBody>
                  <a:tcPr anchor="ctr"/>
                </a:tc>
                <a:extLst>
                  <a:ext uri="{0D108BD9-81ED-4DB2-BD59-A6C34878D82A}">
                    <a16:rowId xmlns:a16="http://schemas.microsoft.com/office/drawing/2014/main" val="1505506290"/>
                  </a:ext>
                </a:extLst>
              </a:tr>
              <a:tr h="1123768">
                <a:tc>
                  <a:txBody>
                    <a:bodyPr/>
                    <a:lstStyle/>
                    <a:p>
                      <a:pPr algn="ctr"/>
                      <a:r>
                        <a:rPr lang="en-US" sz="2800"/>
                        <a:t>Độ trễ</a:t>
                      </a:r>
                      <a:endParaRPr lang="en-US" sz="2800">
                        <a:latin typeface="+mj-lt"/>
                      </a:endParaRPr>
                    </a:p>
                  </a:txBody>
                  <a:tcPr anchor="ctr"/>
                </a:tc>
                <a:tc>
                  <a:txBody>
                    <a:bodyPr/>
                    <a:lstStyle/>
                    <a:p>
                      <a:pPr algn="ctr"/>
                      <a:r>
                        <a:rPr lang="en-US" sz="2800"/>
                        <a:t>Có thể gây độ trễ cao nếu thiết bị chậm</a:t>
                      </a:r>
                      <a:endParaRPr lang="en-US" sz="2800">
                        <a:latin typeface="+mj-lt"/>
                      </a:endParaRPr>
                    </a:p>
                  </a:txBody>
                  <a:tcPr anchor="ctr"/>
                </a:tc>
                <a:tc>
                  <a:txBody>
                    <a:bodyPr/>
                    <a:lstStyle/>
                    <a:p>
                      <a:pPr algn="ctr"/>
                      <a:r>
                        <a:rPr lang="en-US" sz="2800"/>
                        <a:t>Thích hợp với thiết bị chậm, giảm độ trễ khi chờ đợi sự sẵn sàng của thiết bị</a:t>
                      </a:r>
                      <a:endParaRPr lang="en-US" sz="2800">
                        <a:latin typeface="+mj-lt"/>
                      </a:endParaRPr>
                    </a:p>
                  </a:txBody>
                  <a:tcPr anchor="ctr"/>
                </a:tc>
                <a:extLst>
                  <a:ext uri="{0D108BD9-81ED-4DB2-BD59-A6C34878D82A}">
                    <a16:rowId xmlns:a16="http://schemas.microsoft.com/office/drawing/2014/main" val="2814164825"/>
                  </a:ext>
                </a:extLst>
              </a:tr>
              <a:tr h="1123768">
                <a:tc>
                  <a:txBody>
                    <a:bodyPr/>
                    <a:lstStyle/>
                    <a:p>
                      <a:pPr algn="ctr"/>
                      <a:r>
                        <a:rPr lang="en-US" sz="2800"/>
                        <a:t>Chi phí ngắt</a:t>
                      </a:r>
                      <a:endParaRPr lang="en-US" sz="2800">
                        <a:latin typeface="+mj-lt"/>
                      </a:endParaRPr>
                    </a:p>
                  </a:txBody>
                  <a:tcPr anchor="ctr"/>
                </a:tc>
                <a:tc>
                  <a:txBody>
                    <a:bodyPr/>
                    <a:lstStyle/>
                    <a:p>
                      <a:pPr algn="ctr"/>
                      <a:r>
                        <a:rPr lang="en-US" sz="2800"/>
                        <a:t>Không có chi phí ngắt</a:t>
                      </a:r>
                      <a:endParaRPr lang="en-US" sz="2800">
                        <a:latin typeface="+mj-lt"/>
                      </a:endParaRPr>
                    </a:p>
                  </a:txBody>
                  <a:tcPr anchor="ctr"/>
                </a:tc>
                <a:tc>
                  <a:txBody>
                    <a:bodyPr/>
                    <a:lstStyle/>
                    <a:p>
                      <a:pPr algn="ctr"/>
                      <a:r>
                        <a:rPr lang="en-US" sz="2800"/>
                        <a:t>Chi phí ngắt cao, tốn tài nguyên khi xử lý ngắt nhiều</a:t>
                      </a:r>
                      <a:endParaRPr lang="en-US" sz="2800">
                        <a:latin typeface="+mj-lt"/>
                      </a:endParaRPr>
                    </a:p>
                  </a:txBody>
                  <a:tcPr anchor="ctr"/>
                </a:tc>
                <a:extLst>
                  <a:ext uri="{0D108BD9-81ED-4DB2-BD59-A6C34878D82A}">
                    <a16:rowId xmlns:a16="http://schemas.microsoft.com/office/drawing/2014/main" val="3839056237"/>
                  </a:ext>
                </a:extLst>
              </a:tr>
              <a:tr h="1123768">
                <a:tc>
                  <a:txBody>
                    <a:bodyPr/>
                    <a:lstStyle/>
                    <a:p>
                      <a:pPr algn="ctr"/>
                      <a:r>
                        <a:rPr lang="en-US" sz="2800"/>
                        <a:t>Ứng dụng phù hợp</a:t>
                      </a:r>
                      <a:endParaRPr lang="en-US" sz="2800">
                        <a:latin typeface="+mj-lt"/>
                      </a:endParaRPr>
                    </a:p>
                  </a:txBody>
                  <a:tcPr anchor="ctr"/>
                </a:tc>
                <a:tc>
                  <a:txBody>
                    <a:bodyPr/>
                    <a:lstStyle/>
                    <a:p>
                      <a:pPr algn="ctr"/>
                      <a:r>
                        <a:rPr lang="en-US" sz="2800"/>
                        <a:t>Các thiết bị I/O nhanh, ít yêu cầu ngắt</a:t>
                      </a:r>
                      <a:endParaRPr lang="en-US" sz="2800">
                        <a:latin typeface="+mj-lt"/>
                      </a:endParaRPr>
                    </a:p>
                  </a:txBody>
                  <a:tcPr anchor="ctr"/>
                </a:tc>
                <a:tc>
                  <a:txBody>
                    <a:bodyPr/>
                    <a:lstStyle/>
                    <a:p>
                      <a:pPr algn="ctr"/>
                      <a:r>
                        <a:rPr lang="en-US" sz="2800"/>
                        <a:t>Các hệ thống với thiết bị I/O chậm, có số lần ngắt nhiều</a:t>
                      </a:r>
                      <a:endParaRPr lang="en-US" sz="2800">
                        <a:latin typeface="+mj-lt"/>
                      </a:endParaRPr>
                    </a:p>
                  </a:txBody>
                  <a:tcPr anchor="ctr"/>
                </a:tc>
                <a:extLst>
                  <a:ext uri="{0D108BD9-81ED-4DB2-BD59-A6C34878D82A}">
                    <a16:rowId xmlns:a16="http://schemas.microsoft.com/office/drawing/2014/main" val="1647354303"/>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37E3D169-2193-31FF-7E94-DB9DFC708BE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53602A2-B838-3941-1FB0-884AB9D6C562}"/>
              </a:ext>
            </a:extLst>
          </p:cNvPr>
          <p:cNvSpPr/>
          <p:nvPr/>
        </p:nvSpPr>
        <p:spPr>
          <a:xfrm>
            <a:off x="1013864" y="1016018"/>
            <a:ext cx="6540229" cy="8175286"/>
          </a:xfrm>
          <a:custGeom>
            <a:avLst/>
            <a:gdLst/>
            <a:ahLst/>
            <a:cxnLst/>
            <a:rect l="l" t="t" r="r" b="b"/>
            <a:pathLst>
              <a:path w="6540229" h="8175286">
                <a:moveTo>
                  <a:pt x="0" y="0"/>
                </a:moveTo>
                <a:lnTo>
                  <a:pt x="6540229" y="0"/>
                </a:lnTo>
                <a:lnTo>
                  <a:pt x="6540229" y="8175286"/>
                </a:lnTo>
                <a:lnTo>
                  <a:pt x="0" y="8175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a:extLst>
              <a:ext uri="{FF2B5EF4-FFF2-40B4-BE49-F238E27FC236}">
                <a16:creationId xmlns:a16="http://schemas.microsoft.com/office/drawing/2014/main" id="{47CD04D4-8744-894C-E389-655D0EBB9AAF}"/>
              </a:ext>
            </a:extLst>
          </p:cNvPr>
          <p:cNvGrpSpPr/>
          <p:nvPr/>
        </p:nvGrpSpPr>
        <p:grpSpPr>
          <a:xfrm>
            <a:off x="4312265" y="3314700"/>
            <a:ext cx="12982775" cy="4868882"/>
            <a:chOff x="0" y="0"/>
            <a:chExt cx="3282656" cy="1231082"/>
          </a:xfrm>
        </p:grpSpPr>
        <p:sp>
          <p:nvSpPr>
            <p:cNvPr id="4" name="Freeform 4">
              <a:extLst>
                <a:ext uri="{FF2B5EF4-FFF2-40B4-BE49-F238E27FC236}">
                  <a16:creationId xmlns:a16="http://schemas.microsoft.com/office/drawing/2014/main" id="{F14EA5D5-DDD7-4EC9-2634-45C179A5A7A2}"/>
                </a:ext>
              </a:extLst>
            </p:cNvPr>
            <p:cNvSpPr/>
            <p:nvPr/>
          </p:nvSpPr>
          <p:spPr>
            <a:xfrm>
              <a:off x="0" y="0"/>
              <a:ext cx="3282656" cy="1231082"/>
            </a:xfrm>
            <a:custGeom>
              <a:avLst/>
              <a:gdLst/>
              <a:ahLst/>
              <a:cxnLst/>
              <a:rect l="l" t="t" r="r" b="b"/>
              <a:pathLst>
                <a:path w="3282656" h="1231082">
                  <a:moveTo>
                    <a:pt x="53669" y="0"/>
                  </a:moveTo>
                  <a:lnTo>
                    <a:pt x="3228987" y="0"/>
                  </a:lnTo>
                  <a:cubicBezTo>
                    <a:pt x="3243221" y="0"/>
                    <a:pt x="3256872" y="5654"/>
                    <a:pt x="3266937" y="15719"/>
                  </a:cubicBezTo>
                  <a:cubicBezTo>
                    <a:pt x="3277002" y="25784"/>
                    <a:pt x="3282656" y="39435"/>
                    <a:pt x="3282656" y="53669"/>
                  </a:cubicBezTo>
                  <a:lnTo>
                    <a:pt x="3282656" y="1177413"/>
                  </a:lnTo>
                  <a:cubicBezTo>
                    <a:pt x="3282656" y="1207054"/>
                    <a:pt x="3258628" y="1231082"/>
                    <a:pt x="3228987" y="1231082"/>
                  </a:cubicBezTo>
                  <a:lnTo>
                    <a:pt x="53669" y="1231082"/>
                  </a:lnTo>
                  <a:cubicBezTo>
                    <a:pt x="24028" y="1231082"/>
                    <a:pt x="0" y="1207054"/>
                    <a:pt x="0" y="1177413"/>
                  </a:cubicBezTo>
                  <a:lnTo>
                    <a:pt x="0" y="53669"/>
                  </a:lnTo>
                  <a:cubicBezTo>
                    <a:pt x="0" y="24028"/>
                    <a:pt x="24028" y="0"/>
                    <a:pt x="53669" y="0"/>
                  </a:cubicBezTo>
                  <a:close/>
                </a:path>
              </a:pathLst>
            </a:custGeom>
            <a:solidFill>
              <a:srgbClr val="FFFFFF"/>
            </a:solidFill>
          </p:spPr>
          <p:txBody>
            <a:bodyPr/>
            <a:lstStyle/>
            <a:p>
              <a:endParaRPr lang="en-US"/>
            </a:p>
          </p:txBody>
        </p:sp>
        <p:sp>
          <p:nvSpPr>
            <p:cNvPr id="5" name="TextBox 5">
              <a:extLst>
                <a:ext uri="{FF2B5EF4-FFF2-40B4-BE49-F238E27FC236}">
                  <a16:creationId xmlns:a16="http://schemas.microsoft.com/office/drawing/2014/main" id="{C546710E-EF2D-BCCC-BC49-7F526EAD61BA}"/>
                </a:ext>
              </a:extLst>
            </p:cNvPr>
            <p:cNvSpPr txBox="1"/>
            <p:nvPr/>
          </p:nvSpPr>
          <p:spPr>
            <a:xfrm>
              <a:off x="0" y="-38100"/>
              <a:ext cx="3282656" cy="1269182"/>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a:extLst>
              <a:ext uri="{FF2B5EF4-FFF2-40B4-BE49-F238E27FC236}">
                <a16:creationId xmlns:a16="http://schemas.microsoft.com/office/drawing/2014/main" id="{4C5061B5-6314-FCAA-D002-D444A1C67CF3}"/>
              </a:ext>
            </a:extLst>
          </p:cNvPr>
          <p:cNvSpPr/>
          <p:nvPr/>
        </p:nvSpPr>
        <p:spPr>
          <a:xfrm>
            <a:off x="5230863" y="3968850"/>
            <a:ext cx="4676130" cy="3485843"/>
          </a:xfrm>
          <a:custGeom>
            <a:avLst/>
            <a:gdLst/>
            <a:ahLst/>
            <a:cxnLst/>
            <a:rect l="l" t="t" r="r" b="b"/>
            <a:pathLst>
              <a:path w="4676130" h="3485843">
                <a:moveTo>
                  <a:pt x="0" y="0"/>
                </a:moveTo>
                <a:lnTo>
                  <a:pt x="4676131" y="0"/>
                </a:lnTo>
                <a:lnTo>
                  <a:pt x="4676131" y="3485842"/>
                </a:lnTo>
                <a:lnTo>
                  <a:pt x="0" y="34858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TextBox 7">
            <a:extLst>
              <a:ext uri="{FF2B5EF4-FFF2-40B4-BE49-F238E27FC236}">
                <a16:creationId xmlns:a16="http://schemas.microsoft.com/office/drawing/2014/main" id="{1F447E57-5939-94DB-8D5F-2B5F31C79CFC}"/>
              </a:ext>
            </a:extLst>
          </p:cNvPr>
          <p:cNvSpPr txBox="1"/>
          <p:nvPr/>
        </p:nvSpPr>
        <p:spPr>
          <a:xfrm>
            <a:off x="8387403" y="1521750"/>
            <a:ext cx="8408114" cy="2033570"/>
          </a:xfrm>
          <a:prstGeom prst="rect">
            <a:avLst/>
          </a:prstGeom>
        </p:spPr>
        <p:txBody>
          <a:bodyPr wrap="square" lIns="0" tIns="0" rIns="0" bIns="0" rtlCol="0" anchor="t">
            <a:spAutoFit/>
          </a:bodyPr>
          <a:lstStyle/>
          <a:p>
            <a:pPr algn="l">
              <a:lnSpc>
                <a:spcPts val="7919"/>
              </a:lnSpc>
            </a:pPr>
            <a:r>
              <a:rPr lang="en-US" sz="8799">
                <a:solidFill>
                  <a:srgbClr val="242622"/>
                </a:solidFill>
                <a:latin typeface="Lilita One"/>
                <a:ea typeface="Lilita One"/>
                <a:cs typeface="Lilita One"/>
                <a:sym typeface="Lilita One"/>
              </a:rPr>
              <a:t>3. </a:t>
            </a:r>
            <a:r>
              <a:rPr lang="vi-VN" sz="8799">
                <a:solidFill>
                  <a:srgbClr val="242622"/>
                </a:solidFill>
                <a:latin typeface="Lilita One"/>
                <a:ea typeface="Lilita One"/>
                <a:cs typeface="Lilita One"/>
                <a:sym typeface="Lilita One"/>
              </a:rPr>
              <a:t>Lưu lượng và I/O</a:t>
            </a:r>
            <a:endParaRPr lang="en-US" sz="8799">
              <a:solidFill>
                <a:srgbClr val="242622"/>
              </a:solidFill>
              <a:latin typeface="Lilita One"/>
              <a:ea typeface="Lilita One"/>
              <a:cs typeface="Lilita One"/>
              <a:sym typeface="Lilita One"/>
            </a:endParaRPr>
          </a:p>
        </p:txBody>
      </p:sp>
      <p:sp>
        <p:nvSpPr>
          <p:cNvPr id="8" name="Freeform 8">
            <a:extLst>
              <a:ext uri="{FF2B5EF4-FFF2-40B4-BE49-F238E27FC236}">
                <a16:creationId xmlns:a16="http://schemas.microsoft.com/office/drawing/2014/main" id="{36021B9B-DB16-3933-6DF4-D52FABF01EB1}"/>
              </a:ext>
            </a:extLst>
          </p:cNvPr>
          <p:cNvSpPr/>
          <p:nvPr/>
        </p:nvSpPr>
        <p:spPr>
          <a:xfrm rot="3300756">
            <a:off x="13265755" y="3182470"/>
            <a:ext cx="4930476" cy="13155510"/>
          </a:xfrm>
          <a:custGeom>
            <a:avLst/>
            <a:gdLst/>
            <a:ahLst/>
            <a:cxnLst/>
            <a:rect l="l" t="t" r="r" b="b"/>
            <a:pathLst>
              <a:path w="4930476" h="13155510">
                <a:moveTo>
                  <a:pt x="0" y="0"/>
                </a:moveTo>
                <a:lnTo>
                  <a:pt x="4930476" y="0"/>
                </a:lnTo>
                <a:lnTo>
                  <a:pt x="4930476" y="13155510"/>
                </a:lnTo>
                <a:lnTo>
                  <a:pt x="0" y="131555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a:extLst>
              <a:ext uri="{FF2B5EF4-FFF2-40B4-BE49-F238E27FC236}">
                <a16:creationId xmlns:a16="http://schemas.microsoft.com/office/drawing/2014/main" id="{57030FD1-B3DB-44BD-BC9D-58FF7D692F36}"/>
              </a:ext>
            </a:extLst>
          </p:cNvPr>
          <p:cNvSpPr/>
          <p:nvPr/>
        </p:nvSpPr>
        <p:spPr>
          <a:xfrm rot="2485821">
            <a:off x="-2387336" y="-1457347"/>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11" name="Group 11">
            <a:extLst>
              <a:ext uri="{FF2B5EF4-FFF2-40B4-BE49-F238E27FC236}">
                <a16:creationId xmlns:a16="http://schemas.microsoft.com/office/drawing/2014/main" id="{4580FEDF-4233-A7AE-F59B-F5E8BB8D593D}"/>
              </a:ext>
            </a:extLst>
          </p:cNvPr>
          <p:cNvGrpSpPr/>
          <p:nvPr/>
        </p:nvGrpSpPr>
        <p:grpSpPr>
          <a:xfrm>
            <a:off x="16795517" y="4263055"/>
            <a:ext cx="927565" cy="927565"/>
            <a:chOff x="0" y="0"/>
            <a:chExt cx="812800" cy="812800"/>
          </a:xfrm>
        </p:grpSpPr>
        <p:sp>
          <p:nvSpPr>
            <p:cNvPr id="12" name="Freeform 12">
              <a:extLst>
                <a:ext uri="{FF2B5EF4-FFF2-40B4-BE49-F238E27FC236}">
                  <a16:creationId xmlns:a16="http://schemas.microsoft.com/office/drawing/2014/main" id="{C4CE61A8-6C81-EAC1-919F-BFEE8C9976B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3" name="TextBox 13">
              <a:extLst>
                <a:ext uri="{FF2B5EF4-FFF2-40B4-BE49-F238E27FC236}">
                  <a16:creationId xmlns:a16="http://schemas.microsoft.com/office/drawing/2014/main" id="{61E9B068-203D-2939-6D76-E736DC051F6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a:extLst>
              <a:ext uri="{FF2B5EF4-FFF2-40B4-BE49-F238E27FC236}">
                <a16:creationId xmlns:a16="http://schemas.microsoft.com/office/drawing/2014/main" id="{8FD9CA8F-1AA8-5153-5AD3-0A3BA25A9F67}"/>
              </a:ext>
            </a:extLst>
          </p:cNvPr>
          <p:cNvGrpSpPr/>
          <p:nvPr/>
        </p:nvGrpSpPr>
        <p:grpSpPr>
          <a:xfrm>
            <a:off x="9144000" y="7682429"/>
            <a:ext cx="927565" cy="927565"/>
            <a:chOff x="0" y="0"/>
            <a:chExt cx="812800" cy="812800"/>
          </a:xfrm>
        </p:grpSpPr>
        <p:sp>
          <p:nvSpPr>
            <p:cNvPr id="15" name="Freeform 15">
              <a:extLst>
                <a:ext uri="{FF2B5EF4-FFF2-40B4-BE49-F238E27FC236}">
                  <a16:creationId xmlns:a16="http://schemas.microsoft.com/office/drawing/2014/main" id="{B14D9E78-B2A5-0E7A-FEFA-5D600804810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16" name="TextBox 16">
              <a:extLst>
                <a:ext uri="{FF2B5EF4-FFF2-40B4-BE49-F238E27FC236}">
                  <a16:creationId xmlns:a16="http://schemas.microsoft.com/office/drawing/2014/main" id="{EB1C90BC-6E99-703B-CE02-DBA6B9B5A01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9" name="TextBox 8">
            <a:extLst>
              <a:ext uri="{FF2B5EF4-FFF2-40B4-BE49-F238E27FC236}">
                <a16:creationId xmlns:a16="http://schemas.microsoft.com/office/drawing/2014/main" id="{59B112C3-35FC-30BB-2C22-6738FF9A6836}"/>
              </a:ext>
            </a:extLst>
          </p:cNvPr>
          <p:cNvSpPr txBox="1"/>
          <p:nvPr/>
        </p:nvSpPr>
        <p:spPr>
          <a:xfrm>
            <a:off x="10347609" y="4060536"/>
            <a:ext cx="6019866" cy="4161460"/>
          </a:xfrm>
          <a:prstGeom prst="rect">
            <a:avLst/>
          </a:prstGeom>
          <a:noFill/>
        </p:spPr>
        <p:txBody>
          <a:bodyPr wrap="square" rtlCol="0">
            <a:spAutoFit/>
          </a:bodyPr>
          <a:lstStyle/>
          <a:p>
            <a:pPr algn="just">
              <a:lnSpc>
                <a:spcPct val="150000"/>
              </a:lnSpc>
            </a:pPr>
            <a:r>
              <a:rPr lang="en-US" sz="3600" kern="100">
                <a:effectLst/>
                <a:latin typeface="Times New Roman" panose="02020603050405020304" pitchFamily="18" charset="0"/>
                <a:ea typeface="Aptos" panose="020B0004020202020204" pitchFamily="34" charset="0"/>
                <a:cs typeface="Times New Roman" panose="02020603050405020304" pitchFamily="18" charset="0"/>
              </a:rPr>
              <a:t>Mạng tạo ra nhiều lần chuyển đổi ngữ cảnh khi truyền dữ liệu giữa máy tính, làm giảm hiệu suất I/O.</a:t>
            </a:r>
          </a:p>
          <a:p>
            <a:pPr algn="just">
              <a:lnSpc>
                <a:spcPct val="150000"/>
              </a:lnSpc>
            </a:pPr>
            <a:endParaRPr lang="en-US" sz="3600"/>
          </a:p>
        </p:txBody>
      </p:sp>
    </p:spTree>
    <p:extLst>
      <p:ext uri="{BB962C8B-B14F-4D97-AF65-F5344CB8AC3E}">
        <p14:creationId xmlns:p14="http://schemas.microsoft.com/office/powerpoint/2010/main" val="4177176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55487EAD-51B8-C3BD-5246-C1848857593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64DF046-7E1E-2254-B581-FDC501A54E85}"/>
              </a:ext>
            </a:extLst>
          </p:cNvPr>
          <p:cNvSpPr/>
          <p:nvPr/>
        </p:nvSpPr>
        <p:spPr>
          <a:xfrm rot="-8401832">
            <a:off x="13235918" y="3528383"/>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1" name="Group 11">
            <a:extLst>
              <a:ext uri="{FF2B5EF4-FFF2-40B4-BE49-F238E27FC236}">
                <a16:creationId xmlns:a16="http://schemas.microsoft.com/office/drawing/2014/main" id="{B4E6FB28-934E-E680-54A9-9C8DA0CC34F7}"/>
              </a:ext>
            </a:extLst>
          </p:cNvPr>
          <p:cNvGrpSpPr/>
          <p:nvPr/>
        </p:nvGrpSpPr>
        <p:grpSpPr>
          <a:xfrm>
            <a:off x="11329698" y="3784315"/>
            <a:ext cx="5752344" cy="5604313"/>
            <a:chOff x="0" y="0"/>
            <a:chExt cx="1197267" cy="889112"/>
          </a:xfrm>
        </p:grpSpPr>
        <p:sp>
          <p:nvSpPr>
            <p:cNvPr id="12" name="Freeform 12">
              <a:extLst>
                <a:ext uri="{FF2B5EF4-FFF2-40B4-BE49-F238E27FC236}">
                  <a16:creationId xmlns:a16="http://schemas.microsoft.com/office/drawing/2014/main" id="{3EC2EB91-E025-4EA7-7CF1-27611FBF63CE}"/>
                </a:ext>
              </a:extLst>
            </p:cNvPr>
            <p:cNvSpPr/>
            <p:nvPr/>
          </p:nvSpPr>
          <p:spPr>
            <a:xfrm>
              <a:off x="0" y="0"/>
              <a:ext cx="1197267" cy="889112"/>
            </a:xfrm>
            <a:custGeom>
              <a:avLst/>
              <a:gdLst/>
              <a:ahLst/>
              <a:cxnLst/>
              <a:rect l="l" t="t" r="r" b="b"/>
              <a:pathLst>
                <a:path w="1197267" h="889112">
                  <a:moveTo>
                    <a:pt x="49050" y="0"/>
                  </a:moveTo>
                  <a:lnTo>
                    <a:pt x="1148217" y="0"/>
                  </a:lnTo>
                  <a:cubicBezTo>
                    <a:pt x="1161226" y="0"/>
                    <a:pt x="1173702" y="5168"/>
                    <a:pt x="1182901" y="14366"/>
                  </a:cubicBezTo>
                  <a:cubicBezTo>
                    <a:pt x="1192099" y="23565"/>
                    <a:pt x="1197267" y="36041"/>
                    <a:pt x="1197267" y="49050"/>
                  </a:cubicBezTo>
                  <a:lnTo>
                    <a:pt x="1197267" y="840063"/>
                  </a:lnTo>
                  <a:cubicBezTo>
                    <a:pt x="1197267" y="867152"/>
                    <a:pt x="1175307" y="889112"/>
                    <a:pt x="1148217" y="889112"/>
                  </a:cubicBezTo>
                  <a:lnTo>
                    <a:pt x="49050" y="889112"/>
                  </a:lnTo>
                  <a:cubicBezTo>
                    <a:pt x="21960" y="889112"/>
                    <a:pt x="0" y="867152"/>
                    <a:pt x="0" y="840063"/>
                  </a:cubicBezTo>
                  <a:lnTo>
                    <a:pt x="0" y="49050"/>
                  </a:lnTo>
                  <a:cubicBezTo>
                    <a:pt x="0" y="21960"/>
                    <a:pt x="21960" y="0"/>
                    <a:pt x="49050" y="0"/>
                  </a:cubicBezTo>
                  <a:close/>
                </a:path>
              </a:pathLst>
            </a:custGeom>
            <a:solidFill>
              <a:srgbClr val="EDBD3A"/>
            </a:solidFill>
          </p:spPr>
          <p:txBody>
            <a:bodyPr/>
            <a:lstStyle/>
            <a:p>
              <a:endParaRPr lang="en-US"/>
            </a:p>
          </p:txBody>
        </p:sp>
        <p:sp>
          <p:nvSpPr>
            <p:cNvPr id="13" name="TextBox 13">
              <a:extLst>
                <a:ext uri="{FF2B5EF4-FFF2-40B4-BE49-F238E27FC236}">
                  <a16:creationId xmlns:a16="http://schemas.microsoft.com/office/drawing/2014/main" id="{824051D3-BE51-A771-6D93-0330D3FB317A}"/>
                </a:ext>
              </a:extLst>
            </p:cNvPr>
            <p:cNvSpPr txBox="1"/>
            <p:nvPr/>
          </p:nvSpPr>
          <p:spPr>
            <a:xfrm>
              <a:off x="0" y="-66675"/>
              <a:ext cx="1197267" cy="955787"/>
            </a:xfrm>
            <a:prstGeom prst="rect">
              <a:avLst/>
            </a:prstGeom>
          </p:spPr>
          <p:txBody>
            <a:bodyPr lIns="50800" tIns="50800" rIns="50800" bIns="50800" rtlCol="0" anchor="ctr"/>
            <a:lstStyle/>
            <a:p>
              <a:pPr algn="ctr">
                <a:lnSpc>
                  <a:spcPts val="4200"/>
                </a:lnSpc>
                <a:spcBef>
                  <a:spcPct val="0"/>
                </a:spcBef>
              </a:pPr>
              <a:endParaRPr/>
            </a:p>
          </p:txBody>
        </p:sp>
      </p:grpSp>
      <p:sp>
        <p:nvSpPr>
          <p:cNvPr id="18" name="Freeform 18">
            <a:extLst>
              <a:ext uri="{FF2B5EF4-FFF2-40B4-BE49-F238E27FC236}">
                <a16:creationId xmlns:a16="http://schemas.microsoft.com/office/drawing/2014/main" id="{71669515-3FA9-0851-9E8F-AC5852AF19C7}"/>
              </a:ext>
            </a:extLst>
          </p:cNvPr>
          <p:cNvSpPr/>
          <p:nvPr/>
        </p:nvSpPr>
        <p:spPr>
          <a:xfrm>
            <a:off x="16459200" y="3220029"/>
            <a:ext cx="927565" cy="927565"/>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22"/>
          </a:solidFill>
        </p:spPr>
        <p:txBody>
          <a:bodyPr/>
          <a:lstStyle/>
          <a:p>
            <a:endParaRPr lang="en-US"/>
          </a:p>
        </p:txBody>
      </p:sp>
      <p:sp>
        <p:nvSpPr>
          <p:cNvPr id="21" name="TextBox 21">
            <a:extLst>
              <a:ext uri="{FF2B5EF4-FFF2-40B4-BE49-F238E27FC236}">
                <a16:creationId xmlns:a16="http://schemas.microsoft.com/office/drawing/2014/main" id="{7A4BA16E-23A6-8D5E-C65C-9F02A6551CAB}"/>
              </a:ext>
            </a:extLst>
          </p:cNvPr>
          <p:cNvSpPr txBox="1"/>
          <p:nvPr/>
        </p:nvSpPr>
        <p:spPr>
          <a:xfrm>
            <a:off x="9829799" y="300202"/>
            <a:ext cx="8458201" cy="2462213"/>
          </a:xfrm>
          <a:prstGeom prst="rect">
            <a:avLst/>
          </a:prstGeom>
        </p:spPr>
        <p:txBody>
          <a:bodyPr wrap="square" lIns="0" tIns="0" rIns="0" bIns="0" rtlCol="0" anchor="t">
            <a:spAutoFit/>
          </a:bodyPr>
          <a:lstStyle/>
          <a:p>
            <a:pPr algn="ctr"/>
            <a:r>
              <a:rPr lang="en-US" sz="8000" b="1" kern="100">
                <a:effectLst/>
                <a:latin typeface="Solway" panose="020B0604020202020204" charset="0"/>
                <a:ea typeface="Aptos" panose="020B0004020202020204" pitchFamily="34" charset="0"/>
                <a:cs typeface="Times New Roman" panose="02020603050405020304" pitchFamily="18" charset="0"/>
              </a:rPr>
              <a:t>4. Giảm Tải Cho CPU với Kênh I/O</a:t>
            </a:r>
          </a:p>
        </p:txBody>
      </p:sp>
      <p:sp>
        <p:nvSpPr>
          <p:cNvPr id="22" name="TextBox 22">
            <a:extLst>
              <a:ext uri="{FF2B5EF4-FFF2-40B4-BE49-F238E27FC236}">
                <a16:creationId xmlns:a16="http://schemas.microsoft.com/office/drawing/2014/main" id="{46277C90-3060-3394-9353-4A4C619F789C}"/>
              </a:ext>
            </a:extLst>
          </p:cNvPr>
          <p:cNvSpPr txBox="1"/>
          <p:nvPr/>
        </p:nvSpPr>
        <p:spPr>
          <a:xfrm>
            <a:off x="11582400" y="4479310"/>
            <a:ext cx="5137941" cy="3794052"/>
          </a:xfrm>
          <a:prstGeom prst="rect">
            <a:avLst/>
          </a:prstGeom>
        </p:spPr>
        <p:txBody>
          <a:bodyPr wrap="square" lIns="0" tIns="0" rIns="0" bIns="0" rtlCol="0" anchor="t">
            <a:spAutoFit/>
          </a:bodyPr>
          <a:lstStyle/>
          <a:p>
            <a:pPr marL="342900" lvl="0" indent="-342900" algn="just">
              <a:lnSpc>
                <a:spcPct val="200000"/>
              </a:lnSpc>
              <a:buSzPts val="1000"/>
              <a:buFont typeface="Symbol" panose="05050102010706020507" pitchFamily="18" charset="2"/>
              <a:buChar char=""/>
              <a:tabLst>
                <a:tab pos="457200" algn="l"/>
              </a:tabLst>
            </a:pPr>
            <a:r>
              <a:rPr lang="en-US" sz="3200" kern="100">
                <a:solidFill>
                  <a:schemeClr val="bg1"/>
                </a:solidFill>
                <a:effectLst/>
                <a:latin typeface="Solway" panose="020B0604020202020204" charset="0"/>
                <a:ea typeface="Aptos" panose="020B0004020202020204" pitchFamily="34" charset="0"/>
                <a:cs typeface="Times New Roman" panose="02020603050405020304" pitchFamily="18" charset="0"/>
              </a:rPr>
              <a:t>Sử dụng bộ xử lý I/O (kênh I/O) giúp giảm tải cho CPU chính và duy trì luồng dữ liệu ổn định.</a:t>
            </a:r>
          </a:p>
        </p:txBody>
      </p:sp>
      <p:pic>
        <p:nvPicPr>
          <p:cNvPr id="10" name="Picture 9" descr="A screenshot of a diagram&#10;&#10;AI-generated content may be incorrect.">
            <a:extLst>
              <a:ext uri="{FF2B5EF4-FFF2-40B4-BE49-F238E27FC236}">
                <a16:creationId xmlns:a16="http://schemas.microsoft.com/office/drawing/2014/main" id="{54608E63-179E-E6BF-055F-660022877C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263" y="2576513"/>
            <a:ext cx="10208470" cy="7293589"/>
          </a:xfrm>
          <a:prstGeom prst="rect">
            <a:avLst/>
          </a:prstGeom>
        </p:spPr>
      </p:pic>
      <p:sp>
        <p:nvSpPr>
          <p:cNvPr id="27" name="Freeform 18">
            <a:extLst>
              <a:ext uri="{FF2B5EF4-FFF2-40B4-BE49-F238E27FC236}">
                <a16:creationId xmlns:a16="http://schemas.microsoft.com/office/drawing/2014/main" id="{F56DC70B-3E65-E8E7-633E-F8688D85BB03}"/>
              </a:ext>
            </a:extLst>
          </p:cNvPr>
          <p:cNvSpPr/>
          <p:nvPr/>
        </p:nvSpPr>
        <p:spPr>
          <a:xfrm>
            <a:off x="11118617" y="3225439"/>
            <a:ext cx="927565" cy="927565"/>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C22"/>
          </a:solidFill>
        </p:spPr>
        <p:txBody>
          <a:bodyPr/>
          <a:lstStyle/>
          <a:p>
            <a:endParaRPr lang="en-US"/>
          </a:p>
        </p:txBody>
      </p:sp>
      <p:grpSp>
        <p:nvGrpSpPr>
          <p:cNvPr id="29" name="Group 5">
            <a:extLst>
              <a:ext uri="{FF2B5EF4-FFF2-40B4-BE49-F238E27FC236}">
                <a16:creationId xmlns:a16="http://schemas.microsoft.com/office/drawing/2014/main" id="{4701A8BB-B3A4-115A-7CB9-4DECDF2CF6DF}"/>
              </a:ext>
            </a:extLst>
          </p:cNvPr>
          <p:cNvGrpSpPr/>
          <p:nvPr/>
        </p:nvGrpSpPr>
        <p:grpSpPr>
          <a:xfrm>
            <a:off x="560095" y="1293952"/>
            <a:ext cx="9448798" cy="793724"/>
            <a:chOff x="2321" y="-187372"/>
            <a:chExt cx="821507" cy="431894"/>
          </a:xfrm>
        </p:grpSpPr>
        <p:sp>
          <p:nvSpPr>
            <p:cNvPr id="30" name="Freeform 6">
              <a:extLst>
                <a:ext uri="{FF2B5EF4-FFF2-40B4-BE49-F238E27FC236}">
                  <a16:creationId xmlns:a16="http://schemas.microsoft.com/office/drawing/2014/main" id="{495A0F6C-EC5C-DF14-A167-4B6829139D1C}"/>
                </a:ext>
              </a:extLst>
            </p:cNvPr>
            <p:cNvSpPr/>
            <p:nvPr/>
          </p:nvSpPr>
          <p:spPr>
            <a:xfrm>
              <a:off x="90649" y="-187372"/>
              <a:ext cx="596256" cy="431894"/>
            </a:xfrm>
            <a:custGeom>
              <a:avLst/>
              <a:gdLst/>
              <a:ahLst/>
              <a:cxnLst/>
              <a:rect l="l" t="t" r="r" b="b"/>
              <a:pathLst>
                <a:path w="808257" h="431894">
                  <a:moveTo>
                    <a:pt x="121095" y="0"/>
                  </a:moveTo>
                  <a:lnTo>
                    <a:pt x="687162" y="0"/>
                  </a:lnTo>
                  <a:cubicBezTo>
                    <a:pt x="719278" y="0"/>
                    <a:pt x="750079" y="12758"/>
                    <a:pt x="772789" y="35468"/>
                  </a:cubicBezTo>
                  <a:cubicBezTo>
                    <a:pt x="795499" y="58178"/>
                    <a:pt x="808257" y="88979"/>
                    <a:pt x="808257" y="121095"/>
                  </a:cubicBezTo>
                  <a:lnTo>
                    <a:pt x="808257" y="310799"/>
                  </a:lnTo>
                  <a:cubicBezTo>
                    <a:pt x="808257" y="342915"/>
                    <a:pt x="795499" y="373716"/>
                    <a:pt x="772789" y="396426"/>
                  </a:cubicBezTo>
                  <a:cubicBezTo>
                    <a:pt x="750079" y="419136"/>
                    <a:pt x="719278" y="431894"/>
                    <a:pt x="687162" y="431894"/>
                  </a:cubicBezTo>
                  <a:lnTo>
                    <a:pt x="121095" y="431894"/>
                  </a:lnTo>
                  <a:cubicBezTo>
                    <a:pt x="88979" y="431894"/>
                    <a:pt x="58178" y="419136"/>
                    <a:pt x="35468" y="396426"/>
                  </a:cubicBezTo>
                  <a:cubicBezTo>
                    <a:pt x="12758" y="373716"/>
                    <a:pt x="0" y="342915"/>
                    <a:pt x="0" y="310799"/>
                  </a:cubicBezTo>
                  <a:lnTo>
                    <a:pt x="0" y="121095"/>
                  </a:lnTo>
                  <a:cubicBezTo>
                    <a:pt x="0" y="88979"/>
                    <a:pt x="12758" y="58178"/>
                    <a:pt x="35468" y="35468"/>
                  </a:cubicBezTo>
                  <a:cubicBezTo>
                    <a:pt x="58178" y="12758"/>
                    <a:pt x="88979" y="0"/>
                    <a:pt x="121095" y="0"/>
                  </a:cubicBezTo>
                  <a:close/>
                </a:path>
              </a:pathLst>
            </a:custGeom>
            <a:solidFill>
              <a:srgbClr val="4C6C36"/>
            </a:solidFill>
          </p:spPr>
          <p:txBody>
            <a:bodyPr/>
            <a:lstStyle/>
            <a:p>
              <a:endParaRPr lang="en-US"/>
            </a:p>
          </p:txBody>
        </p:sp>
        <p:sp>
          <p:nvSpPr>
            <p:cNvPr id="31" name="TextBox 7">
              <a:extLst>
                <a:ext uri="{FF2B5EF4-FFF2-40B4-BE49-F238E27FC236}">
                  <a16:creationId xmlns:a16="http://schemas.microsoft.com/office/drawing/2014/main" id="{2DA5D5EC-E232-3805-2993-7C15908682BB}"/>
                </a:ext>
              </a:extLst>
            </p:cNvPr>
            <p:cNvSpPr txBox="1"/>
            <p:nvPr/>
          </p:nvSpPr>
          <p:spPr>
            <a:xfrm>
              <a:off x="2321" y="-158797"/>
              <a:ext cx="821507" cy="374744"/>
            </a:xfrm>
            <a:prstGeom prst="rect">
              <a:avLst/>
            </a:prstGeom>
          </p:spPr>
          <p:txBody>
            <a:bodyPr lIns="50800" tIns="50800" rIns="50800" bIns="50800" rtlCol="0" anchor="ctr"/>
            <a:lstStyle/>
            <a:p>
              <a:pPr algn="ctr">
                <a:spcBef>
                  <a:spcPts val="1200"/>
                </a:spcBef>
                <a:spcAft>
                  <a:spcPts val="1200"/>
                </a:spcAft>
              </a:pPr>
              <a:r>
                <a:rPr lang="vi-VN" sz="28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Hình 12.16 Giao tiếp giữa các máy tính</a:t>
              </a:r>
              <a:r>
                <a:rPr lang="vi-VN" sz="1800" kern="10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p:txBody>
        </p:sp>
      </p:grpSp>
    </p:spTree>
    <p:extLst>
      <p:ext uri="{BB962C8B-B14F-4D97-AF65-F5344CB8AC3E}">
        <p14:creationId xmlns:p14="http://schemas.microsoft.com/office/powerpoint/2010/main" val="208838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8F730B69-7F3F-9528-71AF-1919E7A08CE7}"/>
            </a:ext>
          </a:extLst>
        </p:cNvPr>
        <p:cNvGrpSpPr/>
        <p:nvPr/>
      </p:nvGrpSpPr>
      <p:grpSpPr>
        <a:xfrm>
          <a:off x="0" y="0"/>
          <a:ext cx="0" cy="0"/>
          <a:chOff x="0" y="0"/>
          <a:chExt cx="0" cy="0"/>
        </a:xfrm>
      </p:grpSpPr>
      <p:sp>
        <p:nvSpPr>
          <p:cNvPr id="20" name="Freeform 20">
            <a:extLst>
              <a:ext uri="{FF2B5EF4-FFF2-40B4-BE49-F238E27FC236}">
                <a16:creationId xmlns:a16="http://schemas.microsoft.com/office/drawing/2014/main" id="{6950935D-9730-1366-0622-3492D0D5C2AD}"/>
              </a:ext>
            </a:extLst>
          </p:cNvPr>
          <p:cNvSpPr/>
          <p:nvPr/>
        </p:nvSpPr>
        <p:spPr>
          <a:xfrm rot="2699999">
            <a:off x="-1923273" y="-2074356"/>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1" name="Freeform 21">
            <a:extLst>
              <a:ext uri="{FF2B5EF4-FFF2-40B4-BE49-F238E27FC236}">
                <a16:creationId xmlns:a16="http://schemas.microsoft.com/office/drawing/2014/main" id="{20093FF7-9252-8E9A-3695-248B903AEAC6}"/>
              </a:ext>
            </a:extLst>
          </p:cNvPr>
          <p:cNvSpPr/>
          <p:nvPr/>
        </p:nvSpPr>
        <p:spPr>
          <a:xfrm>
            <a:off x="97031" y="3914162"/>
            <a:ext cx="6023536" cy="5716883"/>
          </a:xfrm>
          <a:custGeom>
            <a:avLst/>
            <a:gdLst/>
            <a:ahLst/>
            <a:cxnLst/>
            <a:rect l="l" t="t" r="r" b="b"/>
            <a:pathLst>
              <a:path w="6023536" h="5716883">
                <a:moveTo>
                  <a:pt x="0" y="0"/>
                </a:moveTo>
                <a:lnTo>
                  <a:pt x="6023536" y="0"/>
                </a:lnTo>
                <a:lnTo>
                  <a:pt x="6023536" y="5716883"/>
                </a:lnTo>
                <a:lnTo>
                  <a:pt x="0" y="57168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2" name="TextBox 22">
            <a:extLst>
              <a:ext uri="{FF2B5EF4-FFF2-40B4-BE49-F238E27FC236}">
                <a16:creationId xmlns:a16="http://schemas.microsoft.com/office/drawing/2014/main" id="{1C5B3560-366C-6A53-22F4-249260956D55}"/>
              </a:ext>
            </a:extLst>
          </p:cNvPr>
          <p:cNvSpPr txBox="1"/>
          <p:nvPr/>
        </p:nvSpPr>
        <p:spPr>
          <a:xfrm>
            <a:off x="65291" y="281421"/>
            <a:ext cx="6087017" cy="3317255"/>
          </a:xfrm>
          <a:prstGeom prst="rect">
            <a:avLst/>
          </a:prstGeom>
        </p:spPr>
        <p:txBody>
          <a:bodyPr lIns="0" tIns="0" rIns="0" bIns="0" rtlCol="0" anchor="t">
            <a:spAutoFit/>
          </a:bodyPr>
          <a:lstStyle/>
          <a:p>
            <a:pPr algn="ctr">
              <a:lnSpc>
                <a:spcPts val="8640"/>
              </a:lnSpc>
            </a:pPr>
            <a:r>
              <a:rPr lang="vi-VN" sz="9600">
                <a:solidFill>
                  <a:srgbClr val="242622"/>
                </a:solidFill>
                <a:latin typeface="Lilita One"/>
                <a:ea typeface="Lilita One"/>
                <a:cs typeface="Lilita One"/>
                <a:sym typeface="Lilita One"/>
              </a:rPr>
              <a:t>5. Cải thiện hiệu suất I/O</a:t>
            </a:r>
            <a:endParaRPr lang="en-US" sz="9600">
              <a:solidFill>
                <a:srgbClr val="242622"/>
              </a:solidFill>
              <a:latin typeface="Lilita One"/>
              <a:ea typeface="Lilita One"/>
              <a:cs typeface="Lilita One"/>
              <a:sym typeface="Lilita One"/>
            </a:endParaRPr>
          </a:p>
        </p:txBody>
      </p:sp>
      <p:sp>
        <p:nvSpPr>
          <p:cNvPr id="26" name="Freeform 26">
            <a:extLst>
              <a:ext uri="{FF2B5EF4-FFF2-40B4-BE49-F238E27FC236}">
                <a16:creationId xmlns:a16="http://schemas.microsoft.com/office/drawing/2014/main" id="{F73A215F-B4DD-791F-8D20-2E85C647E655}"/>
              </a:ext>
            </a:extLst>
          </p:cNvPr>
          <p:cNvSpPr/>
          <p:nvPr/>
        </p:nvSpPr>
        <p:spPr>
          <a:xfrm rot="-6036632">
            <a:off x="12923602" y="4294913"/>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0" name="Group 30">
            <a:extLst>
              <a:ext uri="{FF2B5EF4-FFF2-40B4-BE49-F238E27FC236}">
                <a16:creationId xmlns:a16="http://schemas.microsoft.com/office/drawing/2014/main" id="{1F2B319E-4DC7-8DB2-774E-AB823BA190E1}"/>
              </a:ext>
            </a:extLst>
          </p:cNvPr>
          <p:cNvGrpSpPr/>
          <p:nvPr/>
        </p:nvGrpSpPr>
        <p:grpSpPr>
          <a:xfrm>
            <a:off x="14000985" y="-1186741"/>
            <a:ext cx="2215441" cy="2215441"/>
            <a:chOff x="0" y="0"/>
            <a:chExt cx="812800" cy="812800"/>
          </a:xfrm>
        </p:grpSpPr>
        <p:sp>
          <p:nvSpPr>
            <p:cNvPr id="31" name="Freeform 31">
              <a:extLst>
                <a:ext uri="{FF2B5EF4-FFF2-40B4-BE49-F238E27FC236}">
                  <a16:creationId xmlns:a16="http://schemas.microsoft.com/office/drawing/2014/main" id="{DE39A26D-D2DB-E8D3-F79C-03D2696DA1F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8DE"/>
            </a:solidFill>
          </p:spPr>
          <p:txBody>
            <a:bodyPr/>
            <a:lstStyle/>
            <a:p>
              <a:endParaRPr lang="en-US"/>
            </a:p>
          </p:txBody>
        </p:sp>
        <p:sp>
          <p:nvSpPr>
            <p:cNvPr id="32" name="TextBox 32">
              <a:extLst>
                <a:ext uri="{FF2B5EF4-FFF2-40B4-BE49-F238E27FC236}">
                  <a16:creationId xmlns:a16="http://schemas.microsoft.com/office/drawing/2014/main" id="{A360647A-5214-7015-42DD-F32EE133949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6" name="TextBox 35">
            <a:extLst>
              <a:ext uri="{FF2B5EF4-FFF2-40B4-BE49-F238E27FC236}">
                <a16:creationId xmlns:a16="http://schemas.microsoft.com/office/drawing/2014/main" id="{B7D179B7-5F09-8618-6F1D-B9B29B59E8EC}"/>
              </a:ext>
            </a:extLst>
          </p:cNvPr>
          <p:cNvSpPr txBox="1"/>
          <p:nvPr/>
        </p:nvSpPr>
        <p:spPr>
          <a:xfrm>
            <a:off x="5966675" y="1655751"/>
            <a:ext cx="12262057" cy="7770845"/>
          </a:xfrm>
          <a:prstGeom prst="rect">
            <a:avLst/>
          </a:prstGeom>
          <a:noFill/>
        </p:spPr>
        <p:txBody>
          <a:bodyPr wrap="square">
            <a:spAutoFit/>
          </a:bodyPr>
          <a:lstStyle/>
          <a:p>
            <a:pPr marL="342900" lvl="0" indent="-342900" algn="just">
              <a:lnSpc>
                <a:spcPct val="150000"/>
              </a:lnSpc>
              <a:buClr>
                <a:srgbClr val="45B0E1"/>
              </a:buClr>
              <a:buSzPts val="1000"/>
              <a:buFont typeface="Symbol" panose="05050102010706020507" pitchFamily="18" charset="2"/>
              <a:buChar char=""/>
              <a:tabLst>
                <a:tab pos="457200" algn="l"/>
              </a:tabLst>
            </a:pPr>
            <a:r>
              <a:rPr lang="en-US" sz="2800" kern="100">
                <a:effectLst/>
                <a:uFill>
                  <a:solidFill>
                    <a:srgbClr val="FFFFFF"/>
                  </a:solidFill>
                </a:uFill>
                <a:latin typeface="Times New Roman" panose="02020603050405020304" pitchFamily="18" charset="0"/>
                <a:ea typeface="Aptos" panose="020B0004020202020204" pitchFamily="34" charset="0"/>
                <a:cs typeface="Times New Roman" panose="02020603050405020304" pitchFamily="18" charset="0"/>
              </a:rPr>
              <a:t>Giảm số lần chuyển đổi ngữ cảnh.</a:t>
            </a:r>
          </a:p>
          <a:p>
            <a:pPr marL="342900" lvl="0" indent="-342900" algn="just">
              <a:lnSpc>
                <a:spcPct val="150000"/>
              </a:lnSpc>
              <a:buClr>
                <a:srgbClr val="45B0E1"/>
              </a:buClr>
              <a:buSzPts val="1000"/>
              <a:buFont typeface="Symbol" panose="05050102010706020507" pitchFamily="18" charset="2"/>
              <a:buChar char=""/>
              <a:tabLst>
                <a:tab pos="457200" algn="l"/>
              </a:tabLst>
            </a:pPr>
            <a:r>
              <a:rPr lang="en-US" sz="2800" kern="100">
                <a:effectLst/>
                <a:uFill>
                  <a:solidFill>
                    <a:srgbClr val="FFFFFF"/>
                  </a:solidFill>
                </a:uFill>
                <a:latin typeface="Times New Roman" panose="02020603050405020304" pitchFamily="18" charset="0"/>
                <a:ea typeface="Aptos" panose="020B0004020202020204" pitchFamily="34" charset="0"/>
                <a:cs typeface="Times New Roman" panose="02020603050405020304" pitchFamily="18" charset="0"/>
              </a:rPr>
              <a:t>Giảm số lần sao chép dữ liệu trong bộ nhớ khi truyền dữ liệu giữa thiết bị và ứng dụng.</a:t>
            </a:r>
          </a:p>
          <a:p>
            <a:pPr marL="342900" lvl="0" indent="-342900" algn="just">
              <a:lnSpc>
                <a:spcPct val="150000"/>
              </a:lnSpc>
              <a:buClr>
                <a:srgbClr val="45B0E1"/>
              </a:buClr>
              <a:buSzPts val="1000"/>
              <a:buFont typeface="Symbol" panose="05050102010706020507" pitchFamily="18" charset="2"/>
              <a:buChar char=""/>
              <a:tabLst>
                <a:tab pos="457200" algn="l"/>
              </a:tabLst>
            </a:pPr>
            <a:r>
              <a:rPr lang="en-US" sz="2800" kern="100">
                <a:effectLst/>
                <a:uFill>
                  <a:solidFill>
                    <a:srgbClr val="FFFFFF"/>
                  </a:solidFill>
                </a:uFill>
                <a:latin typeface="Times New Roman" panose="02020603050405020304" pitchFamily="18" charset="0"/>
                <a:ea typeface="Aptos" panose="020B0004020202020204" pitchFamily="34" charset="0"/>
                <a:cs typeface="Times New Roman" panose="02020603050405020304" pitchFamily="18" charset="0"/>
              </a:rPr>
              <a:t>Giảm tần suất ngắt bằng cách sử dụng các lần truyền dữ liệu lớn hơn, bộ điều khiển thông minh và kỹ thuật thăm dò (polling) nếu có thể hạn chế trạng thái chờ bận (busy waiting).</a:t>
            </a:r>
          </a:p>
          <a:p>
            <a:pPr marL="342900" lvl="0" indent="-342900" algn="just">
              <a:lnSpc>
                <a:spcPct val="150000"/>
              </a:lnSpc>
              <a:buClr>
                <a:srgbClr val="45B0E1"/>
              </a:buClr>
              <a:buSzPts val="1000"/>
              <a:buFont typeface="Symbol" panose="05050102010706020507" pitchFamily="18" charset="2"/>
              <a:buChar char=""/>
              <a:tabLst>
                <a:tab pos="457200" algn="l"/>
              </a:tabLst>
            </a:pPr>
            <a:r>
              <a:rPr lang="en-US" sz="2800" kern="100">
                <a:effectLst/>
                <a:uFill>
                  <a:solidFill>
                    <a:srgbClr val="FFFFFF"/>
                  </a:solidFill>
                </a:uFill>
                <a:latin typeface="Times New Roman" panose="02020603050405020304" pitchFamily="18" charset="0"/>
                <a:ea typeface="Aptos" panose="020B0004020202020204" pitchFamily="34" charset="0"/>
                <a:cs typeface="Times New Roman" panose="02020603050405020304" pitchFamily="18" charset="0"/>
              </a:rPr>
              <a:t>Tăng khả năng xử lý đồng thời bằng cách sử dụng các bộ điều khiển hỗ trợ DMA hoặc kênh I/O để giảm tải việc sao chép dữ liệu đơn giản khỏi CPU.</a:t>
            </a:r>
          </a:p>
          <a:p>
            <a:pPr marL="342900" lvl="0" indent="-342900" algn="just">
              <a:lnSpc>
                <a:spcPct val="150000"/>
              </a:lnSpc>
              <a:buClr>
                <a:srgbClr val="45B0E1"/>
              </a:buClr>
              <a:buSzPts val="1000"/>
              <a:buFont typeface="Symbol" panose="05050102010706020507" pitchFamily="18" charset="2"/>
              <a:buChar char=""/>
              <a:tabLst>
                <a:tab pos="457200" algn="l"/>
              </a:tabLst>
            </a:pPr>
            <a:r>
              <a:rPr lang="en-US" sz="2800" kern="100">
                <a:effectLst/>
                <a:uFill>
                  <a:solidFill>
                    <a:srgbClr val="FFFFFF"/>
                  </a:solidFill>
                </a:uFill>
                <a:latin typeface="Times New Roman" panose="02020603050405020304" pitchFamily="18" charset="0"/>
                <a:ea typeface="Aptos" panose="020B0004020202020204" pitchFamily="34" charset="0"/>
                <a:cs typeface="Times New Roman" panose="02020603050405020304" pitchFamily="18" charset="0"/>
              </a:rPr>
              <a:t>Chuyển một số thao tác xử lý cơ bản vào phần cứng, cho phép chúng hoạt động đồng thời với CPU và bus.</a:t>
            </a:r>
          </a:p>
          <a:p>
            <a:pPr marL="342900" lvl="0" indent="-342900" algn="just">
              <a:lnSpc>
                <a:spcPct val="150000"/>
              </a:lnSpc>
              <a:spcAft>
                <a:spcPts val="1200"/>
              </a:spcAft>
              <a:buClr>
                <a:srgbClr val="45B0E1"/>
              </a:buClr>
              <a:buSzPts val="1000"/>
              <a:buFont typeface="Symbol" panose="05050102010706020507" pitchFamily="18" charset="2"/>
              <a:buChar char=""/>
              <a:tabLst>
                <a:tab pos="457200" algn="l"/>
              </a:tabLst>
            </a:pPr>
            <a:r>
              <a:rPr lang="en-US" sz="2800" kern="100">
                <a:effectLst/>
                <a:uFill>
                  <a:solidFill>
                    <a:srgbClr val="FFFFFF"/>
                  </a:solidFill>
                </a:uFill>
                <a:latin typeface="Times New Roman" panose="02020603050405020304" pitchFamily="18" charset="0"/>
                <a:ea typeface="Aptos" panose="020B0004020202020204" pitchFamily="34" charset="0"/>
                <a:cs typeface="Times New Roman" panose="02020603050405020304" pitchFamily="18" charset="0"/>
              </a:rPr>
              <a:t>Cân bằng hiệu suất giữa CPU, bộ nhớ, bus và I/O, vì nếu một trong số chúng bị quá tải, các thành phần khác có thể bị gián đoạn hoặc nhàn rỗi.</a:t>
            </a:r>
          </a:p>
        </p:txBody>
      </p:sp>
    </p:spTree>
    <p:extLst>
      <p:ext uri="{BB962C8B-B14F-4D97-AF65-F5344CB8AC3E}">
        <p14:creationId xmlns:p14="http://schemas.microsoft.com/office/powerpoint/2010/main" val="2921177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sp>
        <p:nvSpPr>
          <p:cNvPr id="2" name="Freeform 2"/>
          <p:cNvSpPr/>
          <p:nvPr/>
        </p:nvSpPr>
        <p:spPr>
          <a:xfrm rot="-3534963">
            <a:off x="175130" y="2423301"/>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7115268" y="4639459"/>
            <a:ext cx="3257369" cy="4192750"/>
            <a:chOff x="0" y="0"/>
            <a:chExt cx="823616" cy="1060124"/>
          </a:xfrm>
        </p:grpSpPr>
        <p:sp>
          <p:nvSpPr>
            <p:cNvPr id="4" name="Freeform 4"/>
            <p:cNvSpPr/>
            <p:nvPr/>
          </p:nvSpPr>
          <p:spPr>
            <a:xfrm>
              <a:off x="0" y="0"/>
              <a:ext cx="823616" cy="1060124"/>
            </a:xfrm>
            <a:custGeom>
              <a:avLst/>
              <a:gdLst/>
              <a:ahLst/>
              <a:cxnLst/>
              <a:rect l="l" t="t" r="r" b="b"/>
              <a:pathLst>
                <a:path w="823616" h="1060124">
                  <a:moveTo>
                    <a:pt x="95070" y="0"/>
                  </a:moveTo>
                  <a:lnTo>
                    <a:pt x="728547" y="0"/>
                  </a:lnTo>
                  <a:cubicBezTo>
                    <a:pt x="781052" y="0"/>
                    <a:pt x="823616" y="42564"/>
                    <a:pt x="823616" y="95070"/>
                  </a:cubicBezTo>
                  <a:lnTo>
                    <a:pt x="823616" y="965055"/>
                  </a:lnTo>
                  <a:cubicBezTo>
                    <a:pt x="823616" y="1017560"/>
                    <a:pt x="781052" y="1060124"/>
                    <a:pt x="728547" y="1060124"/>
                  </a:cubicBezTo>
                  <a:lnTo>
                    <a:pt x="95070" y="1060124"/>
                  </a:lnTo>
                  <a:cubicBezTo>
                    <a:pt x="42564" y="1060124"/>
                    <a:pt x="0" y="1017560"/>
                    <a:pt x="0" y="965055"/>
                  </a:cubicBezTo>
                  <a:lnTo>
                    <a:pt x="0" y="95070"/>
                  </a:lnTo>
                  <a:cubicBezTo>
                    <a:pt x="0" y="42564"/>
                    <a:pt x="42564" y="0"/>
                    <a:pt x="95070" y="0"/>
                  </a:cubicBezTo>
                  <a:close/>
                </a:path>
              </a:pathLst>
            </a:custGeom>
            <a:solidFill>
              <a:srgbClr val="4C6C36"/>
            </a:solidFill>
          </p:spPr>
          <p:txBody>
            <a:bodyPr/>
            <a:lstStyle/>
            <a:p>
              <a:endParaRPr lang="en-US"/>
            </a:p>
          </p:txBody>
        </p:sp>
        <p:sp>
          <p:nvSpPr>
            <p:cNvPr id="5" name="TextBox 5"/>
            <p:cNvSpPr txBox="1"/>
            <p:nvPr/>
          </p:nvSpPr>
          <p:spPr>
            <a:xfrm>
              <a:off x="0" y="-38100"/>
              <a:ext cx="823616" cy="1098224"/>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0558599" y="4639459"/>
            <a:ext cx="3257369" cy="4192750"/>
            <a:chOff x="0" y="0"/>
            <a:chExt cx="823616" cy="1060124"/>
          </a:xfrm>
        </p:grpSpPr>
        <p:sp>
          <p:nvSpPr>
            <p:cNvPr id="7" name="Freeform 7"/>
            <p:cNvSpPr/>
            <p:nvPr/>
          </p:nvSpPr>
          <p:spPr>
            <a:xfrm>
              <a:off x="0" y="0"/>
              <a:ext cx="823616" cy="1060124"/>
            </a:xfrm>
            <a:custGeom>
              <a:avLst/>
              <a:gdLst/>
              <a:ahLst/>
              <a:cxnLst/>
              <a:rect l="l" t="t" r="r" b="b"/>
              <a:pathLst>
                <a:path w="823616" h="1060124">
                  <a:moveTo>
                    <a:pt x="95070" y="0"/>
                  </a:moveTo>
                  <a:lnTo>
                    <a:pt x="728547" y="0"/>
                  </a:lnTo>
                  <a:cubicBezTo>
                    <a:pt x="781052" y="0"/>
                    <a:pt x="823616" y="42564"/>
                    <a:pt x="823616" y="95070"/>
                  </a:cubicBezTo>
                  <a:lnTo>
                    <a:pt x="823616" y="965055"/>
                  </a:lnTo>
                  <a:cubicBezTo>
                    <a:pt x="823616" y="1017560"/>
                    <a:pt x="781052" y="1060124"/>
                    <a:pt x="728547" y="1060124"/>
                  </a:cubicBezTo>
                  <a:lnTo>
                    <a:pt x="95070" y="1060124"/>
                  </a:lnTo>
                  <a:cubicBezTo>
                    <a:pt x="42564" y="1060124"/>
                    <a:pt x="0" y="1017560"/>
                    <a:pt x="0" y="965055"/>
                  </a:cubicBezTo>
                  <a:lnTo>
                    <a:pt x="0" y="95070"/>
                  </a:lnTo>
                  <a:cubicBezTo>
                    <a:pt x="0" y="42564"/>
                    <a:pt x="42564" y="0"/>
                    <a:pt x="95070" y="0"/>
                  </a:cubicBezTo>
                  <a:close/>
                </a:path>
              </a:pathLst>
            </a:custGeom>
            <a:solidFill>
              <a:srgbClr val="4C6C36"/>
            </a:solidFill>
          </p:spPr>
          <p:txBody>
            <a:bodyPr/>
            <a:lstStyle/>
            <a:p>
              <a:endParaRPr lang="en-US"/>
            </a:p>
          </p:txBody>
        </p:sp>
        <p:sp>
          <p:nvSpPr>
            <p:cNvPr id="8" name="TextBox 8"/>
            <p:cNvSpPr txBox="1"/>
            <p:nvPr/>
          </p:nvSpPr>
          <p:spPr>
            <a:xfrm>
              <a:off x="0" y="-38100"/>
              <a:ext cx="823616" cy="1098224"/>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14001931" y="4639459"/>
            <a:ext cx="3257369" cy="4192750"/>
            <a:chOff x="0" y="0"/>
            <a:chExt cx="823616" cy="1060124"/>
          </a:xfrm>
        </p:grpSpPr>
        <p:sp>
          <p:nvSpPr>
            <p:cNvPr id="10" name="Freeform 10"/>
            <p:cNvSpPr/>
            <p:nvPr/>
          </p:nvSpPr>
          <p:spPr>
            <a:xfrm>
              <a:off x="0" y="0"/>
              <a:ext cx="823616" cy="1060124"/>
            </a:xfrm>
            <a:custGeom>
              <a:avLst/>
              <a:gdLst/>
              <a:ahLst/>
              <a:cxnLst/>
              <a:rect l="l" t="t" r="r" b="b"/>
              <a:pathLst>
                <a:path w="823616" h="1060124">
                  <a:moveTo>
                    <a:pt x="95070" y="0"/>
                  </a:moveTo>
                  <a:lnTo>
                    <a:pt x="728547" y="0"/>
                  </a:lnTo>
                  <a:cubicBezTo>
                    <a:pt x="781052" y="0"/>
                    <a:pt x="823616" y="42564"/>
                    <a:pt x="823616" y="95070"/>
                  </a:cubicBezTo>
                  <a:lnTo>
                    <a:pt x="823616" y="965055"/>
                  </a:lnTo>
                  <a:cubicBezTo>
                    <a:pt x="823616" y="1017560"/>
                    <a:pt x="781052" y="1060124"/>
                    <a:pt x="728547" y="1060124"/>
                  </a:cubicBezTo>
                  <a:lnTo>
                    <a:pt x="95070" y="1060124"/>
                  </a:lnTo>
                  <a:cubicBezTo>
                    <a:pt x="42564" y="1060124"/>
                    <a:pt x="0" y="1017560"/>
                    <a:pt x="0" y="965055"/>
                  </a:cubicBezTo>
                  <a:lnTo>
                    <a:pt x="0" y="95070"/>
                  </a:lnTo>
                  <a:cubicBezTo>
                    <a:pt x="0" y="42564"/>
                    <a:pt x="42564" y="0"/>
                    <a:pt x="95070" y="0"/>
                  </a:cubicBezTo>
                  <a:close/>
                </a:path>
              </a:pathLst>
            </a:custGeom>
            <a:solidFill>
              <a:srgbClr val="4C6C36"/>
            </a:solidFill>
          </p:spPr>
          <p:txBody>
            <a:bodyPr/>
            <a:lstStyle/>
            <a:p>
              <a:endParaRPr lang="en-US"/>
            </a:p>
          </p:txBody>
        </p:sp>
        <p:sp>
          <p:nvSpPr>
            <p:cNvPr id="11" name="TextBox 11"/>
            <p:cNvSpPr txBox="1"/>
            <p:nvPr/>
          </p:nvSpPr>
          <p:spPr>
            <a:xfrm>
              <a:off x="0" y="-38100"/>
              <a:ext cx="823616" cy="1098224"/>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8170581" y="4027191"/>
            <a:ext cx="1146744" cy="114674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14" name="TextBox 14"/>
            <p:cNvSpPr txBox="1"/>
            <p:nvPr/>
          </p:nvSpPr>
          <p:spPr>
            <a:xfrm>
              <a:off x="76200" y="9525"/>
              <a:ext cx="660400" cy="727075"/>
            </a:xfrm>
            <a:prstGeom prst="rect">
              <a:avLst/>
            </a:prstGeom>
          </p:spPr>
          <p:txBody>
            <a:bodyPr lIns="50800" tIns="50800" rIns="50800" bIns="50800" rtlCol="0" anchor="ctr"/>
            <a:lstStyle/>
            <a:p>
              <a:pPr algn="ctr">
                <a:lnSpc>
                  <a:spcPts val="3919"/>
                </a:lnSpc>
              </a:pPr>
              <a:r>
                <a:rPr lang="en-US" sz="2799">
                  <a:solidFill>
                    <a:srgbClr val="FFFFFF"/>
                  </a:solidFill>
                  <a:latin typeface="Lilita One"/>
                  <a:ea typeface="Lilita One"/>
                  <a:cs typeface="Lilita One"/>
                  <a:sym typeface="Lilita One"/>
                </a:rPr>
                <a:t>1</a:t>
              </a:r>
            </a:p>
          </p:txBody>
        </p:sp>
      </p:grpSp>
      <p:grpSp>
        <p:nvGrpSpPr>
          <p:cNvPr id="15" name="Group 15"/>
          <p:cNvGrpSpPr/>
          <p:nvPr/>
        </p:nvGrpSpPr>
        <p:grpSpPr>
          <a:xfrm>
            <a:off x="11613912" y="4046639"/>
            <a:ext cx="1146744" cy="1146744"/>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17" name="TextBox 17"/>
            <p:cNvSpPr txBox="1"/>
            <p:nvPr/>
          </p:nvSpPr>
          <p:spPr>
            <a:xfrm>
              <a:off x="76200" y="9525"/>
              <a:ext cx="660400" cy="727075"/>
            </a:xfrm>
            <a:prstGeom prst="rect">
              <a:avLst/>
            </a:prstGeom>
          </p:spPr>
          <p:txBody>
            <a:bodyPr lIns="50800" tIns="50800" rIns="50800" bIns="50800" rtlCol="0" anchor="ctr"/>
            <a:lstStyle/>
            <a:p>
              <a:pPr algn="ctr">
                <a:lnSpc>
                  <a:spcPts val="3919"/>
                </a:lnSpc>
              </a:pPr>
              <a:r>
                <a:rPr lang="en-US" sz="2799">
                  <a:solidFill>
                    <a:srgbClr val="FFFFFF"/>
                  </a:solidFill>
                  <a:latin typeface="Lilita One"/>
                  <a:ea typeface="Lilita One"/>
                  <a:cs typeface="Lilita One"/>
                  <a:sym typeface="Lilita One"/>
                </a:rPr>
                <a:t>2</a:t>
              </a:r>
            </a:p>
          </p:txBody>
        </p:sp>
      </p:grpSp>
      <p:grpSp>
        <p:nvGrpSpPr>
          <p:cNvPr id="18" name="Group 18"/>
          <p:cNvGrpSpPr/>
          <p:nvPr/>
        </p:nvGrpSpPr>
        <p:grpSpPr>
          <a:xfrm>
            <a:off x="15057243" y="4066087"/>
            <a:ext cx="1146744" cy="1146744"/>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20" name="TextBox 20"/>
            <p:cNvSpPr txBox="1"/>
            <p:nvPr/>
          </p:nvSpPr>
          <p:spPr>
            <a:xfrm>
              <a:off x="76200" y="9525"/>
              <a:ext cx="660400" cy="727075"/>
            </a:xfrm>
            <a:prstGeom prst="rect">
              <a:avLst/>
            </a:prstGeom>
          </p:spPr>
          <p:txBody>
            <a:bodyPr lIns="50800" tIns="50800" rIns="50800" bIns="50800" rtlCol="0" anchor="ctr"/>
            <a:lstStyle/>
            <a:p>
              <a:pPr algn="ctr">
                <a:lnSpc>
                  <a:spcPts val="3919"/>
                </a:lnSpc>
              </a:pPr>
              <a:r>
                <a:rPr lang="en-US" sz="2799">
                  <a:solidFill>
                    <a:srgbClr val="FFFFFF"/>
                  </a:solidFill>
                  <a:latin typeface="Lilita One"/>
                  <a:ea typeface="Lilita One"/>
                  <a:cs typeface="Lilita One"/>
                  <a:sym typeface="Lilita One"/>
                </a:rPr>
                <a:t>3</a:t>
              </a:r>
            </a:p>
          </p:txBody>
        </p:sp>
      </p:grpSp>
      <p:sp>
        <p:nvSpPr>
          <p:cNvPr id="21" name="Freeform 21"/>
          <p:cNvSpPr/>
          <p:nvPr/>
        </p:nvSpPr>
        <p:spPr>
          <a:xfrm>
            <a:off x="1028700" y="2622556"/>
            <a:ext cx="5187946" cy="6635744"/>
          </a:xfrm>
          <a:custGeom>
            <a:avLst/>
            <a:gdLst/>
            <a:ahLst/>
            <a:cxnLst/>
            <a:rect l="l" t="t" r="r" b="b"/>
            <a:pathLst>
              <a:path w="5187946" h="6635744">
                <a:moveTo>
                  <a:pt x="0" y="0"/>
                </a:moveTo>
                <a:lnTo>
                  <a:pt x="5187946" y="0"/>
                </a:lnTo>
                <a:lnTo>
                  <a:pt x="5187946" y="6635744"/>
                </a:lnTo>
                <a:lnTo>
                  <a:pt x="0" y="66357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2" name="TextBox 22"/>
          <p:cNvSpPr txBox="1"/>
          <p:nvPr/>
        </p:nvSpPr>
        <p:spPr>
          <a:xfrm>
            <a:off x="7172584" y="653800"/>
            <a:ext cx="9932243" cy="2708434"/>
          </a:xfrm>
          <a:prstGeom prst="rect">
            <a:avLst/>
          </a:prstGeom>
        </p:spPr>
        <p:txBody>
          <a:bodyPr wrap="square" lIns="0" tIns="0" rIns="0" bIns="0" rtlCol="0" anchor="t">
            <a:spAutoFit/>
          </a:bodyPr>
          <a:lstStyle/>
          <a:p>
            <a:pPr algn="ctr"/>
            <a:r>
              <a:rPr lang="en-US" sz="8800" b="1" kern="100">
                <a:effectLst/>
                <a:latin typeface="Solway" panose="020B0604020202020204" charset="0"/>
                <a:ea typeface="Aptos" panose="020B0004020202020204" pitchFamily="34" charset="0"/>
                <a:cs typeface="Times New Roman" panose="02020603050405020304" pitchFamily="18" charset="0"/>
              </a:rPr>
              <a:t>6.Triển Khai Chức Năng I/O</a:t>
            </a:r>
            <a:endParaRPr lang="en-US" sz="8800" kern="100">
              <a:effectLst/>
              <a:latin typeface="Solway" panose="020B0604020202020204" charset="0"/>
              <a:ea typeface="Aptos" panose="020B0004020202020204" pitchFamily="34" charset="0"/>
              <a:cs typeface="Times New Roman" panose="02020603050405020304" pitchFamily="18" charset="0"/>
            </a:endParaRPr>
          </a:p>
        </p:txBody>
      </p:sp>
      <p:sp>
        <p:nvSpPr>
          <p:cNvPr id="23" name="TextBox 23"/>
          <p:cNvSpPr txBox="1"/>
          <p:nvPr/>
        </p:nvSpPr>
        <p:spPr>
          <a:xfrm>
            <a:off x="7672174" y="5475677"/>
            <a:ext cx="2134485" cy="2160848"/>
          </a:xfrm>
          <a:prstGeom prst="rect">
            <a:avLst/>
          </a:prstGeom>
        </p:spPr>
        <p:txBody>
          <a:bodyPr lIns="0" tIns="0" rIns="0" bIns="0" rtlCol="0" anchor="t">
            <a:spAutoFit/>
          </a:bodyPr>
          <a:lstStyle/>
          <a:p>
            <a:pPr algn="ctr">
              <a:lnSpc>
                <a:spcPts val="3359"/>
              </a:lnSpc>
            </a:pPr>
            <a:r>
              <a:rPr lang="en-US" sz="2800">
                <a:solidFill>
                  <a:schemeClr val="bg1"/>
                </a:solidFill>
                <a:latin typeface="Solway" panose="020B0604020202020204" charset="0"/>
              </a:rPr>
              <a:t>Kiểm tra tính xác thực của nguồn thông tin.</a:t>
            </a:r>
            <a:endParaRPr lang="en-US" sz="2799">
              <a:solidFill>
                <a:schemeClr val="bg1"/>
              </a:solidFill>
              <a:latin typeface="Solway" panose="020B0604020202020204" charset="0"/>
              <a:ea typeface="Solway"/>
              <a:cs typeface="Solway"/>
              <a:sym typeface="Solway"/>
            </a:endParaRPr>
          </a:p>
        </p:txBody>
      </p:sp>
      <p:sp>
        <p:nvSpPr>
          <p:cNvPr id="24" name="TextBox 24"/>
          <p:cNvSpPr txBox="1"/>
          <p:nvPr/>
        </p:nvSpPr>
        <p:spPr>
          <a:xfrm>
            <a:off x="11115505" y="5475677"/>
            <a:ext cx="2134485" cy="3032882"/>
          </a:xfrm>
          <a:prstGeom prst="rect">
            <a:avLst/>
          </a:prstGeom>
        </p:spPr>
        <p:txBody>
          <a:bodyPr lIns="0" tIns="0" rIns="0" bIns="0" rtlCol="0" anchor="t">
            <a:spAutoFit/>
          </a:bodyPr>
          <a:lstStyle/>
          <a:p>
            <a:pPr algn="ctr">
              <a:lnSpc>
                <a:spcPts val="3359"/>
              </a:lnSpc>
            </a:pPr>
            <a:r>
              <a:rPr lang="en-US" sz="2800">
                <a:solidFill>
                  <a:schemeClr val="bg1"/>
                </a:solidFill>
                <a:latin typeface="Solway" panose="020B0604020202020204" charset="0"/>
              </a:rPr>
              <a:t>Sử dụng công cụ kiểm tra thông tin để đảm bảo tính chính xác.</a:t>
            </a:r>
            <a:endParaRPr lang="en-US" sz="2799">
              <a:solidFill>
                <a:schemeClr val="bg1"/>
              </a:solidFill>
              <a:latin typeface="Solway" panose="020B0604020202020204" charset="0"/>
              <a:ea typeface="Solway"/>
              <a:cs typeface="Solway"/>
              <a:sym typeface="Solway"/>
            </a:endParaRPr>
          </a:p>
        </p:txBody>
      </p:sp>
      <p:grpSp>
        <p:nvGrpSpPr>
          <p:cNvPr id="25" name="Group 25"/>
          <p:cNvGrpSpPr/>
          <p:nvPr/>
        </p:nvGrpSpPr>
        <p:grpSpPr>
          <a:xfrm>
            <a:off x="2932177" y="-2255769"/>
            <a:ext cx="3284469" cy="3284469"/>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7259300" y="1593856"/>
            <a:ext cx="1647720" cy="1647720"/>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8DE"/>
            </a:solidFill>
          </p:spPr>
          <p:txBody>
            <a:bodyPr/>
            <a:lstStyle/>
            <a:p>
              <a:endParaRPr lang="en-US"/>
            </a:p>
          </p:txBody>
        </p:sp>
        <p:sp>
          <p:nvSpPr>
            <p:cNvPr id="30" name="TextBox 3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1" name="Freeform 31"/>
          <p:cNvSpPr/>
          <p:nvPr/>
        </p:nvSpPr>
        <p:spPr>
          <a:xfrm rot="-7266873">
            <a:off x="13465693" y="5208208"/>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2" name="TextBox 32"/>
          <p:cNvSpPr txBox="1"/>
          <p:nvPr/>
        </p:nvSpPr>
        <p:spPr>
          <a:xfrm>
            <a:off x="14558837" y="5475677"/>
            <a:ext cx="2134485" cy="2159181"/>
          </a:xfrm>
          <a:prstGeom prst="rect">
            <a:avLst/>
          </a:prstGeom>
        </p:spPr>
        <p:txBody>
          <a:bodyPr lIns="0" tIns="0" rIns="0" bIns="0" rtlCol="0" anchor="t">
            <a:spAutoFit/>
          </a:bodyPr>
          <a:lstStyle/>
          <a:p>
            <a:pPr algn="ctr">
              <a:lnSpc>
                <a:spcPts val="3359"/>
              </a:lnSpc>
            </a:pPr>
            <a:r>
              <a:rPr lang="en-US" sz="2800">
                <a:solidFill>
                  <a:schemeClr val="bg1"/>
                </a:solidFill>
                <a:latin typeface="Solway" panose="020B0604020202020204" charset="0"/>
              </a:rPr>
              <a:t>Nhận diện và tránh thiên vị trong quá trình xử lý.</a:t>
            </a:r>
            <a:endParaRPr lang="en-US" sz="2799">
              <a:solidFill>
                <a:schemeClr val="bg1"/>
              </a:solidFill>
              <a:latin typeface="Solway" panose="020B0604020202020204" charset="0"/>
              <a:ea typeface="Solway"/>
              <a:cs typeface="Solway"/>
              <a:sym typeface="Solway"/>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DE4EB424-78CA-6DC1-E34A-92714CA83B2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CF1F0D6-94A6-02E2-2F3D-224271811C6C}"/>
              </a:ext>
            </a:extLst>
          </p:cNvPr>
          <p:cNvSpPr/>
          <p:nvPr/>
        </p:nvSpPr>
        <p:spPr>
          <a:xfrm rot="-3485336">
            <a:off x="-1923273" y="2692515"/>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07AA68D5-DBE6-7353-F67D-259907A172B3}"/>
              </a:ext>
            </a:extLst>
          </p:cNvPr>
          <p:cNvSpPr/>
          <p:nvPr/>
        </p:nvSpPr>
        <p:spPr>
          <a:xfrm rot="4515064">
            <a:off x="15160736" y="864362"/>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 name="Group 4">
            <a:extLst>
              <a:ext uri="{FF2B5EF4-FFF2-40B4-BE49-F238E27FC236}">
                <a16:creationId xmlns:a16="http://schemas.microsoft.com/office/drawing/2014/main" id="{555E663E-7B06-6DC9-40C7-3F17B642E52C}"/>
              </a:ext>
            </a:extLst>
          </p:cNvPr>
          <p:cNvGrpSpPr/>
          <p:nvPr/>
        </p:nvGrpSpPr>
        <p:grpSpPr>
          <a:xfrm>
            <a:off x="2971800" y="1503486"/>
            <a:ext cx="12496800" cy="8031316"/>
            <a:chOff x="0" y="0"/>
            <a:chExt cx="3638192" cy="1611411"/>
          </a:xfrm>
        </p:grpSpPr>
        <p:sp>
          <p:nvSpPr>
            <p:cNvPr id="5" name="Freeform 5">
              <a:extLst>
                <a:ext uri="{FF2B5EF4-FFF2-40B4-BE49-F238E27FC236}">
                  <a16:creationId xmlns:a16="http://schemas.microsoft.com/office/drawing/2014/main" id="{0015C041-F398-7B21-5C1C-4D5FCABBAA1F}"/>
                </a:ext>
              </a:extLst>
            </p:cNvPr>
            <p:cNvSpPr/>
            <p:nvPr/>
          </p:nvSpPr>
          <p:spPr>
            <a:xfrm>
              <a:off x="0" y="0"/>
              <a:ext cx="3638192" cy="1611411"/>
            </a:xfrm>
            <a:custGeom>
              <a:avLst/>
              <a:gdLst/>
              <a:ahLst/>
              <a:cxnLst/>
              <a:rect l="l" t="t" r="r" b="b"/>
              <a:pathLst>
                <a:path w="3638192" h="1611411">
                  <a:moveTo>
                    <a:pt x="53805" y="0"/>
                  </a:moveTo>
                  <a:lnTo>
                    <a:pt x="3584387" y="0"/>
                  </a:lnTo>
                  <a:cubicBezTo>
                    <a:pt x="3598657" y="0"/>
                    <a:pt x="3612343" y="5669"/>
                    <a:pt x="3622433" y="15759"/>
                  </a:cubicBezTo>
                  <a:cubicBezTo>
                    <a:pt x="3632524" y="25849"/>
                    <a:pt x="3638192" y="39535"/>
                    <a:pt x="3638192" y="53805"/>
                  </a:cubicBezTo>
                  <a:lnTo>
                    <a:pt x="3638192" y="1557606"/>
                  </a:lnTo>
                  <a:cubicBezTo>
                    <a:pt x="3638192" y="1571876"/>
                    <a:pt x="3632524" y="1585562"/>
                    <a:pt x="3622433" y="1595652"/>
                  </a:cubicBezTo>
                  <a:cubicBezTo>
                    <a:pt x="3612343" y="1605742"/>
                    <a:pt x="3598657" y="1611411"/>
                    <a:pt x="3584387" y="1611411"/>
                  </a:cubicBezTo>
                  <a:lnTo>
                    <a:pt x="53805" y="1611411"/>
                  </a:lnTo>
                  <a:cubicBezTo>
                    <a:pt x="39535" y="1611411"/>
                    <a:pt x="25849" y="1605742"/>
                    <a:pt x="15759" y="1595652"/>
                  </a:cubicBezTo>
                  <a:cubicBezTo>
                    <a:pt x="5669" y="1585562"/>
                    <a:pt x="0" y="1571876"/>
                    <a:pt x="0" y="1557606"/>
                  </a:cubicBezTo>
                  <a:lnTo>
                    <a:pt x="0" y="53805"/>
                  </a:lnTo>
                  <a:cubicBezTo>
                    <a:pt x="0" y="39535"/>
                    <a:pt x="5669" y="25849"/>
                    <a:pt x="15759" y="15759"/>
                  </a:cubicBezTo>
                  <a:cubicBezTo>
                    <a:pt x="25849" y="5669"/>
                    <a:pt x="39535" y="0"/>
                    <a:pt x="53805" y="0"/>
                  </a:cubicBezTo>
                  <a:close/>
                </a:path>
              </a:pathLst>
            </a:custGeom>
            <a:solidFill>
              <a:srgbClr val="F4E8DE"/>
            </a:solidFill>
          </p:spPr>
          <p:txBody>
            <a:bodyPr/>
            <a:lstStyle/>
            <a:p>
              <a:endParaRPr lang="en-US"/>
            </a:p>
          </p:txBody>
        </p:sp>
        <p:sp>
          <p:nvSpPr>
            <p:cNvPr id="6" name="TextBox 6">
              <a:extLst>
                <a:ext uri="{FF2B5EF4-FFF2-40B4-BE49-F238E27FC236}">
                  <a16:creationId xmlns:a16="http://schemas.microsoft.com/office/drawing/2014/main" id="{CBD870E1-E84E-AF23-4B6C-F237DDE1F83A}"/>
                </a:ext>
              </a:extLst>
            </p:cNvPr>
            <p:cNvSpPr txBox="1"/>
            <p:nvPr/>
          </p:nvSpPr>
          <p:spPr>
            <a:xfrm>
              <a:off x="0" y="47625"/>
              <a:ext cx="3638192" cy="1563786"/>
            </a:xfrm>
            <a:prstGeom prst="rect">
              <a:avLst/>
            </a:prstGeom>
          </p:spPr>
          <p:txBody>
            <a:bodyPr lIns="50800" tIns="50800" rIns="50800" bIns="50800" rtlCol="0" anchor="ctr"/>
            <a:lstStyle/>
            <a:p>
              <a:pPr algn="ctr">
                <a:lnSpc>
                  <a:spcPts val="2799"/>
                </a:lnSpc>
              </a:pPr>
              <a:endParaRPr/>
            </a:p>
          </p:txBody>
        </p:sp>
      </p:grpSp>
      <p:sp>
        <p:nvSpPr>
          <p:cNvPr id="25" name="TextBox 25">
            <a:extLst>
              <a:ext uri="{FF2B5EF4-FFF2-40B4-BE49-F238E27FC236}">
                <a16:creationId xmlns:a16="http://schemas.microsoft.com/office/drawing/2014/main" id="{E10099EE-D72D-BA72-FB8B-B91D8F8F2B7C}"/>
              </a:ext>
            </a:extLst>
          </p:cNvPr>
          <p:cNvSpPr txBox="1"/>
          <p:nvPr/>
        </p:nvSpPr>
        <p:spPr>
          <a:xfrm>
            <a:off x="1981200" y="93058"/>
            <a:ext cx="14960682" cy="1354217"/>
          </a:xfrm>
          <a:prstGeom prst="rect">
            <a:avLst/>
          </a:prstGeom>
        </p:spPr>
        <p:txBody>
          <a:bodyPr lIns="0" tIns="0" rIns="0" bIns="0" rtlCol="0" anchor="t">
            <a:spAutoFit/>
          </a:bodyPr>
          <a:lstStyle/>
          <a:p>
            <a:pPr algn="just"/>
            <a:r>
              <a:rPr lang="en-US" sz="8800" b="1" kern="100">
                <a:effectLst/>
                <a:latin typeface="Solway" panose="020B0604020202020204" charset="0"/>
                <a:ea typeface="Aptos" panose="020B0004020202020204" pitchFamily="34" charset="0"/>
                <a:cs typeface="Times New Roman" panose="02020603050405020304" pitchFamily="18" charset="0"/>
              </a:rPr>
              <a:t>7. Tiến Bộ của Thiết Bị I/O</a:t>
            </a:r>
          </a:p>
        </p:txBody>
      </p:sp>
      <p:grpSp>
        <p:nvGrpSpPr>
          <p:cNvPr id="32" name="Group 32">
            <a:extLst>
              <a:ext uri="{FF2B5EF4-FFF2-40B4-BE49-F238E27FC236}">
                <a16:creationId xmlns:a16="http://schemas.microsoft.com/office/drawing/2014/main" id="{A8CEF64C-A5A3-7625-8270-26BEC2E8F17C}"/>
              </a:ext>
            </a:extLst>
          </p:cNvPr>
          <p:cNvGrpSpPr/>
          <p:nvPr/>
        </p:nvGrpSpPr>
        <p:grpSpPr>
          <a:xfrm>
            <a:off x="16795517" y="2551406"/>
            <a:ext cx="927565" cy="927565"/>
            <a:chOff x="0" y="0"/>
            <a:chExt cx="812800" cy="812800"/>
          </a:xfrm>
        </p:grpSpPr>
        <p:sp>
          <p:nvSpPr>
            <p:cNvPr id="33" name="Freeform 33">
              <a:extLst>
                <a:ext uri="{FF2B5EF4-FFF2-40B4-BE49-F238E27FC236}">
                  <a16:creationId xmlns:a16="http://schemas.microsoft.com/office/drawing/2014/main" id="{F7DA412E-C12C-1F58-73BE-0DF7D0AA78E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34" name="TextBox 34">
              <a:extLst>
                <a:ext uri="{FF2B5EF4-FFF2-40B4-BE49-F238E27FC236}">
                  <a16:creationId xmlns:a16="http://schemas.microsoft.com/office/drawing/2014/main" id="{C22B722E-5539-D427-EDDA-DF7F5B9732F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35">
            <a:extLst>
              <a:ext uri="{FF2B5EF4-FFF2-40B4-BE49-F238E27FC236}">
                <a16:creationId xmlns:a16="http://schemas.microsoft.com/office/drawing/2014/main" id="{CAD4AF35-EC18-C736-4410-720147358C5C}"/>
              </a:ext>
            </a:extLst>
          </p:cNvPr>
          <p:cNvGrpSpPr/>
          <p:nvPr/>
        </p:nvGrpSpPr>
        <p:grpSpPr>
          <a:xfrm>
            <a:off x="564917" y="6038631"/>
            <a:ext cx="927565" cy="927565"/>
            <a:chOff x="0" y="0"/>
            <a:chExt cx="812800" cy="812800"/>
          </a:xfrm>
        </p:grpSpPr>
        <p:sp>
          <p:nvSpPr>
            <p:cNvPr id="36" name="Freeform 36">
              <a:extLst>
                <a:ext uri="{FF2B5EF4-FFF2-40B4-BE49-F238E27FC236}">
                  <a16:creationId xmlns:a16="http://schemas.microsoft.com/office/drawing/2014/main" id="{69364820-B28C-FDEB-3DE4-F1D875ED37B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37" name="TextBox 37">
              <a:extLst>
                <a:ext uri="{FF2B5EF4-FFF2-40B4-BE49-F238E27FC236}">
                  <a16:creationId xmlns:a16="http://schemas.microsoft.com/office/drawing/2014/main" id="{7033155D-E548-BE0C-9405-48E0EA4A584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pic>
        <p:nvPicPr>
          <p:cNvPr id="38" name="Picture 37" descr="A diagram of a diagram with arrows&#10;&#10;AI-generated content may be incorrect.">
            <a:extLst>
              <a:ext uri="{FF2B5EF4-FFF2-40B4-BE49-F238E27FC236}">
                <a16:creationId xmlns:a16="http://schemas.microsoft.com/office/drawing/2014/main" id="{EDAE1908-7290-ED19-2AD5-319582E33E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0" y="2137193"/>
            <a:ext cx="10972800" cy="5410200"/>
          </a:xfrm>
          <a:prstGeom prst="rect">
            <a:avLst/>
          </a:prstGeom>
        </p:spPr>
      </p:pic>
      <p:sp>
        <p:nvSpPr>
          <p:cNvPr id="39" name="TextBox 38">
            <a:extLst>
              <a:ext uri="{FF2B5EF4-FFF2-40B4-BE49-F238E27FC236}">
                <a16:creationId xmlns:a16="http://schemas.microsoft.com/office/drawing/2014/main" id="{163B9C66-7AD1-3B8F-B72A-6BF5D1B6DD07}"/>
              </a:ext>
            </a:extLst>
          </p:cNvPr>
          <p:cNvSpPr txBox="1"/>
          <p:nvPr/>
        </p:nvSpPr>
        <p:spPr>
          <a:xfrm>
            <a:off x="3886200" y="8149807"/>
            <a:ext cx="11125200" cy="1384995"/>
          </a:xfrm>
          <a:prstGeom prst="rect">
            <a:avLst/>
          </a:prstGeom>
          <a:noFill/>
        </p:spPr>
        <p:txBody>
          <a:bodyPr wrap="square" rtlCol="0">
            <a:spAutoFit/>
          </a:bodyPr>
          <a:lstStyle/>
          <a:p>
            <a:r>
              <a:rPr lang="en-US" sz="2800" b="1" kern="100">
                <a:effectLst/>
                <a:latin typeface="Times New Roman" panose="02020603050405020304" pitchFamily="18" charset="0"/>
                <a:ea typeface="Aptos" panose="020B0004020202020204" pitchFamily="34" charset="0"/>
                <a:cs typeface="Times New Roman" panose="02020603050405020304" pitchFamily="18" charset="0"/>
              </a:rPr>
              <a:t>Các thiết bị bộ nhớ không bay hơi (NVM) có tốc độ ngày càng cao, yêu cầu các hệ thống I/O và thuật toán tối ưu để tận dụng tối đa tốc độ.</a:t>
            </a:r>
          </a:p>
          <a:p>
            <a:endParaRPr lang="en-US" sz="2800" b="1"/>
          </a:p>
        </p:txBody>
      </p:sp>
    </p:spTree>
    <p:extLst>
      <p:ext uri="{BB962C8B-B14F-4D97-AF65-F5344CB8AC3E}">
        <p14:creationId xmlns:p14="http://schemas.microsoft.com/office/powerpoint/2010/main" val="3295581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a:extLst>
            <a:ext uri="{FF2B5EF4-FFF2-40B4-BE49-F238E27FC236}">
              <a16:creationId xmlns:a16="http://schemas.microsoft.com/office/drawing/2014/main" id="{DD8DCC72-3FFF-0C85-CC9E-CB3226C69CB2}"/>
            </a:ext>
          </a:extLst>
        </p:cNvPr>
        <p:cNvGrpSpPr/>
        <p:nvPr/>
      </p:nvGrpSpPr>
      <p:grpSpPr>
        <a:xfrm>
          <a:off x="0" y="0"/>
          <a:ext cx="0" cy="0"/>
          <a:chOff x="0" y="0"/>
          <a:chExt cx="0" cy="0"/>
        </a:xfrm>
      </p:grpSpPr>
      <p:sp>
        <p:nvSpPr>
          <p:cNvPr id="24" name="Freeform 3">
            <a:extLst>
              <a:ext uri="{FF2B5EF4-FFF2-40B4-BE49-F238E27FC236}">
                <a16:creationId xmlns:a16="http://schemas.microsoft.com/office/drawing/2014/main" id="{B4A28EAE-ACB9-5FC3-5C22-8FBFE240DA39}"/>
              </a:ext>
            </a:extLst>
          </p:cNvPr>
          <p:cNvSpPr/>
          <p:nvPr/>
        </p:nvSpPr>
        <p:spPr>
          <a:xfrm rot="17614138">
            <a:off x="13681902" y="-4073384"/>
            <a:ext cx="3846547" cy="10263366"/>
          </a:xfrm>
          <a:custGeom>
            <a:avLst/>
            <a:gdLst/>
            <a:ahLst/>
            <a:cxnLst/>
            <a:rect l="l" t="t" r="r" b="b"/>
            <a:pathLst>
              <a:path w="3846547" h="10263366">
                <a:moveTo>
                  <a:pt x="0" y="0"/>
                </a:moveTo>
                <a:lnTo>
                  <a:pt x="3846546" y="0"/>
                </a:lnTo>
                <a:lnTo>
                  <a:pt x="3846546" y="10263366"/>
                </a:lnTo>
                <a:lnTo>
                  <a:pt x="0" y="102633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a:extLst>
              <a:ext uri="{FF2B5EF4-FFF2-40B4-BE49-F238E27FC236}">
                <a16:creationId xmlns:a16="http://schemas.microsoft.com/office/drawing/2014/main" id="{DF6D688D-4F55-C474-F0EA-E40B642BA81F}"/>
              </a:ext>
            </a:extLst>
          </p:cNvPr>
          <p:cNvSpPr txBox="1"/>
          <p:nvPr/>
        </p:nvSpPr>
        <p:spPr>
          <a:xfrm>
            <a:off x="1752600" y="327880"/>
            <a:ext cx="15782373" cy="2049857"/>
          </a:xfrm>
          <a:prstGeom prst="rect">
            <a:avLst/>
          </a:prstGeom>
        </p:spPr>
        <p:txBody>
          <a:bodyPr wrap="square" lIns="0" tIns="0" rIns="0" bIns="0" rtlCol="0" anchor="t">
            <a:spAutoFit/>
          </a:bodyPr>
          <a:lstStyle/>
          <a:p>
            <a:pPr algn="ctr">
              <a:lnSpc>
                <a:spcPts val="7919"/>
              </a:lnSpc>
            </a:pPr>
            <a:r>
              <a:rPr lang="en-US" sz="8800" b="1">
                <a:effectLst/>
                <a:latin typeface="Solway" panose="020B0604020202020204" charset="0"/>
                <a:ea typeface="Aptos" panose="020B0004020202020204" pitchFamily="34" charset="0"/>
              </a:rPr>
              <a:t>8. Hiệu Suất I/O và Độ Trễ Mạng</a:t>
            </a:r>
            <a:endParaRPr lang="en-US" sz="8800">
              <a:solidFill>
                <a:srgbClr val="242622"/>
              </a:solidFill>
              <a:latin typeface="Solway" panose="020B0604020202020204" charset="0"/>
              <a:ea typeface="Lilita One"/>
              <a:cs typeface="Lilita One"/>
              <a:sym typeface="Lilita One"/>
            </a:endParaRPr>
          </a:p>
        </p:txBody>
      </p:sp>
      <p:sp>
        <p:nvSpPr>
          <p:cNvPr id="8" name="Freeform 8">
            <a:extLst>
              <a:ext uri="{FF2B5EF4-FFF2-40B4-BE49-F238E27FC236}">
                <a16:creationId xmlns:a16="http://schemas.microsoft.com/office/drawing/2014/main" id="{07E63652-E64F-49B2-1182-F2AF8F06B828}"/>
              </a:ext>
            </a:extLst>
          </p:cNvPr>
          <p:cNvSpPr/>
          <p:nvPr/>
        </p:nvSpPr>
        <p:spPr>
          <a:xfrm rot="3300756">
            <a:off x="13265755" y="3182470"/>
            <a:ext cx="4930476" cy="13155510"/>
          </a:xfrm>
          <a:custGeom>
            <a:avLst/>
            <a:gdLst/>
            <a:ahLst/>
            <a:cxnLst/>
            <a:rect l="l" t="t" r="r" b="b"/>
            <a:pathLst>
              <a:path w="4930476" h="13155510">
                <a:moveTo>
                  <a:pt x="0" y="0"/>
                </a:moveTo>
                <a:lnTo>
                  <a:pt x="4930476" y="0"/>
                </a:lnTo>
                <a:lnTo>
                  <a:pt x="4930476" y="13155510"/>
                </a:lnTo>
                <a:lnTo>
                  <a:pt x="0" y="131555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a:extLst>
              <a:ext uri="{FF2B5EF4-FFF2-40B4-BE49-F238E27FC236}">
                <a16:creationId xmlns:a16="http://schemas.microsoft.com/office/drawing/2014/main" id="{FB074B52-FC80-03E5-0042-A0B844E6FF71}"/>
              </a:ext>
            </a:extLst>
          </p:cNvPr>
          <p:cNvSpPr/>
          <p:nvPr/>
        </p:nvSpPr>
        <p:spPr>
          <a:xfrm rot="2485821">
            <a:off x="-2387336" y="-1457347"/>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7" name="Freeform 3">
            <a:extLst>
              <a:ext uri="{FF2B5EF4-FFF2-40B4-BE49-F238E27FC236}">
                <a16:creationId xmlns:a16="http://schemas.microsoft.com/office/drawing/2014/main" id="{147F63DF-A5D7-224F-7D8A-FC4A4EB20347}"/>
              </a:ext>
            </a:extLst>
          </p:cNvPr>
          <p:cNvSpPr/>
          <p:nvPr/>
        </p:nvSpPr>
        <p:spPr>
          <a:xfrm>
            <a:off x="228600" y="2324100"/>
            <a:ext cx="9982200" cy="7772400"/>
          </a:xfrm>
          <a:custGeom>
            <a:avLst/>
            <a:gdLst/>
            <a:ahLst/>
            <a:cxnLst/>
            <a:rect l="l" t="t" r="r" b="b"/>
            <a:pathLst>
              <a:path w="1128459" h="975897">
                <a:moveTo>
                  <a:pt x="86734" y="0"/>
                </a:moveTo>
                <a:lnTo>
                  <a:pt x="1041725" y="0"/>
                </a:lnTo>
                <a:cubicBezTo>
                  <a:pt x="1064728" y="0"/>
                  <a:pt x="1086789" y="9138"/>
                  <a:pt x="1103055" y="25404"/>
                </a:cubicBezTo>
                <a:cubicBezTo>
                  <a:pt x="1119321" y="41670"/>
                  <a:pt x="1128459" y="63731"/>
                  <a:pt x="1128459" y="86734"/>
                </a:cubicBezTo>
                <a:lnTo>
                  <a:pt x="1128459" y="889163"/>
                </a:lnTo>
                <a:cubicBezTo>
                  <a:pt x="1128459" y="912166"/>
                  <a:pt x="1119321" y="934227"/>
                  <a:pt x="1103055" y="950493"/>
                </a:cubicBezTo>
                <a:cubicBezTo>
                  <a:pt x="1086789" y="966759"/>
                  <a:pt x="1064728" y="975897"/>
                  <a:pt x="1041725" y="975897"/>
                </a:cubicBezTo>
                <a:lnTo>
                  <a:pt x="86734" y="975897"/>
                </a:lnTo>
                <a:cubicBezTo>
                  <a:pt x="63731" y="975897"/>
                  <a:pt x="41670" y="966759"/>
                  <a:pt x="25404" y="950493"/>
                </a:cubicBezTo>
                <a:cubicBezTo>
                  <a:pt x="9138" y="934227"/>
                  <a:pt x="0" y="912166"/>
                  <a:pt x="0" y="889163"/>
                </a:cubicBezTo>
                <a:lnTo>
                  <a:pt x="0" y="86734"/>
                </a:lnTo>
                <a:cubicBezTo>
                  <a:pt x="0" y="63731"/>
                  <a:pt x="9138" y="41670"/>
                  <a:pt x="25404" y="25404"/>
                </a:cubicBezTo>
                <a:cubicBezTo>
                  <a:pt x="41670" y="9138"/>
                  <a:pt x="63731" y="0"/>
                  <a:pt x="86734" y="0"/>
                </a:cubicBezTo>
                <a:close/>
              </a:path>
            </a:pathLst>
          </a:custGeom>
          <a:solidFill>
            <a:schemeClr val="accent6">
              <a:lumMod val="20000"/>
              <a:lumOff val="80000"/>
            </a:schemeClr>
          </a:solidFill>
        </p:spPr>
        <p:txBody>
          <a:bodyPr/>
          <a:lstStyle/>
          <a:p>
            <a:endParaRPr lang="en-US"/>
          </a:p>
        </p:txBody>
      </p:sp>
      <p:pic>
        <p:nvPicPr>
          <p:cNvPr id="19" name="Picture 18" descr="A diagram of different types of objects&#10;&#10;AI-generated content may be incorrect.">
            <a:extLst>
              <a:ext uri="{FF2B5EF4-FFF2-40B4-BE49-F238E27FC236}">
                <a16:creationId xmlns:a16="http://schemas.microsoft.com/office/drawing/2014/main" id="{239F8561-F3BB-7209-E0AC-81510A527C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1" y="2670312"/>
            <a:ext cx="9446752" cy="7072717"/>
          </a:xfrm>
          <a:prstGeom prst="rect">
            <a:avLst/>
          </a:prstGeom>
        </p:spPr>
      </p:pic>
      <p:grpSp>
        <p:nvGrpSpPr>
          <p:cNvPr id="20" name="Group 11">
            <a:extLst>
              <a:ext uri="{FF2B5EF4-FFF2-40B4-BE49-F238E27FC236}">
                <a16:creationId xmlns:a16="http://schemas.microsoft.com/office/drawing/2014/main" id="{EBB4B2F8-7648-706F-BAA0-E0B3A0E5039E}"/>
              </a:ext>
            </a:extLst>
          </p:cNvPr>
          <p:cNvGrpSpPr/>
          <p:nvPr/>
        </p:nvGrpSpPr>
        <p:grpSpPr>
          <a:xfrm>
            <a:off x="11430000" y="3314700"/>
            <a:ext cx="5218944" cy="4953000"/>
            <a:chOff x="0" y="0"/>
            <a:chExt cx="1197267" cy="889112"/>
          </a:xfrm>
        </p:grpSpPr>
        <p:sp>
          <p:nvSpPr>
            <p:cNvPr id="21" name="Freeform 12">
              <a:extLst>
                <a:ext uri="{FF2B5EF4-FFF2-40B4-BE49-F238E27FC236}">
                  <a16:creationId xmlns:a16="http://schemas.microsoft.com/office/drawing/2014/main" id="{3637B97D-A32F-89F7-341B-68FFD740E558}"/>
                </a:ext>
              </a:extLst>
            </p:cNvPr>
            <p:cNvSpPr/>
            <p:nvPr/>
          </p:nvSpPr>
          <p:spPr>
            <a:xfrm>
              <a:off x="0" y="0"/>
              <a:ext cx="1197267" cy="889112"/>
            </a:xfrm>
            <a:custGeom>
              <a:avLst/>
              <a:gdLst/>
              <a:ahLst/>
              <a:cxnLst/>
              <a:rect l="l" t="t" r="r" b="b"/>
              <a:pathLst>
                <a:path w="1197267" h="889112">
                  <a:moveTo>
                    <a:pt x="49050" y="0"/>
                  </a:moveTo>
                  <a:lnTo>
                    <a:pt x="1148217" y="0"/>
                  </a:lnTo>
                  <a:cubicBezTo>
                    <a:pt x="1161226" y="0"/>
                    <a:pt x="1173702" y="5168"/>
                    <a:pt x="1182901" y="14366"/>
                  </a:cubicBezTo>
                  <a:cubicBezTo>
                    <a:pt x="1192099" y="23565"/>
                    <a:pt x="1197267" y="36041"/>
                    <a:pt x="1197267" y="49050"/>
                  </a:cubicBezTo>
                  <a:lnTo>
                    <a:pt x="1197267" y="840063"/>
                  </a:lnTo>
                  <a:cubicBezTo>
                    <a:pt x="1197267" y="867152"/>
                    <a:pt x="1175307" y="889112"/>
                    <a:pt x="1148217" y="889112"/>
                  </a:cubicBezTo>
                  <a:lnTo>
                    <a:pt x="49050" y="889112"/>
                  </a:lnTo>
                  <a:cubicBezTo>
                    <a:pt x="21960" y="889112"/>
                    <a:pt x="0" y="867152"/>
                    <a:pt x="0" y="840063"/>
                  </a:cubicBezTo>
                  <a:lnTo>
                    <a:pt x="0" y="49050"/>
                  </a:lnTo>
                  <a:cubicBezTo>
                    <a:pt x="0" y="21960"/>
                    <a:pt x="21960" y="0"/>
                    <a:pt x="49050" y="0"/>
                  </a:cubicBezTo>
                  <a:close/>
                </a:path>
              </a:pathLst>
            </a:custGeom>
            <a:solidFill>
              <a:srgbClr val="EDBD3A"/>
            </a:solidFill>
          </p:spPr>
          <p:txBody>
            <a:bodyPr/>
            <a:lstStyle/>
            <a:p>
              <a:endParaRPr lang="en-US"/>
            </a:p>
          </p:txBody>
        </p:sp>
        <p:sp>
          <p:nvSpPr>
            <p:cNvPr id="22" name="TextBox 13">
              <a:extLst>
                <a:ext uri="{FF2B5EF4-FFF2-40B4-BE49-F238E27FC236}">
                  <a16:creationId xmlns:a16="http://schemas.microsoft.com/office/drawing/2014/main" id="{28BF0DE2-07BC-A2DB-7DAA-C26A6EADBD3C}"/>
                </a:ext>
              </a:extLst>
            </p:cNvPr>
            <p:cNvSpPr txBox="1"/>
            <p:nvPr/>
          </p:nvSpPr>
          <p:spPr>
            <a:xfrm>
              <a:off x="0" y="-66675"/>
              <a:ext cx="1197267" cy="955787"/>
            </a:xfrm>
            <a:prstGeom prst="rect">
              <a:avLst/>
            </a:prstGeom>
          </p:spPr>
          <p:txBody>
            <a:bodyPr lIns="50800" tIns="50800" rIns="50800" bIns="50800" rtlCol="0" anchor="ctr"/>
            <a:lstStyle/>
            <a:p>
              <a:pPr algn="ctr">
                <a:lnSpc>
                  <a:spcPts val="4200"/>
                </a:lnSpc>
                <a:spcBef>
                  <a:spcPct val="0"/>
                </a:spcBef>
              </a:pPr>
              <a:endParaRPr/>
            </a:p>
          </p:txBody>
        </p:sp>
      </p:grpSp>
      <p:sp>
        <p:nvSpPr>
          <p:cNvPr id="23" name="TextBox 22">
            <a:extLst>
              <a:ext uri="{FF2B5EF4-FFF2-40B4-BE49-F238E27FC236}">
                <a16:creationId xmlns:a16="http://schemas.microsoft.com/office/drawing/2014/main" id="{78A7F091-6D52-8711-83E9-972D41A3FADF}"/>
              </a:ext>
            </a:extLst>
          </p:cNvPr>
          <p:cNvSpPr txBox="1"/>
          <p:nvPr/>
        </p:nvSpPr>
        <p:spPr>
          <a:xfrm>
            <a:off x="11982072" y="3771900"/>
            <a:ext cx="4114800" cy="4360168"/>
          </a:xfrm>
          <a:prstGeom prst="rect">
            <a:avLst/>
          </a:prstGeom>
          <a:noFill/>
        </p:spPr>
        <p:txBody>
          <a:bodyPr wrap="square" rtlCol="0">
            <a:spAutoFit/>
          </a:bodyPr>
          <a:lstStyle/>
          <a:p>
            <a:pPr algn="ctr">
              <a:lnSpc>
                <a:spcPct val="150000"/>
              </a:lnSpc>
            </a:pPr>
            <a:r>
              <a:rPr lang="en-US" sz="3200" kern="100">
                <a:solidFill>
                  <a:schemeClr val="bg1"/>
                </a:solidFill>
                <a:effectLst/>
                <a:latin typeface="Solway" panose="020B0604020202020204" charset="0"/>
                <a:ea typeface="Aptos" panose="020B0004020202020204" pitchFamily="34" charset="0"/>
                <a:cs typeface="Times New Roman" panose="02020603050405020304" pitchFamily="18" charset="0"/>
              </a:rPr>
              <a:t>Độ trễ mạng có thể làm giảm hiệu suất I/O, tạo thêm "thuế" hiệu suất cho hệ thống.</a:t>
            </a:r>
          </a:p>
          <a:p>
            <a:pPr algn="ctr">
              <a:lnSpc>
                <a:spcPct val="150000"/>
              </a:lnSpc>
            </a:pPr>
            <a:endParaRPr lang="en-US" sz="2800">
              <a:solidFill>
                <a:schemeClr val="bg1"/>
              </a:solidFill>
              <a:latin typeface="Solway" panose="020B0604020202020204" charset="0"/>
            </a:endParaRPr>
          </a:p>
        </p:txBody>
      </p:sp>
    </p:spTree>
    <p:extLst>
      <p:ext uri="{BB962C8B-B14F-4D97-AF65-F5344CB8AC3E}">
        <p14:creationId xmlns:p14="http://schemas.microsoft.com/office/powerpoint/2010/main" val="22706205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FF4EA"/>
        </a:solidFill>
        <a:effectLst/>
      </p:bgPr>
    </p:bg>
    <p:spTree>
      <p:nvGrpSpPr>
        <p:cNvPr id="1" name=""/>
        <p:cNvGrpSpPr/>
        <p:nvPr/>
      </p:nvGrpSpPr>
      <p:grpSpPr>
        <a:xfrm>
          <a:off x="0" y="0"/>
          <a:ext cx="0" cy="0"/>
          <a:chOff x="0" y="0"/>
          <a:chExt cx="0" cy="0"/>
        </a:xfrm>
      </p:grpSpPr>
      <p:sp>
        <p:nvSpPr>
          <p:cNvPr id="2" name="Freeform 2"/>
          <p:cNvSpPr/>
          <p:nvPr/>
        </p:nvSpPr>
        <p:spPr>
          <a:xfrm>
            <a:off x="1043379" y="1016018"/>
            <a:ext cx="6540229" cy="8175286"/>
          </a:xfrm>
          <a:custGeom>
            <a:avLst/>
            <a:gdLst/>
            <a:ahLst/>
            <a:cxnLst/>
            <a:rect l="l" t="t" r="r" b="b"/>
            <a:pathLst>
              <a:path w="6540229" h="8175286">
                <a:moveTo>
                  <a:pt x="0" y="0"/>
                </a:moveTo>
                <a:lnTo>
                  <a:pt x="6540229" y="0"/>
                </a:lnTo>
                <a:lnTo>
                  <a:pt x="6540229" y="8175286"/>
                </a:lnTo>
                <a:lnTo>
                  <a:pt x="0" y="8175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4312265" y="3314700"/>
            <a:ext cx="12982775" cy="4868882"/>
            <a:chOff x="0" y="0"/>
            <a:chExt cx="3282656" cy="1231082"/>
          </a:xfrm>
        </p:grpSpPr>
        <p:sp>
          <p:nvSpPr>
            <p:cNvPr id="4" name="Freeform 4"/>
            <p:cNvSpPr/>
            <p:nvPr/>
          </p:nvSpPr>
          <p:spPr>
            <a:xfrm>
              <a:off x="0" y="0"/>
              <a:ext cx="3282656" cy="1231082"/>
            </a:xfrm>
            <a:custGeom>
              <a:avLst/>
              <a:gdLst/>
              <a:ahLst/>
              <a:cxnLst/>
              <a:rect l="l" t="t" r="r" b="b"/>
              <a:pathLst>
                <a:path w="3282656" h="1231082">
                  <a:moveTo>
                    <a:pt x="53669" y="0"/>
                  </a:moveTo>
                  <a:lnTo>
                    <a:pt x="3228987" y="0"/>
                  </a:lnTo>
                  <a:cubicBezTo>
                    <a:pt x="3243221" y="0"/>
                    <a:pt x="3256872" y="5654"/>
                    <a:pt x="3266937" y="15719"/>
                  </a:cubicBezTo>
                  <a:cubicBezTo>
                    <a:pt x="3277002" y="25784"/>
                    <a:pt x="3282656" y="39435"/>
                    <a:pt x="3282656" y="53669"/>
                  </a:cubicBezTo>
                  <a:lnTo>
                    <a:pt x="3282656" y="1177413"/>
                  </a:lnTo>
                  <a:cubicBezTo>
                    <a:pt x="3282656" y="1207054"/>
                    <a:pt x="3258628" y="1231082"/>
                    <a:pt x="3228987" y="1231082"/>
                  </a:cubicBezTo>
                  <a:lnTo>
                    <a:pt x="53669" y="1231082"/>
                  </a:lnTo>
                  <a:cubicBezTo>
                    <a:pt x="24028" y="1231082"/>
                    <a:pt x="0" y="1207054"/>
                    <a:pt x="0" y="1177413"/>
                  </a:cubicBezTo>
                  <a:lnTo>
                    <a:pt x="0" y="53669"/>
                  </a:lnTo>
                  <a:cubicBezTo>
                    <a:pt x="0" y="24028"/>
                    <a:pt x="24028" y="0"/>
                    <a:pt x="53669" y="0"/>
                  </a:cubicBezTo>
                  <a:close/>
                </a:path>
              </a:pathLst>
            </a:custGeom>
            <a:solidFill>
              <a:srgbClr val="FFFFFF"/>
            </a:solidFill>
          </p:spPr>
          <p:txBody>
            <a:bodyPr/>
            <a:lstStyle/>
            <a:p>
              <a:endParaRPr lang="en-US"/>
            </a:p>
          </p:txBody>
        </p:sp>
        <p:sp>
          <p:nvSpPr>
            <p:cNvPr id="5" name="TextBox 5"/>
            <p:cNvSpPr txBox="1"/>
            <p:nvPr/>
          </p:nvSpPr>
          <p:spPr>
            <a:xfrm>
              <a:off x="0" y="-38100"/>
              <a:ext cx="3282656" cy="1269182"/>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5230863" y="3968850"/>
            <a:ext cx="4676130" cy="3485843"/>
          </a:xfrm>
          <a:custGeom>
            <a:avLst/>
            <a:gdLst/>
            <a:ahLst/>
            <a:cxnLst/>
            <a:rect l="l" t="t" r="r" b="b"/>
            <a:pathLst>
              <a:path w="4676130" h="3485843">
                <a:moveTo>
                  <a:pt x="0" y="0"/>
                </a:moveTo>
                <a:lnTo>
                  <a:pt x="4676131" y="0"/>
                </a:lnTo>
                <a:lnTo>
                  <a:pt x="4676131" y="3485842"/>
                </a:lnTo>
                <a:lnTo>
                  <a:pt x="0" y="34858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TextBox 7"/>
          <p:cNvSpPr txBox="1"/>
          <p:nvPr/>
        </p:nvSpPr>
        <p:spPr>
          <a:xfrm>
            <a:off x="8387403" y="1521750"/>
            <a:ext cx="8408114" cy="1019703"/>
          </a:xfrm>
          <a:prstGeom prst="rect">
            <a:avLst/>
          </a:prstGeom>
        </p:spPr>
        <p:txBody>
          <a:bodyPr wrap="square" lIns="0" tIns="0" rIns="0" bIns="0" rtlCol="0" anchor="t">
            <a:spAutoFit/>
          </a:bodyPr>
          <a:lstStyle/>
          <a:p>
            <a:pPr algn="l">
              <a:lnSpc>
                <a:spcPts val="7919"/>
              </a:lnSpc>
            </a:pPr>
            <a:r>
              <a:rPr lang="vi-VN" sz="8799">
                <a:solidFill>
                  <a:srgbClr val="242622"/>
                </a:solidFill>
                <a:latin typeface="Lilita One"/>
                <a:ea typeface="Lilita One"/>
                <a:cs typeface="Lilita One"/>
                <a:sym typeface="Lilita One"/>
              </a:rPr>
              <a:t>Tóm tắt ngắn gọn</a:t>
            </a:r>
            <a:endParaRPr lang="en-US" sz="8799">
              <a:solidFill>
                <a:srgbClr val="242622"/>
              </a:solidFill>
              <a:latin typeface="Lilita One"/>
              <a:ea typeface="Lilita One"/>
              <a:cs typeface="Lilita One"/>
              <a:sym typeface="Lilita One"/>
            </a:endParaRPr>
          </a:p>
        </p:txBody>
      </p:sp>
      <p:sp>
        <p:nvSpPr>
          <p:cNvPr id="8" name="Freeform 8"/>
          <p:cNvSpPr/>
          <p:nvPr/>
        </p:nvSpPr>
        <p:spPr>
          <a:xfrm rot="3300756">
            <a:off x="13265755" y="3182470"/>
            <a:ext cx="4930476" cy="13155510"/>
          </a:xfrm>
          <a:custGeom>
            <a:avLst/>
            <a:gdLst/>
            <a:ahLst/>
            <a:cxnLst/>
            <a:rect l="l" t="t" r="r" b="b"/>
            <a:pathLst>
              <a:path w="4930476" h="13155510">
                <a:moveTo>
                  <a:pt x="0" y="0"/>
                </a:moveTo>
                <a:lnTo>
                  <a:pt x="4930476" y="0"/>
                </a:lnTo>
                <a:lnTo>
                  <a:pt x="4930476" y="13155510"/>
                </a:lnTo>
                <a:lnTo>
                  <a:pt x="0" y="131555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rot="2485821">
            <a:off x="-2387336" y="-1457347"/>
            <a:ext cx="3846547" cy="10263366"/>
          </a:xfrm>
          <a:custGeom>
            <a:avLst/>
            <a:gdLst/>
            <a:ahLst/>
            <a:cxnLst/>
            <a:rect l="l" t="t" r="r" b="b"/>
            <a:pathLst>
              <a:path w="3846547" h="10263366">
                <a:moveTo>
                  <a:pt x="0" y="0"/>
                </a:moveTo>
                <a:lnTo>
                  <a:pt x="3846547" y="0"/>
                </a:lnTo>
                <a:lnTo>
                  <a:pt x="3846547" y="10263366"/>
                </a:lnTo>
                <a:lnTo>
                  <a:pt x="0" y="102633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11" name="Group 11"/>
          <p:cNvGrpSpPr/>
          <p:nvPr/>
        </p:nvGrpSpPr>
        <p:grpSpPr>
          <a:xfrm>
            <a:off x="16795517" y="4263055"/>
            <a:ext cx="927565" cy="927565"/>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6C36"/>
            </a:solidFill>
          </p:spPr>
          <p:txBody>
            <a:bodyPr/>
            <a:lstStyle/>
            <a:p>
              <a:endParaRPr lang="en-US"/>
            </a:p>
          </p:txBody>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9144000" y="7682429"/>
            <a:ext cx="927565" cy="927565"/>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BD3A"/>
            </a:solidFill>
          </p:spPr>
          <p:txBody>
            <a:bodyPr/>
            <a:lstStyle/>
            <a:p>
              <a:endParaRPr lang="en-US"/>
            </a:p>
          </p:txBody>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1439*718"/>
  <p:tag name="TABLE_ENDDRAG_RECT" val="0*0*1439*7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618</TotalTime>
  <Words>883</Words>
  <Application>Microsoft Office PowerPoint</Application>
  <PresentationFormat>Custom</PresentationFormat>
  <Paragraphs>168</Paragraphs>
  <Slides>102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102</vt:i4>
      </vt:variant>
    </vt:vector>
  </HeadingPairs>
  <TitlesOfParts>
    <vt:vector size="109" baseType="lpstr">
      <vt:lpstr>Lilita One</vt:lpstr>
      <vt:lpstr>Symbol</vt:lpstr>
      <vt:lpstr>Solway</vt:lpstr>
      <vt:lpstr>Arial</vt:lpstr>
      <vt:lpstr>Times New Roman</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and Yellow Illustration Digital Literacy Presentation</dc:title>
  <dc:creator>admin</dc:creator>
  <cp:lastModifiedBy>Thanh Nguyen</cp:lastModifiedBy>
  <cp:revision>5</cp:revision>
  <dcterms:created xsi:type="dcterms:W3CDTF">2006-08-16T00:00:00Z</dcterms:created>
  <dcterms:modified xsi:type="dcterms:W3CDTF">2025-03-09T14:14:08Z</dcterms:modified>
  <dc:identifier>DAGhDpUeUBM</dc:identifier>
</cp:coreProperties>
</file>