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4" r:id="rId1"/>
    <p:sldMasterId id="2147484116" r:id="rId2"/>
    <p:sldMasterId id="2147484128" r:id="rId3"/>
  </p:sldMasterIdLst>
  <p:notesMasterIdLst>
    <p:notesMasterId r:id="rId20"/>
  </p:notesMasterIdLst>
  <p:sldIdLst>
    <p:sldId id="256" r:id="rId4"/>
    <p:sldId id="257" r:id="rId5"/>
    <p:sldId id="258" r:id="rId6"/>
    <p:sldId id="265" r:id="rId7"/>
    <p:sldId id="259" r:id="rId8"/>
    <p:sldId id="278" r:id="rId9"/>
    <p:sldId id="290" r:id="rId10"/>
    <p:sldId id="280" r:id="rId11"/>
    <p:sldId id="281" r:id="rId12"/>
    <p:sldId id="283" r:id="rId13"/>
    <p:sldId id="284" r:id="rId14"/>
    <p:sldId id="285" r:id="rId15"/>
    <p:sldId id="286" r:id="rId16"/>
    <p:sldId id="287" r:id="rId17"/>
    <p:sldId id="289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PC" initials="M" lastIdx="1" clrIdx="0">
    <p:extLst>
      <p:ext uri="{19B8F6BF-5375-455C-9EA6-DF929625EA0E}">
        <p15:presenceInfo xmlns:p15="http://schemas.microsoft.com/office/powerpoint/2012/main" userId="My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7459-ACC6-44A5-8852-9EB12A23E212}" type="datetimeFigureOut">
              <a:rPr lang="vi-VN" smtClean="0"/>
              <a:t>07/07/2020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6FED3-863F-49B8-B661-DB11665A013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8460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6FED3-863F-49B8-B661-DB11665A0133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1324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6FED3-863F-49B8-B661-DB11665A0133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3623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6FED3-863F-49B8-B661-DB11665A0133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5065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6FED3-863F-49B8-B661-DB11665A0133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0663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6FED3-863F-49B8-B661-DB11665A0133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6323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6FED3-863F-49B8-B661-DB11665A0133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4689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6FED3-863F-49B8-B661-DB11665A0133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4163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6FED3-863F-49B8-B661-DB11665A0133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7667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6FED3-863F-49B8-B661-DB11665A0133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8657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6FED3-863F-49B8-B661-DB11665A0133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4269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6FED3-863F-49B8-B661-DB11665A0133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5167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6FED3-863F-49B8-B661-DB11665A0133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0181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6FED3-863F-49B8-B661-DB11665A0133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3147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6FED3-863F-49B8-B661-DB11665A0133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8311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6FED3-863F-49B8-B661-DB11665A0133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860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3784" y="144464"/>
            <a:ext cx="11775016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6AFF5E-6517-4571-AC5F-713363443319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279F26-9854-47D5-8DEF-1C684A62A4EA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7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EDB446-1F9F-4FDC-8C90-6532AD4C9524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74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B8E1C-5C4B-4F07-AB59-BBB4A6CDC38A}" type="datetimeFigureOut">
              <a:rPr lang="en-US"/>
              <a:pPr>
                <a:defRPr/>
              </a:pPr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E5756-C69C-40AC-9F6D-918B36B39D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41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E9E43-47E8-45B9-8362-FBFEA4959C11}" type="datetimeFigureOut">
              <a:rPr lang="en-US"/>
              <a:pPr>
                <a:defRPr/>
              </a:pPr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B5B9D-EB26-404F-8AFA-C3A81B8BF8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84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F7935-9B39-4B84-866B-5D1588A1925A}" type="datetimeFigureOut">
              <a:rPr lang="en-US"/>
              <a:pPr>
                <a:defRPr/>
              </a:pPr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7B9F8-1F11-40E7-BD24-651F85557C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56CD4-5B8B-416A-BB9B-A5664D4ED29F}" type="datetimeFigureOut">
              <a:rPr lang="en-US"/>
              <a:pPr>
                <a:defRPr/>
              </a:pPr>
              <a:t>7/7/2020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798B88-556B-4271-99C3-3A889C66B4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92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330F9-A37B-44E4-BED7-5A924C885F9B}" type="datetimeFigureOut">
              <a:rPr lang="en-US"/>
              <a:pPr>
                <a:defRPr/>
              </a:pPr>
              <a:t>7/7/2020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17B9F-7533-41EB-99F3-45106354D3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49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3D1F6-888A-458F-8838-F033E2580FD4}" type="datetimeFigureOut">
              <a:rPr lang="en-US"/>
              <a:pPr>
                <a:defRPr/>
              </a:pPr>
              <a:t>7/7/2020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11262-25D1-481A-A3E3-F51D10AEF6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73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4E079-F58B-40E8-AF92-38865EDDB561}" type="datetimeFigureOut">
              <a:rPr lang="en-US"/>
              <a:pPr>
                <a:defRPr/>
              </a:pPr>
              <a:t>7/7/2020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D6B7D-DA38-4629-ABEE-2465CBC4A1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43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4ED31-F7A5-49D8-AA67-FD25ED804983}" type="datetimeFigureOut">
              <a:rPr lang="en-US"/>
              <a:pPr>
                <a:defRPr/>
              </a:pPr>
              <a:t>7/7/2020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FFAB9-EDC8-432B-93B4-8D9A895D5D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9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1E48D9-0460-463F-A7E9-EF094C777B24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58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7BE50-8232-4212-B22A-DB3AAB0B23DF}" type="datetimeFigureOut">
              <a:rPr lang="en-US"/>
              <a:pPr>
                <a:defRPr/>
              </a:pPr>
              <a:t>7/7/2020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9C659-8332-4242-A5F5-0E6C4E1A3B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38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DEC7C-0B28-4F57-8548-09EBDDD9AC07}" type="datetimeFigureOut">
              <a:rPr lang="en-US"/>
              <a:pPr>
                <a:defRPr/>
              </a:pPr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D9EBD-21E9-4641-AFBF-707DE37C0D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55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62CE7-F5EE-4028-9463-B0FEDCBD8918}" type="datetimeFigureOut">
              <a:rPr lang="en-US"/>
              <a:pPr>
                <a:defRPr/>
              </a:pPr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CC039-53C1-48DC-9907-76EED65566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67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600" y="3200401"/>
            <a:ext cx="5892800" cy="1470025"/>
          </a:xfrm>
        </p:spPr>
        <p:txBody>
          <a:bodyPr>
            <a:normAutofit/>
          </a:bodyPr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600" y="47244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400" i="1"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9EC97-939F-4333-8888-44CE40A70F3C}" type="datetimeFigureOut">
              <a:rPr lang="en-US"/>
              <a:pPr>
                <a:defRPr/>
              </a:pPr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A7CE2-ECFD-48DE-B4DE-AB81871308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793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12D27-A45D-46A8-B518-A79D740CB7EE}" type="datetimeFigureOut">
              <a:rPr lang="en-US"/>
              <a:pPr>
                <a:defRPr/>
              </a:pPr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E26D4F-EC5C-41AE-B755-212A55F778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018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1" y="3024188"/>
            <a:ext cx="807508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1201" y="1524001"/>
            <a:ext cx="807508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55C56-F2E3-4A4F-A202-102A473ED554}" type="datetimeFigureOut">
              <a:rPr lang="en-US"/>
              <a:pPr>
                <a:defRPr/>
              </a:pPr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CEC6F-05B8-4CDC-98D6-24B5E9E073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90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660F8-0AA6-445B-85AE-4DF5514E389A}" type="datetimeFigureOut">
              <a:rPr lang="en-US"/>
              <a:pPr>
                <a:defRPr/>
              </a:pPr>
              <a:t>7/7/2020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58E4EE-5572-4A2F-8B6A-B253BAB842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683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09CAC-1497-4649-9BBD-9EC3CC6EB076}" type="datetimeFigureOut">
              <a:rPr lang="en-US"/>
              <a:pPr>
                <a:defRPr/>
              </a:pPr>
              <a:t>7/7/2020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CCF7BF-7006-4657-B3A6-EAABC7429F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18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C477C-AF8C-46C3-B74B-9EF349EF9B81}" type="datetimeFigureOut">
              <a:rPr lang="en-US"/>
              <a:pPr>
                <a:defRPr/>
              </a:pPr>
              <a:t>7/7/2020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78CE5-B240-4569-8BB3-4022815B85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905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30C87-D9D4-4226-972A-C184DFD1B5C7}" type="datetimeFigureOut">
              <a:rPr lang="en-US"/>
              <a:pPr>
                <a:defRPr/>
              </a:pPr>
              <a:t>7/7/2020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BAA174-7A17-413E-B387-7322C0A4CD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2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D15EB2-B80B-49E3-B9E5-26F1B7A45396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369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44780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47800"/>
            <a:ext cx="6815667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743201"/>
            <a:ext cx="4011084" cy="3382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E869D-8DA5-496D-8ABA-C3C70AA87CDB}" type="datetimeFigureOut">
              <a:rPr lang="en-US"/>
              <a:pPr>
                <a:defRPr/>
              </a:pPr>
              <a:t>7/7/2020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59D58-ADEB-490F-BBB6-40BE8E55AB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527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093" y="4800600"/>
            <a:ext cx="109984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093" y="1371600"/>
            <a:ext cx="10998448" cy="3355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093" y="5367338"/>
            <a:ext cx="109984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DC83A-C09D-4FC4-A4A3-3B63D070325D}" type="datetimeFigureOut">
              <a:rPr lang="en-US"/>
              <a:pPr>
                <a:defRPr/>
              </a:pPr>
              <a:t>7/7/2020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E1B17E-BF21-4E8A-9B3B-E76C1398F9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753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0AE82-7059-4123-AB0C-526A698FE7A7}" type="datetimeFigureOut">
              <a:rPr lang="en-US"/>
              <a:pPr>
                <a:defRPr/>
              </a:pPr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98959-570B-4245-810A-8ADB4E79BE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01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371601"/>
            <a:ext cx="2743200" cy="47545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371601"/>
            <a:ext cx="8026400" cy="475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A960A-C161-4FAD-8803-DB1873740895}" type="datetimeFigureOut">
              <a:rPr lang="en-US"/>
              <a:pPr>
                <a:defRPr/>
              </a:pPr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D75A3-4191-4732-96E9-0A736DA70A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4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0F2266-3A77-431B-8831-5BB602A850C7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0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7C24FB-9E9B-4B74-874E-D6AF6F710A0C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4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AA3CE4-9A14-41FA-BCE6-A19B01F181DD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9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6E36AF-1CB5-41A9-95AE-7C9FD51E3099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4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A2BA85-502A-4013-9DC5-83BCD62F1EC5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1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A51C69-F18D-433B-9D38-D693A47EB10E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50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fld id="{4A969745-11FA-4C59-8239-A8F3F8583967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1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3" r="21080"/>
          <a:stretch>
            <a:fillRect/>
          </a:stretch>
        </p:blipFill>
        <p:spPr bwMode="auto">
          <a:xfrm>
            <a:off x="0" y="508001"/>
            <a:ext cx="12192000" cy="584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13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6A3629"/>
            </a:gs>
            <a:gs pos="100000">
              <a:srgbClr val="411B0E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9" r="21202"/>
          <a:stretch>
            <a:fillRect/>
          </a:stretch>
        </p:blipFill>
        <p:spPr bwMode="auto">
          <a:xfrm>
            <a:off x="0" y="468313"/>
            <a:ext cx="12192000" cy="584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4120934-3E9A-4346-A82D-D5E215DF9E81}" type="datetimeFigureOut">
              <a:rPr lang="en-US"/>
              <a:pPr>
                <a:defRPr/>
              </a:pPr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10883F3-CEA7-45D8-9736-CAF68D35E7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0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447800"/>
            <a:ext cx="109728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DCD162-D710-4808-ADB4-0943830C4C47}" type="datetimeFigureOut">
              <a:rPr lang="en-US"/>
              <a:pPr>
                <a:defRPr/>
              </a:pPr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61FA0FD-4C8F-4199-8A4A-5C13403A5D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9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 kern="1200">
          <a:solidFill>
            <a:schemeClr val="bg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2706" y="495300"/>
            <a:ext cx="9935570" cy="1142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</a:t>
            </a:r>
          </a:p>
          <a:p>
            <a:pPr algn="ctr"/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 KHOÁNG DỮ LIỆU</a:t>
            </a:r>
            <a:endParaRPr lang="en-US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74700" y="2093730"/>
            <a:ext cx="6831581" cy="20495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LOẠI ĐỘNG VẬT</a:t>
            </a:r>
            <a:b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Zoo)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1320" y="4804011"/>
            <a:ext cx="4667534" cy="14330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T.S </a:t>
            </a:r>
            <a:r>
              <a:rPr lang="en-US" sz="24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endParaRPr lang="en-US" sz="24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914866" y="4804011"/>
            <a:ext cx="4667534" cy="14330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i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b="1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B1609811 </a:t>
            </a:r>
            <a:r>
              <a:rPr lang="en-US" sz="24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sz="24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B1609828 </a:t>
            </a:r>
            <a:r>
              <a:rPr lang="en-US" sz="24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Nhựt</a:t>
            </a:r>
            <a:r>
              <a:rPr lang="en-US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endParaRPr lang="en-US" sz="24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114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265" y="312821"/>
            <a:ext cx="5971023" cy="685800"/>
          </a:xfrm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 giá mô hình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9647502" y="290181"/>
            <a:ext cx="2370223" cy="16242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romanUcPeriod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dữ liệu</a:t>
            </a: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640013"/>
              </p:ext>
            </p:extLst>
          </p:nvPr>
        </p:nvGraphicFramePr>
        <p:xfrm>
          <a:off x="889000" y="1914445"/>
          <a:ext cx="10161138" cy="38296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43000"/>
                <a:gridCol w="1397284"/>
                <a:gridCol w="2540285"/>
                <a:gridCol w="2544865"/>
                <a:gridCol w="2535704"/>
              </a:tblGrid>
              <a:tr h="107685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(SVM)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K-Nearest Neighbors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(KNN)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(Cây quyết định)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346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Hold-Out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 nhất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6990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 bình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89814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K-Fold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8981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8981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76649" y="2541399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b="1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b="1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77377" y="204325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1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b="1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88897" y="1914444"/>
            <a:ext cx="2481331" cy="996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8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265" y="312821"/>
            <a:ext cx="5971023" cy="685800"/>
          </a:xfrm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5"/>
            </a:pP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9634802" y="186490"/>
            <a:ext cx="2370223" cy="16242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romanUcPeriod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dữ liệu</a:t>
            </a:r>
          </a:p>
          <a:p>
            <a:pPr marL="457200" indent="-457200">
              <a:buFont typeface="+mj-lt"/>
              <a:buAutoNum type="romanUcPeriod"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49464" y="1714500"/>
            <a:ext cx="10242436" cy="5143500"/>
          </a:xfrm>
        </p:spPr>
        <p:txBody>
          <a:bodyPr>
            <a:no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cho kết quả phân loại với kết quả tốt nhất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 quyết định phân loại và sinh ra được các luật giúp phân loại động vật một cách trực quan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liệu không đạt được kết quả tối ưu (100%) do có dữ liệu lỗi:</a:t>
            </a:r>
          </a:p>
          <a:p>
            <a:pPr marL="1028700" lvl="1" indent="-571500" algn="just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Frog: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Có 2 loài động vật trùng tên frog và có thuộc tính bên trong khác.</a:t>
            </a:r>
          </a:p>
          <a:p>
            <a:pPr marL="1028700" lvl="1" indent="-571500" algn="just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Girl: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phần lớn các động vật có sương sống đều có “đuôi” (tail) trong khi “girl” không có.</a:t>
            </a:r>
          </a:p>
        </p:txBody>
      </p:sp>
    </p:spTree>
    <p:extLst>
      <p:ext uri="{BB962C8B-B14F-4D97-AF65-F5344CB8AC3E}">
        <p14:creationId xmlns:p14="http://schemas.microsoft.com/office/powerpoint/2010/main" val="11026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265" y="312821"/>
            <a:ext cx="5971023" cy="685800"/>
          </a:xfrm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5"/>
            </a:pP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9634802" y="186490"/>
            <a:ext cx="2370223" cy="16242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romanUcPeriod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dữ liệu</a:t>
            </a:r>
          </a:p>
          <a:p>
            <a:pPr marL="457200" indent="-457200">
              <a:buFont typeface="+mj-lt"/>
              <a:buAutoNum type="romanUcPeriod"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46908" y="1383731"/>
            <a:ext cx="7992626" cy="1342844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 quyết định xây dựng được:</a:t>
            </a:r>
            <a:endParaRPr lang="vi-VN" sz="36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98" y="2055153"/>
            <a:ext cx="8339402" cy="4495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559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265" y="312821"/>
            <a:ext cx="5971023" cy="685800"/>
          </a:xfrm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5"/>
            </a:pP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9634802" y="186490"/>
            <a:ext cx="2370223" cy="16242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romanUcPeriod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dữ liệu</a:t>
            </a:r>
          </a:p>
          <a:p>
            <a:pPr marL="457200" indent="-457200">
              <a:buFont typeface="+mj-lt"/>
              <a:buAutoNum type="romanUcPeriod"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65566" y="1172744"/>
            <a:ext cx="8769236" cy="81213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cây quyết định xây dựng được 7 luật:</a:t>
            </a:r>
            <a:endParaRPr lang="vi-VN" sz="36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41299" y="2159000"/>
            <a:ext cx="11763725" cy="469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 defTabSz="914400">
              <a:buFont typeface="Arial" panose="020B0604020202020204" pitchFamily="34" charset="0"/>
              <a:buChar char="•"/>
            </a:pPr>
            <a:r>
              <a:rPr lang="vi-VN" sz="4000" b="1" dirty="0" smtClean="0">
                <a:solidFill>
                  <a:srgbClr val="FF0000"/>
                </a:solidFill>
                <a:latin typeface="+mj-lt"/>
              </a:rPr>
              <a:t>R1: </a:t>
            </a:r>
            <a:r>
              <a:rPr lang="vi-VN" sz="4000" b="1" dirty="0" smtClean="0">
                <a:solidFill>
                  <a:srgbClr val="0070C0"/>
                </a:solidFill>
                <a:latin typeface="+mj-lt"/>
              </a:rPr>
              <a:t>Nếu </a:t>
            </a:r>
            <a:r>
              <a:rPr lang="vi-VN" sz="4000" b="1" dirty="0">
                <a:solidFill>
                  <a:srgbClr val="0070C0"/>
                </a:solidFill>
                <a:latin typeface="+mj-lt"/>
              </a:rPr>
              <a:t>các động vật mà có lông vũ thì nó thuộc </a:t>
            </a:r>
            <a:r>
              <a:rPr lang="vi-VN" sz="4000" b="1" i="1" u="sng" dirty="0">
                <a:solidFill>
                  <a:srgbClr val="0070C0"/>
                </a:solidFill>
                <a:latin typeface="+mj-lt"/>
              </a:rPr>
              <a:t>lớp chim</a:t>
            </a:r>
            <a:r>
              <a:rPr lang="vi-VN" sz="4000" b="1" dirty="0">
                <a:solidFill>
                  <a:srgbClr val="0070C0"/>
                </a:solidFill>
                <a:latin typeface="+mj-lt"/>
              </a:rPr>
              <a:t>. </a:t>
            </a:r>
          </a:p>
          <a:p>
            <a:pPr marL="571500" indent="-571500" algn="just" defTabSz="914400">
              <a:buFont typeface="Arial" panose="020B0604020202020204" pitchFamily="34" charset="0"/>
              <a:buChar char="•"/>
            </a:pPr>
            <a:r>
              <a:rPr lang="vi-VN" sz="4000" b="1" dirty="0" smtClean="0">
                <a:solidFill>
                  <a:srgbClr val="FF0000"/>
                </a:solidFill>
                <a:latin typeface="+mj-lt"/>
              </a:rPr>
              <a:t>R2: </a:t>
            </a:r>
            <a:r>
              <a:rPr lang="vi-VN" sz="4000" b="1" dirty="0" smtClean="0">
                <a:solidFill>
                  <a:srgbClr val="0070C0"/>
                </a:solidFill>
                <a:latin typeface="+mj-lt"/>
              </a:rPr>
              <a:t>Nếu </a:t>
            </a:r>
            <a:r>
              <a:rPr lang="vi-VN" sz="4000" b="1" dirty="0">
                <a:solidFill>
                  <a:srgbClr val="0070C0"/>
                </a:solidFill>
                <a:latin typeface="+mj-lt"/>
              </a:rPr>
              <a:t>các động vật không có lông vũ và có sữa thì nó thuộc </a:t>
            </a:r>
            <a:r>
              <a:rPr lang="vi-VN" sz="4000" b="1" i="1" u="sng" dirty="0">
                <a:solidFill>
                  <a:srgbClr val="0070C0"/>
                </a:solidFill>
                <a:latin typeface="+mj-lt"/>
              </a:rPr>
              <a:t>lớp động vật có vú</a:t>
            </a:r>
            <a:r>
              <a:rPr lang="vi-VN" sz="4000" b="1" dirty="0" smtClean="0">
                <a:solidFill>
                  <a:srgbClr val="0070C0"/>
                </a:solidFill>
                <a:latin typeface="+mj-lt"/>
              </a:rPr>
              <a:t>.</a:t>
            </a:r>
          </a:p>
          <a:p>
            <a:pPr marL="571500" indent="-571500" algn="just" defTabSz="914400">
              <a:buFont typeface="Arial" panose="020B0604020202020204" pitchFamily="34" charset="0"/>
              <a:buChar char="•"/>
            </a:pPr>
            <a:r>
              <a:rPr lang="vi-VN" sz="4000" b="1" dirty="0" smtClean="0">
                <a:solidFill>
                  <a:srgbClr val="FF0000"/>
                </a:solidFill>
                <a:latin typeface="+mj-lt"/>
              </a:rPr>
              <a:t>R3: </a:t>
            </a:r>
            <a:r>
              <a:rPr lang="vi-VN" sz="4000" b="1" dirty="0" smtClean="0">
                <a:solidFill>
                  <a:srgbClr val="0070C0"/>
                </a:solidFill>
                <a:latin typeface="+mj-lt"/>
              </a:rPr>
              <a:t>Nếu </a:t>
            </a:r>
            <a:r>
              <a:rPr lang="vi-VN" sz="4000" b="1" dirty="0">
                <a:solidFill>
                  <a:srgbClr val="0070C0"/>
                </a:solidFill>
                <a:latin typeface="+mj-lt"/>
              </a:rPr>
              <a:t>các động vật không có lông vũ , không có sữa , có xương sống và có vây thì thuộc lớp </a:t>
            </a:r>
            <a:r>
              <a:rPr lang="vi-VN" sz="4000" b="1" i="1" u="sng" dirty="0">
                <a:solidFill>
                  <a:srgbClr val="0070C0"/>
                </a:solidFill>
                <a:latin typeface="+mj-lt"/>
              </a:rPr>
              <a:t>động vật dưới nước</a:t>
            </a:r>
            <a:r>
              <a:rPr lang="vi-VN" sz="4000" b="1" dirty="0">
                <a:solidFill>
                  <a:srgbClr val="0070C0"/>
                </a:solidFill>
                <a:latin typeface="+mj-lt"/>
              </a:rPr>
              <a:t>. </a:t>
            </a:r>
            <a:endParaRPr lang="vi-VN" sz="4000" b="1" dirty="0" smtClean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85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265" y="312821"/>
            <a:ext cx="5971023" cy="685800"/>
          </a:xfrm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5"/>
            </a:pP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9634802" y="186490"/>
            <a:ext cx="2370223" cy="16242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romanUcPeriod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dữ liệu</a:t>
            </a:r>
          </a:p>
          <a:p>
            <a:pPr marL="457200" indent="-457200">
              <a:buFont typeface="+mj-lt"/>
              <a:buAutoNum type="romanUcPeriod"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565264" y="2197100"/>
            <a:ext cx="11283835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 defTabSz="914400">
              <a:buFont typeface="Arial" panose="020B0604020202020204" pitchFamily="34" charset="0"/>
              <a:buChar char="•"/>
            </a:pPr>
            <a:r>
              <a:rPr lang="vi-VN" sz="4100" b="1" dirty="0" smtClean="0">
                <a:solidFill>
                  <a:srgbClr val="FF0000"/>
                </a:solidFill>
                <a:latin typeface="+mj-lt"/>
              </a:rPr>
              <a:t>R4: </a:t>
            </a:r>
            <a:r>
              <a:rPr lang="vi-VN" sz="4100" b="1" dirty="0" smtClean="0">
                <a:solidFill>
                  <a:srgbClr val="0070C0"/>
                </a:solidFill>
                <a:latin typeface="+mj-lt"/>
              </a:rPr>
              <a:t>Nếu </a:t>
            </a:r>
            <a:r>
              <a:rPr lang="vi-VN" sz="4100" b="1" dirty="0">
                <a:solidFill>
                  <a:srgbClr val="0070C0"/>
                </a:solidFill>
                <a:latin typeface="+mj-lt"/>
              </a:rPr>
              <a:t>các động vật không có lông vũ , không có sữa , có xương sống , không có vây và nó sống dưới nước thì nó thuộc </a:t>
            </a:r>
            <a:r>
              <a:rPr lang="vi-VN" sz="4100" b="1" i="1" u="sng" dirty="0">
                <a:solidFill>
                  <a:srgbClr val="0070C0"/>
                </a:solidFill>
                <a:latin typeface="+mj-lt"/>
              </a:rPr>
              <a:t>lớp lưỡng cư</a:t>
            </a:r>
            <a:r>
              <a:rPr lang="vi-VN" sz="4100" b="1" dirty="0" smtClean="0">
                <a:solidFill>
                  <a:srgbClr val="0070C0"/>
                </a:solidFill>
                <a:latin typeface="+mj-lt"/>
              </a:rPr>
              <a:t>.</a:t>
            </a:r>
          </a:p>
          <a:p>
            <a:pPr marL="571500" indent="-571500" algn="just" defTabSz="914400">
              <a:buFont typeface="Arial" panose="020B0604020202020204" pitchFamily="34" charset="0"/>
              <a:buChar char="•"/>
            </a:pPr>
            <a:r>
              <a:rPr lang="vi-VN" sz="4100" b="1" dirty="0" smtClean="0">
                <a:solidFill>
                  <a:srgbClr val="FF0000"/>
                </a:solidFill>
                <a:latin typeface="+mj-lt"/>
              </a:rPr>
              <a:t>R5: </a:t>
            </a:r>
            <a:r>
              <a:rPr lang="vi-VN" sz="4100" b="1" dirty="0" smtClean="0">
                <a:solidFill>
                  <a:srgbClr val="0070C0"/>
                </a:solidFill>
                <a:latin typeface="+mj-lt"/>
              </a:rPr>
              <a:t>Nếu </a:t>
            </a:r>
            <a:r>
              <a:rPr lang="vi-VN" sz="4100" b="1" dirty="0">
                <a:solidFill>
                  <a:srgbClr val="0070C0"/>
                </a:solidFill>
                <a:latin typeface="+mj-lt"/>
              </a:rPr>
              <a:t>các động vật không có lông vũ , không có sữa , có xương sống , không có vây và nó không sống dưới nước thì nó thuộc </a:t>
            </a:r>
            <a:r>
              <a:rPr lang="vi-VN" sz="4100" b="1" i="1" u="sng" dirty="0">
                <a:solidFill>
                  <a:srgbClr val="0070C0"/>
                </a:solidFill>
                <a:latin typeface="+mj-lt"/>
              </a:rPr>
              <a:t>lớp bò sát</a:t>
            </a:r>
            <a:r>
              <a:rPr lang="vi-VN" sz="4100" b="1" dirty="0">
                <a:solidFill>
                  <a:srgbClr val="0070C0"/>
                </a:solidFill>
                <a:latin typeface="+mj-lt"/>
              </a:rPr>
              <a:t>.</a:t>
            </a:r>
            <a:endParaRPr lang="vi-VN" sz="4100" b="1" dirty="0" smtClean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58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265" y="312821"/>
            <a:ext cx="5971023" cy="685800"/>
          </a:xfrm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5"/>
            </a:pP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9634802" y="186490"/>
            <a:ext cx="2370223" cy="16242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romanUcPeriod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dữ liệu</a:t>
            </a:r>
          </a:p>
          <a:p>
            <a:pPr marL="457200" indent="-457200">
              <a:buFont typeface="+mj-lt"/>
              <a:buAutoNum type="romanUcPeriod"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565264" y="1810753"/>
            <a:ext cx="11283835" cy="504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 defTabSz="914400">
              <a:buFont typeface="Arial" panose="020B0604020202020204" pitchFamily="34" charset="0"/>
              <a:buChar char="•"/>
            </a:pPr>
            <a:r>
              <a:rPr lang="vi-VN" sz="4000" b="1" dirty="0" smtClean="0">
                <a:solidFill>
                  <a:srgbClr val="FF0000"/>
                </a:solidFill>
                <a:latin typeface="+mj-lt"/>
              </a:rPr>
              <a:t>R6: </a:t>
            </a:r>
            <a:r>
              <a:rPr lang="vi-VN" sz="4000" b="1" dirty="0" smtClean="0">
                <a:solidFill>
                  <a:srgbClr val="0070C0"/>
                </a:solidFill>
                <a:latin typeface="+mj-lt"/>
              </a:rPr>
              <a:t>Nếu </a:t>
            </a:r>
            <a:r>
              <a:rPr lang="vi-VN" sz="4000" b="1" dirty="0">
                <a:solidFill>
                  <a:srgbClr val="0070C0"/>
                </a:solidFill>
                <a:latin typeface="+mj-lt"/>
              </a:rPr>
              <a:t>các động vật không có lông vũ , không có sữa ,không có xương sống và sống trên cạn thì nó thuộc </a:t>
            </a:r>
            <a:r>
              <a:rPr lang="vi-VN" sz="4000" b="1" i="1" u="sng" dirty="0">
                <a:solidFill>
                  <a:srgbClr val="0070C0"/>
                </a:solidFill>
                <a:latin typeface="+mj-lt"/>
              </a:rPr>
              <a:t>lớp côn </a:t>
            </a:r>
            <a:r>
              <a:rPr lang="vi-VN" sz="4000" b="1" i="1" u="sng" dirty="0" smtClean="0">
                <a:solidFill>
                  <a:srgbClr val="0070C0"/>
                </a:solidFill>
                <a:latin typeface="+mj-lt"/>
              </a:rPr>
              <a:t>trùng</a:t>
            </a:r>
            <a:r>
              <a:rPr lang="vi-VN" sz="4000" b="1" dirty="0" smtClean="0">
                <a:solidFill>
                  <a:srgbClr val="0070C0"/>
                </a:solidFill>
                <a:latin typeface="+mj-lt"/>
              </a:rPr>
              <a:t>.</a:t>
            </a:r>
          </a:p>
          <a:p>
            <a:pPr marL="571500" indent="-571500" algn="just" defTabSz="914400">
              <a:buFont typeface="Arial" panose="020B0604020202020204" pitchFamily="34" charset="0"/>
              <a:buChar char="•"/>
            </a:pPr>
            <a:r>
              <a:rPr lang="vi-VN" sz="4000" b="1" dirty="0" smtClean="0">
                <a:solidFill>
                  <a:srgbClr val="FF0000"/>
                </a:solidFill>
                <a:latin typeface="+mj-lt"/>
              </a:rPr>
              <a:t>R7: </a:t>
            </a:r>
            <a:r>
              <a:rPr lang="vi-VN" sz="4000" b="1" dirty="0" smtClean="0">
                <a:solidFill>
                  <a:srgbClr val="0070C0"/>
                </a:solidFill>
                <a:latin typeface="+mj-lt"/>
              </a:rPr>
              <a:t>Nếu </a:t>
            </a:r>
            <a:r>
              <a:rPr lang="vi-VN" sz="4000" b="1" dirty="0">
                <a:solidFill>
                  <a:srgbClr val="0070C0"/>
                </a:solidFill>
                <a:latin typeface="+mj-lt"/>
              </a:rPr>
              <a:t>các động vật không có lông vũ , không có sữa ,không có xương sống và không sống trên cạn thì nó thuộc </a:t>
            </a:r>
            <a:r>
              <a:rPr lang="vi-VN" sz="4000" b="1" i="1" u="sng" dirty="0">
                <a:solidFill>
                  <a:srgbClr val="0070C0"/>
                </a:solidFill>
                <a:latin typeface="+mj-lt"/>
              </a:rPr>
              <a:t>lớp động vật không có xương sống</a:t>
            </a:r>
            <a:r>
              <a:rPr lang="vi-VN" sz="4000" b="1" dirty="0">
                <a:solidFill>
                  <a:srgbClr val="0070C0"/>
                </a:solidFill>
                <a:latin typeface="+mj-lt"/>
              </a:rPr>
              <a:t>.</a:t>
            </a:r>
            <a:endParaRPr lang="vi-VN" sz="4000" b="1" dirty="0" smtClean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36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Horizontal Scroll 2"/>
          <p:cNvSpPr/>
          <p:nvPr/>
        </p:nvSpPr>
        <p:spPr>
          <a:xfrm>
            <a:off x="1105469" y="1433661"/>
            <a:ext cx="10476931" cy="2565779"/>
          </a:xfrm>
          <a:prstGeom prst="horizontalScroll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vi-VN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Cám ơn </a:t>
            </a:r>
            <a:r>
              <a:rPr lang="en-US" sz="5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vi-VN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vi-VN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các bạn đã lắng nghe</a:t>
            </a:r>
          </a:p>
          <a:p>
            <a:pPr algn="ctr"/>
            <a:endParaRPr lang="en-US" dirty="0"/>
          </a:p>
        </p:txBody>
      </p:sp>
      <p:pic>
        <p:nvPicPr>
          <p:cNvPr id="1026" name="Picture 2" descr="Các bước tạo tiếng vỗ tay trong PowerPoint chỉ bằng 4 kích chuột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100" y="3817747"/>
            <a:ext cx="4258102" cy="230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tifications Icon. Like Icon Vector. Social Media Like Vector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719" y="194685"/>
            <a:ext cx="1704560" cy="139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acebook Like Icon, Facebook, Facebook Button, Facebook Icon PNG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831" y="79051"/>
            <a:ext cx="1624083" cy="162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01579" y="4904433"/>
            <a:ext cx="1409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8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  <a:endParaRPr lang="vi-VN" sz="88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05999" y="167816"/>
            <a:ext cx="1409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8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vi-VN" sz="88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7023" y="4672957"/>
            <a:ext cx="1409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8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vi-VN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566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0" name="Freeform 39"/>
          <p:cNvSpPr/>
          <p:nvPr/>
        </p:nvSpPr>
        <p:spPr>
          <a:xfrm>
            <a:off x="2463801" y="950596"/>
            <a:ext cx="2098675" cy="3648075"/>
          </a:xfrm>
          <a:custGeom>
            <a:avLst/>
            <a:gdLst>
              <a:gd name="connsiteX0" fmla="*/ 962025 w 1724025"/>
              <a:gd name="connsiteY0" fmla="*/ 0 h 3648075"/>
              <a:gd name="connsiteX1" fmla="*/ 962025 w 1724025"/>
              <a:gd name="connsiteY1" fmla="*/ 2809875 h 3648075"/>
              <a:gd name="connsiteX2" fmla="*/ 781050 w 1724025"/>
              <a:gd name="connsiteY2" fmla="*/ 3190875 h 3648075"/>
              <a:gd name="connsiteX3" fmla="*/ 0 w 1724025"/>
              <a:gd name="connsiteY3" fmla="*/ 3648075 h 3648075"/>
              <a:gd name="connsiteX4" fmla="*/ 1133475 w 1724025"/>
              <a:gd name="connsiteY4" fmla="*/ 3648075 h 3648075"/>
              <a:gd name="connsiteX5" fmla="*/ 1533525 w 1724025"/>
              <a:gd name="connsiteY5" fmla="*/ 3190875 h 3648075"/>
              <a:gd name="connsiteX6" fmla="*/ 1724025 w 1724025"/>
              <a:gd name="connsiteY6" fmla="*/ 2676525 h 3648075"/>
              <a:gd name="connsiteX7" fmla="*/ 1724025 w 1724025"/>
              <a:gd name="connsiteY7" fmla="*/ 0 h 3648075"/>
              <a:gd name="connsiteX8" fmla="*/ 962025 w 1724025"/>
              <a:gd name="connsiteY8" fmla="*/ 0 h 3648075"/>
              <a:gd name="connsiteX0" fmla="*/ 962025 w 1724025"/>
              <a:gd name="connsiteY0" fmla="*/ 0 h 3648075"/>
              <a:gd name="connsiteX1" fmla="*/ 962025 w 1724025"/>
              <a:gd name="connsiteY1" fmla="*/ 2809875 h 3648075"/>
              <a:gd name="connsiteX2" fmla="*/ 781050 w 1724025"/>
              <a:gd name="connsiteY2" fmla="*/ 3190875 h 3648075"/>
              <a:gd name="connsiteX3" fmla="*/ 0 w 1724025"/>
              <a:gd name="connsiteY3" fmla="*/ 3648075 h 3648075"/>
              <a:gd name="connsiteX4" fmla="*/ 1133475 w 1724025"/>
              <a:gd name="connsiteY4" fmla="*/ 3648075 h 3648075"/>
              <a:gd name="connsiteX5" fmla="*/ 1533525 w 1724025"/>
              <a:gd name="connsiteY5" fmla="*/ 3190875 h 3648075"/>
              <a:gd name="connsiteX6" fmla="*/ 1724025 w 1724025"/>
              <a:gd name="connsiteY6" fmla="*/ 2676525 h 3648075"/>
              <a:gd name="connsiteX7" fmla="*/ 1724025 w 1724025"/>
              <a:gd name="connsiteY7" fmla="*/ 0 h 3648075"/>
              <a:gd name="connsiteX8" fmla="*/ 962025 w 1724025"/>
              <a:gd name="connsiteY8" fmla="*/ 0 h 3648075"/>
              <a:gd name="connsiteX0" fmla="*/ 962025 w 1724025"/>
              <a:gd name="connsiteY0" fmla="*/ 0 h 3648075"/>
              <a:gd name="connsiteX1" fmla="*/ 962025 w 1724025"/>
              <a:gd name="connsiteY1" fmla="*/ 2809875 h 3648075"/>
              <a:gd name="connsiteX2" fmla="*/ 781050 w 1724025"/>
              <a:gd name="connsiteY2" fmla="*/ 3190875 h 3648075"/>
              <a:gd name="connsiteX3" fmla="*/ 0 w 1724025"/>
              <a:gd name="connsiteY3" fmla="*/ 3648075 h 3648075"/>
              <a:gd name="connsiteX4" fmla="*/ 1133475 w 1724025"/>
              <a:gd name="connsiteY4" fmla="*/ 3648075 h 3648075"/>
              <a:gd name="connsiteX5" fmla="*/ 1533525 w 1724025"/>
              <a:gd name="connsiteY5" fmla="*/ 3190875 h 3648075"/>
              <a:gd name="connsiteX6" fmla="*/ 1724025 w 1724025"/>
              <a:gd name="connsiteY6" fmla="*/ 2676525 h 3648075"/>
              <a:gd name="connsiteX7" fmla="*/ 1724025 w 1724025"/>
              <a:gd name="connsiteY7" fmla="*/ 0 h 3648075"/>
              <a:gd name="connsiteX8" fmla="*/ 962025 w 1724025"/>
              <a:gd name="connsiteY8" fmla="*/ 0 h 3648075"/>
              <a:gd name="connsiteX0" fmla="*/ 962025 w 1724025"/>
              <a:gd name="connsiteY0" fmla="*/ 0 h 3648075"/>
              <a:gd name="connsiteX1" fmla="*/ 962025 w 1724025"/>
              <a:gd name="connsiteY1" fmla="*/ 2809875 h 3648075"/>
              <a:gd name="connsiteX2" fmla="*/ 781050 w 1724025"/>
              <a:gd name="connsiteY2" fmla="*/ 3190875 h 3648075"/>
              <a:gd name="connsiteX3" fmla="*/ 0 w 1724025"/>
              <a:gd name="connsiteY3" fmla="*/ 3648075 h 3648075"/>
              <a:gd name="connsiteX4" fmla="*/ 1133475 w 1724025"/>
              <a:gd name="connsiteY4" fmla="*/ 3648075 h 3648075"/>
              <a:gd name="connsiteX5" fmla="*/ 1533525 w 1724025"/>
              <a:gd name="connsiteY5" fmla="*/ 3190875 h 3648075"/>
              <a:gd name="connsiteX6" fmla="*/ 1724025 w 1724025"/>
              <a:gd name="connsiteY6" fmla="*/ 2676525 h 3648075"/>
              <a:gd name="connsiteX7" fmla="*/ 1724025 w 1724025"/>
              <a:gd name="connsiteY7" fmla="*/ 0 h 3648075"/>
              <a:gd name="connsiteX8" fmla="*/ 962025 w 1724025"/>
              <a:gd name="connsiteY8" fmla="*/ 0 h 3648075"/>
              <a:gd name="connsiteX0" fmla="*/ 962025 w 1724025"/>
              <a:gd name="connsiteY0" fmla="*/ 0 h 3648075"/>
              <a:gd name="connsiteX1" fmla="*/ 962025 w 1724025"/>
              <a:gd name="connsiteY1" fmla="*/ 2809875 h 3648075"/>
              <a:gd name="connsiteX2" fmla="*/ 781050 w 1724025"/>
              <a:gd name="connsiteY2" fmla="*/ 3190875 h 3648075"/>
              <a:gd name="connsiteX3" fmla="*/ 0 w 1724025"/>
              <a:gd name="connsiteY3" fmla="*/ 3648075 h 3648075"/>
              <a:gd name="connsiteX4" fmla="*/ 1133475 w 1724025"/>
              <a:gd name="connsiteY4" fmla="*/ 3648075 h 3648075"/>
              <a:gd name="connsiteX5" fmla="*/ 1533525 w 1724025"/>
              <a:gd name="connsiteY5" fmla="*/ 3190875 h 3648075"/>
              <a:gd name="connsiteX6" fmla="*/ 1724025 w 1724025"/>
              <a:gd name="connsiteY6" fmla="*/ 2676525 h 3648075"/>
              <a:gd name="connsiteX7" fmla="*/ 1724025 w 1724025"/>
              <a:gd name="connsiteY7" fmla="*/ 0 h 3648075"/>
              <a:gd name="connsiteX8" fmla="*/ 962025 w 1724025"/>
              <a:gd name="connsiteY8" fmla="*/ 0 h 3648075"/>
              <a:gd name="connsiteX0" fmla="*/ 962025 w 1724025"/>
              <a:gd name="connsiteY0" fmla="*/ 0 h 3648075"/>
              <a:gd name="connsiteX1" fmla="*/ 962025 w 1724025"/>
              <a:gd name="connsiteY1" fmla="*/ 2809875 h 3648075"/>
              <a:gd name="connsiteX2" fmla="*/ 781050 w 1724025"/>
              <a:gd name="connsiteY2" fmla="*/ 3190875 h 3648075"/>
              <a:gd name="connsiteX3" fmla="*/ 0 w 1724025"/>
              <a:gd name="connsiteY3" fmla="*/ 3648075 h 3648075"/>
              <a:gd name="connsiteX4" fmla="*/ 1133475 w 1724025"/>
              <a:gd name="connsiteY4" fmla="*/ 3648075 h 3648075"/>
              <a:gd name="connsiteX5" fmla="*/ 1533525 w 1724025"/>
              <a:gd name="connsiteY5" fmla="*/ 3190875 h 3648075"/>
              <a:gd name="connsiteX6" fmla="*/ 1724025 w 1724025"/>
              <a:gd name="connsiteY6" fmla="*/ 2676525 h 3648075"/>
              <a:gd name="connsiteX7" fmla="*/ 1724025 w 1724025"/>
              <a:gd name="connsiteY7" fmla="*/ 0 h 3648075"/>
              <a:gd name="connsiteX8" fmla="*/ 962025 w 1724025"/>
              <a:gd name="connsiteY8" fmla="*/ 0 h 3648075"/>
              <a:gd name="connsiteX0" fmla="*/ 962025 w 1724025"/>
              <a:gd name="connsiteY0" fmla="*/ 0 h 3648075"/>
              <a:gd name="connsiteX1" fmla="*/ 962025 w 1724025"/>
              <a:gd name="connsiteY1" fmla="*/ 2809875 h 3648075"/>
              <a:gd name="connsiteX2" fmla="*/ 781050 w 1724025"/>
              <a:gd name="connsiteY2" fmla="*/ 3190875 h 3648075"/>
              <a:gd name="connsiteX3" fmla="*/ 0 w 1724025"/>
              <a:gd name="connsiteY3" fmla="*/ 3648075 h 3648075"/>
              <a:gd name="connsiteX4" fmla="*/ 1133475 w 1724025"/>
              <a:gd name="connsiteY4" fmla="*/ 3648075 h 3648075"/>
              <a:gd name="connsiteX5" fmla="*/ 1533525 w 1724025"/>
              <a:gd name="connsiteY5" fmla="*/ 3190875 h 3648075"/>
              <a:gd name="connsiteX6" fmla="*/ 1724025 w 1724025"/>
              <a:gd name="connsiteY6" fmla="*/ 2676525 h 3648075"/>
              <a:gd name="connsiteX7" fmla="*/ 1724025 w 1724025"/>
              <a:gd name="connsiteY7" fmla="*/ 0 h 3648075"/>
              <a:gd name="connsiteX8" fmla="*/ 962025 w 1724025"/>
              <a:gd name="connsiteY8" fmla="*/ 0 h 3648075"/>
              <a:gd name="connsiteX0" fmla="*/ 962025 w 1724025"/>
              <a:gd name="connsiteY0" fmla="*/ 0 h 3648075"/>
              <a:gd name="connsiteX1" fmla="*/ 962025 w 1724025"/>
              <a:gd name="connsiteY1" fmla="*/ 2809875 h 3648075"/>
              <a:gd name="connsiteX2" fmla="*/ 781050 w 1724025"/>
              <a:gd name="connsiteY2" fmla="*/ 3190875 h 3648075"/>
              <a:gd name="connsiteX3" fmla="*/ 0 w 1724025"/>
              <a:gd name="connsiteY3" fmla="*/ 3648075 h 3648075"/>
              <a:gd name="connsiteX4" fmla="*/ 1133475 w 1724025"/>
              <a:gd name="connsiteY4" fmla="*/ 3648075 h 3648075"/>
              <a:gd name="connsiteX5" fmla="*/ 1533525 w 1724025"/>
              <a:gd name="connsiteY5" fmla="*/ 3190875 h 3648075"/>
              <a:gd name="connsiteX6" fmla="*/ 1724025 w 1724025"/>
              <a:gd name="connsiteY6" fmla="*/ 2676525 h 3648075"/>
              <a:gd name="connsiteX7" fmla="*/ 1724025 w 1724025"/>
              <a:gd name="connsiteY7" fmla="*/ 0 h 3648075"/>
              <a:gd name="connsiteX8" fmla="*/ 962025 w 1724025"/>
              <a:gd name="connsiteY8" fmla="*/ 0 h 3648075"/>
              <a:gd name="connsiteX0" fmla="*/ 962025 w 1724025"/>
              <a:gd name="connsiteY0" fmla="*/ 0 h 3648075"/>
              <a:gd name="connsiteX1" fmla="*/ 962025 w 1724025"/>
              <a:gd name="connsiteY1" fmla="*/ 2809875 h 3648075"/>
              <a:gd name="connsiteX2" fmla="*/ 781050 w 1724025"/>
              <a:gd name="connsiteY2" fmla="*/ 3190875 h 3648075"/>
              <a:gd name="connsiteX3" fmla="*/ 0 w 1724025"/>
              <a:gd name="connsiteY3" fmla="*/ 3648075 h 3648075"/>
              <a:gd name="connsiteX4" fmla="*/ 1133475 w 1724025"/>
              <a:gd name="connsiteY4" fmla="*/ 3648075 h 3648075"/>
              <a:gd name="connsiteX5" fmla="*/ 1533525 w 1724025"/>
              <a:gd name="connsiteY5" fmla="*/ 3190875 h 3648075"/>
              <a:gd name="connsiteX6" fmla="*/ 1724025 w 1724025"/>
              <a:gd name="connsiteY6" fmla="*/ 2676525 h 3648075"/>
              <a:gd name="connsiteX7" fmla="*/ 1724025 w 1724025"/>
              <a:gd name="connsiteY7" fmla="*/ 0 h 3648075"/>
              <a:gd name="connsiteX8" fmla="*/ 962025 w 1724025"/>
              <a:gd name="connsiteY8" fmla="*/ 0 h 3648075"/>
              <a:gd name="connsiteX0" fmla="*/ 962025 w 1724025"/>
              <a:gd name="connsiteY0" fmla="*/ 0 h 3648075"/>
              <a:gd name="connsiteX1" fmla="*/ 962025 w 1724025"/>
              <a:gd name="connsiteY1" fmla="*/ 2809875 h 3648075"/>
              <a:gd name="connsiteX2" fmla="*/ 781050 w 1724025"/>
              <a:gd name="connsiteY2" fmla="*/ 3190875 h 3648075"/>
              <a:gd name="connsiteX3" fmla="*/ 0 w 1724025"/>
              <a:gd name="connsiteY3" fmla="*/ 3648075 h 3648075"/>
              <a:gd name="connsiteX4" fmla="*/ 1133475 w 1724025"/>
              <a:gd name="connsiteY4" fmla="*/ 3648075 h 3648075"/>
              <a:gd name="connsiteX5" fmla="*/ 1533525 w 1724025"/>
              <a:gd name="connsiteY5" fmla="*/ 3190875 h 3648075"/>
              <a:gd name="connsiteX6" fmla="*/ 1724025 w 1724025"/>
              <a:gd name="connsiteY6" fmla="*/ 2676525 h 3648075"/>
              <a:gd name="connsiteX7" fmla="*/ 1724025 w 1724025"/>
              <a:gd name="connsiteY7" fmla="*/ 0 h 3648075"/>
              <a:gd name="connsiteX8" fmla="*/ 962025 w 1724025"/>
              <a:gd name="connsiteY8" fmla="*/ 0 h 3648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4025" h="3648075">
                <a:moveTo>
                  <a:pt x="962025" y="0"/>
                </a:moveTo>
                <a:lnTo>
                  <a:pt x="962025" y="2809875"/>
                </a:lnTo>
                <a:cubicBezTo>
                  <a:pt x="963612" y="2939256"/>
                  <a:pt x="943769" y="3085306"/>
                  <a:pt x="781050" y="3190875"/>
                </a:cubicBezTo>
                <a:lnTo>
                  <a:pt x="0" y="3648075"/>
                </a:lnTo>
                <a:lnTo>
                  <a:pt x="1133475" y="3648075"/>
                </a:lnTo>
                <a:lnTo>
                  <a:pt x="1533525" y="3190875"/>
                </a:lnTo>
                <a:cubicBezTo>
                  <a:pt x="1699418" y="3005137"/>
                  <a:pt x="1708151" y="2967038"/>
                  <a:pt x="1724025" y="2676525"/>
                </a:cubicBezTo>
                <a:lnTo>
                  <a:pt x="1724025" y="0"/>
                </a:lnTo>
                <a:lnTo>
                  <a:pt x="962025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</a:t>
            </a:r>
          </a:p>
        </p:txBody>
      </p:sp>
      <p:sp>
        <p:nvSpPr>
          <p:cNvPr id="41" name="Freeform 40"/>
          <p:cNvSpPr/>
          <p:nvPr/>
        </p:nvSpPr>
        <p:spPr>
          <a:xfrm>
            <a:off x="3838575" y="509270"/>
            <a:ext cx="1581150" cy="4089400"/>
          </a:xfrm>
          <a:custGeom>
            <a:avLst/>
            <a:gdLst>
              <a:gd name="connsiteX0" fmla="*/ 581025 w 1295400"/>
              <a:gd name="connsiteY0" fmla="*/ 9525 h 4086225"/>
              <a:gd name="connsiteX1" fmla="*/ 581025 w 1295400"/>
              <a:gd name="connsiteY1" fmla="*/ 3200400 h 4086225"/>
              <a:gd name="connsiteX2" fmla="*/ 438150 w 1295400"/>
              <a:gd name="connsiteY2" fmla="*/ 3600450 h 4086225"/>
              <a:gd name="connsiteX3" fmla="*/ 0 w 1295400"/>
              <a:gd name="connsiteY3" fmla="*/ 4086225 h 4086225"/>
              <a:gd name="connsiteX4" fmla="*/ 1038225 w 1295400"/>
              <a:gd name="connsiteY4" fmla="*/ 4086225 h 4086225"/>
              <a:gd name="connsiteX5" fmla="*/ 1209675 w 1295400"/>
              <a:gd name="connsiteY5" fmla="*/ 3590925 h 4086225"/>
              <a:gd name="connsiteX6" fmla="*/ 1295400 w 1295400"/>
              <a:gd name="connsiteY6" fmla="*/ 3105150 h 4086225"/>
              <a:gd name="connsiteX7" fmla="*/ 1295400 w 1295400"/>
              <a:gd name="connsiteY7" fmla="*/ 0 h 4086225"/>
              <a:gd name="connsiteX8" fmla="*/ 581025 w 1295400"/>
              <a:gd name="connsiteY8" fmla="*/ 9525 h 4086225"/>
              <a:gd name="connsiteX0" fmla="*/ 581025 w 1295400"/>
              <a:gd name="connsiteY0" fmla="*/ 0 h 4089400"/>
              <a:gd name="connsiteX1" fmla="*/ 581025 w 1295400"/>
              <a:gd name="connsiteY1" fmla="*/ 3203575 h 4089400"/>
              <a:gd name="connsiteX2" fmla="*/ 438150 w 1295400"/>
              <a:gd name="connsiteY2" fmla="*/ 3603625 h 4089400"/>
              <a:gd name="connsiteX3" fmla="*/ 0 w 1295400"/>
              <a:gd name="connsiteY3" fmla="*/ 4089400 h 4089400"/>
              <a:gd name="connsiteX4" fmla="*/ 1038225 w 1295400"/>
              <a:gd name="connsiteY4" fmla="*/ 4089400 h 4089400"/>
              <a:gd name="connsiteX5" fmla="*/ 1209675 w 1295400"/>
              <a:gd name="connsiteY5" fmla="*/ 3594100 h 4089400"/>
              <a:gd name="connsiteX6" fmla="*/ 1295400 w 1295400"/>
              <a:gd name="connsiteY6" fmla="*/ 3108325 h 4089400"/>
              <a:gd name="connsiteX7" fmla="*/ 1295400 w 1295400"/>
              <a:gd name="connsiteY7" fmla="*/ 3175 h 4089400"/>
              <a:gd name="connsiteX8" fmla="*/ 581025 w 1295400"/>
              <a:gd name="connsiteY8" fmla="*/ 0 h 4089400"/>
              <a:gd name="connsiteX0" fmla="*/ 581025 w 1295400"/>
              <a:gd name="connsiteY0" fmla="*/ 0 h 4089400"/>
              <a:gd name="connsiteX1" fmla="*/ 581025 w 1295400"/>
              <a:gd name="connsiteY1" fmla="*/ 3203575 h 4089400"/>
              <a:gd name="connsiteX2" fmla="*/ 438150 w 1295400"/>
              <a:gd name="connsiteY2" fmla="*/ 3603625 h 4089400"/>
              <a:gd name="connsiteX3" fmla="*/ 0 w 1295400"/>
              <a:gd name="connsiteY3" fmla="*/ 4089400 h 4089400"/>
              <a:gd name="connsiteX4" fmla="*/ 1019081 w 1295400"/>
              <a:gd name="connsiteY4" fmla="*/ 4086225 h 4089400"/>
              <a:gd name="connsiteX5" fmla="*/ 1209675 w 1295400"/>
              <a:gd name="connsiteY5" fmla="*/ 3594100 h 4089400"/>
              <a:gd name="connsiteX6" fmla="*/ 1295400 w 1295400"/>
              <a:gd name="connsiteY6" fmla="*/ 3108325 h 4089400"/>
              <a:gd name="connsiteX7" fmla="*/ 1295400 w 1295400"/>
              <a:gd name="connsiteY7" fmla="*/ 3175 h 4089400"/>
              <a:gd name="connsiteX8" fmla="*/ 581025 w 1295400"/>
              <a:gd name="connsiteY8" fmla="*/ 0 h 4089400"/>
              <a:gd name="connsiteX0" fmla="*/ 581025 w 1295400"/>
              <a:gd name="connsiteY0" fmla="*/ 0 h 4089400"/>
              <a:gd name="connsiteX1" fmla="*/ 581025 w 1295400"/>
              <a:gd name="connsiteY1" fmla="*/ 3203575 h 4089400"/>
              <a:gd name="connsiteX2" fmla="*/ 425387 w 1295400"/>
              <a:gd name="connsiteY2" fmla="*/ 3594100 h 4089400"/>
              <a:gd name="connsiteX3" fmla="*/ 0 w 1295400"/>
              <a:gd name="connsiteY3" fmla="*/ 4089400 h 4089400"/>
              <a:gd name="connsiteX4" fmla="*/ 1019081 w 1295400"/>
              <a:gd name="connsiteY4" fmla="*/ 4086225 h 4089400"/>
              <a:gd name="connsiteX5" fmla="*/ 1209675 w 1295400"/>
              <a:gd name="connsiteY5" fmla="*/ 3594100 h 4089400"/>
              <a:gd name="connsiteX6" fmla="*/ 1295400 w 1295400"/>
              <a:gd name="connsiteY6" fmla="*/ 3108325 h 4089400"/>
              <a:gd name="connsiteX7" fmla="*/ 1295400 w 1295400"/>
              <a:gd name="connsiteY7" fmla="*/ 3175 h 4089400"/>
              <a:gd name="connsiteX8" fmla="*/ 581025 w 1295400"/>
              <a:gd name="connsiteY8" fmla="*/ 0 h 4089400"/>
              <a:gd name="connsiteX0" fmla="*/ 584216 w 1298591"/>
              <a:gd name="connsiteY0" fmla="*/ 0 h 4089400"/>
              <a:gd name="connsiteX1" fmla="*/ 584216 w 1298591"/>
              <a:gd name="connsiteY1" fmla="*/ 3203575 h 4089400"/>
              <a:gd name="connsiteX2" fmla="*/ 428578 w 1298591"/>
              <a:gd name="connsiteY2" fmla="*/ 3594100 h 4089400"/>
              <a:gd name="connsiteX3" fmla="*/ 0 w 1298591"/>
              <a:gd name="connsiteY3" fmla="*/ 4089400 h 4089400"/>
              <a:gd name="connsiteX4" fmla="*/ 1022272 w 1298591"/>
              <a:gd name="connsiteY4" fmla="*/ 4086225 h 4089400"/>
              <a:gd name="connsiteX5" fmla="*/ 1212866 w 1298591"/>
              <a:gd name="connsiteY5" fmla="*/ 3594100 h 4089400"/>
              <a:gd name="connsiteX6" fmla="*/ 1298591 w 1298591"/>
              <a:gd name="connsiteY6" fmla="*/ 3108325 h 4089400"/>
              <a:gd name="connsiteX7" fmla="*/ 1298591 w 1298591"/>
              <a:gd name="connsiteY7" fmla="*/ 3175 h 4089400"/>
              <a:gd name="connsiteX8" fmla="*/ 584216 w 1298591"/>
              <a:gd name="connsiteY8" fmla="*/ 0 h 4089400"/>
              <a:gd name="connsiteX0" fmla="*/ 584216 w 1298591"/>
              <a:gd name="connsiteY0" fmla="*/ 0 h 4089400"/>
              <a:gd name="connsiteX1" fmla="*/ 584216 w 1298591"/>
              <a:gd name="connsiteY1" fmla="*/ 3203575 h 4089400"/>
              <a:gd name="connsiteX2" fmla="*/ 428578 w 1298591"/>
              <a:gd name="connsiteY2" fmla="*/ 3594100 h 4089400"/>
              <a:gd name="connsiteX3" fmla="*/ 0 w 1298591"/>
              <a:gd name="connsiteY3" fmla="*/ 4089400 h 4089400"/>
              <a:gd name="connsiteX4" fmla="*/ 1022272 w 1298591"/>
              <a:gd name="connsiteY4" fmla="*/ 4086225 h 4089400"/>
              <a:gd name="connsiteX5" fmla="*/ 1212866 w 1298591"/>
              <a:gd name="connsiteY5" fmla="*/ 3594100 h 4089400"/>
              <a:gd name="connsiteX6" fmla="*/ 1298591 w 1298591"/>
              <a:gd name="connsiteY6" fmla="*/ 3108325 h 4089400"/>
              <a:gd name="connsiteX7" fmla="*/ 1298591 w 1298591"/>
              <a:gd name="connsiteY7" fmla="*/ 3175 h 4089400"/>
              <a:gd name="connsiteX8" fmla="*/ 584216 w 1298591"/>
              <a:gd name="connsiteY8" fmla="*/ 0 h 4089400"/>
              <a:gd name="connsiteX0" fmla="*/ 584216 w 1298591"/>
              <a:gd name="connsiteY0" fmla="*/ 0 h 4089400"/>
              <a:gd name="connsiteX1" fmla="*/ 584216 w 1298591"/>
              <a:gd name="connsiteY1" fmla="*/ 3203575 h 4089400"/>
              <a:gd name="connsiteX2" fmla="*/ 428578 w 1298591"/>
              <a:gd name="connsiteY2" fmla="*/ 3594100 h 4089400"/>
              <a:gd name="connsiteX3" fmla="*/ 0 w 1298591"/>
              <a:gd name="connsiteY3" fmla="*/ 4089400 h 4089400"/>
              <a:gd name="connsiteX4" fmla="*/ 1022272 w 1298591"/>
              <a:gd name="connsiteY4" fmla="*/ 4086225 h 4089400"/>
              <a:gd name="connsiteX5" fmla="*/ 1212866 w 1298591"/>
              <a:gd name="connsiteY5" fmla="*/ 3594100 h 4089400"/>
              <a:gd name="connsiteX6" fmla="*/ 1298591 w 1298591"/>
              <a:gd name="connsiteY6" fmla="*/ 3108325 h 4089400"/>
              <a:gd name="connsiteX7" fmla="*/ 1298591 w 1298591"/>
              <a:gd name="connsiteY7" fmla="*/ 3175 h 4089400"/>
              <a:gd name="connsiteX8" fmla="*/ 584216 w 1298591"/>
              <a:gd name="connsiteY8" fmla="*/ 0 h 4089400"/>
              <a:gd name="connsiteX0" fmla="*/ 584216 w 1298723"/>
              <a:gd name="connsiteY0" fmla="*/ 0 h 4089400"/>
              <a:gd name="connsiteX1" fmla="*/ 584216 w 1298723"/>
              <a:gd name="connsiteY1" fmla="*/ 3203575 h 4089400"/>
              <a:gd name="connsiteX2" fmla="*/ 428578 w 1298723"/>
              <a:gd name="connsiteY2" fmla="*/ 3594100 h 4089400"/>
              <a:gd name="connsiteX3" fmla="*/ 0 w 1298723"/>
              <a:gd name="connsiteY3" fmla="*/ 4089400 h 4089400"/>
              <a:gd name="connsiteX4" fmla="*/ 1022272 w 1298723"/>
              <a:gd name="connsiteY4" fmla="*/ 4086225 h 4089400"/>
              <a:gd name="connsiteX5" fmla="*/ 1212866 w 1298723"/>
              <a:gd name="connsiteY5" fmla="*/ 3594100 h 4089400"/>
              <a:gd name="connsiteX6" fmla="*/ 1298591 w 1298723"/>
              <a:gd name="connsiteY6" fmla="*/ 3108325 h 4089400"/>
              <a:gd name="connsiteX7" fmla="*/ 1298591 w 1298723"/>
              <a:gd name="connsiteY7" fmla="*/ 3175 h 4089400"/>
              <a:gd name="connsiteX8" fmla="*/ 584216 w 1298723"/>
              <a:gd name="connsiteY8" fmla="*/ 0 h 4089400"/>
              <a:gd name="connsiteX0" fmla="*/ 584216 w 1299003"/>
              <a:gd name="connsiteY0" fmla="*/ 0 h 4089400"/>
              <a:gd name="connsiteX1" fmla="*/ 584216 w 1299003"/>
              <a:gd name="connsiteY1" fmla="*/ 3203575 h 4089400"/>
              <a:gd name="connsiteX2" fmla="*/ 428578 w 1299003"/>
              <a:gd name="connsiteY2" fmla="*/ 3594100 h 4089400"/>
              <a:gd name="connsiteX3" fmla="*/ 0 w 1299003"/>
              <a:gd name="connsiteY3" fmla="*/ 4089400 h 4089400"/>
              <a:gd name="connsiteX4" fmla="*/ 1022272 w 1299003"/>
              <a:gd name="connsiteY4" fmla="*/ 4086225 h 4089400"/>
              <a:gd name="connsiteX5" fmla="*/ 1212866 w 1299003"/>
              <a:gd name="connsiteY5" fmla="*/ 3594100 h 4089400"/>
              <a:gd name="connsiteX6" fmla="*/ 1298591 w 1299003"/>
              <a:gd name="connsiteY6" fmla="*/ 3108325 h 4089400"/>
              <a:gd name="connsiteX7" fmla="*/ 1298591 w 1299003"/>
              <a:gd name="connsiteY7" fmla="*/ 3175 h 4089400"/>
              <a:gd name="connsiteX8" fmla="*/ 584216 w 1299003"/>
              <a:gd name="connsiteY8" fmla="*/ 0 h 408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9003" h="4089400">
                <a:moveTo>
                  <a:pt x="584216" y="0"/>
                </a:moveTo>
                <a:lnTo>
                  <a:pt x="584216" y="3203575"/>
                </a:lnTo>
                <a:cubicBezTo>
                  <a:pt x="567434" y="3390900"/>
                  <a:pt x="544270" y="3482975"/>
                  <a:pt x="428578" y="3594100"/>
                </a:cubicBezTo>
                <a:lnTo>
                  <a:pt x="0" y="4089400"/>
                </a:lnTo>
                <a:lnTo>
                  <a:pt x="1022272" y="4086225"/>
                </a:lnTo>
                <a:lnTo>
                  <a:pt x="1212866" y="3594100"/>
                </a:lnTo>
                <a:cubicBezTo>
                  <a:pt x="1286110" y="3438525"/>
                  <a:pt x="1301922" y="3416300"/>
                  <a:pt x="1298591" y="3108325"/>
                </a:cubicBezTo>
                <a:lnTo>
                  <a:pt x="1298591" y="3175"/>
                </a:lnTo>
                <a:lnTo>
                  <a:pt x="584216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Freeform 41"/>
          <p:cNvSpPr/>
          <p:nvPr/>
        </p:nvSpPr>
        <p:spPr>
          <a:xfrm flipH="1">
            <a:off x="7623176" y="950596"/>
            <a:ext cx="2100263" cy="3648075"/>
          </a:xfrm>
          <a:custGeom>
            <a:avLst/>
            <a:gdLst>
              <a:gd name="connsiteX0" fmla="*/ 962025 w 1724025"/>
              <a:gd name="connsiteY0" fmla="*/ 0 h 3648075"/>
              <a:gd name="connsiteX1" fmla="*/ 962025 w 1724025"/>
              <a:gd name="connsiteY1" fmla="*/ 2809875 h 3648075"/>
              <a:gd name="connsiteX2" fmla="*/ 781050 w 1724025"/>
              <a:gd name="connsiteY2" fmla="*/ 3190875 h 3648075"/>
              <a:gd name="connsiteX3" fmla="*/ 0 w 1724025"/>
              <a:gd name="connsiteY3" fmla="*/ 3648075 h 3648075"/>
              <a:gd name="connsiteX4" fmla="*/ 1133475 w 1724025"/>
              <a:gd name="connsiteY4" fmla="*/ 3648075 h 3648075"/>
              <a:gd name="connsiteX5" fmla="*/ 1533525 w 1724025"/>
              <a:gd name="connsiteY5" fmla="*/ 3190875 h 3648075"/>
              <a:gd name="connsiteX6" fmla="*/ 1724025 w 1724025"/>
              <a:gd name="connsiteY6" fmla="*/ 2676525 h 3648075"/>
              <a:gd name="connsiteX7" fmla="*/ 1724025 w 1724025"/>
              <a:gd name="connsiteY7" fmla="*/ 0 h 3648075"/>
              <a:gd name="connsiteX8" fmla="*/ 962025 w 1724025"/>
              <a:gd name="connsiteY8" fmla="*/ 0 h 3648075"/>
              <a:gd name="connsiteX0" fmla="*/ 962025 w 1724025"/>
              <a:gd name="connsiteY0" fmla="*/ 0 h 3648075"/>
              <a:gd name="connsiteX1" fmla="*/ 962025 w 1724025"/>
              <a:gd name="connsiteY1" fmla="*/ 2809875 h 3648075"/>
              <a:gd name="connsiteX2" fmla="*/ 781050 w 1724025"/>
              <a:gd name="connsiteY2" fmla="*/ 3190875 h 3648075"/>
              <a:gd name="connsiteX3" fmla="*/ 0 w 1724025"/>
              <a:gd name="connsiteY3" fmla="*/ 3648075 h 3648075"/>
              <a:gd name="connsiteX4" fmla="*/ 1133475 w 1724025"/>
              <a:gd name="connsiteY4" fmla="*/ 3648075 h 3648075"/>
              <a:gd name="connsiteX5" fmla="*/ 1533525 w 1724025"/>
              <a:gd name="connsiteY5" fmla="*/ 3190875 h 3648075"/>
              <a:gd name="connsiteX6" fmla="*/ 1724025 w 1724025"/>
              <a:gd name="connsiteY6" fmla="*/ 2676525 h 3648075"/>
              <a:gd name="connsiteX7" fmla="*/ 1724025 w 1724025"/>
              <a:gd name="connsiteY7" fmla="*/ 0 h 3648075"/>
              <a:gd name="connsiteX8" fmla="*/ 962025 w 1724025"/>
              <a:gd name="connsiteY8" fmla="*/ 0 h 3648075"/>
              <a:gd name="connsiteX0" fmla="*/ 962025 w 1724025"/>
              <a:gd name="connsiteY0" fmla="*/ 0 h 3648075"/>
              <a:gd name="connsiteX1" fmla="*/ 962025 w 1724025"/>
              <a:gd name="connsiteY1" fmla="*/ 2809875 h 3648075"/>
              <a:gd name="connsiteX2" fmla="*/ 781050 w 1724025"/>
              <a:gd name="connsiteY2" fmla="*/ 3190875 h 3648075"/>
              <a:gd name="connsiteX3" fmla="*/ 0 w 1724025"/>
              <a:gd name="connsiteY3" fmla="*/ 3648075 h 3648075"/>
              <a:gd name="connsiteX4" fmla="*/ 1133475 w 1724025"/>
              <a:gd name="connsiteY4" fmla="*/ 3648075 h 3648075"/>
              <a:gd name="connsiteX5" fmla="*/ 1533525 w 1724025"/>
              <a:gd name="connsiteY5" fmla="*/ 3190875 h 3648075"/>
              <a:gd name="connsiteX6" fmla="*/ 1724025 w 1724025"/>
              <a:gd name="connsiteY6" fmla="*/ 2676525 h 3648075"/>
              <a:gd name="connsiteX7" fmla="*/ 1724025 w 1724025"/>
              <a:gd name="connsiteY7" fmla="*/ 0 h 3648075"/>
              <a:gd name="connsiteX8" fmla="*/ 962025 w 1724025"/>
              <a:gd name="connsiteY8" fmla="*/ 0 h 3648075"/>
              <a:gd name="connsiteX0" fmla="*/ 962025 w 1724025"/>
              <a:gd name="connsiteY0" fmla="*/ 0 h 3648075"/>
              <a:gd name="connsiteX1" fmla="*/ 962025 w 1724025"/>
              <a:gd name="connsiteY1" fmla="*/ 2809875 h 3648075"/>
              <a:gd name="connsiteX2" fmla="*/ 781050 w 1724025"/>
              <a:gd name="connsiteY2" fmla="*/ 3190875 h 3648075"/>
              <a:gd name="connsiteX3" fmla="*/ 0 w 1724025"/>
              <a:gd name="connsiteY3" fmla="*/ 3648075 h 3648075"/>
              <a:gd name="connsiteX4" fmla="*/ 1133475 w 1724025"/>
              <a:gd name="connsiteY4" fmla="*/ 3648075 h 3648075"/>
              <a:gd name="connsiteX5" fmla="*/ 1533525 w 1724025"/>
              <a:gd name="connsiteY5" fmla="*/ 3190875 h 3648075"/>
              <a:gd name="connsiteX6" fmla="*/ 1724025 w 1724025"/>
              <a:gd name="connsiteY6" fmla="*/ 2676525 h 3648075"/>
              <a:gd name="connsiteX7" fmla="*/ 1724025 w 1724025"/>
              <a:gd name="connsiteY7" fmla="*/ 0 h 3648075"/>
              <a:gd name="connsiteX8" fmla="*/ 962025 w 1724025"/>
              <a:gd name="connsiteY8" fmla="*/ 0 h 3648075"/>
              <a:gd name="connsiteX0" fmla="*/ 962025 w 1724025"/>
              <a:gd name="connsiteY0" fmla="*/ 0 h 3648075"/>
              <a:gd name="connsiteX1" fmla="*/ 962025 w 1724025"/>
              <a:gd name="connsiteY1" fmla="*/ 2809875 h 3648075"/>
              <a:gd name="connsiteX2" fmla="*/ 781050 w 1724025"/>
              <a:gd name="connsiteY2" fmla="*/ 3190875 h 3648075"/>
              <a:gd name="connsiteX3" fmla="*/ 0 w 1724025"/>
              <a:gd name="connsiteY3" fmla="*/ 3648075 h 3648075"/>
              <a:gd name="connsiteX4" fmla="*/ 1133475 w 1724025"/>
              <a:gd name="connsiteY4" fmla="*/ 3648075 h 3648075"/>
              <a:gd name="connsiteX5" fmla="*/ 1533525 w 1724025"/>
              <a:gd name="connsiteY5" fmla="*/ 3190875 h 3648075"/>
              <a:gd name="connsiteX6" fmla="*/ 1724025 w 1724025"/>
              <a:gd name="connsiteY6" fmla="*/ 2676525 h 3648075"/>
              <a:gd name="connsiteX7" fmla="*/ 1724025 w 1724025"/>
              <a:gd name="connsiteY7" fmla="*/ 0 h 3648075"/>
              <a:gd name="connsiteX8" fmla="*/ 962025 w 1724025"/>
              <a:gd name="connsiteY8" fmla="*/ 0 h 3648075"/>
              <a:gd name="connsiteX0" fmla="*/ 962025 w 1724025"/>
              <a:gd name="connsiteY0" fmla="*/ 0 h 3648075"/>
              <a:gd name="connsiteX1" fmla="*/ 962025 w 1724025"/>
              <a:gd name="connsiteY1" fmla="*/ 2809875 h 3648075"/>
              <a:gd name="connsiteX2" fmla="*/ 781050 w 1724025"/>
              <a:gd name="connsiteY2" fmla="*/ 3190875 h 3648075"/>
              <a:gd name="connsiteX3" fmla="*/ 0 w 1724025"/>
              <a:gd name="connsiteY3" fmla="*/ 3648075 h 3648075"/>
              <a:gd name="connsiteX4" fmla="*/ 1133475 w 1724025"/>
              <a:gd name="connsiteY4" fmla="*/ 3648075 h 3648075"/>
              <a:gd name="connsiteX5" fmla="*/ 1533525 w 1724025"/>
              <a:gd name="connsiteY5" fmla="*/ 3190875 h 3648075"/>
              <a:gd name="connsiteX6" fmla="*/ 1724025 w 1724025"/>
              <a:gd name="connsiteY6" fmla="*/ 2676525 h 3648075"/>
              <a:gd name="connsiteX7" fmla="*/ 1724025 w 1724025"/>
              <a:gd name="connsiteY7" fmla="*/ 0 h 3648075"/>
              <a:gd name="connsiteX8" fmla="*/ 962025 w 1724025"/>
              <a:gd name="connsiteY8" fmla="*/ 0 h 3648075"/>
              <a:gd name="connsiteX0" fmla="*/ 962025 w 1724025"/>
              <a:gd name="connsiteY0" fmla="*/ 0 h 3648075"/>
              <a:gd name="connsiteX1" fmla="*/ 962025 w 1724025"/>
              <a:gd name="connsiteY1" fmla="*/ 2809875 h 3648075"/>
              <a:gd name="connsiteX2" fmla="*/ 781050 w 1724025"/>
              <a:gd name="connsiteY2" fmla="*/ 3190875 h 3648075"/>
              <a:gd name="connsiteX3" fmla="*/ 0 w 1724025"/>
              <a:gd name="connsiteY3" fmla="*/ 3648075 h 3648075"/>
              <a:gd name="connsiteX4" fmla="*/ 1133475 w 1724025"/>
              <a:gd name="connsiteY4" fmla="*/ 3648075 h 3648075"/>
              <a:gd name="connsiteX5" fmla="*/ 1533525 w 1724025"/>
              <a:gd name="connsiteY5" fmla="*/ 3190875 h 3648075"/>
              <a:gd name="connsiteX6" fmla="*/ 1724025 w 1724025"/>
              <a:gd name="connsiteY6" fmla="*/ 2676525 h 3648075"/>
              <a:gd name="connsiteX7" fmla="*/ 1724025 w 1724025"/>
              <a:gd name="connsiteY7" fmla="*/ 0 h 3648075"/>
              <a:gd name="connsiteX8" fmla="*/ 962025 w 1724025"/>
              <a:gd name="connsiteY8" fmla="*/ 0 h 3648075"/>
              <a:gd name="connsiteX0" fmla="*/ 962025 w 1724025"/>
              <a:gd name="connsiteY0" fmla="*/ 0 h 3648075"/>
              <a:gd name="connsiteX1" fmla="*/ 962025 w 1724025"/>
              <a:gd name="connsiteY1" fmla="*/ 2809875 h 3648075"/>
              <a:gd name="connsiteX2" fmla="*/ 781050 w 1724025"/>
              <a:gd name="connsiteY2" fmla="*/ 3190875 h 3648075"/>
              <a:gd name="connsiteX3" fmla="*/ 0 w 1724025"/>
              <a:gd name="connsiteY3" fmla="*/ 3648075 h 3648075"/>
              <a:gd name="connsiteX4" fmla="*/ 1133475 w 1724025"/>
              <a:gd name="connsiteY4" fmla="*/ 3648075 h 3648075"/>
              <a:gd name="connsiteX5" fmla="*/ 1533525 w 1724025"/>
              <a:gd name="connsiteY5" fmla="*/ 3190875 h 3648075"/>
              <a:gd name="connsiteX6" fmla="*/ 1724025 w 1724025"/>
              <a:gd name="connsiteY6" fmla="*/ 2676525 h 3648075"/>
              <a:gd name="connsiteX7" fmla="*/ 1724025 w 1724025"/>
              <a:gd name="connsiteY7" fmla="*/ 0 h 3648075"/>
              <a:gd name="connsiteX8" fmla="*/ 962025 w 1724025"/>
              <a:gd name="connsiteY8" fmla="*/ 0 h 3648075"/>
              <a:gd name="connsiteX0" fmla="*/ 962025 w 1724025"/>
              <a:gd name="connsiteY0" fmla="*/ 0 h 3648075"/>
              <a:gd name="connsiteX1" fmla="*/ 962025 w 1724025"/>
              <a:gd name="connsiteY1" fmla="*/ 2809875 h 3648075"/>
              <a:gd name="connsiteX2" fmla="*/ 781050 w 1724025"/>
              <a:gd name="connsiteY2" fmla="*/ 3190875 h 3648075"/>
              <a:gd name="connsiteX3" fmla="*/ 0 w 1724025"/>
              <a:gd name="connsiteY3" fmla="*/ 3648075 h 3648075"/>
              <a:gd name="connsiteX4" fmla="*/ 1133475 w 1724025"/>
              <a:gd name="connsiteY4" fmla="*/ 3648075 h 3648075"/>
              <a:gd name="connsiteX5" fmla="*/ 1533525 w 1724025"/>
              <a:gd name="connsiteY5" fmla="*/ 3190875 h 3648075"/>
              <a:gd name="connsiteX6" fmla="*/ 1724025 w 1724025"/>
              <a:gd name="connsiteY6" fmla="*/ 2676525 h 3648075"/>
              <a:gd name="connsiteX7" fmla="*/ 1724025 w 1724025"/>
              <a:gd name="connsiteY7" fmla="*/ 0 h 3648075"/>
              <a:gd name="connsiteX8" fmla="*/ 962025 w 1724025"/>
              <a:gd name="connsiteY8" fmla="*/ 0 h 3648075"/>
              <a:gd name="connsiteX0" fmla="*/ 962025 w 1724025"/>
              <a:gd name="connsiteY0" fmla="*/ 0 h 3648075"/>
              <a:gd name="connsiteX1" fmla="*/ 962025 w 1724025"/>
              <a:gd name="connsiteY1" fmla="*/ 2809875 h 3648075"/>
              <a:gd name="connsiteX2" fmla="*/ 781050 w 1724025"/>
              <a:gd name="connsiteY2" fmla="*/ 3190875 h 3648075"/>
              <a:gd name="connsiteX3" fmla="*/ 0 w 1724025"/>
              <a:gd name="connsiteY3" fmla="*/ 3648075 h 3648075"/>
              <a:gd name="connsiteX4" fmla="*/ 1133475 w 1724025"/>
              <a:gd name="connsiteY4" fmla="*/ 3648075 h 3648075"/>
              <a:gd name="connsiteX5" fmla="*/ 1533525 w 1724025"/>
              <a:gd name="connsiteY5" fmla="*/ 3190875 h 3648075"/>
              <a:gd name="connsiteX6" fmla="*/ 1724025 w 1724025"/>
              <a:gd name="connsiteY6" fmla="*/ 2676525 h 3648075"/>
              <a:gd name="connsiteX7" fmla="*/ 1724025 w 1724025"/>
              <a:gd name="connsiteY7" fmla="*/ 0 h 3648075"/>
              <a:gd name="connsiteX8" fmla="*/ 962025 w 1724025"/>
              <a:gd name="connsiteY8" fmla="*/ 0 h 3648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4025" h="3648075">
                <a:moveTo>
                  <a:pt x="962025" y="0"/>
                </a:moveTo>
                <a:lnTo>
                  <a:pt x="962025" y="2809875"/>
                </a:lnTo>
                <a:cubicBezTo>
                  <a:pt x="963612" y="2939256"/>
                  <a:pt x="943769" y="3085306"/>
                  <a:pt x="781050" y="3190875"/>
                </a:cubicBezTo>
                <a:lnTo>
                  <a:pt x="0" y="3648075"/>
                </a:lnTo>
                <a:lnTo>
                  <a:pt x="1133475" y="3648075"/>
                </a:lnTo>
                <a:lnTo>
                  <a:pt x="1533525" y="3190875"/>
                </a:lnTo>
                <a:cubicBezTo>
                  <a:pt x="1699418" y="3005137"/>
                  <a:pt x="1708151" y="2967038"/>
                  <a:pt x="1724025" y="2676525"/>
                </a:cubicBezTo>
                <a:lnTo>
                  <a:pt x="1724025" y="0"/>
                </a:lnTo>
                <a:lnTo>
                  <a:pt x="962025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</a:t>
            </a:r>
          </a:p>
        </p:txBody>
      </p:sp>
      <p:sp>
        <p:nvSpPr>
          <p:cNvPr id="43" name="Freeform 42"/>
          <p:cNvSpPr/>
          <p:nvPr/>
        </p:nvSpPr>
        <p:spPr>
          <a:xfrm flipH="1">
            <a:off x="6767513" y="509270"/>
            <a:ext cx="1581150" cy="4089400"/>
          </a:xfrm>
          <a:custGeom>
            <a:avLst/>
            <a:gdLst>
              <a:gd name="connsiteX0" fmla="*/ 581025 w 1295400"/>
              <a:gd name="connsiteY0" fmla="*/ 9525 h 4086225"/>
              <a:gd name="connsiteX1" fmla="*/ 581025 w 1295400"/>
              <a:gd name="connsiteY1" fmla="*/ 3200400 h 4086225"/>
              <a:gd name="connsiteX2" fmla="*/ 438150 w 1295400"/>
              <a:gd name="connsiteY2" fmla="*/ 3600450 h 4086225"/>
              <a:gd name="connsiteX3" fmla="*/ 0 w 1295400"/>
              <a:gd name="connsiteY3" fmla="*/ 4086225 h 4086225"/>
              <a:gd name="connsiteX4" fmla="*/ 1038225 w 1295400"/>
              <a:gd name="connsiteY4" fmla="*/ 4086225 h 4086225"/>
              <a:gd name="connsiteX5" fmla="*/ 1209675 w 1295400"/>
              <a:gd name="connsiteY5" fmla="*/ 3590925 h 4086225"/>
              <a:gd name="connsiteX6" fmla="*/ 1295400 w 1295400"/>
              <a:gd name="connsiteY6" fmla="*/ 3105150 h 4086225"/>
              <a:gd name="connsiteX7" fmla="*/ 1295400 w 1295400"/>
              <a:gd name="connsiteY7" fmla="*/ 0 h 4086225"/>
              <a:gd name="connsiteX8" fmla="*/ 581025 w 1295400"/>
              <a:gd name="connsiteY8" fmla="*/ 9525 h 4086225"/>
              <a:gd name="connsiteX0" fmla="*/ 581025 w 1295400"/>
              <a:gd name="connsiteY0" fmla="*/ 0 h 4089400"/>
              <a:gd name="connsiteX1" fmla="*/ 581025 w 1295400"/>
              <a:gd name="connsiteY1" fmla="*/ 3203575 h 4089400"/>
              <a:gd name="connsiteX2" fmla="*/ 438150 w 1295400"/>
              <a:gd name="connsiteY2" fmla="*/ 3603625 h 4089400"/>
              <a:gd name="connsiteX3" fmla="*/ 0 w 1295400"/>
              <a:gd name="connsiteY3" fmla="*/ 4089400 h 4089400"/>
              <a:gd name="connsiteX4" fmla="*/ 1038225 w 1295400"/>
              <a:gd name="connsiteY4" fmla="*/ 4089400 h 4089400"/>
              <a:gd name="connsiteX5" fmla="*/ 1209675 w 1295400"/>
              <a:gd name="connsiteY5" fmla="*/ 3594100 h 4089400"/>
              <a:gd name="connsiteX6" fmla="*/ 1295400 w 1295400"/>
              <a:gd name="connsiteY6" fmla="*/ 3108325 h 4089400"/>
              <a:gd name="connsiteX7" fmla="*/ 1295400 w 1295400"/>
              <a:gd name="connsiteY7" fmla="*/ 3175 h 4089400"/>
              <a:gd name="connsiteX8" fmla="*/ 581025 w 1295400"/>
              <a:gd name="connsiteY8" fmla="*/ 0 h 4089400"/>
              <a:gd name="connsiteX0" fmla="*/ 581025 w 1295400"/>
              <a:gd name="connsiteY0" fmla="*/ 0 h 4089400"/>
              <a:gd name="connsiteX1" fmla="*/ 581025 w 1295400"/>
              <a:gd name="connsiteY1" fmla="*/ 3203575 h 4089400"/>
              <a:gd name="connsiteX2" fmla="*/ 438150 w 1295400"/>
              <a:gd name="connsiteY2" fmla="*/ 3603625 h 4089400"/>
              <a:gd name="connsiteX3" fmla="*/ 0 w 1295400"/>
              <a:gd name="connsiteY3" fmla="*/ 4089400 h 4089400"/>
              <a:gd name="connsiteX4" fmla="*/ 1019081 w 1295400"/>
              <a:gd name="connsiteY4" fmla="*/ 4086225 h 4089400"/>
              <a:gd name="connsiteX5" fmla="*/ 1209675 w 1295400"/>
              <a:gd name="connsiteY5" fmla="*/ 3594100 h 4089400"/>
              <a:gd name="connsiteX6" fmla="*/ 1295400 w 1295400"/>
              <a:gd name="connsiteY6" fmla="*/ 3108325 h 4089400"/>
              <a:gd name="connsiteX7" fmla="*/ 1295400 w 1295400"/>
              <a:gd name="connsiteY7" fmla="*/ 3175 h 4089400"/>
              <a:gd name="connsiteX8" fmla="*/ 581025 w 1295400"/>
              <a:gd name="connsiteY8" fmla="*/ 0 h 4089400"/>
              <a:gd name="connsiteX0" fmla="*/ 581025 w 1295400"/>
              <a:gd name="connsiteY0" fmla="*/ 0 h 4089400"/>
              <a:gd name="connsiteX1" fmla="*/ 581025 w 1295400"/>
              <a:gd name="connsiteY1" fmla="*/ 3203575 h 4089400"/>
              <a:gd name="connsiteX2" fmla="*/ 425387 w 1295400"/>
              <a:gd name="connsiteY2" fmla="*/ 3594100 h 4089400"/>
              <a:gd name="connsiteX3" fmla="*/ 0 w 1295400"/>
              <a:gd name="connsiteY3" fmla="*/ 4089400 h 4089400"/>
              <a:gd name="connsiteX4" fmla="*/ 1019081 w 1295400"/>
              <a:gd name="connsiteY4" fmla="*/ 4086225 h 4089400"/>
              <a:gd name="connsiteX5" fmla="*/ 1209675 w 1295400"/>
              <a:gd name="connsiteY5" fmla="*/ 3594100 h 4089400"/>
              <a:gd name="connsiteX6" fmla="*/ 1295400 w 1295400"/>
              <a:gd name="connsiteY6" fmla="*/ 3108325 h 4089400"/>
              <a:gd name="connsiteX7" fmla="*/ 1295400 w 1295400"/>
              <a:gd name="connsiteY7" fmla="*/ 3175 h 4089400"/>
              <a:gd name="connsiteX8" fmla="*/ 581025 w 1295400"/>
              <a:gd name="connsiteY8" fmla="*/ 0 h 4089400"/>
              <a:gd name="connsiteX0" fmla="*/ 584216 w 1298591"/>
              <a:gd name="connsiteY0" fmla="*/ 0 h 4089400"/>
              <a:gd name="connsiteX1" fmla="*/ 584216 w 1298591"/>
              <a:gd name="connsiteY1" fmla="*/ 3203575 h 4089400"/>
              <a:gd name="connsiteX2" fmla="*/ 428578 w 1298591"/>
              <a:gd name="connsiteY2" fmla="*/ 3594100 h 4089400"/>
              <a:gd name="connsiteX3" fmla="*/ 0 w 1298591"/>
              <a:gd name="connsiteY3" fmla="*/ 4089400 h 4089400"/>
              <a:gd name="connsiteX4" fmla="*/ 1022272 w 1298591"/>
              <a:gd name="connsiteY4" fmla="*/ 4086225 h 4089400"/>
              <a:gd name="connsiteX5" fmla="*/ 1212866 w 1298591"/>
              <a:gd name="connsiteY5" fmla="*/ 3594100 h 4089400"/>
              <a:gd name="connsiteX6" fmla="*/ 1298591 w 1298591"/>
              <a:gd name="connsiteY6" fmla="*/ 3108325 h 4089400"/>
              <a:gd name="connsiteX7" fmla="*/ 1298591 w 1298591"/>
              <a:gd name="connsiteY7" fmla="*/ 3175 h 4089400"/>
              <a:gd name="connsiteX8" fmla="*/ 584216 w 1298591"/>
              <a:gd name="connsiteY8" fmla="*/ 0 h 4089400"/>
              <a:gd name="connsiteX0" fmla="*/ 584216 w 1298591"/>
              <a:gd name="connsiteY0" fmla="*/ 0 h 4089400"/>
              <a:gd name="connsiteX1" fmla="*/ 584216 w 1298591"/>
              <a:gd name="connsiteY1" fmla="*/ 3203575 h 4089400"/>
              <a:gd name="connsiteX2" fmla="*/ 428578 w 1298591"/>
              <a:gd name="connsiteY2" fmla="*/ 3594100 h 4089400"/>
              <a:gd name="connsiteX3" fmla="*/ 0 w 1298591"/>
              <a:gd name="connsiteY3" fmla="*/ 4089400 h 4089400"/>
              <a:gd name="connsiteX4" fmla="*/ 1022272 w 1298591"/>
              <a:gd name="connsiteY4" fmla="*/ 4086225 h 4089400"/>
              <a:gd name="connsiteX5" fmla="*/ 1212866 w 1298591"/>
              <a:gd name="connsiteY5" fmla="*/ 3594100 h 4089400"/>
              <a:gd name="connsiteX6" fmla="*/ 1298591 w 1298591"/>
              <a:gd name="connsiteY6" fmla="*/ 3108325 h 4089400"/>
              <a:gd name="connsiteX7" fmla="*/ 1298591 w 1298591"/>
              <a:gd name="connsiteY7" fmla="*/ 3175 h 4089400"/>
              <a:gd name="connsiteX8" fmla="*/ 584216 w 1298591"/>
              <a:gd name="connsiteY8" fmla="*/ 0 h 4089400"/>
              <a:gd name="connsiteX0" fmla="*/ 584216 w 1298591"/>
              <a:gd name="connsiteY0" fmla="*/ 0 h 4089400"/>
              <a:gd name="connsiteX1" fmla="*/ 584216 w 1298591"/>
              <a:gd name="connsiteY1" fmla="*/ 3203575 h 4089400"/>
              <a:gd name="connsiteX2" fmla="*/ 428578 w 1298591"/>
              <a:gd name="connsiteY2" fmla="*/ 3594100 h 4089400"/>
              <a:gd name="connsiteX3" fmla="*/ 0 w 1298591"/>
              <a:gd name="connsiteY3" fmla="*/ 4089400 h 4089400"/>
              <a:gd name="connsiteX4" fmla="*/ 1022272 w 1298591"/>
              <a:gd name="connsiteY4" fmla="*/ 4086225 h 4089400"/>
              <a:gd name="connsiteX5" fmla="*/ 1212866 w 1298591"/>
              <a:gd name="connsiteY5" fmla="*/ 3594100 h 4089400"/>
              <a:gd name="connsiteX6" fmla="*/ 1298591 w 1298591"/>
              <a:gd name="connsiteY6" fmla="*/ 3108325 h 4089400"/>
              <a:gd name="connsiteX7" fmla="*/ 1298591 w 1298591"/>
              <a:gd name="connsiteY7" fmla="*/ 3175 h 4089400"/>
              <a:gd name="connsiteX8" fmla="*/ 584216 w 1298591"/>
              <a:gd name="connsiteY8" fmla="*/ 0 h 4089400"/>
              <a:gd name="connsiteX0" fmla="*/ 584216 w 1298723"/>
              <a:gd name="connsiteY0" fmla="*/ 0 h 4089400"/>
              <a:gd name="connsiteX1" fmla="*/ 584216 w 1298723"/>
              <a:gd name="connsiteY1" fmla="*/ 3203575 h 4089400"/>
              <a:gd name="connsiteX2" fmla="*/ 428578 w 1298723"/>
              <a:gd name="connsiteY2" fmla="*/ 3594100 h 4089400"/>
              <a:gd name="connsiteX3" fmla="*/ 0 w 1298723"/>
              <a:gd name="connsiteY3" fmla="*/ 4089400 h 4089400"/>
              <a:gd name="connsiteX4" fmla="*/ 1022272 w 1298723"/>
              <a:gd name="connsiteY4" fmla="*/ 4086225 h 4089400"/>
              <a:gd name="connsiteX5" fmla="*/ 1212866 w 1298723"/>
              <a:gd name="connsiteY5" fmla="*/ 3594100 h 4089400"/>
              <a:gd name="connsiteX6" fmla="*/ 1298591 w 1298723"/>
              <a:gd name="connsiteY6" fmla="*/ 3108325 h 4089400"/>
              <a:gd name="connsiteX7" fmla="*/ 1298591 w 1298723"/>
              <a:gd name="connsiteY7" fmla="*/ 3175 h 4089400"/>
              <a:gd name="connsiteX8" fmla="*/ 584216 w 1298723"/>
              <a:gd name="connsiteY8" fmla="*/ 0 h 4089400"/>
              <a:gd name="connsiteX0" fmla="*/ 584216 w 1299003"/>
              <a:gd name="connsiteY0" fmla="*/ 0 h 4089400"/>
              <a:gd name="connsiteX1" fmla="*/ 584216 w 1299003"/>
              <a:gd name="connsiteY1" fmla="*/ 3203575 h 4089400"/>
              <a:gd name="connsiteX2" fmla="*/ 428578 w 1299003"/>
              <a:gd name="connsiteY2" fmla="*/ 3594100 h 4089400"/>
              <a:gd name="connsiteX3" fmla="*/ 0 w 1299003"/>
              <a:gd name="connsiteY3" fmla="*/ 4089400 h 4089400"/>
              <a:gd name="connsiteX4" fmla="*/ 1022272 w 1299003"/>
              <a:gd name="connsiteY4" fmla="*/ 4086225 h 4089400"/>
              <a:gd name="connsiteX5" fmla="*/ 1212866 w 1299003"/>
              <a:gd name="connsiteY5" fmla="*/ 3594100 h 4089400"/>
              <a:gd name="connsiteX6" fmla="*/ 1298591 w 1299003"/>
              <a:gd name="connsiteY6" fmla="*/ 3108325 h 4089400"/>
              <a:gd name="connsiteX7" fmla="*/ 1298591 w 1299003"/>
              <a:gd name="connsiteY7" fmla="*/ 3175 h 4089400"/>
              <a:gd name="connsiteX8" fmla="*/ 584216 w 1299003"/>
              <a:gd name="connsiteY8" fmla="*/ 0 h 408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9003" h="4089400">
                <a:moveTo>
                  <a:pt x="584216" y="0"/>
                </a:moveTo>
                <a:lnTo>
                  <a:pt x="584216" y="3203575"/>
                </a:lnTo>
                <a:cubicBezTo>
                  <a:pt x="567434" y="3390900"/>
                  <a:pt x="544270" y="3482975"/>
                  <a:pt x="428578" y="3594100"/>
                </a:cubicBezTo>
                <a:lnTo>
                  <a:pt x="0" y="4089400"/>
                </a:lnTo>
                <a:lnTo>
                  <a:pt x="1022272" y="4086225"/>
                </a:lnTo>
                <a:lnTo>
                  <a:pt x="1212866" y="3594100"/>
                </a:lnTo>
                <a:cubicBezTo>
                  <a:pt x="1286110" y="3438525"/>
                  <a:pt x="1301922" y="3416300"/>
                  <a:pt x="1298591" y="3108325"/>
                </a:cubicBezTo>
                <a:lnTo>
                  <a:pt x="1298591" y="3175"/>
                </a:lnTo>
                <a:lnTo>
                  <a:pt x="584216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5083175" y="128271"/>
            <a:ext cx="2033588" cy="4473575"/>
          </a:xfrm>
          <a:custGeom>
            <a:avLst/>
            <a:gdLst>
              <a:gd name="connsiteX0" fmla="*/ 266700 w 1676400"/>
              <a:gd name="connsiteY0" fmla="*/ 0 h 4476750"/>
              <a:gd name="connsiteX1" fmla="*/ 1371600 w 1676400"/>
              <a:gd name="connsiteY1" fmla="*/ 0 h 4476750"/>
              <a:gd name="connsiteX2" fmla="*/ 1371600 w 1676400"/>
              <a:gd name="connsiteY2" fmla="*/ 3562350 h 4476750"/>
              <a:gd name="connsiteX3" fmla="*/ 1495425 w 1676400"/>
              <a:gd name="connsiteY3" fmla="*/ 4029075 h 4476750"/>
              <a:gd name="connsiteX4" fmla="*/ 1676400 w 1676400"/>
              <a:gd name="connsiteY4" fmla="*/ 4476750 h 4476750"/>
              <a:gd name="connsiteX5" fmla="*/ 0 w 1676400"/>
              <a:gd name="connsiteY5" fmla="*/ 4476750 h 4476750"/>
              <a:gd name="connsiteX6" fmla="*/ 200025 w 1676400"/>
              <a:gd name="connsiteY6" fmla="*/ 3943350 h 4476750"/>
              <a:gd name="connsiteX7" fmla="*/ 285750 w 1676400"/>
              <a:gd name="connsiteY7" fmla="*/ 3448050 h 4476750"/>
              <a:gd name="connsiteX8" fmla="*/ 266700 w 1676400"/>
              <a:gd name="connsiteY8" fmla="*/ 0 h 4476750"/>
              <a:gd name="connsiteX0" fmla="*/ 266700 w 1676400"/>
              <a:gd name="connsiteY0" fmla="*/ 0 h 4476750"/>
              <a:gd name="connsiteX1" fmla="*/ 1371600 w 1676400"/>
              <a:gd name="connsiteY1" fmla="*/ 0 h 4476750"/>
              <a:gd name="connsiteX2" fmla="*/ 1371600 w 1676400"/>
              <a:gd name="connsiteY2" fmla="*/ 3562350 h 4476750"/>
              <a:gd name="connsiteX3" fmla="*/ 1495425 w 1676400"/>
              <a:gd name="connsiteY3" fmla="*/ 4029075 h 4476750"/>
              <a:gd name="connsiteX4" fmla="*/ 1676400 w 1676400"/>
              <a:gd name="connsiteY4" fmla="*/ 4476750 h 4476750"/>
              <a:gd name="connsiteX5" fmla="*/ 0 w 1676400"/>
              <a:gd name="connsiteY5" fmla="*/ 4476750 h 4476750"/>
              <a:gd name="connsiteX6" fmla="*/ 200025 w 1676400"/>
              <a:gd name="connsiteY6" fmla="*/ 3943350 h 4476750"/>
              <a:gd name="connsiteX7" fmla="*/ 266700 w 1676400"/>
              <a:gd name="connsiteY7" fmla="*/ 3451225 h 4476750"/>
              <a:gd name="connsiteX8" fmla="*/ 266700 w 1676400"/>
              <a:gd name="connsiteY8" fmla="*/ 0 h 4476750"/>
              <a:gd name="connsiteX0" fmla="*/ 269875 w 1679575"/>
              <a:gd name="connsiteY0" fmla="*/ 0 h 4476750"/>
              <a:gd name="connsiteX1" fmla="*/ 1374775 w 1679575"/>
              <a:gd name="connsiteY1" fmla="*/ 0 h 4476750"/>
              <a:gd name="connsiteX2" fmla="*/ 1374775 w 1679575"/>
              <a:gd name="connsiteY2" fmla="*/ 3562350 h 4476750"/>
              <a:gd name="connsiteX3" fmla="*/ 1498600 w 1679575"/>
              <a:gd name="connsiteY3" fmla="*/ 4029075 h 4476750"/>
              <a:gd name="connsiteX4" fmla="*/ 1679575 w 1679575"/>
              <a:gd name="connsiteY4" fmla="*/ 4476750 h 4476750"/>
              <a:gd name="connsiteX5" fmla="*/ 0 w 1679575"/>
              <a:gd name="connsiteY5" fmla="*/ 4467225 h 4476750"/>
              <a:gd name="connsiteX6" fmla="*/ 203200 w 1679575"/>
              <a:gd name="connsiteY6" fmla="*/ 3943350 h 4476750"/>
              <a:gd name="connsiteX7" fmla="*/ 269875 w 1679575"/>
              <a:gd name="connsiteY7" fmla="*/ 3451225 h 4476750"/>
              <a:gd name="connsiteX8" fmla="*/ 269875 w 1679575"/>
              <a:gd name="connsiteY8" fmla="*/ 0 h 4476750"/>
              <a:gd name="connsiteX0" fmla="*/ 269875 w 1679575"/>
              <a:gd name="connsiteY0" fmla="*/ 0 h 4476750"/>
              <a:gd name="connsiteX1" fmla="*/ 1374775 w 1679575"/>
              <a:gd name="connsiteY1" fmla="*/ 0 h 4476750"/>
              <a:gd name="connsiteX2" fmla="*/ 1374775 w 1679575"/>
              <a:gd name="connsiteY2" fmla="*/ 3562350 h 4476750"/>
              <a:gd name="connsiteX3" fmla="*/ 1498600 w 1679575"/>
              <a:gd name="connsiteY3" fmla="*/ 4029075 h 4476750"/>
              <a:gd name="connsiteX4" fmla="*/ 1679575 w 1679575"/>
              <a:gd name="connsiteY4" fmla="*/ 4476750 h 4476750"/>
              <a:gd name="connsiteX5" fmla="*/ 0 w 1679575"/>
              <a:gd name="connsiteY5" fmla="*/ 4467225 h 4476750"/>
              <a:gd name="connsiteX6" fmla="*/ 203200 w 1679575"/>
              <a:gd name="connsiteY6" fmla="*/ 3943350 h 4476750"/>
              <a:gd name="connsiteX7" fmla="*/ 269875 w 1679575"/>
              <a:gd name="connsiteY7" fmla="*/ 3451225 h 4476750"/>
              <a:gd name="connsiteX8" fmla="*/ 269875 w 1679575"/>
              <a:gd name="connsiteY8" fmla="*/ 0 h 4476750"/>
              <a:gd name="connsiteX0" fmla="*/ 269875 w 1679575"/>
              <a:gd name="connsiteY0" fmla="*/ 0 h 4476750"/>
              <a:gd name="connsiteX1" fmla="*/ 1374775 w 1679575"/>
              <a:gd name="connsiteY1" fmla="*/ 0 h 4476750"/>
              <a:gd name="connsiteX2" fmla="*/ 1374775 w 1679575"/>
              <a:gd name="connsiteY2" fmla="*/ 3562350 h 4476750"/>
              <a:gd name="connsiteX3" fmla="*/ 1498600 w 1679575"/>
              <a:gd name="connsiteY3" fmla="*/ 4029075 h 4476750"/>
              <a:gd name="connsiteX4" fmla="*/ 1679575 w 1679575"/>
              <a:gd name="connsiteY4" fmla="*/ 4476750 h 4476750"/>
              <a:gd name="connsiteX5" fmla="*/ 0 w 1679575"/>
              <a:gd name="connsiteY5" fmla="*/ 4467225 h 4476750"/>
              <a:gd name="connsiteX6" fmla="*/ 203200 w 1679575"/>
              <a:gd name="connsiteY6" fmla="*/ 3943350 h 4476750"/>
              <a:gd name="connsiteX7" fmla="*/ 269875 w 1679575"/>
              <a:gd name="connsiteY7" fmla="*/ 3451225 h 4476750"/>
              <a:gd name="connsiteX8" fmla="*/ 269875 w 1679575"/>
              <a:gd name="connsiteY8" fmla="*/ 0 h 4476750"/>
              <a:gd name="connsiteX0" fmla="*/ 269875 w 1679575"/>
              <a:gd name="connsiteY0" fmla="*/ 0 h 4476750"/>
              <a:gd name="connsiteX1" fmla="*/ 1374775 w 1679575"/>
              <a:gd name="connsiteY1" fmla="*/ 0 h 4476750"/>
              <a:gd name="connsiteX2" fmla="*/ 1374775 w 1679575"/>
              <a:gd name="connsiteY2" fmla="*/ 3562350 h 4476750"/>
              <a:gd name="connsiteX3" fmla="*/ 1498600 w 1679575"/>
              <a:gd name="connsiteY3" fmla="*/ 4029075 h 4476750"/>
              <a:gd name="connsiteX4" fmla="*/ 1679575 w 1679575"/>
              <a:gd name="connsiteY4" fmla="*/ 4476750 h 4476750"/>
              <a:gd name="connsiteX5" fmla="*/ 0 w 1679575"/>
              <a:gd name="connsiteY5" fmla="*/ 4467225 h 4476750"/>
              <a:gd name="connsiteX6" fmla="*/ 203200 w 1679575"/>
              <a:gd name="connsiteY6" fmla="*/ 3943350 h 4476750"/>
              <a:gd name="connsiteX7" fmla="*/ 269875 w 1679575"/>
              <a:gd name="connsiteY7" fmla="*/ 3451225 h 4476750"/>
              <a:gd name="connsiteX8" fmla="*/ 269875 w 1679575"/>
              <a:gd name="connsiteY8" fmla="*/ 0 h 4476750"/>
              <a:gd name="connsiteX0" fmla="*/ 269875 w 1679575"/>
              <a:gd name="connsiteY0" fmla="*/ 0 h 4476750"/>
              <a:gd name="connsiteX1" fmla="*/ 1374775 w 1679575"/>
              <a:gd name="connsiteY1" fmla="*/ 0 h 4476750"/>
              <a:gd name="connsiteX2" fmla="*/ 1374775 w 1679575"/>
              <a:gd name="connsiteY2" fmla="*/ 3562350 h 4476750"/>
              <a:gd name="connsiteX3" fmla="*/ 1498600 w 1679575"/>
              <a:gd name="connsiteY3" fmla="*/ 4029075 h 4476750"/>
              <a:gd name="connsiteX4" fmla="*/ 1679575 w 1679575"/>
              <a:gd name="connsiteY4" fmla="*/ 4476750 h 4476750"/>
              <a:gd name="connsiteX5" fmla="*/ 0 w 1679575"/>
              <a:gd name="connsiteY5" fmla="*/ 4467225 h 4476750"/>
              <a:gd name="connsiteX6" fmla="*/ 203200 w 1679575"/>
              <a:gd name="connsiteY6" fmla="*/ 3943350 h 4476750"/>
              <a:gd name="connsiteX7" fmla="*/ 269875 w 1679575"/>
              <a:gd name="connsiteY7" fmla="*/ 3451225 h 4476750"/>
              <a:gd name="connsiteX8" fmla="*/ 269875 w 1679575"/>
              <a:gd name="connsiteY8" fmla="*/ 0 h 4476750"/>
              <a:gd name="connsiteX0" fmla="*/ 269875 w 1679575"/>
              <a:gd name="connsiteY0" fmla="*/ 0 h 4476750"/>
              <a:gd name="connsiteX1" fmla="*/ 1374775 w 1679575"/>
              <a:gd name="connsiteY1" fmla="*/ 0 h 4476750"/>
              <a:gd name="connsiteX2" fmla="*/ 1374775 w 1679575"/>
              <a:gd name="connsiteY2" fmla="*/ 3562350 h 4476750"/>
              <a:gd name="connsiteX3" fmla="*/ 1498600 w 1679575"/>
              <a:gd name="connsiteY3" fmla="*/ 4029075 h 4476750"/>
              <a:gd name="connsiteX4" fmla="*/ 1679575 w 1679575"/>
              <a:gd name="connsiteY4" fmla="*/ 4476750 h 4476750"/>
              <a:gd name="connsiteX5" fmla="*/ 0 w 1679575"/>
              <a:gd name="connsiteY5" fmla="*/ 4467225 h 4476750"/>
              <a:gd name="connsiteX6" fmla="*/ 203200 w 1679575"/>
              <a:gd name="connsiteY6" fmla="*/ 3943350 h 4476750"/>
              <a:gd name="connsiteX7" fmla="*/ 269875 w 1679575"/>
              <a:gd name="connsiteY7" fmla="*/ 3451225 h 4476750"/>
              <a:gd name="connsiteX8" fmla="*/ 269875 w 1679575"/>
              <a:gd name="connsiteY8" fmla="*/ 0 h 4476750"/>
              <a:gd name="connsiteX0" fmla="*/ 269875 w 1679575"/>
              <a:gd name="connsiteY0" fmla="*/ 0 h 4476750"/>
              <a:gd name="connsiteX1" fmla="*/ 1374775 w 1679575"/>
              <a:gd name="connsiteY1" fmla="*/ 0 h 4476750"/>
              <a:gd name="connsiteX2" fmla="*/ 1374775 w 1679575"/>
              <a:gd name="connsiteY2" fmla="*/ 3562350 h 4476750"/>
              <a:gd name="connsiteX3" fmla="*/ 1498600 w 1679575"/>
              <a:gd name="connsiteY3" fmla="*/ 4029075 h 4476750"/>
              <a:gd name="connsiteX4" fmla="*/ 1679575 w 1679575"/>
              <a:gd name="connsiteY4" fmla="*/ 4476750 h 4476750"/>
              <a:gd name="connsiteX5" fmla="*/ 0 w 1679575"/>
              <a:gd name="connsiteY5" fmla="*/ 4467225 h 4476750"/>
              <a:gd name="connsiteX6" fmla="*/ 203200 w 1679575"/>
              <a:gd name="connsiteY6" fmla="*/ 3943350 h 4476750"/>
              <a:gd name="connsiteX7" fmla="*/ 269875 w 1679575"/>
              <a:gd name="connsiteY7" fmla="*/ 3451225 h 4476750"/>
              <a:gd name="connsiteX8" fmla="*/ 269875 w 1679575"/>
              <a:gd name="connsiteY8" fmla="*/ 0 h 4476750"/>
              <a:gd name="connsiteX0" fmla="*/ 269875 w 1679575"/>
              <a:gd name="connsiteY0" fmla="*/ 0 h 4476750"/>
              <a:gd name="connsiteX1" fmla="*/ 1374775 w 1679575"/>
              <a:gd name="connsiteY1" fmla="*/ 0 h 4476750"/>
              <a:gd name="connsiteX2" fmla="*/ 1393825 w 1679575"/>
              <a:gd name="connsiteY2" fmla="*/ 3565525 h 4476750"/>
              <a:gd name="connsiteX3" fmla="*/ 1498600 w 1679575"/>
              <a:gd name="connsiteY3" fmla="*/ 4029075 h 4476750"/>
              <a:gd name="connsiteX4" fmla="*/ 1679575 w 1679575"/>
              <a:gd name="connsiteY4" fmla="*/ 4476750 h 4476750"/>
              <a:gd name="connsiteX5" fmla="*/ 0 w 1679575"/>
              <a:gd name="connsiteY5" fmla="*/ 4467225 h 4476750"/>
              <a:gd name="connsiteX6" fmla="*/ 203200 w 1679575"/>
              <a:gd name="connsiteY6" fmla="*/ 3943350 h 4476750"/>
              <a:gd name="connsiteX7" fmla="*/ 269875 w 1679575"/>
              <a:gd name="connsiteY7" fmla="*/ 3451225 h 4476750"/>
              <a:gd name="connsiteX8" fmla="*/ 269875 w 1679575"/>
              <a:gd name="connsiteY8" fmla="*/ 0 h 4476750"/>
              <a:gd name="connsiteX0" fmla="*/ 269875 w 1679575"/>
              <a:gd name="connsiteY0" fmla="*/ 0 h 4476750"/>
              <a:gd name="connsiteX1" fmla="*/ 1374775 w 1679575"/>
              <a:gd name="connsiteY1" fmla="*/ 0 h 4476750"/>
              <a:gd name="connsiteX2" fmla="*/ 1393825 w 1679575"/>
              <a:gd name="connsiteY2" fmla="*/ 3565525 h 4476750"/>
              <a:gd name="connsiteX3" fmla="*/ 1498600 w 1679575"/>
              <a:gd name="connsiteY3" fmla="*/ 4029075 h 4476750"/>
              <a:gd name="connsiteX4" fmla="*/ 1679575 w 1679575"/>
              <a:gd name="connsiteY4" fmla="*/ 4476750 h 4476750"/>
              <a:gd name="connsiteX5" fmla="*/ 0 w 1679575"/>
              <a:gd name="connsiteY5" fmla="*/ 4467225 h 4476750"/>
              <a:gd name="connsiteX6" fmla="*/ 203200 w 1679575"/>
              <a:gd name="connsiteY6" fmla="*/ 3943350 h 4476750"/>
              <a:gd name="connsiteX7" fmla="*/ 269875 w 1679575"/>
              <a:gd name="connsiteY7" fmla="*/ 3451225 h 4476750"/>
              <a:gd name="connsiteX8" fmla="*/ 269875 w 1679575"/>
              <a:gd name="connsiteY8" fmla="*/ 0 h 4476750"/>
              <a:gd name="connsiteX0" fmla="*/ 269875 w 1679575"/>
              <a:gd name="connsiteY0" fmla="*/ 0 h 4476750"/>
              <a:gd name="connsiteX1" fmla="*/ 1374775 w 1679575"/>
              <a:gd name="connsiteY1" fmla="*/ 0 h 4476750"/>
              <a:gd name="connsiteX2" fmla="*/ 1393825 w 1679575"/>
              <a:gd name="connsiteY2" fmla="*/ 3565525 h 4476750"/>
              <a:gd name="connsiteX3" fmla="*/ 1498600 w 1679575"/>
              <a:gd name="connsiteY3" fmla="*/ 4029075 h 4476750"/>
              <a:gd name="connsiteX4" fmla="*/ 1679575 w 1679575"/>
              <a:gd name="connsiteY4" fmla="*/ 4476750 h 4476750"/>
              <a:gd name="connsiteX5" fmla="*/ 0 w 1679575"/>
              <a:gd name="connsiteY5" fmla="*/ 4467225 h 4476750"/>
              <a:gd name="connsiteX6" fmla="*/ 203200 w 1679575"/>
              <a:gd name="connsiteY6" fmla="*/ 3943350 h 4476750"/>
              <a:gd name="connsiteX7" fmla="*/ 269875 w 1679575"/>
              <a:gd name="connsiteY7" fmla="*/ 3451225 h 4476750"/>
              <a:gd name="connsiteX8" fmla="*/ 269875 w 1679575"/>
              <a:gd name="connsiteY8" fmla="*/ 0 h 4476750"/>
              <a:gd name="connsiteX0" fmla="*/ 269875 w 1679575"/>
              <a:gd name="connsiteY0" fmla="*/ 0 h 4476750"/>
              <a:gd name="connsiteX1" fmla="*/ 1374775 w 1679575"/>
              <a:gd name="connsiteY1" fmla="*/ 0 h 4476750"/>
              <a:gd name="connsiteX2" fmla="*/ 1393825 w 1679575"/>
              <a:gd name="connsiteY2" fmla="*/ 3565525 h 4476750"/>
              <a:gd name="connsiteX3" fmla="*/ 1498600 w 1679575"/>
              <a:gd name="connsiteY3" fmla="*/ 4029075 h 4476750"/>
              <a:gd name="connsiteX4" fmla="*/ 1679575 w 1679575"/>
              <a:gd name="connsiteY4" fmla="*/ 4476750 h 4476750"/>
              <a:gd name="connsiteX5" fmla="*/ 0 w 1679575"/>
              <a:gd name="connsiteY5" fmla="*/ 4467225 h 4476750"/>
              <a:gd name="connsiteX6" fmla="*/ 203200 w 1679575"/>
              <a:gd name="connsiteY6" fmla="*/ 3943350 h 4476750"/>
              <a:gd name="connsiteX7" fmla="*/ 269875 w 1679575"/>
              <a:gd name="connsiteY7" fmla="*/ 3451225 h 4476750"/>
              <a:gd name="connsiteX8" fmla="*/ 269875 w 1679575"/>
              <a:gd name="connsiteY8" fmla="*/ 0 h 4476750"/>
              <a:gd name="connsiteX0" fmla="*/ 269875 w 1679575"/>
              <a:gd name="connsiteY0" fmla="*/ 0 h 4476750"/>
              <a:gd name="connsiteX1" fmla="*/ 1374775 w 1679575"/>
              <a:gd name="connsiteY1" fmla="*/ 0 h 4476750"/>
              <a:gd name="connsiteX2" fmla="*/ 1393825 w 1679575"/>
              <a:gd name="connsiteY2" fmla="*/ 3565525 h 4476750"/>
              <a:gd name="connsiteX3" fmla="*/ 1498600 w 1679575"/>
              <a:gd name="connsiteY3" fmla="*/ 4029075 h 4476750"/>
              <a:gd name="connsiteX4" fmla="*/ 1679575 w 1679575"/>
              <a:gd name="connsiteY4" fmla="*/ 4476750 h 4476750"/>
              <a:gd name="connsiteX5" fmla="*/ 0 w 1679575"/>
              <a:gd name="connsiteY5" fmla="*/ 4467225 h 4476750"/>
              <a:gd name="connsiteX6" fmla="*/ 203200 w 1679575"/>
              <a:gd name="connsiteY6" fmla="*/ 3943350 h 4476750"/>
              <a:gd name="connsiteX7" fmla="*/ 269875 w 1679575"/>
              <a:gd name="connsiteY7" fmla="*/ 3451225 h 4476750"/>
              <a:gd name="connsiteX8" fmla="*/ 269875 w 1679575"/>
              <a:gd name="connsiteY8" fmla="*/ 0 h 4476750"/>
              <a:gd name="connsiteX0" fmla="*/ 269875 w 1679575"/>
              <a:gd name="connsiteY0" fmla="*/ 0 h 4476750"/>
              <a:gd name="connsiteX1" fmla="*/ 1374775 w 1679575"/>
              <a:gd name="connsiteY1" fmla="*/ 0 h 4476750"/>
              <a:gd name="connsiteX2" fmla="*/ 1393825 w 1679575"/>
              <a:gd name="connsiteY2" fmla="*/ 3565525 h 4476750"/>
              <a:gd name="connsiteX3" fmla="*/ 1498600 w 1679575"/>
              <a:gd name="connsiteY3" fmla="*/ 4029075 h 4476750"/>
              <a:gd name="connsiteX4" fmla="*/ 1679575 w 1679575"/>
              <a:gd name="connsiteY4" fmla="*/ 4476750 h 4476750"/>
              <a:gd name="connsiteX5" fmla="*/ 0 w 1679575"/>
              <a:gd name="connsiteY5" fmla="*/ 4467225 h 4476750"/>
              <a:gd name="connsiteX6" fmla="*/ 203200 w 1679575"/>
              <a:gd name="connsiteY6" fmla="*/ 3943350 h 4476750"/>
              <a:gd name="connsiteX7" fmla="*/ 269875 w 1679575"/>
              <a:gd name="connsiteY7" fmla="*/ 3451225 h 4476750"/>
              <a:gd name="connsiteX8" fmla="*/ 269875 w 1679575"/>
              <a:gd name="connsiteY8" fmla="*/ 0 h 4476750"/>
              <a:gd name="connsiteX0" fmla="*/ 269875 w 1676400"/>
              <a:gd name="connsiteY0" fmla="*/ 0 h 4470400"/>
              <a:gd name="connsiteX1" fmla="*/ 1374775 w 1676400"/>
              <a:gd name="connsiteY1" fmla="*/ 0 h 4470400"/>
              <a:gd name="connsiteX2" fmla="*/ 1393825 w 1676400"/>
              <a:gd name="connsiteY2" fmla="*/ 3565525 h 4470400"/>
              <a:gd name="connsiteX3" fmla="*/ 1498600 w 1676400"/>
              <a:gd name="connsiteY3" fmla="*/ 4029075 h 4470400"/>
              <a:gd name="connsiteX4" fmla="*/ 1676400 w 1676400"/>
              <a:gd name="connsiteY4" fmla="*/ 4470400 h 4470400"/>
              <a:gd name="connsiteX5" fmla="*/ 0 w 1676400"/>
              <a:gd name="connsiteY5" fmla="*/ 4467225 h 4470400"/>
              <a:gd name="connsiteX6" fmla="*/ 203200 w 1676400"/>
              <a:gd name="connsiteY6" fmla="*/ 3943350 h 4470400"/>
              <a:gd name="connsiteX7" fmla="*/ 269875 w 1676400"/>
              <a:gd name="connsiteY7" fmla="*/ 3451225 h 4470400"/>
              <a:gd name="connsiteX8" fmla="*/ 269875 w 1676400"/>
              <a:gd name="connsiteY8" fmla="*/ 0 h 4470400"/>
              <a:gd name="connsiteX0" fmla="*/ 269875 w 1676400"/>
              <a:gd name="connsiteY0" fmla="*/ 3175 h 4473575"/>
              <a:gd name="connsiteX1" fmla="*/ 1387572 w 1676400"/>
              <a:gd name="connsiteY1" fmla="*/ 0 h 4473575"/>
              <a:gd name="connsiteX2" fmla="*/ 1393825 w 1676400"/>
              <a:gd name="connsiteY2" fmla="*/ 3568700 h 4473575"/>
              <a:gd name="connsiteX3" fmla="*/ 1498600 w 1676400"/>
              <a:gd name="connsiteY3" fmla="*/ 4032250 h 4473575"/>
              <a:gd name="connsiteX4" fmla="*/ 1676400 w 1676400"/>
              <a:gd name="connsiteY4" fmla="*/ 4473575 h 4473575"/>
              <a:gd name="connsiteX5" fmla="*/ 0 w 1676400"/>
              <a:gd name="connsiteY5" fmla="*/ 4470400 h 4473575"/>
              <a:gd name="connsiteX6" fmla="*/ 203200 w 1676400"/>
              <a:gd name="connsiteY6" fmla="*/ 3946525 h 4473575"/>
              <a:gd name="connsiteX7" fmla="*/ 269875 w 1676400"/>
              <a:gd name="connsiteY7" fmla="*/ 3454400 h 4473575"/>
              <a:gd name="connsiteX8" fmla="*/ 269875 w 1676400"/>
              <a:gd name="connsiteY8" fmla="*/ 3175 h 447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6400" h="4473575">
                <a:moveTo>
                  <a:pt x="269875" y="3175"/>
                </a:moveTo>
                <a:lnTo>
                  <a:pt x="1387572" y="0"/>
                </a:lnTo>
                <a:cubicBezTo>
                  <a:pt x="1389656" y="1189567"/>
                  <a:pt x="1391741" y="2379133"/>
                  <a:pt x="1393825" y="3568700"/>
                </a:cubicBezTo>
                <a:cubicBezTo>
                  <a:pt x="1397000" y="3821642"/>
                  <a:pt x="1422400" y="3849158"/>
                  <a:pt x="1498600" y="4032250"/>
                </a:cubicBezTo>
                <a:lnTo>
                  <a:pt x="1676400" y="4473575"/>
                </a:lnTo>
                <a:lnTo>
                  <a:pt x="0" y="4470400"/>
                </a:lnTo>
                <a:lnTo>
                  <a:pt x="203200" y="3946525"/>
                </a:lnTo>
                <a:cubicBezTo>
                  <a:pt x="263525" y="3798358"/>
                  <a:pt x="266700" y="3802592"/>
                  <a:pt x="269875" y="3454400"/>
                </a:cubicBezTo>
                <a:lnTo>
                  <a:pt x="269875" y="3175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5841319" y="274321"/>
            <a:ext cx="510395" cy="573931"/>
            <a:chOff x="4290008" y="4767262"/>
            <a:chExt cx="902113" cy="1014412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3" name="Group 17"/>
          <p:cNvGrpSpPr>
            <a:grpSpLocks/>
          </p:cNvGrpSpPr>
          <p:nvPr/>
        </p:nvGrpSpPr>
        <p:grpSpPr bwMode="auto">
          <a:xfrm>
            <a:off x="4746626" y="818833"/>
            <a:ext cx="474663" cy="438150"/>
            <a:chOff x="3429000" y="2022475"/>
            <a:chExt cx="473869" cy="437832"/>
          </a:xfrm>
        </p:grpSpPr>
        <p:sp>
          <p:nvSpPr>
            <p:cNvPr id="54" name="Frame 53"/>
            <p:cNvSpPr/>
            <p:nvPr/>
          </p:nvSpPr>
          <p:spPr>
            <a:xfrm>
              <a:off x="3429000" y="2022475"/>
              <a:ext cx="473869" cy="320442"/>
            </a:xfrm>
            <a:prstGeom prst="fra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51034" y="2342917"/>
              <a:ext cx="229802" cy="71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498733" y="2414302"/>
              <a:ext cx="334403" cy="46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944430" y="822960"/>
            <a:ext cx="578703" cy="426720"/>
            <a:chOff x="5210175" y="2278856"/>
            <a:chExt cx="235744" cy="173831"/>
          </a:xfrm>
          <a:solidFill>
            <a:schemeClr val="bg1"/>
          </a:solidFill>
        </p:grpSpPr>
        <p:sp>
          <p:nvSpPr>
            <p:cNvPr id="58" name="Frame 57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0" name="Freeform 59"/>
          <p:cNvSpPr/>
          <p:nvPr/>
        </p:nvSpPr>
        <p:spPr>
          <a:xfrm>
            <a:off x="7970839" y="1214120"/>
            <a:ext cx="276225" cy="444500"/>
          </a:xfrm>
          <a:custGeom>
            <a:avLst/>
            <a:gdLst>
              <a:gd name="connsiteX0" fmla="*/ 714375 w 714375"/>
              <a:gd name="connsiteY0" fmla="*/ 266700 h 1176337"/>
              <a:gd name="connsiteX1" fmla="*/ 566738 w 714375"/>
              <a:gd name="connsiteY1" fmla="*/ 423862 h 1176337"/>
              <a:gd name="connsiteX2" fmla="*/ 342900 w 714375"/>
              <a:gd name="connsiteY2" fmla="*/ 338137 h 1176337"/>
              <a:gd name="connsiteX3" fmla="*/ 347663 w 714375"/>
              <a:gd name="connsiteY3" fmla="*/ 438150 h 1176337"/>
              <a:gd name="connsiteX4" fmla="*/ 709613 w 714375"/>
              <a:gd name="connsiteY4" fmla="*/ 652462 h 1176337"/>
              <a:gd name="connsiteX5" fmla="*/ 476250 w 714375"/>
              <a:gd name="connsiteY5" fmla="*/ 1023937 h 1176337"/>
              <a:gd name="connsiteX6" fmla="*/ 485775 w 714375"/>
              <a:gd name="connsiteY6" fmla="*/ 1176337 h 1176337"/>
              <a:gd name="connsiteX7" fmla="*/ 271463 w 714375"/>
              <a:gd name="connsiteY7" fmla="*/ 1176337 h 1176337"/>
              <a:gd name="connsiteX8" fmla="*/ 271463 w 714375"/>
              <a:gd name="connsiteY8" fmla="*/ 1038225 h 1176337"/>
              <a:gd name="connsiteX9" fmla="*/ 0 w 714375"/>
              <a:gd name="connsiteY9" fmla="*/ 866775 h 1176337"/>
              <a:gd name="connsiteX10" fmla="*/ 142875 w 714375"/>
              <a:gd name="connsiteY10" fmla="*/ 738187 h 1176337"/>
              <a:gd name="connsiteX11" fmla="*/ 438150 w 714375"/>
              <a:gd name="connsiteY11" fmla="*/ 828675 h 1176337"/>
              <a:gd name="connsiteX12" fmla="*/ 376238 w 714375"/>
              <a:gd name="connsiteY12" fmla="*/ 681037 h 1176337"/>
              <a:gd name="connsiteX13" fmla="*/ 42863 w 714375"/>
              <a:gd name="connsiteY13" fmla="*/ 371475 h 1176337"/>
              <a:gd name="connsiteX14" fmla="*/ 271463 w 714375"/>
              <a:gd name="connsiteY14" fmla="*/ 128587 h 1176337"/>
              <a:gd name="connsiteX15" fmla="*/ 271463 w 714375"/>
              <a:gd name="connsiteY15" fmla="*/ 0 h 1176337"/>
              <a:gd name="connsiteX16" fmla="*/ 466725 w 714375"/>
              <a:gd name="connsiteY16" fmla="*/ 0 h 1176337"/>
              <a:gd name="connsiteX17" fmla="*/ 471488 w 714375"/>
              <a:gd name="connsiteY17" fmla="*/ 128587 h 1176337"/>
              <a:gd name="connsiteX18" fmla="*/ 714375 w 714375"/>
              <a:gd name="connsiteY18" fmla="*/ 266700 h 1176337"/>
              <a:gd name="connsiteX0" fmla="*/ 714375 w 714375"/>
              <a:gd name="connsiteY0" fmla="*/ 266700 h 1176337"/>
              <a:gd name="connsiteX1" fmla="*/ 566738 w 714375"/>
              <a:gd name="connsiteY1" fmla="*/ 423862 h 1176337"/>
              <a:gd name="connsiteX2" fmla="*/ 342900 w 714375"/>
              <a:gd name="connsiteY2" fmla="*/ 338137 h 1176337"/>
              <a:gd name="connsiteX3" fmla="*/ 347663 w 714375"/>
              <a:gd name="connsiteY3" fmla="*/ 438150 h 1176337"/>
              <a:gd name="connsiteX4" fmla="*/ 709613 w 714375"/>
              <a:gd name="connsiteY4" fmla="*/ 652462 h 1176337"/>
              <a:gd name="connsiteX5" fmla="*/ 476250 w 714375"/>
              <a:gd name="connsiteY5" fmla="*/ 1023937 h 1176337"/>
              <a:gd name="connsiteX6" fmla="*/ 485775 w 714375"/>
              <a:gd name="connsiteY6" fmla="*/ 1176337 h 1176337"/>
              <a:gd name="connsiteX7" fmla="*/ 271463 w 714375"/>
              <a:gd name="connsiteY7" fmla="*/ 1176337 h 1176337"/>
              <a:gd name="connsiteX8" fmla="*/ 271463 w 714375"/>
              <a:gd name="connsiteY8" fmla="*/ 1038225 h 1176337"/>
              <a:gd name="connsiteX9" fmla="*/ 0 w 714375"/>
              <a:gd name="connsiteY9" fmla="*/ 866775 h 1176337"/>
              <a:gd name="connsiteX10" fmla="*/ 142875 w 714375"/>
              <a:gd name="connsiteY10" fmla="*/ 738187 h 1176337"/>
              <a:gd name="connsiteX11" fmla="*/ 438150 w 714375"/>
              <a:gd name="connsiteY11" fmla="*/ 828675 h 1176337"/>
              <a:gd name="connsiteX12" fmla="*/ 376238 w 714375"/>
              <a:gd name="connsiteY12" fmla="*/ 681037 h 1176337"/>
              <a:gd name="connsiteX13" fmla="*/ 28576 w 714375"/>
              <a:gd name="connsiteY13" fmla="*/ 371475 h 1176337"/>
              <a:gd name="connsiteX14" fmla="*/ 271463 w 714375"/>
              <a:gd name="connsiteY14" fmla="*/ 128587 h 1176337"/>
              <a:gd name="connsiteX15" fmla="*/ 271463 w 714375"/>
              <a:gd name="connsiteY15" fmla="*/ 0 h 1176337"/>
              <a:gd name="connsiteX16" fmla="*/ 466725 w 714375"/>
              <a:gd name="connsiteY16" fmla="*/ 0 h 1176337"/>
              <a:gd name="connsiteX17" fmla="*/ 471488 w 714375"/>
              <a:gd name="connsiteY17" fmla="*/ 128587 h 1176337"/>
              <a:gd name="connsiteX18" fmla="*/ 714375 w 714375"/>
              <a:gd name="connsiteY18" fmla="*/ 266700 h 1176337"/>
              <a:gd name="connsiteX0" fmla="*/ 714375 w 714375"/>
              <a:gd name="connsiteY0" fmla="*/ 266700 h 1176337"/>
              <a:gd name="connsiteX1" fmla="*/ 566738 w 714375"/>
              <a:gd name="connsiteY1" fmla="*/ 423862 h 1176337"/>
              <a:gd name="connsiteX2" fmla="*/ 342900 w 714375"/>
              <a:gd name="connsiteY2" fmla="*/ 338137 h 1176337"/>
              <a:gd name="connsiteX3" fmla="*/ 347663 w 714375"/>
              <a:gd name="connsiteY3" fmla="*/ 438150 h 1176337"/>
              <a:gd name="connsiteX4" fmla="*/ 709613 w 714375"/>
              <a:gd name="connsiteY4" fmla="*/ 652462 h 1176337"/>
              <a:gd name="connsiteX5" fmla="*/ 476250 w 714375"/>
              <a:gd name="connsiteY5" fmla="*/ 1023937 h 1176337"/>
              <a:gd name="connsiteX6" fmla="*/ 485775 w 714375"/>
              <a:gd name="connsiteY6" fmla="*/ 1176337 h 1176337"/>
              <a:gd name="connsiteX7" fmla="*/ 271463 w 714375"/>
              <a:gd name="connsiteY7" fmla="*/ 1176337 h 1176337"/>
              <a:gd name="connsiteX8" fmla="*/ 271463 w 714375"/>
              <a:gd name="connsiteY8" fmla="*/ 1038225 h 1176337"/>
              <a:gd name="connsiteX9" fmla="*/ 0 w 714375"/>
              <a:gd name="connsiteY9" fmla="*/ 866775 h 1176337"/>
              <a:gd name="connsiteX10" fmla="*/ 142875 w 714375"/>
              <a:gd name="connsiteY10" fmla="*/ 738187 h 1176337"/>
              <a:gd name="connsiteX11" fmla="*/ 438150 w 714375"/>
              <a:gd name="connsiteY11" fmla="*/ 828675 h 1176337"/>
              <a:gd name="connsiteX12" fmla="*/ 376238 w 714375"/>
              <a:gd name="connsiteY12" fmla="*/ 681037 h 1176337"/>
              <a:gd name="connsiteX13" fmla="*/ 28576 w 714375"/>
              <a:gd name="connsiteY13" fmla="*/ 371475 h 1176337"/>
              <a:gd name="connsiteX14" fmla="*/ 271463 w 714375"/>
              <a:gd name="connsiteY14" fmla="*/ 128587 h 1176337"/>
              <a:gd name="connsiteX15" fmla="*/ 271463 w 714375"/>
              <a:gd name="connsiteY15" fmla="*/ 0 h 1176337"/>
              <a:gd name="connsiteX16" fmla="*/ 466725 w 714375"/>
              <a:gd name="connsiteY16" fmla="*/ 0 h 1176337"/>
              <a:gd name="connsiteX17" fmla="*/ 471488 w 714375"/>
              <a:gd name="connsiteY17" fmla="*/ 128587 h 1176337"/>
              <a:gd name="connsiteX18" fmla="*/ 714375 w 714375"/>
              <a:gd name="connsiteY18" fmla="*/ 266700 h 1176337"/>
              <a:gd name="connsiteX0" fmla="*/ 714375 w 714375"/>
              <a:gd name="connsiteY0" fmla="*/ 266700 h 1176337"/>
              <a:gd name="connsiteX1" fmla="*/ 566738 w 714375"/>
              <a:gd name="connsiteY1" fmla="*/ 423862 h 1176337"/>
              <a:gd name="connsiteX2" fmla="*/ 342900 w 714375"/>
              <a:gd name="connsiteY2" fmla="*/ 338137 h 1176337"/>
              <a:gd name="connsiteX3" fmla="*/ 347663 w 714375"/>
              <a:gd name="connsiteY3" fmla="*/ 438150 h 1176337"/>
              <a:gd name="connsiteX4" fmla="*/ 709613 w 714375"/>
              <a:gd name="connsiteY4" fmla="*/ 652462 h 1176337"/>
              <a:gd name="connsiteX5" fmla="*/ 476250 w 714375"/>
              <a:gd name="connsiteY5" fmla="*/ 1023937 h 1176337"/>
              <a:gd name="connsiteX6" fmla="*/ 485775 w 714375"/>
              <a:gd name="connsiteY6" fmla="*/ 1176337 h 1176337"/>
              <a:gd name="connsiteX7" fmla="*/ 271463 w 714375"/>
              <a:gd name="connsiteY7" fmla="*/ 1176337 h 1176337"/>
              <a:gd name="connsiteX8" fmla="*/ 271463 w 714375"/>
              <a:gd name="connsiteY8" fmla="*/ 1038225 h 1176337"/>
              <a:gd name="connsiteX9" fmla="*/ 0 w 714375"/>
              <a:gd name="connsiteY9" fmla="*/ 866775 h 1176337"/>
              <a:gd name="connsiteX10" fmla="*/ 142875 w 714375"/>
              <a:gd name="connsiteY10" fmla="*/ 738187 h 1176337"/>
              <a:gd name="connsiteX11" fmla="*/ 438150 w 714375"/>
              <a:gd name="connsiteY11" fmla="*/ 828675 h 1176337"/>
              <a:gd name="connsiteX12" fmla="*/ 376238 w 714375"/>
              <a:gd name="connsiteY12" fmla="*/ 681037 h 1176337"/>
              <a:gd name="connsiteX13" fmla="*/ 28576 w 714375"/>
              <a:gd name="connsiteY13" fmla="*/ 371475 h 1176337"/>
              <a:gd name="connsiteX14" fmla="*/ 271463 w 714375"/>
              <a:gd name="connsiteY14" fmla="*/ 128587 h 1176337"/>
              <a:gd name="connsiteX15" fmla="*/ 271463 w 714375"/>
              <a:gd name="connsiteY15" fmla="*/ 0 h 1176337"/>
              <a:gd name="connsiteX16" fmla="*/ 466725 w 714375"/>
              <a:gd name="connsiteY16" fmla="*/ 0 h 1176337"/>
              <a:gd name="connsiteX17" fmla="*/ 471488 w 714375"/>
              <a:gd name="connsiteY17" fmla="*/ 128587 h 1176337"/>
              <a:gd name="connsiteX18" fmla="*/ 714375 w 714375"/>
              <a:gd name="connsiteY18" fmla="*/ 266700 h 1176337"/>
              <a:gd name="connsiteX0" fmla="*/ 714375 w 714375"/>
              <a:gd name="connsiteY0" fmla="*/ 266700 h 1176337"/>
              <a:gd name="connsiteX1" fmla="*/ 566738 w 714375"/>
              <a:gd name="connsiteY1" fmla="*/ 423862 h 1176337"/>
              <a:gd name="connsiteX2" fmla="*/ 342900 w 714375"/>
              <a:gd name="connsiteY2" fmla="*/ 338137 h 1176337"/>
              <a:gd name="connsiteX3" fmla="*/ 347663 w 714375"/>
              <a:gd name="connsiteY3" fmla="*/ 438150 h 1176337"/>
              <a:gd name="connsiteX4" fmla="*/ 709613 w 714375"/>
              <a:gd name="connsiteY4" fmla="*/ 652462 h 1176337"/>
              <a:gd name="connsiteX5" fmla="*/ 476250 w 714375"/>
              <a:gd name="connsiteY5" fmla="*/ 1023937 h 1176337"/>
              <a:gd name="connsiteX6" fmla="*/ 485775 w 714375"/>
              <a:gd name="connsiteY6" fmla="*/ 1176337 h 1176337"/>
              <a:gd name="connsiteX7" fmla="*/ 271463 w 714375"/>
              <a:gd name="connsiteY7" fmla="*/ 1176337 h 1176337"/>
              <a:gd name="connsiteX8" fmla="*/ 271463 w 714375"/>
              <a:gd name="connsiteY8" fmla="*/ 1038225 h 1176337"/>
              <a:gd name="connsiteX9" fmla="*/ 0 w 714375"/>
              <a:gd name="connsiteY9" fmla="*/ 866775 h 1176337"/>
              <a:gd name="connsiteX10" fmla="*/ 142875 w 714375"/>
              <a:gd name="connsiteY10" fmla="*/ 738187 h 1176337"/>
              <a:gd name="connsiteX11" fmla="*/ 438150 w 714375"/>
              <a:gd name="connsiteY11" fmla="*/ 828675 h 1176337"/>
              <a:gd name="connsiteX12" fmla="*/ 376238 w 714375"/>
              <a:gd name="connsiteY12" fmla="*/ 681037 h 1176337"/>
              <a:gd name="connsiteX13" fmla="*/ 28576 w 714375"/>
              <a:gd name="connsiteY13" fmla="*/ 371475 h 1176337"/>
              <a:gd name="connsiteX14" fmla="*/ 271463 w 714375"/>
              <a:gd name="connsiteY14" fmla="*/ 128587 h 1176337"/>
              <a:gd name="connsiteX15" fmla="*/ 271463 w 714375"/>
              <a:gd name="connsiteY15" fmla="*/ 0 h 1176337"/>
              <a:gd name="connsiteX16" fmla="*/ 466725 w 714375"/>
              <a:gd name="connsiteY16" fmla="*/ 0 h 1176337"/>
              <a:gd name="connsiteX17" fmla="*/ 471488 w 714375"/>
              <a:gd name="connsiteY17" fmla="*/ 128587 h 1176337"/>
              <a:gd name="connsiteX18" fmla="*/ 714375 w 714375"/>
              <a:gd name="connsiteY18" fmla="*/ 266700 h 1176337"/>
              <a:gd name="connsiteX0" fmla="*/ 714375 w 714375"/>
              <a:gd name="connsiteY0" fmla="*/ 266700 h 1176337"/>
              <a:gd name="connsiteX1" fmla="*/ 566738 w 714375"/>
              <a:gd name="connsiteY1" fmla="*/ 423862 h 1176337"/>
              <a:gd name="connsiteX2" fmla="*/ 342900 w 714375"/>
              <a:gd name="connsiteY2" fmla="*/ 338137 h 1176337"/>
              <a:gd name="connsiteX3" fmla="*/ 347663 w 714375"/>
              <a:gd name="connsiteY3" fmla="*/ 438150 h 1176337"/>
              <a:gd name="connsiteX4" fmla="*/ 709613 w 714375"/>
              <a:gd name="connsiteY4" fmla="*/ 652462 h 1176337"/>
              <a:gd name="connsiteX5" fmla="*/ 476250 w 714375"/>
              <a:gd name="connsiteY5" fmla="*/ 1023937 h 1176337"/>
              <a:gd name="connsiteX6" fmla="*/ 485775 w 714375"/>
              <a:gd name="connsiteY6" fmla="*/ 1176337 h 1176337"/>
              <a:gd name="connsiteX7" fmla="*/ 271463 w 714375"/>
              <a:gd name="connsiteY7" fmla="*/ 1176337 h 1176337"/>
              <a:gd name="connsiteX8" fmla="*/ 271463 w 714375"/>
              <a:gd name="connsiteY8" fmla="*/ 1038225 h 1176337"/>
              <a:gd name="connsiteX9" fmla="*/ 0 w 714375"/>
              <a:gd name="connsiteY9" fmla="*/ 866775 h 1176337"/>
              <a:gd name="connsiteX10" fmla="*/ 142875 w 714375"/>
              <a:gd name="connsiteY10" fmla="*/ 738187 h 1176337"/>
              <a:gd name="connsiteX11" fmla="*/ 438150 w 714375"/>
              <a:gd name="connsiteY11" fmla="*/ 828675 h 1176337"/>
              <a:gd name="connsiteX12" fmla="*/ 376238 w 714375"/>
              <a:gd name="connsiteY12" fmla="*/ 681037 h 1176337"/>
              <a:gd name="connsiteX13" fmla="*/ 28576 w 714375"/>
              <a:gd name="connsiteY13" fmla="*/ 371475 h 1176337"/>
              <a:gd name="connsiteX14" fmla="*/ 271463 w 714375"/>
              <a:gd name="connsiteY14" fmla="*/ 128587 h 1176337"/>
              <a:gd name="connsiteX15" fmla="*/ 271463 w 714375"/>
              <a:gd name="connsiteY15" fmla="*/ 0 h 1176337"/>
              <a:gd name="connsiteX16" fmla="*/ 466725 w 714375"/>
              <a:gd name="connsiteY16" fmla="*/ 0 h 1176337"/>
              <a:gd name="connsiteX17" fmla="*/ 471488 w 714375"/>
              <a:gd name="connsiteY17" fmla="*/ 128587 h 1176337"/>
              <a:gd name="connsiteX18" fmla="*/ 714375 w 714375"/>
              <a:gd name="connsiteY18" fmla="*/ 266700 h 1176337"/>
              <a:gd name="connsiteX0" fmla="*/ 714375 w 714375"/>
              <a:gd name="connsiteY0" fmla="*/ 266700 h 1176337"/>
              <a:gd name="connsiteX1" fmla="*/ 566738 w 714375"/>
              <a:gd name="connsiteY1" fmla="*/ 423862 h 1176337"/>
              <a:gd name="connsiteX2" fmla="*/ 342900 w 714375"/>
              <a:gd name="connsiteY2" fmla="*/ 338137 h 1176337"/>
              <a:gd name="connsiteX3" fmla="*/ 347663 w 714375"/>
              <a:gd name="connsiteY3" fmla="*/ 438150 h 1176337"/>
              <a:gd name="connsiteX4" fmla="*/ 709613 w 714375"/>
              <a:gd name="connsiteY4" fmla="*/ 652462 h 1176337"/>
              <a:gd name="connsiteX5" fmla="*/ 476250 w 714375"/>
              <a:gd name="connsiteY5" fmla="*/ 1023937 h 1176337"/>
              <a:gd name="connsiteX6" fmla="*/ 485775 w 714375"/>
              <a:gd name="connsiteY6" fmla="*/ 1176337 h 1176337"/>
              <a:gd name="connsiteX7" fmla="*/ 271463 w 714375"/>
              <a:gd name="connsiteY7" fmla="*/ 1176337 h 1176337"/>
              <a:gd name="connsiteX8" fmla="*/ 271463 w 714375"/>
              <a:gd name="connsiteY8" fmla="*/ 1038225 h 1176337"/>
              <a:gd name="connsiteX9" fmla="*/ 0 w 714375"/>
              <a:gd name="connsiteY9" fmla="*/ 866775 h 1176337"/>
              <a:gd name="connsiteX10" fmla="*/ 142875 w 714375"/>
              <a:gd name="connsiteY10" fmla="*/ 738187 h 1176337"/>
              <a:gd name="connsiteX11" fmla="*/ 438150 w 714375"/>
              <a:gd name="connsiteY11" fmla="*/ 828675 h 1176337"/>
              <a:gd name="connsiteX12" fmla="*/ 376238 w 714375"/>
              <a:gd name="connsiteY12" fmla="*/ 681037 h 1176337"/>
              <a:gd name="connsiteX13" fmla="*/ 28576 w 714375"/>
              <a:gd name="connsiteY13" fmla="*/ 371475 h 1176337"/>
              <a:gd name="connsiteX14" fmla="*/ 271463 w 714375"/>
              <a:gd name="connsiteY14" fmla="*/ 128587 h 1176337"/>
              <a:gd name="connsiteX15" fmla="*/ 271463 w 714375"/>
              <a:gd name="connsiteY15" fmla="*/ 0 h 1176337"/>
              <a:gd name="connsiteX16" fmla="*/ 466725 w 714375"/>
              <a:gd name="connsiteY16" fmla="*/ 0 h 1176337"/>
              <a:gd name="connsiteX17" fmla="*/ 471488 w 714375"/>
              <a:gd name="connsiteY17" fmla="*/ 128587 h 1176337"/>
              <a:gd name="connsiteX18" fmla="*/ 714375 w 714375"/>
              <a:gd name="connsiteY18" fmla="*/ 266700 h 1176337"/>
              <a:gd name="connsiteX0" fmla="*/ 714375 w 714375"/>
              <a:gd name="connsiteY0" fmla="*/ 266700 h 1176337"/>
              <a:gd name="connsiteX1" fmla="*/ 566738 w 714375"/>
              <a:gd name="connsiteY1" fmla="*/ 423862 h 1176337"/>
              <a:gd name="connsiteX2" fmla="*/ 342900 w 714375"/>
              <a:gd name="connsiteY2" fmla="*/ 338137 h 1176337"/>
              <a:gd name="connsiteX3" fmla="*/ 347663 w 714375"/>
              <a:gd name="connsiteY3" fmla="*/ 438150 h 1176337"/>
              <a:gd name="connsiteX4" fmla="*/ 709613 w 714375"/>
              <a:gd name="connsiteY4" fmla="*/ 652462 h 1176337"/>
              <a:gd name="connsiteX5" fmla="*/ 476250 w 714375"/>
              <a:gd name="connsiteY5" fmla="*/ 1023937 h 1176337"/>
              <a:gd name="connsiteX6" fmla="*/ 485775 w 714375"/>
              <a:gd name="connsiteY6" fmla="*/ 1176337 h 1176337"/>
              <a:gd name="connsiteX7" fmla="*/ 271463 w 714375"/>
              <a:gd name="connsiteY7" fmla="*/ 1176337 h 1176337"/>
              <a:gd name="connsiteX8" fmla="*/ 271463 w 714375"/>
              <a:gd name="connsiteY8" fmla="*/ 1038225 h 1176337"/>
              <a:gd name="connsiteX9" fmla="*/ 0 w 714375"/>
              <a:gd name="connsiteY9" fmla="*/ 866775 h 1176337"/>
              <a:gd name="connsiteX10" fmla="*/ 142875 w 714375"/>
              <a:gd name="connsiteY10" fmla="*/ 738187 h 1176337"/>
              <a:gd name="connsiteX11" fmla="*/ 438150 w 714375"/>
              <a:gd name="connsiteY11" fmla="*/ 828675 h 1176337"/>
              <a:gd name="connsiteX12" fmla="*/ 376238 w 714375"/>
              <a:gd name="connsiteY12" fmla="*/ 681037 h 1176337"/>
              <a:gd name="connsiteX13" fmla="*/ 28576 w 714375"/>
              <a:gd name="connsiteY13" fmla="*/ 371475 h 1176337"/>
              <a:gd name="connsiteX14" fmla="*/ 271463 w 714375"/>
              <a:gd name="connsiteY14" fmla="*/ 128587 h 1176337"/>
              <a:gd name="connsiteX15" fmla="*/ 271463 w 714375"/>
              <a:gd name="connsiteY15" fmla="*/ 0 h 1176337"/>
              <a:gd name="connsiteX16" fmla="*/ 466725 w 714375"/>
              <a:gd name="connsiteY16" fmla="*/ 0 h 1176337"/>
              <a:gd name="connsiteX17" fmla="*/ 471488 w 714375"/>
              <a:gd name="connsiteY17" fmla="*/ 128587 h 1176337"/>
              <a:gd name="connsiteX18" fmla="*/ 714375 w 714375"/>
              <a:gd name="connsiteY18" fmla="*/ 266700 h 1176337"/>
              <a:gd name="connsiteX0" fmla="*/ 714375 w 714375"/>
              <a:gd name="connsiteY0" fmla="*/ 266700 h 1176337"/>
              <a:gd name="connsiteX1" fmla="*/ 566738 w 714375"/>
              <a:gd name="connsiteY1" fmla="*/ 423862 h 1176337"/>
              <a:gd name="connsiteX2" fmla="*/ 342900 w 714375"/>
              <a:gd name="connsiteY2" fmla="*/ 338137 h 1176337"/>
              <a:gd name="connsiteX3" fmla="*/ 347663 w 714375"/>
              <a:gd name="connsiteY3" fmla="*/ 438150 h 1176337"/>
              <a:gd name="connsiteX4" fmla="*/ 709613 w 714375"/>
              <a:gd name="connsiteY4" fmla="*/ 652462 h 1176337"/>
              <a:gd name="connsiteX5" fmla="*/ 476250 w 714375"/>
              <a:gd name="connsiteY5" fmla="*/ 1023937 h 1176337"/>
              <a:gd name="connsiteX6" fmla="*/ 485775 w 714375"/>
              <a:gd name="connsiteY6" fmla="*/ 1176337 h 1176337"/>
              <a:gd name="connsiteX7" fmla="*/ 271463 w 714375"/>
              <a:gd name="connsiteY7" fmla="*/ 1176337 h 1176337"/>
              <a:gd name="connsiteX8" fmla="*/ 271463 w 714375"/>
              <a:gd name="connsiteY8" fmla="*/ 1038225 h 1176337"/>
              <a:gd name="connsiteX9" fmla="*/ 0 w 714375"/>
              <a:gd name="connsiteY9" fmla="*/ 866775 h 1176337"/>
              <a:gd name="connsiteX10" fmla="*/ 142875 w 714375"/>
              <a:gd name="connsiteY10" fmla="*/ 738187 h 1176337"/>
              <a:gd name="connsiteX11" fmla="*/ 438150 w 714375"/>
              <a:gd name="connsiteY11" fmla="*/ 828675 h 1176337"/>
              <a:gd name="connsiteX12" fmla="*/ 376238 w 714375"/>
              <a:gd name="connsiteY12" fmla="*/ 681037 h 1176337"/>
              <a:gd name="connsiteX13" fmla="*/ 28576 w 714375"/>
              <a:gd name="connsiteY13" fmla="*/ 371475 h 1176337"/>
              <a:gd name="connsiteX14" fmla="*/ 271463 w 714375"/>
              <a:gd name="connsiteY14" fmla="*/ 128587 h 1176337"/>
              <a:gd name="connsiteX15" fmla="*/ 271463 w 714375"/>
              <a:gd name="connsiteY15" fmla="*/ 0 h 1176337"/>
              <a:gd name="connsiteX16" fmla="*/ 466725 w 714375"/>
              <a:gd name="connsiteY16" fmla="*/ 0 h 1176337"/>
              <a:gd name="connsiteX17" fmla="*/ 471488 w 714375"/>
              <a:gd name="connsiteY17" fmla="*/ 128587 h 1176337"/>
              <a:gd name="connsiteX18" fmla="*/ 714375 w 714375"/>
              <a:gd name="connsiteY18" fmla="*/ 266700 h 1176337"/>
              <a:gd name="connsiteX0" fmla="*/ 714375 w 714375"/>
              <a:gd name="connsiteY0" fmla="*/ 266700 h 1176337"/>
              <a:gd name="connsiteX1" fmla="*/ 566738 w 714375"/>
              <a:gd name="connsiteY1" fmla="*/ 423862 h 1176337"/>
              <a:gd name="connsiteX2" fmla="*/ 342900 w 714375"/>
              <a:gd name="connsiteY2" fmla="*/ 338137 h 1176337"/>
              <a:gd name="connsiteX3" fmla="*/ 347663 w 714375"/>
              <a:gd name="connsiteY3" fmla="*/ 438150 h 1176337"/>
              <a:gd name="connsiteX4" fmla="*/ 709613 w 714375"/>
              <a:gd name="connsiteY4" fmla="*/ 652462 h 1176337"/>
              <a:gd name="connsiteX5" fmla="*/ 476250 w 714375"/>
              <a:gd name="connsiteY5" fmla="*/ 1023937 h 1176337"/>
              <a:gd name="connsiteX6" fmla="*/ 485775 w 714375"/>
              <a:gd name="connsiteY6" fmla="*/ 1176337 h 1176337"/>
              <a:gd name="connsiteX7" fmla="*/ 271463 w 714375"/>
              <a:gd name="connsiteY7" fmla="*/ 1176337 h 1176337"/>
              <a:gd name="connsiteX8" fmla="*/ 271463 w 714375"/>
              <a:gd name="connsiteY8" fmla="*/ 1038225 h 1176337"/>
              <a:gd name="connsiteX9" fmla="*/ 0 w 714375"/>
              <a:gd name="connsiteY9" fmla="*/ 866775 h 1176337"/>
              <a:gd name="connsiteX10" fmla="*/ 145256 w 714375"/>
              <a:gd name="connsiteY10" fmla="*/ 733424 h 1176337"/>
              <a:gd name="connsiteX11" fmla="*/ 438150 w 714375"/>
              <a:gd name="connsiteY11" fmla="*/ 828675 h 1176337"/>
              <a:gd name="connsiteX12" fmla="*/ 376238 w 714375"/>
              <a:gd name="connsiteY12" fmla="*/ 681037 h 1176337"/>
              <a:gd name="connsiteX13" fmla="*/ 28576 w 714375"/>
              <a:gd name="connsiteY13" fmla="*/ 371475 h 1176337"/>
              <a:gd name="connsiteX14" fmla="*/ 271463 w 714375"/>
              <a:gd name="connsiteY14" fmla="*/ 128587 h 1176337"/>
              <a:gd name="connsiteX15" fmla="*/ 271463 w 714375"/>
              <a:gd name="connsiteY15" fmla="*/ 0 h 1176337"/>
              <a:gd name="connsiteX16" fmla="*/ 466725 w 714375"/>
              <a:gd name="connsiteY16" fmla="*/ 0 h 1176337"/>
              <a:gd name="connsiteX17" fmla="*/ 471488 w 714375"/>
              <a:gd name="connsiteY17" fmla="*/ 128587 h 1176337"/>
              <a:gd name="connsiteX18" fmla="*/ 714375 w 714375"/>
              <a:gd name="connsiteY18" fmla="*/ 266700 h 1176337"/>
              <a:gd name="connsiteX0" fmla="*/ 714375 w 714375"/>
              <a:gd name="connsiteY0" fmla="*/ 266700 h 1176337"/>
              <a:gd name="connsiteX1" fmla="*/ 566738 w 714375"/>
              <a:gd name="connsiteY1" fmla="*/ 423862 h 1176337"/>
              <a:gd name="connsiteX2" fmla="*/ 342900 w 714375"/>
              <a:gd name="connsiteY2" fmla="*/ 338137 h 1176337"/>
              <a:gd name="connsiteX3" fmla="*/ 347663 w 714375"/>
              <a:gd name="connsiteY3" fmla="*/ 438150 h 1176337"/>
              <a:gd name="connsiteX4" fmla="*/ 709613 w 714375"/>
              <a:gd name="connsiteY4" fmla="*/ 652462 h 1176337"/>
              <a:gd name="connsiteX5" fmla="*/ 476250 w 714375"/>
              <a:gd name="connsiteY5" fmla="*/ 1023937 h 1176337"/>
              <a:gd name="connsiteX6" fmla="*/ 485775 w 714375"/>
              <a:gd name="connsiteY6" fmla="*/ 1176337 h 1176337"/>
              <a:gd name="connsiteX7" fmla="*/ 271463 w 714375"/>
              <a:gd name="connsiteY7" fmla="*/ 1176337 h 1176337"/>
              <a:gd name="connsiteX8" fmla="*/ 271463 w 714375"/>
              <a:gd name="connsiteY8" fmla="*/ 1038225 h 1176337"/>
              <a:gd name="connsiteX9" fmla="*/ 0 w 714375"/>
              <a:gd name="connsiteY9" fmla="*/ 866775 h 1176337"/>
              <a:gd name="connsiteX10" fmla="*/ 145256 w 714375"/>
              <a:gd name="connsiteY10" fmla="*/ 733424 h 1176337"/>
              <a:gd name="connsiteX11" fmla="*/ 438150 w 714375"/>
              <a:gd name="connsiteY11" fmla="*/ 828675 h 1176337"/>
              <a:gd name="connsiteX12" fmla="*/ 376238 w 714375"/>
              <a:gd name="connsiteY12" fmla="*/ 681037 h 1176337"/>
              <a:gd name="connsiteX13" fmla="*/ 28576 w 714375"/>
              <a:gd name="connsiteY13" fmla="*/ 371475 h 1176337"/>
              <a:gd name="connsiteX14" fmla="*/ 271463 w 714375"/>
              <a:gd name="connsiteY14" fmla="*/ 128587 h 1176337"/>
              <a:gd name="connsiteX15" fmla="*/ 271463 w 714375"/>
              <a:gd name="connsiteY15" fmla="*/ 0 h 1176337"/>
              <a:gd name="connsiteX16" fmla="*/ 466725 w 714375"/>
              <a:gd name="connsiteY16" fmla="*/ 0 h 1176337"/>
              <a:gd name="connsiteX17" fmla="*/ 471488 w 714375"/>
              <a:gd name="connsiteY17" fmla="*/ 128587 h 1176337"/>
              <a:gd name="connsiteX18" fmla="*/ 714375 w 714375"/>
              <a:gd name="connsiteY18" fmla="*/ 266700 h 1176337"/>
              <a:gd name="connsiteX0" fmla="*/ 714375 w 714375"/>
              <a:gd name="connsiteY0" fmla="*/ 266700 h 1176337"/>
              <a:gd name="connsiteX1" fmla="*/ 566738 w 714375"/>
              <a:gd name="connsiteY1" fmla="*/ 423862 h 1176337"/>
              <a:gd name="connsiteX2" fmla="*/ 342900 w 714375"/>
              <a:gd name="connsiteY2" fmla="*/ 338137 h 1176337"/>
              <a:gd name="connsiteX3" fmla="*/ 347663 w 714375"/>
              <a:gd name="connsiteY3" fmla="*/ 438150 h 1176337"/>
              <a:gd name="connsiteX4" fmla="*/ 709613 w 714375"/>
              <a:gd name="connsiteY4" fmla="*/ 652462 h 1176337"/>
              <a:gd name="connsiteX5" fmla="*/ 476250 w 714375"/>
              <a:gd name="connsiteY5" fmla="*/ 1023937 h 1176337"/>
              <a:gd name="connsiteX6" fmla="*/ 485775 w 714375"/>
              <a:gd name="connsiteY6" fmla="*/ 1176337 h 1176337"/>
              <a:gd name="connsiteX7" fmla="*/ 271463 w 714375"/>
              <a:gd name="connsiteY7" fmla="*/ 1176337 h 1176337"/>
              <a:gd name="connsiteX8" fmla="*/ 271463 w 714375"/>
              <a:gd name="connsiteY8" fmla="*/ 1038225 h 1176337"/>
              <a:gd name="connsiteX9" fmla="*/ 0 w 714375"/>
              <a:gd name="connsiteY9" fmla="*/ 866775 h 1176337"/>
              <a:gd name="connsiteX10" fmla="*/ 145256 w 714375"/>
              <a:gd name="connsiteY10" fmla="*/ 733424 h 1176337"/>
              <a:gd name="connsiteX11" fmla="*/ 438150 w 714375"/>
              <a:gd name="connsiteY11" fmla="*/ 828675 h 1176337"/>
              <a:gd name="connsiteX12" fmla="*/ 376238 w 714375"/>
              <a:gd name="connsiteY12" fmla="*/ 681037 h 1176337"/>
              <a:gd name="connsiteX13" fmla="*/ 28576 w 714375"/>
              <a:gd name="connsiteY13" fmla="*/ 371475 h 1176337"/>
              <a:gd name="connsiteX14" fmla="*/ 271463 w 714375"/>
              <a:gd name="connsiteY14" fmla="*/ 128587 h 1176337"/>
              <a:gd name="connsiteX15" fmla="*/ 271463 w 714375"/>
              <a:gd name="connsiteY15" fmla="*/ 0 h 1176337"/>
              <a:gd name="connsiteX16" fmla="*/ 466725 w 714375"/>
              <a:gd name="connsiteY16" fmla="*/ 0 h 1176337"/>
              <a:gd name="connsiteX17" fmla="*/ 471488 w 714375"/>
              <a:gd name="connsiteY17" fmla="*/ 128587 h 1176337"/>
              <a:gd name="connsiteX18" fmla="*/ 714375 w 714375"/>
              <a:gd name="connsiteY18" fmla="*/ 266700 h 1176337"/>
              <a:gd name="connsiteX0" fmla="*/ 714375 w 714375"/>
              <a:gd name="connsiteY0" fmla="*/ 266700 h 1176337"/>
              <a:gd name="connsiteX1" fmla="*/ 566738 w 714375"/>
              <a:gd name="connsiteY1" fmla="*/ 423862 h 1176337"/>
              <a:gd name="connsiteX2" fmla="*/ 342900 w 714375"/>
              <a:gd name="connsiteY2" fmla="*/ 338137 h 1176337"/>
              <a:gd name="connsiteX3" fmla="*/ 347663 w 714375"/>
              <a:gd name="connsiteY3" fmla="*/ 438150 h 1176337"/>
              <a:gd name="connsiteX4" fmla="*/ 709613 w 714375"/>
              <a:gd name="connsiteY4" fmla="*/ 652462 h 1176337"/>
              <a:gd name="connsiteX5" fmla="*/ 476250 w 714375"/>
              <a:gd name="connsiteY5" fmla="*/ 1023937 h 1176337"/>
              <a:gd name="connsiteX6" fmla="*/ 485775 w 714375"/>
              <a:gd name="connsiteY6" fmla="*/ 1176337 h 1176337"/>
              <a:gd name="connsiteX7" fmla="*/ 271463 w 714375"/>
              <a:gd name="connsiteY7" fmla="*/ 1176337 h 1176337"/>
              <a:gd name="connsiteX8" fmla="*/ 271463 w 714375"/>
              <a:gd name="connsiteY8" fmla="*/ 1038225 h 1176337"/>
              <a:gd name="connsiteX9" fmla="*/ 0 w 714375"/>
              <a:gd name="connsiteY9" fmla="*/ 866775 h 1176337"/>
              <a:gd name="connsiteX10" fmla="*/ 145256 w 714375"/>
              <a:gd name="connsiteY10" fmla="*/ 733424 h 1176337"/>
              <a:gd name="connsiteX11" fmla="*/ 438150 w 714375"/>
              <a:gd name="connsiteY11" fmla="*/ 828675 h 1176337"/>
              <a:gd name="connsiteX12" fmla="*/ 376238 w 714375"/>
              <a:gd name="connsiteY12" fmla="*/ 681037 h 1176337"/>
              <a:gd name="connsiteX13" fmla="*/ 28576 w 714375"/>
              <a:gd name="connsiteY13" fmla="*/ 371475 h 1176337"/>
              <a:gd name="connsiteX14" fmla="*/ 271463 w 714375"/>
              <a:gd name="connsiteY14" fmla="*/ 128587 h 1176337"/>
              <a:gd name="connsiteX15" fmla="*/ 271463 w 714375"/>
              <a:gd name="connsiteY15" fmla="*/ 0 h 1176337"/>
              <a:gd name="connsiteX16" fmla="*/ 466725 w 714375"/>
              <a:gd name="connsiteY16" fmla="*/ 0 h 1176337"/>
              <a:gd name="connsiteX17" fmla="*/ 471488 w 714375"/>
              <a:gd name="connsiteY17" fmla="*/ 128587 h 1176337"/>
              <a:gd name="connsiteX18" fmla="*/ 714375 w 714375"/>
              <a:gd name="connsiteY18" fmla="*/ 266700 h 1176337"/>
              <a:gd name="connsiteX0" fmla="*/ 714375 w 714375"/>
              <a:gd name="connsiteY0" fmla="*/ 266700 h 1176337"/>
              <a:gd name="connsiteX1" fmla="*/ 566738 w 714375"/>
              <a:gd name="connsiteY1" fmla="*/ 423862 h 1176337"/>
              <a:gd name="connsiteX2" fmla="*/ 342900 w 714375"/>
              <a:gd name="connsiteY2" fmla="*/ 338137 h 1176337"/>
              <a:gd name="connsiteX3" fmla="*/ 347663 w 714375"/>
              <a:gd name="connsiteY3" fmla="*/ 438150 h 1176337"/>
              <a:gd name="connsiteX4" fmla="*/ 709613 w 714375"/>
              <a:gd name="connsiteY4" fmla="*/ 652462 h 1176337"/>
              <a:gd name="connsiteX5" fmla="*/ 476250 w 714375"/>
              <a:gd name="connsiteY5" fmla="*/ 1023937 h 1176337"/>
              <a:gd name="connsiteX6" fmla="*/ 485775 w 714375"/>
              <a:gd name="connsiteY6" fmla="*/ 1176337 h 1176337"/>
              <a:gd name="connsiteX7" fmla="*/ 271463 w 714375"/>
              <a:gd name="connsiteY7" fmla="*/ 1176337 h 1176337"/>
              <a:gd name="connsiteX8" fmla="*/ 271463 w 714375"/>
              <a:gd name="connsiteY8" fmla="*/ 1038225 h 1176337"/>
              <a:gd name="connsiteX9" fmla="*/ 0 w 714375"/>
              <a:gd name="connsiteY9" fmla="*/ 866775 h 1176337"/>
              <a:gd name="connsiteX10" fmla="*/ 145256 w 714375"/>
              <a:gd name="connsiteY10" fmla="*/ 733424 h 1176337"/>
              <a:gd name="connsiteX11" fmla="*/ 438150 w 714375"/>
              <a:gd name="connsiteY11" fmla="*/ 828675 h 1176337"/>
              <a:gd name="connsiteX12" fmla="*/ 376238 w 714375"/>
              <a:gd name="connsiteY12" fmla="*/ 681037 h 1176337"/>
              <a:gd name="connsiteX13" fmla="*/ 28576 w 714375"/>
              <a:gd name="connsiteY13" fmla="*/ 371475 h 1176337"/>
              <a:gd name="connsiteX14" fmla="*/ 271463 w 714375"/>
              <a:gd name="connsiteY14" fmla="*/ 128587 h 1176337"/>
              <a:gd name="connsiteX15" fmla="*/ 271463 w 714375"/>
              <a:gd name="connsiteY15" fmla="*/ 0 h 1176337"/>
              <a:gd name="connsiteX16" fmla="*/ 466725 w 714375"/>
              <a:gd name="connsiteY16" fmla="*/ 0 h 1176337"/>
              <a:gd name="connsiteX17" fmla="*/ 471488 w 714375"/>
              <a:gd name="connsiteY17" fmla="*/ 128587 h 1176337"/>
              <a:gd name="connsiteX18" fmla="*/ 714375 w 714375"/>
              <a:gd name="connsiteY18" fmla="*/ 266700 h 1176337"/>
              <a:gd name="connsiteX0" fmla="*/ 714375 w 714375"/>
              <a:gd name="connsiteY0" fmla="*/ 266700 h 1176337"/>
              <a:gd name="connsiteX1" fmla="*/ 566738 w 714375"/>
              <a:gd name="connsiteY1" fmla="*/ 423862 h 1176337"/>
              <a:gd name="connsiteX2" fmla="*/ 342900 w 714375"/>
              <a:gd name="connsiteY2" fmla="*/ 338137 h 1176337"/>
              <a:gd name="connsiteX3" fmla="*/ 347663 w 714375"/>
              <a:gd name="connsiteY3" fmla="*/ 438150 h 1176337"/>
              <a:gd name="connsiteX4" fmla="*/ 709613 w 714375"/>
              <a:gd name="connsiteY4" fmla="*/ 652462 h 1176337"/>
              <a:gd name="connsiteX5" fmla="*/ 476250 w 714375"/>
              <a:gd name="connsiteY5" fmla="*/ 1023937 h 1176337"/>
              <a:gd name="connsiteX6" fmla="*/ 485775 w 714375"/>
              <a:gd name="connsiteY6" fmla="*/ 1176337 h 1176337"/>
              <a:gd name="connsiteX7" fmla="*/ 271463 w 714375"/>
              <a:gd name="connsiteY7" fmla="*/ 1164431 h 1176337"/>
              <a:gd name="connsiteX8" fmla="*/ 271463 w 714375"/>
              <a:gd name="connsiteY8" fmla="*/ 1038225 h 1176337"/>
              <a:gd name="connsiteX9" fmla="*/ 0 w 714375"/>
              <a:gd name="connsiteY9" fmla="*/ 866775 h 1176337"/>
              <a:gd name="connsiteX10" fmla="*/ 145256 w 714375"/>
              <a:gd name="connsiteY10" fmla="*/ 733424 h 1176337"/>
              <a:gd name="connsiteX11" fmla="*/ 438150 w 714375"/>
              <a:gd name="connsiteY11" fmla="*/ 828675 h 1176337"/>
              <a:gd name="connsiteX12" fmla="*/ 376238 w 714375"/>
              <a:gd name="connsiteY12" fmla="*/ 681037 h 1176337"/>
              <a:gd name="connsiteX13" fmla="*/ 28576 w 714375"/>
              <a:gd name="connsiteY13" fmla="*/ 371475 h 1176337"/>
              <a:gd name="connsiteX14" fmla="*/ 271463 w 714375"/>
              <a:gd name="connsiteY14" fmla="*/ 128587 h 1176337"/>
              <a:gd name="connsiteX15" fmla="*/ 271463 w 714375"/>
              <a:gd name="connsiteY15" fmla="*/ 0 h 1176337"/>
              <a:gd name="connsiteX16" fmla="*/ 466725 w 714375"/>
              <a:gd name="connsiteY16" fmla="*/ 0 h 1176337"/>
              <a:gd name="connsiteX17" fmla="*/ 471488 w 714375"/>
              <a:gd name="connsiteY17" fmla="*/ 128587 h 1176337"/>
              <a:gd name="connsiteX18" fmla="*/ 714375 w 714375"/>
              <a:gd name="connsiteY18" fmla="*/ 266700 h 1176337"/>
              <a:gd name="connsiteX0" fmla="*/ 714375 w 714375"/>
              <a:gd name="connsiteY0" fmla="*/ 266700 h 1164431"/>
              <a:gd name="connsiteX1" fmla="*/ 566738 w 714375"/>
              <a:gd name="connsiteY1" fmla="*/ 423862 h 1164431"/>
              <a:gd name="connsiteX2" fmla="*/ 342900 w 714375"/>
              <a:gd name="connsiteY2" fmla="*/ 338137 h 1164431"/>
              <a:gd name="connsiteX3" fmla="*/ 347663 w 714375"/>
              <a:gd name="connsiteY3" fmla="*/ 438150 h 1164431"/>
              <a:gd name="connsiteX4" fmla="*/ 709613 w 714375"/>
              <a:gd name="connsiteY4" fmla="*/ 652462 h 1164431"/>
              <a:gd name="connsiteX5" fmla="*/ 476250 w 714375"/>
              <a:gd name="connsiteY5" fmla="*/ 1023937 h 1164431"/>
              <a:gd name="connsiteX6" fmla="*/ 478631 w 714375"/>
              <a:gd name="connsiteY6" fmla="*/ 1164430 h 1164431"/>
              <a:gd name="connsiteX7" fmla="*/ 271463 w 714375"/>
              <a:gd name="connsiteY7" fmla="*/ 1164431 h 1164431"/>
              <a:gd name="connsiteX8" fmla="*/ 271463 w 714375"/>
              <a:gd name="connsiteY8" fmla="*/ 1038225 h 1164431"/>
              <a:gd name="connsiteX9" fmla="*/ 0 w 714375"/>
              <a:gd name="connsiteY9" fmla="*/ 866775 h 1164431"/>
              <a:gd name="connsiteX10" fmla="*/ 145256 w 714375"/>
              <a:gd name="connsiteY10" fmla="*/ 733424 h 1164431"/>
              <a:gd name="connsiteX11" fmla="*/ 438150 w 714375"/>
              <a:gd name="connsiteY11" fmla="*/ 828675 h 1164431"/>
              <a:gd name="connsiteX12" fmla="*/ 376238 w 714375"/>
              <a:gd name="connsiteY12" fmla="*/ 681037 h 1164431"/>
              <a:gd name="connsiteX13" fmla="*/ 28576 w 714375"/>
              <a:gd name="connsiteY13" fmla="*/ 371475 h 1164431"/>
              <a:gd name="connsiteX14" fmla="*/ 271463 w 714375"/>
              <a:gd name="connsiteY14" fmla="*/ 128587 h 1164431"/>
              <a:gd name="connsiteX15" fmla="*/ 271463 w 714375"/>
              <a:gd name="connsiteY15" fmla="*/ 0 h 1164431"/>
              <a:gd name="connsiteX16" fmla="*/ 466725 w 714375"/>
              <a:gd name="connsiteY16" fmla="*/ 0 h 1164431"/>
              <a:gd name="connsiteX17" fmla="*/ 471488 w 714375"/>
              <a:gd name="connsiteY17" fmla="*/ 128587 h 1164431"/>
              <a:gd name="connsiteX18" fmla="*/ 714375 w 714375"/>
              <a:gd name="connsiteY18" fmla="*/ 266700 h 1164431"/>
              <a:gd name="connsiteX0" fmla="*/ 714375 w 714375"/>
              <a:gd name="connsiteY0" fmla="*/ 266700 h 1164431"/>
              <a:gd name="connsiteX1" fmla="*/ 566738 w 714375"/>
              <a:gd name="connsiteY1" fmla="*/ 423862 h 1164431"/>
              <a:gd name="connsiteX2" fmla="*/ 342900 w 714375"/>
              <a:gd name="connsiteY2" fmla="*/ 338137 h 1164431"/>
              <a:gd name="connsiteX3" fmla="*/ 347663 w 714375"/>
              <a:gd name="connsiteY3" fmla="*/ 438150 h 1164431"/>
              <a:gd name="connsiteX4" fmla="*/ 709613 w 714375"/>
              <a:gd name="connsiteY4" fmla="*/ 652462 h 1164431"/>
              <a:gd name="connsiteX5" fmla="*/ 476250 w 714375"/>
              <a:gd name="connsiteY5" fmla="*/ 1040605 h 1164431"/>
              <a:gd name="connsiteX6" fmla="*/ 478631 w 714375"/>
              <a:gd name="connsiteY6" fmla="*/ 1164430 h 1164431"/>
              <a:gd name="connsiteX7" fmla="*/ 271463 w 714375"/>
              <a:gd name="connsiteY7" fmla="*/ 1164431 h 1164431"/>
              <a:gd name="connsiteX8" fmla="*/ 271463 w 714375"/>
              <a:gd name="connsiteY8" fmla="*/ 1038225 h 1164431"/>
              <a:gd name="connsiteX9" fmla="*/ 0 w 714375"/>
              <a:gd name="connsiteY9" fmla="*/ 866775 h 1164431"/>
              <a:gd name="connsiteX10" fmla="*/ 145256 w 714375"/>
              <a:gd name="connsiteY10" fmla="*/ 733424 h 1164431"/>
              <a:gd name="connsiteX11" fmla="*/ 438150 w 714375"/>
              <a:gd name="connsiteY11" fmla="*/ 828675 h 1164431"/>
              <a:gd name="connsiteX12" fmla="*/ 376238 w 714375"/>
              <a:gd name="connsiteY12" fmla="*/ 681037 h 1164431"/>
              <a:gd name="connsiteX13" fmla="*/ 28576 w 714375"/>
              <a:gd name="connsiteY13" fmla="*/ 371475 h 1164431"/>
              <a:gd name="connsiteX14" fmla="*/ 271463 w 714375"/>
              <a:gd name="connsiteY14" fmla="*/ 128587 h 1164431"/>
              <a:gd name="connsiteX15" fmla="*/ 271463 w 714375"/>
              <a:gd name="connsiteY15" fmla="*/ 0 h 1164431"/>
              <a:gd name="connsiteX16" fmla="*/ 466725 w 714375"/>
              <a:gd name="connsiteY16" fmla="*/ 0 h 1164431"/>
              <a:gd name="connsiteX17" fmla="*/ 471488 w 714375"/>
              <a:gd name="connsiteY17" fmla="*/ 128587 h 1164431"/>
              <a:gd name="connsiteX18" fmla="*/ 714375 w 714375"/>
              <a:gd name="connsiteY18" fmla="*/ 266700 h 1164431"/>
              <a:gd name="connsiteX0" fmla="*/ 714375 w 714375"/>
              <a:gd name="connsiteY0" fmla="*/ 266700 h 1164431"/>
              <a:gd name="connsiteX1" fmla="*/ 566738 w 714375"/>
              <a:gd name="connsiteY1" fmla="*/ 423862 h 1164431"/>
              <a:gd name="connsiteX2" fmla="*/ 342900 w 714375"/>
              <a:gd name="connsiteY2" fmla="*/ 338137 h 1164431"/>
              <a:gd name="connsiteX3" fmla="*/ 347663 w 714375"/>
              <a:gd name="connsiteY3" fmla="*/ 438150 h 1164431"/>
              <a:gd name="connsiteX4" fmla="*/ 709613 w 714375"/>
              <a:gd name="connsiteY4" fmla="*/ 652462 h 1164431"/>
              <a:gd name="connsiteX5" fmla="*/ 476250 w 714375"/>
              <a:gd name="connsiteY5" fmla="*/ 1040605 h 1164431"/>
              <a:gd name="connsiteX6" fmla="*/ 478631 w 714375"/>
              <a:gd name="connsiteY6" fmla="*/ 1164430 h 1164431"/>
              <a:gd name="connsiteX7" fmla="*/ 271463 w 714375"/>
              <a:gd name="connsiteY7" fmla="*/ 1164431 h 1164431"/>
              <a:gd name="connsiteX8" fmla="*/ 271463 w 714375"/>
              <a:gd name="connsiteY8" fmla="*/ 1038225 h 1164431"/>
              <a:gd name="connsiteX9" fmla="*/ 0 w 714375"/>
              <a:gd name="connsiteY9" fmla="*/ 866775 h 1164431"/>
              <a:gd name="connsiteX10" fmla="*/ 145256 w 714375"/>
              <a:gd name="connsiteY10" fmla="*/ 733424 h 1164431"/>
              <a:gd name="connsiteX11" fmla="*/ 438150 w 714375"/>
              <a:gd name="connsiteY11" fmla="*/ 828675 h 1164431"/>
              <a:gd name="connsiteX12" fmla="*/ 376238 w 714375"/>
              <a:gd name="connsiteY12" fmla="*/ 681037 h 1164431"/>
              <a:gd name="connsiteX13" fmla="*/ 28576 w 714375"/>
              <a:gd name="connsiteY13" fmla="*/ 371475 h 1164431"/>
              <a:gd name="connsiteX14" fmla="*/ 271463 w 714375"/>
              <a:gd name="connsiteY14" fmla="*/ 128587 h 1164431"/>
              <a:gd name="connsiteX15" fmla="*/ 271463 w 714375"/>
              <a:gd name="connsiteY15" fmla="*/ 0 h 1164431"/>
              <a:gd name="connsiteX16" fmla="*/ 466725 w 714375"/>
              <a:gd name="connsiteY16" fmla="*/ 0 h 1164431"/>
              <a:gd name="connsiteX17" fmla="*/ 471488 w 714375"/>
              <a:gd name="connsiteY17" fmla="*/ 128587 h 1164431"/>
              <a:gd name="connsiteX18" fmla="*/ 714375 w 714375"/>
              <a:gd name="connsiteY18" fmla="*/ 266700 h 1164431"/>
              <a:gd name="connsiteX0" fmla="*/ 714375 w 726997"/>
              <a:gd name="connsiteY0" fmla="*/ 266700 h 1164431"/>
              <a:gd name="connsiteX1" fmla="*/ 566738 w 726997"/>
              <a:gd name="connsiteY1" fmla="*/ 423862 h 1164431"/>
              <a:gd name="connsiteX2" fmla="*/ 342900 w 726997"/>
              <a:gd name="connsiteY2" fmla="*/ 338137 h 1164431"/>
              <a:gd name="connsiteX3" fmla="*/ 347663 w 726997"/>
              <a:gd name="connsiteY3" fmla="*/ 438150 h 1164431"/>
              <a:gd name="connsiteX4" fmla="*/ 709613 w 726997"/>
              <a:gd name="connsiteY4" fmla="*/ 652462 h 1164431"/>
              <a:gd name="connsiteX5" fmla="*/ 476250 w 726997"/>
              <a:gd name="connsiteY5" fmla="*/ 1040605 h 1164431"/>
              <a:gd name="connsiteX6" fmla="*/ 478631 w 726997"/>
              <a:gd name="connsiteY6" fmla="*/ 1164430 h 1164431"/>
              <a:gd name="connsiteX7" fmla="*/ 271463 w 726997"/>
              <a:gd name="connsiteY7" fmla="*/ 1164431 h 1164431"/>
              <a:gd name="connsiteX8" fmla="*/ 271463 w 726997"/>
              <a:gd name="connsiteY8" fmla="*/ 1038225 h 1164431"/>
              <a:gd name="connsiteX9" fmla="*/ 0 w 726997"/>
              <a:gd name="connsiteY9" fmla="*/ 866775 h 1164431"/>
              <a:gd name="connsiteX10" fmla="*/ 145256 w 726997"/>
              <a:gd name="connsiteY10" fmla="*/ 733424 h 1164431"/>
              <a:gd name="connsiteX11" fmla="*/ 438150 w 726997"/>
              <a:gd name="connsiteY11" fmla="*/ 828675 h 1164431"/>
              <a:gd name="connsiteX12" fmla="*/ 376238 w 726997"/>
              <a:gd name="connsiteY12" fmla="*/ 681037 h 1164431"/>
              <a:gd name="connsiteX13" fmla="*/ 28576 w 726997"/>
              <a:gd name="connsiteY13" fmla="*/ 371475 h 1164431"/>
              <a:gd name="connsiteX14" fmla="*/ 271463 w 726997"/>
              <a:gd name="connsiteY14" fmla="*/ 128587 h 1164431"/>
              <a:gd name="connsiteX15" fmla="*/ 271463 w 726997"/>
              <a:gd name="connsiteY15" fmla="*/ 0 h 1164431"/>
              <a:gd name="connsiteX16" fmla="*/ 466725 w 726997"/>
              <a:gd name="connsiteY16" fmla="*/ 0 h 1164431"/>
              <a:gd name="connsiteX17" fmla="*/ 471488 w 726997"/>
              <a:gd name="connsiteY17" fmla="*/ 128587 h 1164431"/>
              <a:gd name="connsiteX18" fmla="*/ 714375 w 726997"/>
              <a:gd name="connsiteY18" fmla="*/ 266700 h 1164431"/>
              <a:gd name="connsiteX0" fmla="*/ 714375 w 726997"/>
              <a:gd name="connsiteY0" fmla="*/ 266700 h 1164431"/>
              <a:gd name="connsiteX1" fmla="*/ 566738 w 726997"/>
              <a:gd name="connsiteY1" fmla="*/ 423862 h 1164431"/>
              <a:gd name="connsiteX2" fmla="*/ 342900 w 726997"/>
              <a:gd name="connsiteY2" fmla="*/ 338137 h 1164431"/>
              <a:gd name="connsiteX3" fmla="*/ 347663 w 726997"/>
              <a:gd name="connsiteY3" fmla="*/ 438150 h 1164431"/>
              <a:gd name="connsiteX4" fmla="*/ 709613 w 726997"/>
              <a:gd name="connsiteY4" fmla="*/ 652462 h 1164431"/>
              <a:gd name="connsiteX5" fmla="*/ 476250 w 726997"/>
              <a:gd name="connsiteY5" fmla="*/ 1040605 h 1164431"/>
              <a:gd name="connsiteX6" fmla="*/ 478631 w 726997"/>
              <a:gd name="connsiteY6" fmla="*/ 1164430 h 1164431"/>
              <a:gd name="connsiteX7" fmla="*/ 271463 w 726997"/>
              <a:gd name="connsiteY7" fmla="*/ 1164431 h 1164431"/>
              <a:gd name="connsiteX8" fmla="*/ 271463 w 726997"/>
              <a:gd name="connsiteY8" fmla="*/ 1038225 h 1164431"/>
              <a:gd name="connsiteX9" fmla="*/ 0 w 726997"/>
              <a:gd name="connsiteY9" fmla="*/ 866775 h 1164431"/>
              <a:gd name="connsiteX10" fmla="*/ 145256 w 726997"/>
              <a:gd name="connsiteY10" fmla="*/ 733424 h 1164431"/>
              <a:gd name="connsiteX11" fmla="*/ 438150 w 726997"/>
              <a:gd name="connsiteY11" fmla="*/ 828675 h 1164431"/>
              <a:gd name="connsiteX12" fmla="*/ 376238 w 726997"/>
              <a:gd name="connsiteY12" fmla="*/ 681037 h 1164431"/>
              <a:gd name="connsiteX13" fmla="*/ 28576 w 726997"/>
              <a:gd name="connsiteY13" fmla="*/ 371475 h 1164431"/>
              <a:gd name="connsiteX14" fmla="*/ 271463 w 726997"/>
              <a:gd name="connsiteY14" fmla="*/ 128587 h 1164431"/>
              <a:gd name="connsiteX15" fmla="*/ 271463 w 726997"/>
              <a:gd name="connsiteY15" fmla="*/ 0 h 1164431"/>
              <a:gd name="connsiteX16" fmla="*/ 466725 w 726997"/>
              <a:gd name="connsiteY16" fmla="*/ 0 h 1164431"/>
              <a:gd name="connsiteX17" fmla="*/ 471488 w 726997"/>
              <a:gd name="connsiteY17" fmla="*/ 128587 h 1164431"/>
              <a:gd name="connsiteX18" fmla="*/ 714375 w 726997"/>
              <a:gd name="connsiteY18" fmla="*/ 266700 h 1164431"/>
              <a:gd name="connsiteX0" fmla="*/ 714375 w 726997"/>
              <a:gd name="connsiteY0" fmla="*/ 266700 h 1164431"/>
              <a:gd name="connsiteX1" fmla="*/ 566738 w 726997"/>
              <a:gd name="connsiteY1" fmla="*/ 423862 h 1164431"/>
              <a:gd name="connsiteX2" fmla="*/ 342900 w 726997"/>
              <a:gd name="connsiteY2" fmla="*/ 338137 h 1164431"/>
              <a:gd name="connsiteX3" fmla="*/ 350044 w 726997"/>
              <a:gd name="connsiteY3" fmla="*/ 447675 h 1164431"/>
              <a:gd name="connsiteX4" fmla="*/ 709613 w 726997"/>
              <a:gd name="connsiteY4" fmla="*/ 652462 h 1164431"/>
              <a:gd name="connsiteX5" fmla="*/ 476250 w 726997"/>
              <a:gd name="connsiteY5" fmla="*/ 1040605 h 1164431"/>
              <a:gd name="connsiteX6" fmla="*/ 478631 w 726997"/>
              <a:gd name="connsiteY6" fmla="*/ 1164430 h 1164431"/>
              <a:gd name="connsiteX7" fmla="*/ 271463 w 726997"/>
              <a:gd name="connsiteY7" fmla="*/ 1164431 h 1164431"/>
              <a:gd name="connsiteX8" fmla="*/ 271463 w 726997"/>
              <a:gd name="connsiteY8" fmla="*/ 1038225 h 1164431"/>
              <a:gd name="connsiteX9" fmla="*/ 0 w 726997"/>
              <a:gd name="connsiteY9" fmla="*/ 866775 h 1164431"/>
              <a:gd name="connsiteX10" fmla="*/ 145256 w 726997"/>
              <a:gd name="connsiteY10" fmla="*/ 733424 h 1164431"/>
              <a:gd name="connsiteX11" fmla="*/ 438150 w 726997"/>
              <a:gd name="connsiteY11" fmla="*/ 828675 h 1164431"/>
              <a:gd name="connsiteX12" fmla="*/ 376238 w 726997"/>
              <a:gd name="connsiteY12" fmla="*/ 681037 h 1164431"/>
              <a:gd name="connsiteX13" fmla="*/ 28576 w 726997"/>
              <a:gd name="connsiteY13" fmla="*/ 371475 h 1164431"/>
              <a:gd name="connsiteX14" fmla="*/ 271463 w 726997"/>
              <a:gd name="connsiteY14" fmla="*/ 128587 h 1164431"/>
              <a:gd name="connsiteX15" fmla="*/ 271463 w 726997"/>
              <a:gd name="connsiteY15" fmla="*/ 0 h 1164431"/>
              <a:gd name="connsiteX16" fmla="*/ 466725 w 726997"/>
              <a:gd name="connsiteY16" fmla="*/ 0 h 1164431"/>
              <a:gd name="connsiteX17" fmla="*/ 471488 w 726997"/>
              <a:gd name="connsiteY17" fmla="*/ 128587 h 1164431"/>
              <a:gd name="connsiteX18" fmla="*/ 714375 w 726997"/>
              <a:gd name="connsiteY18" fmla="*/ 266700 h 1164431"/>
              <a:gd name="connsiteX0" fmla="*/ 714375 w 726997"/>
              <a:gd name="connsiteY0" fmla="*/ 266700 h 1164431"/>
              <a:gd name="connsiteX1" fmla="*/ 566738 w 726997"/>
              <a:gd name="connsiteY1" fmla="*/ 423862 h 1164431"/>
              <a:gd name="connsiteX2" fmla="*/ 342900 w 726997"/>
              <a:gd name="connsiteY2" fmla="*/ 338137 h 1164431"/>
              <a:gd name="connsiteX3" fmla="*/ 350044 w 726997"/>
              <a:gd name="connsiteY3" fmla="*/ 447675 h 1164431"/>
              <a:gd name="connsiteX4" fmla="*/ 709613 w 726997"/>
              <a:gd name="connsiteY4" fmla="*/ 652462 h 1164431"/>
              <a:gd name="connsiteX5" fmla="*/ 476250 w 726997"/>
              <a:gd name="connsiteY5" fmla="*/ 1040605 h 1164431"/>
              <a:gd name="connsiteX6" fmla="*/ 478631 w 726997"/>
              <a:gd name="connsiteY6" fmla="*/ 1164430 h 1164431"/>
              <a:gd name="connsiteX7" fmla="*/ 271463 w 726997"/>
              <a:gd name="connsiteY7" fmla="*/ 1164431 h 1164431"/>
              <a:gd name="connsiteX8" fmla="*/ 271463 w 726997"/>
              <a:gd name="connsiteY8" fmla="*/ 1038225 h 1164431"/>
              <a:gd name="connsiteX9" fmla="*/ 0 w 726997"/>
              <a:gd name="connsiteY9" fmla="*/ 866775 h 1164431"/>
              <a:gd name="connsiteX10" fmla="*/ 145256 w 726997"/>
              <a:gd name="connsiteY10" fmla="*/ 733424 h 1164431"/>
              <a:gd name="connsiteX11" fmla="*/ 438150 w 726997"/>
              <a:gd name="connsiteY11" fmla="*/ 828675 h 1164431"/>
              <a:gd name="connsiteX12" fmla="*/ 376238 w 726997"/>
              <a:gd name="connsiteY12" fmla="*/ 681037 h 1164431"/>
              <a:gd name="connsiteX13" fmla="*/ 28576 w 726997"/>
              <a:gd name="connsiteY13" fmla="*/ 371475 h 1164431"/>
              <a:gd name="connsiteX14" fmla="*/ 271463 w 726997"/>
              <a:gd name="connsiteY14" fmla="*/ 128587 h 1164431"/>
              <a:gd name="connsiteX15" fmla="*/ 271463 w 726997"/>
              <a:gd name="connsiteY15" fmla="*/ 0 h 1164431"/>
              <a:gd name="connsiteX16" fmla="*/ 466725 w 726997"/>
              <a:gd name="connsiteY16" fmla="*/ 0 h 1164431"/>
              <a:gd name="connsiteX17" fmla="*/ 471488 w 726997"/>
              <a:gd name="connsiteY17" fmla="*/ 128587 h 1164431"/>
              <a:gd name="connsiteX18" fmla="*/ 714375 w 726997"/>
              <a:gd name="connsiteY18" fmla="*/ 266700 h 1164431"/>
              <a:gd name="connsiteX0" fmla="*/ 714375 w 726997"/>
              <a:gd name="connsiteY0" fmla="*/ 266700 h 1164431"/>
              <a:gd name="connsiteX1" fmla="*/ 566738 w 726997"/>
              <a:gd name="connsiteY1" fmla="*/ 423862 h 1164431"/>
              <a:gd name="connsiteX2" fmla="*/ 342900 w 726997"/>
              <a:gd name="connsiteY2" fmla="*/ 338137 h 1164431"/>
              <a:gd name="connsiteX3" fmla="*/ 350044 w 726997"/>
              <a:gd name="connsiteY3" fmla="*/ 447675 h 1164431"/>
              <a:gd name="connsiteX4" fmla="*/ 709613 w 726997"/>
              <a:gd name="connsiteY4" fmla="*/ 652462 h 1164431"/>
              <a:gd name="connsiteX5" fmla="*/ 476250 w 726997"/>
              <a:gd name="connsiteY5" fmla="*/ 1040605 h 1164431"/>
              <a:gd name="connsiteX6" fmla="*/ 478631 w 726997"/>
              <a:gd name="connsiteY6" fmla="*/ 1164430 h 1164431"/>
              <a:gd name="connsiteX7" fmla="*/ 271463 w 726997"/>
              <a:gd name="connsiteY7" fmla="*/ 1164431 h 1164431"/>
              <a:gd name="connsiteX8" fmla="*/ 271463 w 726997"/>
              <a:gd name="connsiteY8" fmla="*/ 1038225 h 1164431"/>
              <a:gd name="connsiteX9" fmla="*/ 0 w 726997"/>
              <a:gd name="connsiteY9" fmla="*/ 866775 h 1164431"/>
              <a:gd name="connsiteX10" fmla="*/ 145256 w 726997"/>
              <a:gd name="connsiteY10" fmla="*/ 733424 h 1164431"/>
              <a:gd name="connsiteX11" fmla="*/ 438150 w 726997"/>
              <a:gd name="connsiteY11" fmla="*/ 828675 h 1164431"/>
              <a:gd name="connsiteX12" fmla="*/ 376238 w 726997"/>
              <a:gd name="connsiteY12" fmla="*/ 681037 h 1164431"/>
              <a:gd name="connsiteX13" fmla="*/ 28576 w 726997"/>
              <a:gd name="connsiteY13" fmla="*/ 371475 h 1164431"/>
              <a:gd name="connsiteX14" fmla="*/ 271463 w 726997"/>
              <a:gd name="connsiteY14" fmla="*/ 128587 h 1164431"/>
              <a:gd name="connsiteX15" fmla="*/ 271463 w 726997"/>
              <a:gd name="connsiteY15" fmla="*/ 0 h 1164431"/>
              <a:gd name="connsiteX16" fmla="*/ 466725 w 726997"/>
              <a:gd name="connsiteY16" fmla="*/ 0 h 1164431"/>
              <a:gd name="connsiteX17" fmla="*/ 471488 w 726997"/>
              <a:gd name="connsiteY17" fmla="*/ 128587 h 1164431"/>
              <a:gd name="connsiteX18" fmla="*/ 714375 w 726997"/>
              <a:gd name="connsiteY18" fmla="*/ 266700 h 1164431"/>
              <a:gd name="connsiteX0" fmla="*/ 714375 w 726997"/>
              <a:gd name="connsiteY0" fmla="*/ 266700 h 1164431"/>
              <a:gd name="connsiteX1" fmla="*/ 566738 w 726997"/>
              <a:gd name="connsiteY1" fmla="*/ 423862 h 1164431"/>
              <a:gd name="connsiteX2" fmla="*/ 342900 w 726997"/>
              <a:gd name="connsiteY2" fmla="*/ 338137 h 1164431"/>
              <a:gd name="connsiteX3" fmla="*/ 350044 w 726997"/>
              <a:gd name="connsiteY3" fmla="*/ 447675 h 1164431"/>
              <a:gd name="connsiteX4" fmla="*/ 709613 w 726997"/>
              <a:gd name="connsiteY4" fmla="*/ 652462 h 1164431"/>
              <a:gd name="connsiteX5" fmla="*/ 476250 w 726997"/>
              <a:gd name="connsiteY5" fmla="*/ 1040605 h 1164431"/>
              <a:gd name="connsiteX6" fmla="*/ 478631 w 726997"/>
              <a:gd name="connsiteY6" fmla="*/ 1164430 h 1164431"/>
              <a:gd name="connsiteX7" fmla="*/ 271463 w 726997"/>
              <a:gd name="connsiteY7" fmla="*/ 1164431 h 1164431"/>
              <a:gd name="connsiteX8" fmla="*/ 271463 w 726997"/>
              <a:gd name="connsiteY8" fmla="*/ 1038225 h 1164431"/>
              <a:gd name="connsiteX9" fmla="*/ 0 w 726997"/>
              <a:gd name="connsiteY9" fmla="*/ 866775 h 1164431"/>
              <a:gd name="connsiteX10" fmla="*/ 145256 w 726997"/>
              <a:gd name="connsiteY10" fmla="*/ 733424 h 1164431"/>
              <a:gd name="connsiteX11" fmla="*/ 438150 w 726997"/>
              <a:gd name="connsiteY11" fmla="*/ 828675 h 1164431"/>
              <a:gd name="connsiteX12" fmla="*/ 376238 w 726997"/>
              <a:gd name="connsiteY12" fmla="*/ 681037 h 1164431"/>
              <a:gd name="connsiteX13" fmla="*/ 28576 w 726997"/>
              <a:gd name="connsiteY13" fmla="*/ 371475 h 1164431"/>
              <a:gd name="connsiteX14" fmla="*/ 271463 w 726997"/>
              <a:gd name="connsiteY14" fmla="*/ 128587 h 1164431"/>
              <a:gd name="connsiteX15" fmla="*/ 271463 w 726997"/>
              <a:gd name="connsiteY15" fmla="*/ 0 h 1164431"/>
              <a:gd name="connsiteX16" fmla="*/ 466725 w 726997"/>
              <a:gd name="connsiteY16" fmla="*/ 0 h 1164431"/>
              <a:gd name="connsiteX17" fmla="*/ 471488 w 726997"/>
              <a:gd name="connsiteY17" fmla="*/ 128587 h 1164431"/>
              <a:gd name="connsiteX18" fmla="*/ 714375 w 726997"/>
              <a:gd name="connsiteY18" fmla="*/ 266700 h 1164431"/>
              <a:gd name="connsiteX0" fmla="*/ 714375 w 726997"/>
              <a:gd name="connsiteY0" fmla="*/ 266700 h 1164431"/>
              <a:gd name="connsiteX1" fmla="*/ 566738 w 726997"/>
              <a:gd name="connsiteY1" fmla="*/ 423862 h 1164431"/>
              <a:gd name="connsiteX2" fmla="*/ 342900 w 726997"/>
              <a:gd name="connsiteY2" fmla="*/ 338137 h 1164431"/>
              <a:gd name="connsiteX3" fmla="*/ 350044 w 726997"/>
              <a:gd name="connsiteY3" fmla="*/ 447675 h 1164431"/>
              <a:gd name="connsiteX4" fmla="*/ 709613 w 726997"/>
              <a:gd name="connsiteY4" fmla="*/ 652462 h 1164431"/>
              <a:gd name="connsiteX5" fmla="*/ 476250 w 726997"/>
              <a:gd name="connsiteY5" fmla="*/ 1040605 h 1164431"/>
              <a:gd name="connsiteX6" fmla="*/ 478631 w 726997"/>
              <a:gd name="connsiteY6" fmla="*/ 1164430 h 1164431"/>
              <a:gd name="connsiteX7" fmla="*/ 271463 w 726997"/>
              <a:gd name="connsiteY7" fmla="*/ 1164431 h 1164431"/>
              <a:gd name="connsiteX8" fmla="*/ 271463 w 726997"/>
              <a:gd name="connsiteY8" fmla="*/ 1038225 h 1164431"/>
              <a:gd name="connsiteX9" fmla="*/ 0 w 726997"/>
              <a:gd name="connsiteY9" fmla="*/ 866775 h 1164431"/>
              <a:gd name="connsiteX10" fmla="*/ 145256 w 726997"/>
              <a:gd name="connsiteY10" fmla="*/ 733424 h 1164431"/>
              <a:gd name="connsiteX11" fmla="*/ 438150 w 726997"/>
              <a:gd name="connsiteY11" fmla="*/ 828675 h 1164431"/>
              <a:gd name="connsiteX12" fmla="*/ 376238 w 726997"/>
              <a:gd name="connsiteY12" fmla="*/ 681037 h 1164431"/>
              <a:gd name="connsiteX13" fmla="*/ 28576 w 726997"/>
              <a:gd name="connsiteY13" fmla="*/ 371475 h 1164431"/>
              <a:gd name="connsiteX14" fmla="*/ 271463 w 726997"/>
              <a:gd name="connsiteY14" fmla="*/ 128587 h 1164431"/>
              <a:gd name="connsiteX15" fmla="*/ 271463 w 726997"/>
              <a:gd name="connsiteY15" fmla="*/ 0 h 1164431"/>
              <a:gd name="connsiteX16" fmla="*/ 466725 w 726997"/>
              <a:gd name="connsiteY16" fmla="*/ 0 h 1164431"/>
              <a:gd name="connsiteX17" fmla="*/ 471488 w 726997"/>
              <a:gd name="connsiteY17" fmla="*/ 128587 h 1164431"/>
              <a:gd name="connsiteX18" fmla="*/ 714375 w 726997"/>
              <a:gd name="connsiteY18" fmla="*/ 266700 h 1164431"/>
              <a:gd name="connsiteX0" fmla="*/ 714375 w 726997"/>
              <a:gd name="connsiteY0" fmla="*/ 266700 h 1164431"/>
              <a:gd name="connsiteX1" fmla="*/ 566738 w 726997"/>
              <a:gd name="connsiteY1" fmla="*/ 423862 h 1164431"/>
              <a:gd name="connsiteX2" fmla="*/ 347662 w 726997"/>
              <a:gd name="connsiteY2" fmla="*/ 330993 h 1164431"/>
              <a:gd name="connsiteX3" fmla="*/ 350044 w 726997"/>
              <a:gd name="connsiteY3" fmla="*/ 447675 h 1164431"/>
              <a:gd name="connsiteX4" fmla="*/ 709613 w 726997"/>
              <a:gd name="connsiteY4" fmla="*/ 652462 h 1164431"/>
              <a:gd name="connsiteX5" fmla="*/ 476250 w 726997"/>
              <a:gd name="connsiteY5" fmla="*/ 1040605 h 1164431"/>
              <a:gd name="connsiteX6" fmla="*/ 478631 w 726997"/>
              <a:gd name="connsiteY6" fmla="*/ 1164430 h 1164431"/>
              <a:gd name="connsiteX7" fmla="*/ 271463 w 726997"/>
              <a:gd name="connsiteY7" fmla="*/ 1164431 h 1164431"/>
              <a:gd name="connsiteX8" fmla="*/ 271463 w 726997"/>
              <a:gd name="connsiteY8" fmla="*/ 1038225 h 1164431"/>
              <a:gd name="connsiteX9" fmla="*/ 0 w 726997"/>
              <a:gd name="connsiteY9" fmla="*/ 866775 h 1164431"/>
              <a:gd name="connsiteX10" fmla="*/ 145256 w 726997"/>
              <a:gd name="connsiteY10" fmla="*/ 733424 h 1164431"/>
              <a:gd name="connsiteX11" fmla="*/ 438150 w 726997"/>
              <a:gd name="connsiteY11" fmla="*/ 828675 h 1164431"/>
              <a:gd name="connsiteX12" fmla="*/ 376238 w 726997"/>
              <a:gd name="connsiteY12" fmla="*/ 681037 h 1164431"/>
              <a:gd name="connsiteX13" fmla="*/ 28576 w 726997"/>
              <a:gd name="connsiteY13" fmla="*/ 371475 h 1164431"/>
              <a:gd name="connsiteX14" fmla="*/ 271463 w 726997"/>
              <a:gd name="connsiteY14" fmla="*/ 128587 h 1164431"/>
              <a:gd name="connsiteX15" fmla="*/ 271463 w 726997"/>
              <a:gd name="connsiteY15" fmla="*/ 0 h 1164431"/>
              <a:gd name="connsiteX16" fmla="*/ 466725 w 726997"/>
              <a:gd name="connsiteY16" fmla="*/ 0 h 1164431"/>
              <a:gd name="connsiteX17" fmla="*/ 471488 w 726997"/>
              <a:gd name="connsiteY17" fmla="*/ 128587 h 1164431"/>
              <a:gd name="connsiteX18" fmla="*/ 714375 w 726997"/>
              <a:gd name="connsiteY18" fmla="*/ 266700 h 1164431"/>
              <a:gd name="connsiteX0" fmla="*/ 714375 w 726997"/>
              <a:gd name="connsiteY0" fmla="*/ 266700 h 1164431"/>
              <a:gd name="connsiteX1" fmla="*/ 566738 w 726997"/>
              <a:gd name="connsiteY1" fmla="*/ 423862 h 1164431"/>
              <a:gd name="connsiteX2" fmla="*/ 347662 w 726997"/>
              <a:gd name="connsiteY2" fmla="*/ 330993 h 1164431"/>
              <a:gd name="connsiteX3" fmla="*/ 350044 w 726997"/>
              <a:gd name="connsiteY3" fmla="*/ 447675 h 1164431"/>
              <a:gd name="connsiteX4" fmla="*/ 709613 w 726997"/>
              <a:gd name="connsiteY4" fmla="*/ 652462 h 1164431"/>
              <a:gd name="connsiteX5" fmla="*/ 476250 w 726997"/>
              <a:gd name="connsiteY5" fmla="*/ 1040605 h 1164431"/>
              <a:gd name="connsiteX6" fmla="*/ 478631 w 726997"/>
              <a:gd name="connsiteY6" fmla="*/ 1164430 h 1164431"/>
              <a:gd name="connsiteX7" fmla="*/ 271463 w 726997"/>
              <a:gd name="connsiteY7" fmla="*/ 1164431 h 1164431"/>
              <a:gd name="connsiteX8" fmla="*/ 271463 w 726997"/>
              <a:gd name="connsiteY8" fmla="*/ 1038225 h 1164431"/>
              <a:gd name="connsiteX9" fmla="*/ 0 w 726997"/>
              <a:gd name="connsiteY9" fmla="*/ 866775 h 1164431"/>
              <a:gd name="connsiteX10" fmla="*/ 145256 w 726997"/>
              <a:gd name="connsiteY10" fmla="*/ 733424 h 1164431"/>
              <a:gd name="connsiteX11" fmla="*/ 438150 w 726997"/>
              <a:gd name="connsiteY11" fmla="*/ 828675 h 1164431"/>
              <a:gd name="connsiteX12" fmla="*/ 376238 w 726997"/>
              <a:gd name="connsiteY12" fmla="*/ 681037 h 1164431"/>
              <a:gd name="connsiteX13" fmla="*/ 28576 w 726997"/>
              <a:gd name="connsiteY13" fmla="*/ 371475 h 1164431"/>
              <a:gd name="connsiteX14" fmla="*/ 271463 w 726997"/>
              <a:gd name="connsiteY14" fmla="*/ 128587 h 1164431"/>
              <a:gd name="connsiteX15" fmla="*/ 271463 w 726997"/>
              <a:gd name="connsiteY15" fmla="*/ 0 h 1164431"/>
              <a:gd name="connsiteX16" fmla="*/ 466725 w 726997"/>
              <a:gd name="connsiteY16" fmla="*/ 0 h 1164431"/>
              <a:gd name="connsiteX17" fmla="*/ 471488 w 726997"/>
              <a:gd name="connsiteY17" fmla="*/ 128587 h 1164431"/>
              <a:gd name="connsiteX18" fmla="*/ 714375 w 726997"/>
              <a:gd name="connsiteY18" fmla="*/ 266700 h 1164431"/>
              <a:gd name="connsiteX0" fmla="*/ 714375 w 726997"/>
              <a:gd name="connsiteY0" fmla="*/ 266700 h 1164431"/>
              <a:gd name="connsiteX1" fmla="*/ 566738 w 726997"/>
              <a:gd name="connsiteY1" fmla="*/ 423862 h 1164431"/>
              <a:gd name="connsiteX2" fmla="*/ 347662 w 726997"/>
              <a:gd name="connsiteY2" fmla="*/ 330993 h 1164431"/>
              <a:gd name="connsiteX3" fmla="*/ 350044 w 726997"/>
              <a:gd name="connsiteY3" fmla="*/ 447675 h 1164431"/>
              <a:gd name="connsiteX4" fmla="*/ 709613 w 726997"/>
              <a:gd name="connsiteY4" fmla="*/ 652462 h 1164431"/>
              <a:gd name="connsiteX5" fmla="*/ 476250 w 726997"/>
              <a:gd name="connsiteY5" fmla="*/ 1040605 h 1164431"/>
              <a:gd name="connsiteX6" fmla="*/ 478631 w 726997"/>
              <a:gd name="connsiteY6" fmla="*/ 1164430 h 1164431"/>
              <a:gd name="connsiteX7" fmla="*/ 271463 w 726997"/>
              <a:gd name="connsiteY7" fmla="*/ 1164431 h 1164431"/>
              <a:gd name="connsiteX8" fmla="*/ 271463 w 726997"/>
              <a:gd name="connsiteY8" fmla="*/ 1038225 h 1164431"/>
              <a:gd name="connsiteX9" fmla="*/ 0 w 726997"/>
              <a:gd name="connsiteY9" fmla="*/ 866775 h 1164431"/>
              <a:gd name="connsiteX10" fmla="*/ 145256 w 726997"/>
              <a:gd name="connsiteY10" fmla="*/ 733424 h 1164431"/>
              <a:gd name="connsiteX11" fmla="*/ 438150 w 726997"/>
              <a:gd name="connsiteY11" fmla="*/ 828675 h 1164431"/>
              <a:gd name="connsiteX12" fmla="*/ 376238 w 726997"/>
              <a:gd name="connsiteY12" fmla="*/ 681037 h 1164431"/>
              <a:gd name="connsiteX13" fmla="*/ 28576 w 726997"/>
              <a:gd name="connsiteY13" fmla="*/ 371475 h 1164431"/>
              <a:gd name="connsiteX14" fmla="*/ 271463 w 726997"/>
              <a:gd name="connsiteY14" fmla="*/ 128587 h 1164431"/>
              <a:gd name="connsiteX15" fmla="*/ 271463 w 726997"/>
              <a:gd name="connsiteY15" fmla="*/ 0 h 1164431"/>
              <a:gd name="connsiteX16" fmla="*/ 466725 w 726997"/>
              <a:gd name="connsiteY16" fmla="*/ 0 h 1164431"/>
              <a:gd name="connsiteX17" fmla="*/ 471488 w 726997"/>
              <a:gd name="connsiteY17" fmla="*/ 128587 h 1164431"/>
              <a:gd name="connsiteX18" fmla="*/ 714375 w 726997"/>
              <a:gd name="connsiteY18" fmla="*/ 266700 h 1164431"/>
              <a:gd name="connsiteX0" fmla="*/ 714375 w 726997"/>
              <a:gd name="connsiteY0" fmla="*/ 266700 h 1164431"/>
              <a:gd name="connsiteX1" fmla="*/ 566738 w 726997"/>
              <a:gd name="connsiteY1" fmla="*/ 423862 h 1164431"/>
              <a:gd name="connsiteX2" fmla="*/ 350043 w 726997"/>
              <a:gd name="connsiteY2" fmla="*/ 326231 h 1164431"/>
              <a:gd name="connsiteX3" fmla="*/ 350044 w 726997"/>
              <a:gd name="connsiteY3" fmla="*/ 447675 h 1164431"/>
              <a:gd name="connsiteX4" fmla="*/ 709613 w 726997"/>
              <a:gd name="connsiteY4" fmla="*/ 652462 h 1164431"/>
              <a:gd name="connsiteX5" fmla="*/ 476250 w 726997"/>
              <a:gd name="connsiteY5" fmla="*/ 1040605 h 1164431"/>
              <a:gd name="connsiteX6" fmla="*/ 478631 w 726997"/>
              <a:gd name="connsiteY6" fmla="*/ 1164430 h 1164431"/>
              <a:gd name="connsiteX7" fmla="*/ 271463 w 726997"/>
              <a:gd name="connsiteY7" fmla="*/ 1164431 h 1164431"/>
              <a:gd name="connsiteX8" fmla="*/ 271463 w 726997"/>
              <a:gd name="connsiteY8" fmla="*/ 1038225 h 1164431"/>
              <a:gd name="connsiteX9" fmla="*/ 0 w 726997"/>
              <a:gd name="connsiteY9" fmla="*/ 866775 h 1164431"/>
              <a:gd name="connsiteX10" fmla="*/ 145256 w 726997"/>
              <a:gd name="connsiteY10" fmla="*/ 733424 h 1164431"/>
              <a:gd name="connsiteX11" fmla="*/ 438150 w 726997"/>
              <a:gd name="connsiteY11" fmla="*/ 828675 h 1164431"/>
              <a:gd name="connsiteX12" fmla="*/ 376238 w 726997"/>
              <a:gd name="connsiteY12" fmla="*/ 681037 h 1164431"/>
              <a:gd name="connsiteX13" fmla="*/ 28576 w 726997"/>
              <a:gd name="connsiteY13" fmla="*/ 371475 h 1164431"/>
              <a:gd name="connsiteX14" fmla="*/ 271463 w 726997"/>
              <a:gd name="connsiteY14" fmla="*/ 128587 h 1164431"/>
              <a:gd name="connsiteX15" fmla="*/ 271463 w 726997"/>
              <a:gd name="connsiteY15" fmla="*/ 0 h 1164431"/>
              <a:gd name="connsiteX16" fmla="*/ 466725 w 726997"/>
              <a:gd name="connsiteY16" fmla="*/ 0 h 1164431"/>
              <a:gd name="connsiteX17" fmla="*/ 471488 w 726997"/>
              <a:gd name="connsiteY17" fmla="*/ 128587 h 1164431"/>
              <a:gd name="connsiteX18" fmla="*/ 714375 w 726997"/>
              <a:gd name="connsiteY18" fmla="*/ 266700 h 1164431"/>
              <a:gd name="connsiteX0" fmla="*/ 714375 w 726997"/>
              <a:gd name="connsiteY0" fmla="*/ 266700 h 1164431"/>
              <a:gd name="connsiteX1" fmla="*/ 566738 w 726997"/>
              <a:gd name="connsiteY1" fmla="*/ 423862 h 1164431"/>
              <a:gd name="connsiteX2" fmla="*/ 350043 w 726997"/>
              <a:gd name="connsiteY2" fmla="*/ 326231 h 1164431"/>
              <a:gd name="connsiteX3" fmla="*/ 350044 w 726997"/>
              <a:gd name="connsiteY3" fmla="*/ 447675 h 1164431"/>
              <a:gd name="connsiteX4" fmla="*/ 709613 w 726997"/>
              <a:gd name="connsiteY4" fmla="*/ 652462 h 1164431"/>
              <a:gd name="connsiteX5" fmla="*/ 476250 w 726997"/>
              <a:gd name="connsiteY5" fmla="*/ 1040605 h 1164431"/>
              <a:gd name="connsiteX6" fmla="*/ 478631 w 726997"/>
              <a:gd name="connsiteY6" fmla="*/ 1164430 h 1164431"/>
              <a:gd name="connsiteX7" fmla="*/ 271463 w 726997"/>
              <a:gd name="connsiteY7" fmla="*/ 1164431 h 1164431"/>
              <a:gd name="connsiteX8" fmla="*/ 271463 w 726997"/>
              <a:gd name="connsiteY8" fmla="*/ 1038225 h 1164431"/>
              <a:gd name="connsiteX9" fmla="*/ 0 w 726997"/>
              <a:gd name="connsiteY9" fmla="*/ 866775 h 1164431"/>
              <a:gd name="connsiteX10" fmla="*/ 145256 w 726997"/>
              <a:gd name="connsiteY10" fmla="*/ 733424 h 1164431"/>
              <a:gd name="connsiteX11" fmla="*/ 438150 w 726997"/>
              <a:gd name="connsiteY11" fmla="*/ 828675 h 1164431"/>
              <a:gd name="connsiteX12" fmla="*/ 376238 w 726997"/>
              <a:gd name="connsiteY12" fmla="*/ 681037 h 1164431"/>
              <a:gd name="connsiteX13" fmla="*/ 28576 w 726997"/>
              <a:gd name="connsiteY13" fmla="*/ 371475 h 1164431"/>
              <a:gd name="connsiteX14" fmla="*/ 271463 w 726997"/>
              <a:gd name="connsiteY14" fmla="*/ 128587 h 1164431"/>
              <a:gd name="connsiteX15" fmla="*/ 271463 w 726997"/>
              <a:gd name="connsiteY15" fmla="*/ 0 h 1164431"/>
              <a:gd name="connsiteX16" fmla="*/ 466725 w 726997"/>
              <a:gd name="connsiteY16" fmla="*/ 0 h 1164431"/>
              <a:gd name="connsiteX17" fmla="*/ 471488 w 726997"/>
              <a:gd name="connsiteY17" fmla="*/ 128587 h 1164431"/>
              <a:gd name="connsiteX18" fmla="*/ 714375 w 726997"/>
              <a:gd name="connsiteY18" fmla="*/ 266700 h 1164431"/>
              <a:gd name="connsiteX0" fmla="*/ 714375 w 726997"/>
              <a:gd name="connsiteY0" fmla="*/ 266700 h 1164431"/>
              <a:gd name="connsiteX1" fmla="*/ 566738 w 726997"/>
              <a:gd name="connsiteY1" fmla="*/ 423862 h 1164431"/>
              <a:gd name="connsiteX2" fmla="*/ 350043 w 726997"/>
              <a:gd name="connsiteY2" fmla="*/ 326231 h 1164431"/>
              <a:gd name="connsiteX3" fmla="*/ 350044 w 726997"/>
              <a:gd name="connsiteY3" fmla="*/ 447675 h 1164431"/>
              <a:gd name="connsiteX4" fmla="*/ 709613 w 726997"/>
              <a:gd name="connsiteY4" fmla="*/ 652462 h 1164431"/>
              <a:gd name="connsiteX5" fmla="*/ 476250 w 726997"/>
              <a:gd name="connsiteY5" fmla="*/ 1040605 h 1164431"/>
              <a:gd name="connsiteX6" fmla="*/ 478631 w 726997"/>
              <a:gd name="connsiteY6" fmla="*/ 1164430 h 1164431"/>
              <a:gd name="connsiteX7" fmla="*/ 271463 w 726997"/>
              <a:gd name="connsiteY7" fmla="*/ 1164431 h 1164431"/>
              <a:gd name="connsiteX8" fmla="*/ 271463 w 726997"/>
              <a:gd name="connsiteY8" fmla="*/ 1038225 h 1164431"/>
              <a:gd name="connsiteX9" fmla="*/ 0 w 726997"/>
              <a:gd name="connsiteY9" fmla="*/ 866775 h 1164431"/>
              <a:gd name="connsiteX10" fmla="*/ 145256 w 726997"/>
              <a:gd name="connsiteY10" fmla="*/ 733424 h 1164431"/>
              <a:gd name="connsiteX11" fmla="*/ 438150 w 726997"/>
              <a:gd name="connsiteY11" fmla="*/ 828675 h 1164431"/>
              <a:gd name="connsiteX12" fmla="*/ 376238 w 726997"/>
              <a:gd name="connsiteY12" fmla="*/ 681037 h 1164431"/>
              <a:gd name="connsiteX13" fmla="*/ 28576 w 726997"/>
              <a:gd name="connsiteY13" fmla="*/ 371475 h 1164431"/>
              <a:gd name="connsiteX14" fmla="*/ 271463 w 726997"/>
              <a:gd name="connsiteY14" fmla="*/ 128587 h 1164431"/>
              <a:gd name="connsiteX15" fmla="*/ 271463 w 726997"/>
              <a:gd name="connsiteY15" fmla="*/ 0 h 1164431"/>
              <a:gd name="connsiteX16" fmla="*/ 466725 w 726997"/>
              <a:gd name="connsiteY16" fmla="*/ 0 h 1164431"/>
              <a:gd name="connsiteX17" fmla="*/ 471488 w 726997"/>
              <a:gd name="connsiteY17" fmla="*/ 128587 h 1164431"/>
              <a:gd name="connsiteX18" fmla="*/ 714375 w 726997"/>
              <a:gd name="connsiteY18" fmla="*/ 266700 h 1164431"/>
              <a:gd name="connsiteX0" fmla="*/ 714375 w 726997"/>
              <a:gd name="connsiteY0" fmla="*/ 266700 h 1164431"/>
              <a:gd name="connsiteX1" fmla="*/ 566738 w 726997"/>
              <a:gd name="connsiteY1" fmla="*/ 423862 h 1164431"/>
              <a:gd name="connsiteX2" fmla="*/ 350043 w 726997"/>
              <a:gd name="connsiteY2" fmla="*/ 326231 h 1164431"/>
              <a:gd name="connsiteX3" fmla="*/ 350044 w 726997"/>
              <a:gd name="connsiteY3" fmla="*/ 447675 h 1164431"/>
              <a:gd name="connsiteX4" fmla="*/ 709613 w 726997"/>
              <a:gd name="connsiteY4" fmla="*/ 652462 h 1164431"/>
              <a:gd name="connsiteX5" fmla="*/ 476250 w 726997"/>
              <a:gd name="connsiteY5" fmla="*/ 1040605 h 1164431"/>
              <a:gd name="connsiteX6" fmla="*/ 478631 w 726997"/>
              <a:gd name="connsiteY6" fmla="*/ 1164430 h 1164431"/>
              <a:gd name="connsiteX7" fmla="*/ 271463 w 726997"/>
              <a:gd name="connsiteY7" fmla="*/ 1164431 h 1164431"/>
              <a:gd name="connsiteX8" fmla="*/ 271463 w 726997"/>
              <a:gd name="connsiteY8" fmla="*/ 1038225 h 1164431"/>
              <a:gd name="connsiteX9" fmla="*/ 0 w 726997"/>
              <a:gd name="connsiteY9" fmla="*/ 866775 h 1164431"/>
              <a:gd name="connsiteX10" fmla="*/ 145256 w 726997"/>
              <a:gd name="connsiteY10" fmla="*/ 733424 h 1164431"/>
              <a:gd name="connsiteX11" fmla="*/ 438150 w 726997"/>
              <a:gd name="connsiteY11" fmla="*/ 828675 h 1164431"/>
              <a:gd name="connsiteX12" fmla="*/ 376238 w 726997"/>
              <a:gd name="connsiteY12" fmla="*/ 681037 h 1164431"/>
              <a:gd name="connsiteX13" fmla="*/ 28576 w 726997"/>
              <a:gd name="connsiteY13" fmla="*/ 371475 h 1164431"/>
              <a:gd name="connsiteX14" fmla="*/ 271463 w 726997"/>
              <a:gd name="connsiteY14" fmla="*/ 128587 h 1164431"/>
              <a:gd name="connsiteX15" fmla="*/ 271463 w 726997"/>
              <a:gd name="connsiteY15" fmla="*/ 0 h 1164431"/>
              <a:gd name="connsiteX16" fmla="*/ 466725 w 726997"/>
              <a:gd name="connsiteY16" fmla="*/ 0 h 1164431"/>
              <a:gd name="connsiteX17" fmla="*/ 471488 w 726997"/>
              <a:gd name="connsiteY17" fmla="*/ 128587 h 1164431"/>
              <a:gd name="connsiteX18" fmla="*/ 714375 w 726997"/>
              <a:gd name="connsiteY18" fmla="*/ 266700 h 1164431"/>
              <a:gd name="connsiteX0" fmla="*/ 714375 w 726997"/>
              <a:gd name="connsiteY0" fmla="*/ 266700 h 1164431"/>
              <a:gd name="connsiteX1" fmla="*/ 566738 w 726997"/>
              <a:gd name="connsiteY1" fmla="*/ 423862 h 1164431"/>
              <a:gd name="connsiteX2" fmla="*/ 350043 w 726997"/>
              <a:gd name="connsiteY2" fmla="*/ 326231 h 1164431"/>
              <a:gd name="connsiteX3" fmla="*/ 350044 w 726997"/>
              <a:gd name="connsiteY3" fmla="*/ 447675 h 1164431"/>
              <a:gd name="connsiteX4" fmla="*/ 709613 w 726997"/>
              <a:gd name="connsiteY4" fmla="*/ 652462 h 1164431"/>
              <a:gd name="connsiteX5" fmla="*/ 476250 w 726997"/>
              <a:gd name="connsiteY5" fmla="*/ 1040605 h 1164431"/>
              <a:gd name="connsiteX6" fmla="*/ 478631 w 726997"/>
              <a:gd name="connsiteY6" fmla="*/ 1164430 h 1164431"/>
              <a:gd name="connsiteX7" fmla="*/ 271463 w 726997"/>
              <a:gd name="connsiteY7" fmla="*/ 1164431 h 1164431"/>
              <a:gd name="connsiteX8" fmla="*/ 271463 w 726997"/>
              <a:gd name="connsiteY8" fmla="*/ 1038225 h 1164431"/>
              <a:gd name="connsiteX9" fmla="*/ 0 w 726997"/>
              <a:gd name="connsiteY9" fmla="*/ 866775 h 1164431"/>
              <a:gd name="connsiteX10" fmla="*/ 145256 w 726997"/>
              <a:gd name="connsiteY10" fmla="*/ 733424 h 1164431"/>
              <a:gd name="connsiteX11" fmla="*/ 438150 w 726997"/>
              <a:gd name="connsiteY11" fmla="*/ 828675 h 1164431"/>
              <a:gd name="connsiteX12" fmla="*/ 376238 w 726997"/>
              <a:gd name="connsiteY12" fmla="*/ 681037 h 1164431"/>
              <a:gd name="connsiteX13" fmla="*/ 28576 w 726997"/>
              <a:gd name="connsiteY13" fmla="*/ 371475 h 1164431"/>
              <a:gd name="connsiteX14" fmla="*/ 271463 w 726997"/>
              <a:gd name="connsiteY14" fmla="*/ 128587 h 1164431"/>
              <a:gd name="connsiteX15" fmla="*/ 271463 w 726997"/>
              <a:gd name="connsiteY15" fmla="*/ 0 h 1164431"/>
              <a:gd name="connsiteX16" fmla="*/ 466725 w 726997"/>
              <a:gd name="connsiteY16" fmla="*/ 0 h 1164431"/>
              <a:gd name="connsiteX17" fmla="*/ 471488 w 726997"/>
              <a:gd name="connsiteY17" fmla="*/ 128587 h 1164431"/>
              <a:gd name="connsiteX18" fmla="*/ 714375 w 726997"/>
              <a:gd name="connsiteY18" fmla="*/ 266700 h 1164431"/>
              <a:gd name="connsiteX0" fmla="*/ 709613 w 726997"/>
              <a:gd name="connsiteY0" fmla="*/ 273844 h 1164431"/>
              <a:gd name="connsiteX1" fmla="*/ 566738 w 726997"/>
              <a:gd name="connsiteY1" fmla="*/ 423862 h 1164431"/>
              <a:gd name="connsiteX2" fmla="*/ 350043 w 726997"/>
              <a:gd name="connsiteY2" fmla="*/ 326231 h 1164431"/>
              <a:gd name="connsiteX3" fmla="*/ 350044 w 726997"/>
              <a:gd name="connsiteY3" fmla="*/ 447675 h 1164431"/>
              <a:gd name="connsiteX4" fmla="*/ 709613 w 726997"/>
              <a:gd name="connsiteY4" fmla="*/ 652462 h 1164431"/>
              <a:gd name="connsiteX5" fmla="*/ 476250 w 726997"/>
              <a:gd name="connsiteY5" fmla="*/ 1040605 h 1164431"/>
              <a:gd name="connsiteX6" fmla="*/ 478631 w 726997"/>
              <a:gd name="connsiteY6" fmla="*/ 1164430 h 1164431"/>
              <a:gd name="connsiteX7" fmla="*/ 271463 w 726997"/>
              <a:gd name="connsiteY7" fmla="*/ 1164431 h 1164431"/>
              <a:gd name="connsiteX8" fmla="*/ 271463 w 726997"/>
              <a:gd name="connsiteY8" fmla="*/ 1038225 h 1164431"/>
              <a:gd name="connsiteX9" fmla="*/ 0 w 726997"/>
              <a:gd name="connsiteY9" fmla="*/ 866775 h 1164431"/>
              <a:gd name="connsiteX10" fmla="*/ 145256 w 726997"/>
              <a:gd name="connsiteY10" fmla="*/ 733424 h 1164431"/>
              <a:gd name="connsiteX11" fmla="*/ 438150 w 726997"/>
              <a:gd name="connsiteY11" fmla="*/ 828675 h 1164431"/>
              <a:gd name="connsiteX12" fmla="*/ 376238 w 726997"/>
              <a:gd name="connsiteY12" fmla="*/ 681037 h 1164431"/>
              <a:gd name="connsiteX13" fmla="*/ 28576 w 726997"/>
              <a:gd name="connsiteY13" fmla="*/ 371475 h 1164431"/>
              <a:gd name="connsiteX14" fmla="*/ 271463 w 726997"/>
              <a:gd name="connsiteY14" fmla="*/ 128587 h 1164431"/>
              <a:gd name="connsiteX15" fmla="*/ 271463 w 726997"/>
              <a:gd name="connsiteY15" fmla="*/ 0 h 1164431"/>
              <a:gd name="connsiteX16" fmla="*/ 466725 w 726997"/>
              <a:gd name="connsiteY16" fmla="*/ 0 h 1164431"/>
              <a:gd name="connsiteX17" fmla="*/ 471488 w 726997"/>
              <a:gd name="connsiteY17" fmla="*/ 128587 h 1164431"/>
              <a:gd name="connsiteX18" fmla="*/ 709613 w 726997"/>
              <a:gd name="connsiteY18" fmla="*/ 273844 h 116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26997" h="1164431">
                <a:moveTo>
                  <a:pt x="709613" y="273844"/>
                </a:moveTo>
                <a:lnTo>
                  <a:pt x="566738" y="423862"/>
                </a:lnTo>
                <a:cubicBezTo>
                  <a:pt x="491332" y="357187"/>
                  <a:pt x="432593" y="326231"/>
                  <a:pt x="350043" y="326231"/>
                </a:cubicBezTo>
                <a:cubicBezTo>
                  <a:pt x="228599" y="327025"/>
                  <a:pt x="233363" y="434974"/>
                  <a:pt x="350044" y="447675"/>
                </a:cubicBezTo>
                <a:cubicBezTo>
                  <a:pt x="499269" y="481012"/>
                  <a:pt x="648494" y="502444"/>
                  <a:pt x="709613" y="652462"/>
                </a:cubicBezTo>
                <a:cubicBezTo>
                  <a:pt x="777081" y="874712"/>
                  <a:pt x="637382" y="1001711"/>
                  <a:pt x="476250" y="1040605"/>
                </a:cubicBezTo>
                <a:cubicBezTo>
                  <a:pt x="477044" y="1087436"/>
                  <a:pt x="477837" y="1117599"/>
                  <a:pt x="478631" y="1164430"/>
                </a:cubicBezTo>
                <a:lnTo>
                  <a:pt x="271463" y="1164431"/>
                </a:lnTo>
                <a:lnTo>
                  <a:pt x="271463" y="1038225"/>
                </a:lnTo>
                <a:cubicBezTo>
                  <a:pt x="154781" y="1016794"/>
                  <a:pt x="57151" y="966787"/>
                  <a:pt x="0" y="866775"/>
                </a:cubicBezTo>
                <a:lnTo>
                  <a:pt x="145256" y="733424"/>
                </a:lnTo>
                <a:cubicBezTo>
                  <a:pt x="223837" y="803274"/>
                  <a:pt x="311944" y="851694"/>
                  <a:pt x="438150" y="828675"/>
                </a:cubicBezTo>
                <a:cubicBezTo>
                  <a:pt x="558006" y="793750"/>
                  <a:pt x="508794" y="704055"/>
                  <a:pt x="376238" y="681037"/>
                </a:cubicBezTo>
                <a:cubicBezTo>
                  <a:pt x="191295" y="646906"/>
                  <a:pt x="34926" y="596106"/>
                  <a:pt x="28576" y="371475"/>
                </a:cubicBezTo>
                <a:cubicBezTo>
                  <a:pt x="50007" y="242887"/>
                  <a:pt x="147638" y="145256"/>
                  <a:pt x="271463" y="128587"/>
                </a:cubicBezTo>
                <a:lnTo>
                  <a:pt x="271463" y="0"/>
                </a:lnTo>
                <a:lnTo>
                  <a:pt x="466725" y="0"/>
                </a:lnTo>
                <a:lnTo>
                  <a:pt x="471488" y="128587"/>
                </a:lnTo>
                <a:cubicBezTo>
                  <a:pt x="573882" y="150812"/>
                  <a:pt x="661989" y="208756"/>
                  <a:pt x="709613" y="273844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5-Point Star 60"/>
          <p:cNvSpPr/>
          <p:nvPr/>
        </p:nvSpPr>
        <p:spPr bwMode="auto">
          <a:xfrm>
            <a:off x="3881438" y="1209358"/>
            <a:ext cx="412750" cy="419100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471738" y="4596505"/>
            <a:ext cx="1370012" cy="11620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3" name="Rectangle 41"/>
          <p:cNvSpPr/>
          <p:nvPr/>
        </p:nvSpPr>
        <p:spPr>
          <a:xfrm>
            <a:off x="3825876" y="4591743"/>
            <a:ext cx="1255713" cy="1166812"/>
          </a:xfrm>
          <a:custGeom>
            <a:avLst/>
            <a:gdLst>
              <a:gd name="connsiteX0" fmla="*/ 0 w 1250421"/>
              <a:gd name="connsiteY0" fmla="*/ 0 h 1162050"/>
              <a:gd name="connsiteX1" fmla="*/ 1250421 w 1250421"/>
              <a:gd name="connsiteY1" fmla="*/ 0 h 1162050"/>
              <a:gd name="connsiteX2" fmla="*/ 1250421 w 1250421"/>
              <a:gd name="connsiteY2" fmla="*/ 1162050 h 1162050"/>
              <a:gd name="connsiteX3" fmla="*/ 0 w 1250421"/>
              <a:gd name="connsiteY3" fmla="*/ 1162050 h 1162050"/>
              <a:gd name="connsiteX4" fmla="*/ 0 w 1250421"/>
              <a:gd name="connsiteY4" fmla="*/ 0 h 1162050"/>
              <a:gd name="connsiteX0" fmla="*/ 0 w 1255183"/>
              <a:gd name="connsiteY0" fmla="*/ 4763 h 1166813"/>
              <a:gd name="connsiteX1" fmla="*/ 1255183 w 1255183"/>
              <a:gd name="connsiteY1" fmla="*/ 0 h 1166813"/>
              <a:gd name="connsiteX2" fmla="*/ 1250421 w 1255183"/>
              <a:gd name="connsiteY2" fmla="*/ 1166813 h 1166813"/>
              <a:gd name="connsiteX3" fmla="*/ 0 w 1255183"/>
              <a:gd name="connsiteY3" fmla="*/ 1166813 h 1166813"/>
              <a:gd name="connsiteX4" fmla="*/ 0 w 1255183"/>
              <a:gd name="connsiteY4" fmla="*/ 4763 h 116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5183" h="1166813">
                <a:moveTo>
                  <a:pt x="0" y="4763"/>
                </a:moveTo>
                <a:lnTo>
                  <a:pt x="1255183" y="0"/>
                </a:lnTo>
                <a:cubicBezTo>
                  <a:pt x="1253596" y="388938"/>
                  <a:pt x="1252008" y="777875"/>
                  <a:pt x="1250421" y="1166813"/>
                </a:cubicBezTo>
                <a:lnTo>
                  <a:pt x="0" y="1166813"/>
                </a:lnTo>
                <a:lnTo>
                  <a:pt x="0" y="4763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9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" name="Rectangle 42"/>
          <p:cNvSpPr/>
          <p:nvPr/>
        </p:nvSpPr>
        <p:spPr>
          <a:xfrm>
            <a:off x="5072063" y="4588569"/>
            <a:ext cx="2055812" cy="1169987"/>
          </a:xfrm>
          <a:custGeom>
            <a:avLst/>
            <a:gdLst>
              <a:gd name="connsiteX0" fmla="*/ 0 w 2050379"/>
              <a:gd name="connsiteY0" fmla="*/ 0 h 1162050"/>
              <a:gd name="connsiteX1" fmla="*/ 2050379 w 2050379"/>
              <a:gd name="connsiteY1" fmla="*/ 0 h 1162050"/>
              <a:gd name="connsiteX2" fmla="*/ 2050379 w 2050379"/>
              <a:gd name="connsiteY2" fmla="*/ 1162050 h 1162050"/>
              <a:gd name="connsiteX3" fmla="*/ 0 w 2050379"/>
              <a:gd name="connsiteY3" fmla="*/ 1162050 h 1162050"/>
              <a:gd name="connsiteX4" fmla="*/ 0 w 2050379"/>
              <a:gd name="connsiteY4" fmla="*/ 0 h 1162050"/>
              <a:gd name="connsiteX0" fmla="*/ 0 w 2052761"/>
              <a:gd name="connsiteY0" fmla="*/ 0 h 1169194"/>
              <a:gd name="connsiteX1" fmla="*/ 2052761 w 2052761"/>
              <a:gd name="connsiteY1" fmla="*/ 7144 h 1169194"/>
              <a:gd name="connsiteX2" fmla="*/ 2052761 w 2052761"/>
              <a:gd name="connsiteY2" fmla="*/ 1169194 h 1169194"/>
              <a:gd name="connsiteX3" fmla="*/ 2382 w 2052761"/>
              <a:gd name="connsiteY3" fmla="*/ 1169194 h 1169194"/>
              <a:gd name="connsiteX4" fmla="*/ 0 w 2052761"/>
              <a:gd name="connsiteY4" fmla="*/ 0 h 1169194"/>
              <a:gd name="connsiteX0" fmla="*/ 0 w 2055142"/>
              <a:gd name="connsiteY0" fmla="*/ 0 h 1169194"/>
              <a:gd name="connsiteX1" fmla="*/ 2055142 w 2055142"/>
              <a:gd name="connsiteY1" fmla="*/ 0 h 1169194"/>
              <a:gd name="connsiteX2" fmla="*/ 2052761 w 2055142"/>
              <a:gd name="connsiteY2" fmla="*/ 1169194 h 1169194"/>
              <a:gd name="connsiteX3" fmla="*/ 2382 w 2055142"/>
              <a:gd name="connsiteY3" fmla="*/ 1169194 h 1169194"/>
              <a:gd name="connsiteX4" fmla="*/ 0 w 2055142"/>
              <a:gd name="connsiteY4" fmla="*/ 0 h 116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5142" h="1169194">
                <a:moveTo>
                  <a:pt x="0" y="0"/>
                </a:moveTo>
                <a:lnTo>
                  <a:pt x="2055142" y="0"/>
                </a:lnTo>
                <a:cubicBezTo>
                  <a:pt x="2054348" y="389731"/>
                  <a:pt x="2053555" y="779463"/>
                  <a:pt x="2052761" y="1169194"/>
                </a:cubicBezTo>
                <a:lnTo>
                  <a:pt x="2382" y="116919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90000"/>
                </a:schemeClr>
              </a:gs>
              <a:gs pos="100000">
                <a:schemeClr val="accent2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359775" y="4596505"/>
            <a:ext cx="1371600" cy="11620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6" name="Rectangle 51"/>
          <p:cNvSpPr/>
          <p:nvPr/>
        </p:nvSpPr>
        <p:spPr>
          <a:xfrm>
            <a:off x="7124700" y="4591743"/>
            <a:ext cx="1250950" cy="1166812"/>
          </a:xfrm>
          <a:custGeom>
            <a:avLst/>
            <a:gdLst>
              <a:gd name="connsiteX0" fmla="*/ 0 w 1250421"/>
              <a:gd name="connsiteY0" fmla="*/ 0 h 1162050"/>
              <a:gd name="connsiteX1" fmla="*/ 1250421 w 1250421"/>
              <a:gd name="connsiteY1" fmla="*/ 0 h 1162050"/>
              <a:gd name="connsiteX2" fmla="*/ 1250421 w 1250421"/>
              <a:gd name="connsiteY2" fmla="*/ 1162050 h 1162050"/>
              <a:gd name="connsiteX3" fmla="*/ 0 w 1250421"/>
              <a:gd name="connsiteY3" fmla="*/ 1162050 h 1162050"/>
              <a:gd name="connsiteX4" fmla="*/ 0 w 1250421"/>
              <a:gd name="connsiteY4" fmla="*/ 0 h 1162050"/>
              <a:gd name="connsiteX0" fmla="*/ 0 w 1250421"/>
              <a:gd name="connsiteY0" fmla="*/ 0 h 1166812"/>
              <a:gd name="connsiteX1" fmla="*/ 1250421 w 1250421"/>
              <a:gd name="connsiteY1" fmla="*/ 4762 h 1166812"/>
              <a:gd name="connsiteX2" fmla="*/ 1250421 w 1250421"/>
              <a:gd name="connsiteY2" fmla="*/ 1166812 h 1166812"/>
              <a:gd name="connsiteX3" fmla="*/ 0 w 1250421"/>
              <a:gd name="connsiteY3" fmla="*/ 1166812 h 1166812"/>
              <a:gd name="connsiteX4" fmla="*/ 0 w 1250421"/>
              <a:gd name="connsiteY4" fmla="*/ 0 h 1166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421" h="1166812">
                <a:moveTo>
                  <a:pt x="0" y="0"/>
                </a:moveTo>
                <a:lnTo>
                  <a:pt x="1250421" y="4762"/>
                </a:lnTo>
                <a:lnTo>
                  <a:pt x="1250421" y="1166812"/>
                </a:lnTo>
                <a:lnTo>
                  <a:pt x="0" y="1166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9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502352" y="899085"/>
            <a:ext cx="1139825" cy="18158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endParaRPr lang="en-US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657789" y="1511760"/>
            <a:ext cx="1139825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endParaRPr lang="en-US" sz="2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iá</a:t>
            </a:r>
            <a:endParaRPr lang="en-US" sz="25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</a:t>
            </a:r>
            <a:endParaRPr lang="en-US" sz="25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495773" y="1890504"/>
            <a:ext cx="1139825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25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5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endParaRPr lang="en-US" sz="25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5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68688" y="1755702"/>
            <a:ext cx="1139825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5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defRPr/>
            </a:pPr>
            <a:r>
              <a:rPr lang="en-US" sz="2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5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5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400482" y="1501825"/>
            <a:ext cx="1139825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sz="2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86831" y="4803999"/>
            <a:ext cx="11398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0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893342" y="4823371"/>
            <a:ext cx="11398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n-US" sz="40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502352" y="4830555"/>
            <a:ext cx="11398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en-US" sz="40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164678" y="4830555"/>
            <a:ext cx="11398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en-US" sz="40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323132" y="4802010"/>
            <a:ext cx="11398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2471738" y="5758555"/>
            <a:ext cx="7259637" cy="7781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3560302" y="5790673"/>
            <a:ext cx="5113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6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/>
      <p:bldP spid="72" grpId="0"/>
      <p:bldP spid="75" grpId="0"/>
      <p:bldP spid="78" grpId="0"/>
      <p:bldP spid="79" grpId="0"/>
      <p:bldP spid="80" grpId="0"/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8040" y="367180"/>
            <a:ext cx="8641096" cy="685800"/>
          </a:xfrm>
        </p:spPr>
        <p:txBody>
          <a:bodyPr>
            <a:normAutofit fontScale="90000"/>
          </a:bodyPr>
          <a:lstStyle/>
          <a:p>
            <a:pPr marL="857250" indent="-857250" algn="l">
              <a:buFont typeface="+mj-lt"/>
              <a:buAutoNum type="romanUcPeriod"/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8040" y="1795177"/>
            <a:ext cx="8963527" cy="1709358"/>
          </a:xfrm>
        </p:spPr>
        <p:txBody>
          <a:bodyPr>
            <a:noAutofit/>
          </a:bodyPr>
          <a:lstStyle/>
          <a:p>
            <a:pPr algn="just">
              <a:buClr>
                <a:srgbClr val="00B050"/>
              </a:buClr>
            </a:pPr>
            <a:r>
              <a:rPr lang="en-US" sz="36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vi-VN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vi-VN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634802" y="186490"/>
            <a:ext cx="2370223" cy="16242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romanUcPeriod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dữ liệu</a:t>
            </a: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ông Trùng Lá Cây Châu Chấu Vĩ - Ảnh miễn phí trên Pixab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74" y="3726872"/>
            <a:ext cx="3185831" cy="166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Vẻ đẹp của cá cản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827" y="3715698"/>
            <a:ext cx="3548573" cy="166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úi - chú cún Việt Nam đang gây bão mạng toàn thế giới vì độ &quot;phở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328" y="3729325"/>
            <a:ext cx="3248276" cy="166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59090" y="5605059"/>
            <a:ext cx="2610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rgbClr val="0070C0"/>
                </a:solidFill>
              </a:rPr>
              <a:t>Côn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</a:rPr>
              <a:t>trùng</a:t>
            </a:r>
            <a:r>
              <a:rPr lang="en-US" sz="3200" b="1" dirty="0" smtClean="0">
                <a:solidFill>
                  <a:srgbClr val="0070C0"/>
                </a:solidFill>
              </a:rPr>
              <a:t>?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0367" y="5609530"/>
            <a:ext cx="2610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rgbClr val="0070C0"/>
                </a:solidFill>
              </a:rPr>
              <a:t>Thú</a:t>
            </a:r>
            <a:r>
              <a:rPr lang="en-US" sz="3200" b="1" dirty="0" smtClean="0">
                <a:solidFill>
                  <a:srgbClr val="0070C0"/>
                </a:solidFill>
              </a:rPr>
              <a:t>?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03014" y="5671085"/>
            <a:ext cx="261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0070C0"/>
                </a:solidFill>
              </a:rPr>
              <a:t>Cá</a:t>
            </a:r>
            <a:r>
              <a:rPr lang="en-US" sz="2800" b="1" dirty="0" smtClean="0">
                <a:solidFill>
                  <a:srgbClr val="0070C0"/>
                </a:solidFill>
              </a:rPr>
              <a:t>?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2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881" y="312821"/>
            <a:ext cx="5714729" cy="685800"/>
          </a:xfrm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/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3613" y="1455153"/>
            <a:ext cx="9974159" cy="4257538"/>
          </a:xfrm>
        </p:spPr>
        <p:txBody>
          <a:bodyPr>
            <a:noAutofit/>
          </a:bodyPr>
          <a:lstStyle/>
          <a:p>
            <a:pPr algn="just">
              <a:buClr>
                <a:srgbClr val="00B050"/>
              </a:buClr>
            </a:pPr>
            <a:r>
              <a:rPr lang="vi-VN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hướng tới: </a:t>
            </a:r>
            <a:endParaRPr lang="en-US" sz="36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đẻ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trứng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con,… </a:t>
            </a:r>
          </a:p>
          <a:p>
            <a:pPr marL="571500" indent="-57150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nuôi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634802" y="186490"/>
            <a:ext cx="2370223" cy="16242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romanUcPeriod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dữ liệu</a:t>
            </a: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79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265" y="312821"/>
            <a:ext cx="5971023" cy="685800"/>
          </a:xfrm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dữ liệu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027" y="1276168"/>
            <a:ext cx="7268582" cy="1069169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vi-V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liệu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lang="vi-V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gồm 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vi-VN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9634802" y="186490"/>
            <a:ext cx="2370223" cy="16242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romanUcPeriod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dữ liệu</a:t>
            </a: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156233"/>
              </p:ext>
            </p:extLst>
          </p:nvPr>
        </p:nvGraphicFramePr>
        <p:xfrm>
          <a:off x="1463039" y="2606676"/>
          <a:ext cx="9094126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7063"/>
                <a:gridCol w="4547063"/>
              </a:tblGrid>
              <a:tr h="448786"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1. Animal name /  </a:t>
                      </a:r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Tên</a:t>
                      </a:r>
                      <a:r>
                        <a:rPr lang="en-US" sz="2400" b="1" kern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con </a:t>
                      </a:r>
                      <a:r>
                        <a:rPr lang="en-US" sz="2400" b="1" kern="1200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vật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10. Backbone /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chemeClr val="tx1"/>
                          </a:solidFill>
                        </a:rPr>
                        <a:t>xương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chemeClr val="tx1"/>
                          </a:solidFill>
                        </a:rPr>
                        <a:t>sống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8786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2. Hair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sz="2400" b="1" baseline="0" dirty="0" err="1" smtClean="0">
                          <a:solidFill>
                            <a:schemeClr val="tx1"/>
                          </a:solidFill>
                        </a:rPr>
                        <a:t>Lông</a:t>
                      </a:r>
                      <a:endParaRPr lang="en-US" sz="2400" b="1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11. Breathes /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Hô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chemeClr val="tx1"/>
                          </a:solidFill>
                        </a:rPr>
                        <a:t>hấp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8786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3. Feathers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sz="2400" b="1" baseline="0" dirty="0" err="1" smtClean="0">
                          <a:solidFill>
                            <a:schemeClr val="tx1"/>
                          </a:solidFill>
                        </a:rPr>
                        <a:t>Lông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chemeClr val="tx1"/>
                          </a:solidFill>
                        </a:rPr>
                        <a:t>vũ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12.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Venomuos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chemeClr val="tx1"/>
                          </a:solidFill>
                        </a:rPr>
                        <a:t>nộc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chemeClr val="tx1"/>
                          </a:solidFill>
                        </a:rPr>
                        <a:t>độc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8786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4. Eggs /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Đẻ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chemeClr val="tx1"/>
                          </a:solidFill>
                        </a:rPr>
                        <a:t>trứng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13. Fins /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chemeClr val="tx1"/>
                          </a:solidFill>
                        </a:rPr>
                        <a:t>cánh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8786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5. Milk /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Sữa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14. Legs /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chemeClr val="tx1"/>
                          </a:solidFill>
                        </a:rPr>
                        <a:t>chân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8786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6. Airborne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/ Sống trên không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15. Tail /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Đuôi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8786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7. Aquatic /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Sống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chemeClr val="tx1"/>
                          </a:solidFill>
                        </a:rPr>
                        <a:t>dưới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chemeClr val="tx1"/>
                          </a:solidFill>
                        </a:rPr>
                        <a:t>nước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16. Domestic / Sống bầy đàn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8786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8. Predator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/ Ăn thịt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17.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Catsize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Catsize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8786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9. Toothed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/ Có răng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18. Type /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Loại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chemeClr val="tx1"/>
                          </a:solidFill>
                        </a:rPr>
                        <a:t>lớp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1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265" y="312821"/>
            <a:ext cx="5971023" cy="685800"/>
          </a:xfrm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dữ liệu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963" y="1383731"/>
            <a:ext cx="7268582" cy="653534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(</a:t>
            </a:r>
            <a:r>
              <a:rPr lang="en-US" sz="2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2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101 </a:t>
            </a:r>
            <a:r>
              <a:rPr lang="en-US" sz="2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9634802" y="186490"/>
            <a:ext cx="2370223" cy="16242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romanUcPeriod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dữ liệu</a:t>
            </a: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951" y="2292352"/>
            <a:ext cx="5621183" cy="4457700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 bwMode="auto">
          <a:xfrm>
            <a:off x="565265" y="2263776"/>
            <a:ext cx="5395952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defTabSz="9144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0070C0"/>
                </a:solidFill>
              </a:rPr>
              <a:t>Mammal</a:t>
            </a:r>
            <a:r>
              <a:rPr lang="en-US" sz="2800" b="1" dirty="0" smtClean="0">
                <a:solidFill>
                  <a:schemeClr val="tx1"/>
                </a:solidFill>
              </a:rPr>
              <a:t> / </a:t>
            </a:r>
            <a:r>
              <a:rPr lang="en-US" sz="28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vú</a:t>
            </a:r>
            <a:r>
              <a:rPr 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</a:p>
          <a:p>
            <a:pPr marL="457200" indent="-457200" algn="l" defTabSz="9144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8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Chim</a:t>
            </a:r>
            <a:r>
              <a:rPr 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 marL="457200" indent="-457200" algn="l" defTabSz="9144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70C0"/>
                </a:solidFill>
              </a:rPr>
              <a:t>Fish</a:t>
            </a:r>
            <a:r>
              <a:rPr lang="en-US" sz="2800" b="1" dirty="0">
                <a:solidFill>
                  <a:schemeClr val="tx1"/>
                </a:solidFill>
              </a:rPr>
              <a:t> / </a:t>
            </a:r>
            <a:r>
              <a:rPr lang="en-US" sz="2800" b="1" dirty="0">
                <a:solidFill>
                  <a:srgbClr val="00B050"/>
                </a:solidFill>
              </a:rPr>
              <a:t>ĐV </a:t>
            </a:r>
            <a:r>
              <a:rPr lang="en-US" sz="2800" b="1" dirty="0" err="1">
                <a:solidFill>
                  <a:srgbClr val="00B050"/>
                </a:solidFill>
              </a:rPr>
              <a:t>dưới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nước</a:t>
            </a:r>
            <a:r>
              <a:rPr lang="en-US" sz="2800" b="1" dirty="0">
                <a:solidFill>
                  <a:srgbClr val="00B050"/>
                </a:solidFill>
              </a:rPr>
              <a:t>: </a:t>
            </a:r>
            <a:r>
              <a:rPr lang="en-US" sz="2800" b="1" dirty="0" smtClean="0">
                <a:solidFill>
                  <a:srgbClr val="FF0000"/>
                </a:solidFill>
              </a:rPr>
              <a:t>13</a:t>
            </a:r>
          </a:p>
          <a:p>
            <a:pPr marL="457200" indent="-457200" algn="l" defTabSz="9144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0070C0"/>
                </a:solidFill>
              </a:rPr>
              <a:t>Amphibian</a:t>
            </a:r>
            <a:r>
              <a:rPr lang="en-US" sz="2800" b="1" dirty="0" smtClean="0">
                <a:solidFill>
                  <a:schemeClr val="tx1"/>
                </a:solidFill>
              </a:rPr>
              <a:t> / </a:t>
            </a:r>
            <a:r>
              <a:rPr lang="en-US" sz="2800" b="1" dirty="0" err="1" smtClean="0">
                <a:solidFill>
                  <a:srgbClr val="00B050"/>
                </a:solidFill>
              </a:rPr>
              <a:t>Lưỡng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</a:rPr>
              <a:t>cư</a:t>
            </a:r>
            <a:r>
              <a:rPr lang="en-US" sz="2800" b="1" dirty="0" smtClean="0">
                <a:solidFill>
                  <a:srgbClr val="00B050"/>
                </a:solidFill>
              </a:rPr>
              <a:t>: </a:t>
            </a:r>
            <a:r>
              <a:rPr lang="en-US" sz="2800" b="1" dirty="0" smtClean="0">
                <a:solidFill>
                  <a:srgbClr val="FF0000"/>
                </a:solidFill>
              </a:rPr>
              <a:t>4</a:t>
            </a:r>
          </a:p>
          <a:p>
            <a:pPr marL="457200" indent="-457200" algn="l" defTabSz="9144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0070C0"/>
                </a:solidFill>
              </a:rPr>
              <a:t>Invertebrate</a:t>
            </a:r>
            <a:r>
              <a:rPr lang="en-US" sz="2800" b="1" dirty="0" smtClean="0">
                <a:solidFill>
                  <a:schemeClr val="tx1"/>
                </a:solidFill>
              </a:rPr>
              <a:t> / </a:t>
            </a:r>
            <a:r>
              <a:rPr lang="en-US" sz="2800" b="1" dirty="0" smtClean="0">
                <a:solidFill>
                  <a:srgbClr val="00B050"/>
                </a:solidFill>
              </a:rPr>
              <a:t>ĐV </a:t>
            </a:r>
            <a:r>
              <a:rPr lang="en-US" sz="2800" b="1" dirty="0" err="1" smtClean="0">
                <a:solidFill>
                  <a:srgbClr val="00B050"/>
                </a:solidFill>
              </a:rPr>
              <a:t>không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x</a:t>
            </a:r>
            <a:r>
              <a:rPr lang="en-US" sz="2800" b="1" dirty="0" err="1" smtClean="0">
                <a:solidFill>
                  <a:srgbClr val="00B050"/>
                </a:solidFill>
              </a:rPr>
              <a:t>ương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</a:rPr>
              <a:t>sống</a:t>
            </a:r>
            <a:r>
              <a:rPr lang="en-US" sz="2800" b="1" dirty="0" smtClean="0">
                <a:solidFill>
                  <a:srgbClr val="00B050"/>
                </a:solidFill>
              </a:rPr>
              <a:t>: </a:t>
            </a:r>
            <a:r>
              <a:rPr lang="en-US" sz="2800" b="1" dirty="0" smtClean="0">
                <a:solidFill>
                  <a:srgbClr val="FF0000"/>
                </a:solidFill>
              </a:rPr>
              <a:t>10  </a:t>
            </a:r>
          </a:p>
          <a:p>
            <a:pPr marL="457200" indent="-457200" algn="l" defTabSz="9144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70C0"/>
                </a:solidFill>
              </a:rPr>
              <a:t>Reptile</a:t>
            </a:r>
            <a:r>
              <a:rPr lang="en-US" sz="2800" b="1" dirty="0">
                <a:solidFill>
                  <a:schemeClr val="tx1"/>
                </a:solidFill>
              </a:rPr>
              <a:t> / </a:t>
            </a:r>
            <a:r>
              <a:rPr lang="en-US" sz="2800" b="1" dirty="0" err="1" smtClean="0">
                <a:solidFill>
                  <a:srgbClr val="00B050"/>
                </a:solidFill>
              </a:rPr>
              <a:t>Bò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</a:rPr>
              <a:t>sát</a:t>
            </a:r>
            <a:r>
              <a:rPr lang="en-US" sz="2800" b="1" dirty="0" smtClean="0">
                <a:solidFill>
                  <a:srgbClr val="00B050"/>
                </a:solidFill>
              </a:rPr>
              <a:t>: </a:t>
            </a:r>
            <a:r>
              <a:rPr lang="en-US" sz="2800" b="1" dirty="0" smtClean="0">
                <a:solidFill>
                  <a:srgbClr val="FF0000"/>
                </a:solidFill>
              </a:rPr>
              <a:t>5</a:t>
            </a:r>
          </a:p>
          <a:p>
            <a:pPr marL="457200" indent="-457200" algn="l" defTabSz="9144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70C0"/>
                </a:solidFill>
              </a:rPr>
              <a:t>Insert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/ </a:t>
            </a:r>
            <a:r>
              <a:rPr lang="en-US" sz="2800" b="1" dirty="0" err="1" smtClean="0">
                <a:solidFill>
                  <a:srgbClr val="00B050"/>
                </a:solidFill>
              </a:rPr>
              <a:t>Côn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</a:rPr>
              <a:t>trùng</a:t>
            </a:r>
            <a:r>
              <a:rPr lang="en-US" sz="2800" b="1" dirty="0" smtClean="0">
                <a:solidFill>
                  <a:srgbClr val="00B050"/>
                </a:solidFill>
              </a:rPr>
              <a:t>: </a:t>
            </a:r>
            <a:r>
              <a:rPr lang="en-US" sz="2800" b="1" dirty="0" smtClean="0">
                <a:solidFill>
                  <a:srgbClr val="FF0000"/>
                </a:solidFill>
              </a:rPr>
              <a:t>8</a:t>
            </a:r>
            <a:endParaRPr 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 defTabSz="914400">
              <a:buFont typeface="Wingdings" panose="05000000000000000000" pitchFamily="2" charset="2"/>
              <a:buChar char="Ø"/>
            </a:pPr>
            <a:endParaRPr lang="en-US" sz="28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 defTabSz="914400">
              <a:buFont typeface="Wingdings" panose="05000000000000000000" pitchFamily="2" charset="2"/>
              <a:buChar char="Ø"/>
            </a:pPr>
            <a:endParaRPr lang="vi-VN" sz="28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7850" y="4123294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61345" y="4707956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58485" y="5532154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30850" y="4916659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237114" y="5451839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826429" y="5162822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46182" y="3427796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5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265" y="312821"/>
            <a:ext cx="5971023" cy="685800"/>
          </a:xfrm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dữ liệu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963" y="1383731"/>
            <a:ext cx="7268582" cy="653534"/>
          </a:xfrm>
        </p:spPr>
        <p:txBody>
          <a:bodyPr>
            <a:noAutofit/>
          </a:bodyPr>
          <a:lstStyle/>
          <a:p>
            <a:pPr algn="l"/>
            <a:r>
              <a:rPr lang="en-US" sz="28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 quan giữa các thuộc tính và nhãn:</a:t>
            </a:r>
            <a:endParaRPr lang="vi-VN" sz="28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9634802" y="186490"/>
            <a:ext cx="2370223" cy="16242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romanUcPeriod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dữ liệu</a:t>
            </a: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3"/>
          <a:stretch>
            <a:fillRect/>
          </a:stretch>
        </p:blipFill>
        <p:spPr>
          <a:xfrm>
            <a:off x="5846390" y="2037265"/>
            <a:ext cx="4973523" cy="4319086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4"/>
          <a:stretch>
            <a:fillRect/>
          </a:stretch>
        </p:blipFill>
        <p:spPr>
          <a:xfrm>
            <a:off x="565264" y="2067561"/>
            <a:ext cx="5281125" cy="428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265" y="312821"/>
            <a:ext cx="5971023" cy="685800"/>
          </a:xfrm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9634802" y="186490"/>
            <a:ext cx="2370223" cy="16242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romanUcPeriod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dữ liệu</a:t>
            </a: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532427"/>
              </p:ext>
            </p:extLst>
          </p:nvPr>
        </p:nvGraphicFramePr>
        <p:xfrm>
          <a:off x="1015642" y="3000234"/>
          <a:ext cx="9880599" cy="209174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293533"/>
                <a:gridCol w="3293533"/>
                <a:gridCol w="3293533"/>
              </a:tblGrid>
              <a:tr h="903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(SVM)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K-Nearest Neighbors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(KNN)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(Cây quyết định)</a:t>
                      </a:r>
                    </a:p>
                  </a:txBody>
                  <a:tcPr anchor="ctr"/>
                </a:tc>
              </a:tr>
              <a:tr h="105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 dụng hàm nhân kernel </a:t>
                      </a:r>
                      <a:r>
                        <a:rPr lang="vi-VN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Radial Basic Function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Xây dựng mô hình với K 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Xây dựng mô hình bằng chỉ số đánh giá entropy</a:t>
                      </a:r>
                      <a:endParaRPr lang="vi-V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46908" y="1383731"/>
            <a:ext cx="7992626" cy="1342844"/>
          </a:xfrm>
        </p:spPr>
        <p:txBody>
          <a:bodyPr>
            <a:noAutofit/>
          </a:bodyPr>
          <a:lstStyle/>
          <a:p>
            <a:pPr algn="l"/>
            <a:r>
              <a:rPr lang="en-US" sz="3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3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endParaRPr lang="vi-VN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2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265" y="312821"/>
            <a:ext cx="5971023" cy="685800"/>
          </a:xfrm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 giá mô hình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9647502" y="290181"/>
            <a:ext cx="2370223" cy="16242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romanUcPeriod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dữ liệu</a:t>
            </a: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33165"/>
              </p:ext>
            </p:extLst>
          </p:nvPr>
        </p:nvGraphicFramePr>
        <p:xfrm>
          <a:off x="952014" y="2322261"/>
          <a:ext cx="9880599" cy="362627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293533"/>
                <a:gridCol w="3293533"/>
                <a:gridCol w="3293533"/>
              </a:tblGrid>
              <a:tr h="8508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(SVM)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K-Nearest Neighbors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(KNN)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(Cây quyết định)</a:t>
                      </a:r>
                    </a:p>
                  </a:txBody>
                  <a:tcPr anchor="ctr"/>
                </a:tc>
              </a:tr>
              <a:tr h="1505805">
                <a:tc gridSpan="3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32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Sử dụng nghi thức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32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kiểm tra</a:t>
                      </a:r>
                      <a:r>
                        <a:rPr lang="en-US" sz="32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hold-out với </a:t>
                      </a:r>
                      <a:r>
                        <a:rPr lang="en-US" sz="3200" b="1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test_size</a:t>
                      </a:r>
                      <a:r>
                        <a:rPr lang="en-US" sz="32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30%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Chạy 20 lần với hold-out và lấy giá trị trung bình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 anchor="ctr"/>
                </a:tc>
              </a:tr>
              <a:tr h="1220893"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 dụng nghi thức kiểm tra chéo k-fold với k = 5</a:t>
                      </a:r>
                      <a:endParaRPr lang="vi-VN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78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250A833-7FF6-469E-9ED4-88607732DC94}" vid="{3E066919-3D1B-4B61-9CFB-702585711B69}"/>
    </a:ext>
  </a:extLst>
</a:theme>
</file>

<file path=ppt/theme/theme2.xml><?xml version="1.0" encoding="utf-8"?>
<a:theme xmlns:a="http://schemas.openxmlformats.org/drawingml/2006/main" name="2_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3346</TotalTime>
  <Words>1201</Words>
  <Application>Microsoft Office PowerPoint</Application>
  <PresentationFormat>Widescreen</PresentationFormat>
  <Paragraphs>250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Theme1</vt:lpstr>
      <vt:lpstr>2_Office Theme</vt:lpstr>
      <vt:lpstr>3_Office Theme</vt:lpstr>
      <vt:lpstr>PowerPoint Presentation</vt:lpstr>
      <vt:lpstr>PowerPoint Presentation</vt:lpstr>
      <vt:lpstr>Mục tiêu đề tài</vt:lpstr>
      <vt:lpstr>Mục tiêu đề tài</vt:lpstr>
      <vt:lpstr>Giới thiệu dữ liệu</vt:lpstr>
      <vt:lpstr>Giới thiệu dữ liệu</vt:lpstr>
      <vt:lpstr>Giới thiệu dữ liệu</vt:lpstr>
      <vt:lpstr>Thuật toán áp dụng</vt:lpstr>
      <vt:lpstr>Đánh giá mô hình</vt:lpstr>
      <vt:lpstr>Đánh giá mô hình</vt:lpstr>
      <vt:lpstr>Kết quả đạt được</vt:lpstr>
      <vt:lpstr>Kết quả đạt được</vt:lpstr>
      <vt:lpstr>Kết quả đạt được</vt:lpstr>
      <vt:lpstr>Kết quả đạt được</vt:lpstr>
      <vt:lpstr>Kết quả đạt được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GỢI Ý SẢN PHẨM LÀM ĐẸP (Lọc Công Tác - Item)</dc:title>
  <dc:creator>MyPC</dc:creator>
  <cp:lastModifiedBy>DELL</cp:lastModifiedBy>
  <cp:revision>105</cp:revision>
  <dcterms:created xsi:type="dcterms:W3CDTF">2020-05-28T03:47:39Z</dcterms:created>
  <dcterms:modified xsi:type="dcterms:W3CDTF">2020-07-08T11:14:47Z</dcterms:modified>
</cp:coreProperties>
</file>