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7CB8-0C2A-5B55-C8F1-859FA009A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087FF-E4F9-2ABE-A99A-DFD342BC5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36D6D-FA2B-BFEC-CC2A-0EDAA7E4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77-E2B1-4FAA-8D14-5EA022A43E1C}" type="datetimeFigureOut">
              <a:rPr lang="en-001" smtClean="0"/>
              <a:t>16/10/2025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1D8A5-8CD6-B768-E8AC-58793BE6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8505-66F4-25AE-6DE5-7A3C27DA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0224-494D-46B1-80C0-46DEE65468F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9901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BF84-DE23-C8C4-1AED-A264F854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DCBC4-802E-F3A5-9069-1C416B4F1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A5DC3-63FF-98D6-A819-6A9EDA2F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77-E2B1-4FAA-8D14-5EA022A43E1C}" type="datetimeFigureOut">
              <a:rPr lang="en-001" smtClean="0"/>
              <a:t>16/10/2025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F999-B5B2-5BA0-E47A-F152413C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8D749-EAF3-8994-D1E0-4A733630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0224-494D-46B1-80C0-46DEE65468F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6809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BE754-3610-BBBF-D0A4-04BB726DB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05D17-9DD4-6BE7-65B8-B3219A416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FCDA-E95D-6C72-A1F1-EDD4C15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77-E2B1-4FAA-8D14-5EA022A43E1C}" type="datetimeFigureOut">
              <a:rPr lang="en-001" smtClean="0"/>
              <a:t>16/10/2025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42F86-98D0-3524-ADB4-065C0FCE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72D5B-236B-6EBD-8102-65E44ACB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0224-494D-46B1-80C0-46DEE65468F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28702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36B7-9254-F6E0-7E3E-982A783A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4C56-984C-30A0-4DA9-2B01914A3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4AC8F-DA97-98A8-125A-83A735F4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77-E2B1-4FAA-8D14-5EA022A43E1C}" type="datetimeFigureOut">
              <a:rPr lang="en-001" smtClean="0"/>
              <a:t>16/10/2025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97A54-80D1-2789-2752-8E2BF0A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F9219-804A-3103-798B-C83FD0EF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0224-494D-46B1-80C0-46DEE65468F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8168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DF07-D7DF-7549-3B56-A2A3762A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595E5-CCBC-DB5E-5C56-C1390A9A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323A-4A94-BE2E-0C5A-CE92F965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77-E2B1-4FAA-8D14-5EA022A43E1C}" type="datetimeFigureOut">
              <a:rPr lang="en-001" smtClean="0"/>
              <a:t>16/10/2025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2CDD-B14B-F10C-A5E3-6257B27F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A73C-F127-3BF8-1941-8652AEF4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0224-494D-46B1-80C0-46DEE65468F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83494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1799-675C-9087-1BAC-B2DD6A36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5DEE-9864-C998-8605-D50B5FB4F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D2C4B-B253-A648-67A4-410EE3DF2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E37C2-1846-5642-7776-825D569E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77-E2B1-4FAA-8D14-5EA022A43E1C}" type="datetimeFigureOut">
              <a:rPr lang="en-001" smtClean="0"/>
              <a:t>16/10/2025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1B71-5641-DEDC-F6E7-A8FEA32E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C9F5A-B73E-7037-6D61-93155F88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0224-494D-46B1-80C0-46DEE65468F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88459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C3B5-D391-6127-6E0C-D02C684A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A1664-AEF3-2983-3581-93FF27F3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877C1-C29B-6224-CA60-4E2374D29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276DD-E343-4C49-0481-E735CEEA1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CBE16-4E17-57D4-74C7-183A8997E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CF600-39EF-DDBD-0FFC-A6AB159C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77-E2B1-4FAA-8D14-5EA022A43E1C}" type="datetimeFigureOut">
              <a:rPr lang="en-001" smtClean="0"/>
              <a:t>16/10/2025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370DA-084E-96C1-DCCC-40B8849D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ACEE9-96BF-9B89-AE74-17DC6D61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0224-494D-46B1-80C0-46DEE65468F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48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163E-9336-0484-FD85-F7FC330D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5602A-65CC-8049-FCC3-128F1C62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77-E2B1-4FAA-8D14-5EA022A43E1C}" type="datetimeFigureOut">
              <a:rPr lang="en-001" smtClean="0"/>
              <a:t>16/10/2025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DAA8A-14EA-277C-C4CE-41412362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0878F-EF33-9C3E-0643-16A28E72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0224-494D-46B1-80C0-46DEE65468F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7691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7EFD3-EB79-C9DB-2034-80EABC8B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77-E2B1-4FAA-8D14-5EA022A43E1C}" type="datetimeFigureOut">
              <a:rPr lang="en-001" smtClean="0"/>
              <a:t>16/10/2025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20E91-9202-50EA-C567-7A50DC56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2D167-7734-8A28-15D1-FC49EA6D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0224-494D-46B1-80C0-46DEE65468F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3067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8395-AC36-639F-CD1E-7A0DF61A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97F0-BB47-73FC-517F-C78601D2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92137-6765-CFE4-0B83-A0E415CB8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4D8EB-5B81-11E0-B47C-7246FF57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77-E2B1-4FAA-8D14-5EA022A43E1C}" type="datetimeFigureOut">
              <a:rPr lang="en-001" smtClean="0"/>
              <a:t>16/10/2025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913C7-B0A3-E3F0-3C74-00E60570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867C1-4DFC-A841-F794-F550A801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0224-494D-46B1-80C0-46DEE65468F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9618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B0C3-C260-E1C6-8477-C09B05C2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B97A8-4049-4E37-4393-963D8A16B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46C59-B551-4F71-AC53-D2A371912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5489E-F02F-F606-18E6-B721D105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77-E2B1-4FAA-8D14-5EA022A43E1C}" type="datetimeFigureOut">
              <a:rPr lang="en-001" smtClean="0"/>
              <a:t>16/10/2025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1D01-340E-7D0F-DD51-5AD804DF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139C0-B0A4-982D-1817-2EDD4923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0224-494D-46B1-80C0-46DEE65468F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3592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AAD3D-D200-1B96-C45E-04DAB4D9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DEEDD-D1F0-236A-913A-24FC802F3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4C9D-B29A-CA06-7E36-BB1BA87AF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5AD577-E2B1-4FAA-8D14-5EA022A43E1C}" type="datetimeFigureOut">
              <a:rPr lang="en-001" smtClean="0"/>
              <a:t>16/10/2025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5AF7-4C6B-D2F4-01F7-447534398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723E-BDEB-B678-2343-4356FF138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90224-494D-46B1-80C0-46DEE65468F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3430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60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THANH DANH</dc:creator>
  <cp:lastModifiedBy>NGUYEN THANH DANH</cp:lastModifiedBy>
  <cp:revision>1</cp:revision>
  <dcterms:created xsi:type="dcterms:W3CDTF">2025-10-16T08:21:42Z</dcterms:created>
  <dcterms:modified xsi:type="dcterms:W3CDTF">2025-10-16T08:21:57Z</dcterms:modified>
</cp:coreProperties>
</file>