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1"/>
  </p:normalViewPr>
  <p:slideViewPr>
    <p:cSldViewPr snapToGrid="0" snapToObjects="1">
      <p:cViewPr>
        <p:scale>
          <a:sx n="130" d="100"/>
          <a:sy n="130" d="100"/>
        </p:scale>
        <p:origin x="-84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86A9-1661-E442-B2CD-A7A06910D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61311-6FAC-5A44-AAF8-1B5B0E0DD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FC57-07BA-9C40-A978-615189B5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44CB-0186-744C-BB9A-9B38FC8F9AA2}" type="datetimeFigureOut">
              <a:t>09/07/2024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DD4BF-1FF6-CD4C-8854-69D5C255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AC109-6E1E-C248-BC2B-EF447CB3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84A1-11BC-F24E-9087-534EEC83C66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930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E68-7B04-704B-97EF-92FD163F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B630-1199-B64C-B92A-120CF7D3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50111-83D7-6D41-82C0-18D14C7D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44CB-0186-744C-BB9A-9B38FC8F9AA2}" type="datetimeFigureOut">
              <a:t>09/07/2024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D375A-3E0B-5648-A443-21A493D1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9266-899E-F848-8580-3E9031DB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84A1-11BC-F24E-9087-534EEC83C66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62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D07A9-9353-F44D-B251-4D1F906C6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A5BCA-AC42-BA42-ABEC-1EE15D5C2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9478B-CFE0-3D40-B3E2-29926BCF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44CB-0186-744C-BB9A-9B38FC8F9AA2}" type="datetimeFigureOut">
              <a:t>09/07/2024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B7023-9F54-0448-9085-9D6A7BA9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3CAA-54FB-7A47-8DDE-E07D5AAC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84A1-11BC-F24E-9087-534EEC83C66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42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4442-2D19-844D-A693-CFC37214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C7A3-742D-7243-8FCE-45451986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32AE-EDD6-9E40-8962-BF9CA40D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44CB-0186-744C-BB9A-9B38FC8F9AA2}" type="datetimeFigureOut">
              <a:t>09/07/2024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F6A3-B150-2545-AC16-286E5260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AD08-EB08-7A49-B465-616C4F3C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84A1-11BC-F24E-9087-534EEC83C66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2812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CD8C-B43F-CB41-9942-B5B8D088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86A4E-0371-1B40-857B-3B62EAD4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F744-AF4F-BB41-977B-E33CBBD4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44CB-0186-744C-BB9A-9B38FC8F9AA2}" type="datetimeFigureOut">
              <a:t>09/07/2024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5156-3752-324F-A657-AA4EE0DB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2AA19-1EF3-8B44-905D-F163F08A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84A1-11BC-F24E-9087-534EEC83C66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3357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5972-D38B-AF4C-96D8-FF9D5F88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A0FC-D56F-E74D-A329-695460A1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9ABE7-5179-A249-8F84-45305F97E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A2C74-737F-6341-A74C-B7C4585A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44CB-0186-744C-BB9A-9B38FC8F9AA2}" type="datetimeFigureOut">
              <a:t>09/07/2024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FF609-8054-494C-9359-AFF79D87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73E83-BA83-0642-A57C-4D8D1957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84A1-11BC-F24E-9087-534EEC83C66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156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EAB0-B7FF-714E-9055-647DB5B3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70C0B-3D5D-7A45-BAE6-D1EEB23F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28EAE-490B-C148-8F47-60E3150A5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547CF-1CD1-E942-A1CB-1998377C5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81B14-3A42-F54B-94B6-DBED45B23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DE59D-9C5F-E84A-B409-991FAB38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44CB-0186-744C-BB9A-9B38FC8F9AA2}" type="datetimeFigureOut">
              <a:t>09/07/2024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FD31E-A32E-7243-849D-E0B3F5E3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0D036-D872-7542-886F-C6A903EF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84A1-11BC-F24E-9087-534EEC83C66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422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7CCC-FEC4-0E4B-BB98-3F382226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E5BB8-9617-E744-900C-1BAEE908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44CB-0186-744C-BB9A-9B38FC8F9AA2}" type="datetimeFigureOut">
              <a:t>09/07/2024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7794F-A573-5D4C-BD51-1D09EAE4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ECE8A-A69D-8744-BD04-2C5A6650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84A1-11BC-F24E-9087-534EEC83C66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5952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D3016-3064-E140-88B5-4B888947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44CB-0186-744C-BB9A-9B38FC8F9AA2}" type="datetimeFigureOut">
              <a:t>09/07/2024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F6DA9-DD10-C24E-855F-CD3033B0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5F786-3053-214F-A1E8-C1C96575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84A1-11BC-F24E-9087-534EEC83C66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245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83D6-A5EE-AE4C-A895-8EA01A62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CEFC-ADF4-9745-B629-C5B6D008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0E4BB-EAE9-A342-9304-B9939065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A564E-D393-4948-B986-86D90677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44CB-0186-744C-BB9A-9B38FC8F9AA2}" type="datetimeFigureOut">
              <a:t>09/07/2024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21C5-B9B1-4A49-A889-22B914BF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AF8D5-20F0-1745-9FB0-F8A055F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84A1-11BC-F24E-9087-534EEC83C66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930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E7C2-E80F-3A4E-8B9B-37C7E4B4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E1BC3-9988-3544-BE5D-467C93FDD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C3AF0-A9AB-CB4A-B7C4-B3E967D52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D08C7-FC9F-9240-B5DE-6C9F4B4F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44CB-0186-744C-BB9A-9B38FC8F9AA2}" type="datetimeFigureOut">
              <a:t>09/07/2024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9D769-19F2-674E-A777-1A7DBE07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08F79-1BB0-D04A-BC09-68927ECB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984A1-11BC-F24E-9087-534EEC83C66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6237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0D77E-B1E0-AE47-9CC4-9243CE55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AC80-C409-DD44-B376-36D94C878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4AC85-52DD-554C-AF61-ADC4FACEF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844CB-0186-744C-BB9A-9B38FC8F9AA2}" type="datetimeFigureOut">
              <a:t>09/07/2024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80D12-90C6-FF43-B34C-6F1E7B546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DEE9-BF85-A747-AEB1-FADE11C72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984A1-11BC-F24E-9087-534EEC83C66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201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470EC3-932B-3C40-9198-23DE71ABB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22" y="4358623"/>
            <a:ext cx="379016" cy="365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B9359-38F0-AE46-9978-944671158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186" y="4394730"/>
            <a:ext cx="379016" cy="365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A47CD-CF7B-0D45-86B2-746283CFE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81" y="4443499"/>
            <a:ext cx="379016" cy="3652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FCD69F-DF0D-DE47-9A0B-C601F325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07" y="4359562"/>
            <a:ext cx="379016" cy="365289"/>
          </a:xfrm>
          <a:prstGeom prst="rect">
            <a:avLst/>
          </a:prstGeom>
        </p:spPr>
      </p:pic>
      <p:sp>
        <p:nvSpPr>
          <p:cNvPr id="1025" name="Oval 1024">
            <a:extLst>
              <a:ext uri="{FF2B5EF4-FFF2-40B4-BE49-F238E27FC236}">
                <a16:creationId xmlns:a16="http://schemas.microsoft.com/office/drawing/2014/main" id="{75A3812A-4DDA-2E48-9337-C6A23C23DED6}"/>
              </a:ext>
            </a:extLst>
          </p:cNvPr>
          <p:cNvSpPr/>
          <p:nvPr/>
        </p:nvSpPr>
        <p:spPr>
          <a:xfrm>
            <a:off x="5163476" y="1875407"/>
            <a:ext cx="108000" cy="108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125A4E1-F2F1-3C42-9F6D-2E45C2ACA290}"/>
              </a:ext>
            </a:extLst>
          </p:cNvPr>
          <p:cNvSpPr/>
          <p:nvPr/>
        </p:nvSpPr>
        <p:spPr>
          <a:xfrm>
            <a:off x="5751775" y="1710691"/>
            <a:ext cx="108000" cy="108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5560B65-CFF5-BB4D-97B1-AD9E4626324B}"/>
              </a:ext>
            </a:extLst>
          </p:cNvPr>
          <p:cNvSpPr/>
          <p:nvPr/>
        </p:nvSpPr>
        <p:spPr>
          <a:xfrm>
            <a:off x="6337413" y="1879837"/>
            <a:ext cx="108000" cy="108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0769970-0EB1-BB44-BADE-3C009FB2A15B}"/>
              </a:ext>
            </a:extLst>
          </p:cNvPr>
          <p:cNvSpPr/>
          <p:nvPr/>
        </p:nvSpPr>
        <p:spPr>
          <a:xfrm>
            <a:off x="5744477" y="2340993"/>
            <a:ext cx="108000" cy="108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A46E6F0-2022-0644-9145-8CA0E1BCE599}"/>
              </a:ext>
            </a:extLst>
          </p:cNvPr>
          <p:cNvSpPr/>
          <p:nvPr/>
        </p:nvSpPr>
        <p:spPr>
          <a:xfrm>
            <a:off x="5163473" y="2172472"/>
            <a:ext cx="108000" cy="108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148748B-206C-164D-92DA-EBE27C2585AC}"/>
              </a:ext>
            </a:extLst>
          </p:cNvPr>
          <p:cNvSpPr/>
          <p:nvPr/>
        </p:nvSpPr>
        <p:spPr>
          <a:xfrm>
            <a:off x="6333092" y="2178389"/>
            <a:ext cx="108000" cy="108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5789ED5D-97FC-A34A-879E-5B776224FB07}"/>
              </a:ext>
            </a:extLst>
          </p:cNvPr>
          <p:cNvCxnSpPr>
            <a:cxnSpLocks/>
            <a:stCxn id="1025" idx="3"/>
            <a:endCxn id="136" idx="1"/>
          </p:cNvCxnSpPr>
          <p:nvPr/>
        </p:nvCxnSpPr>
        <p:spPr>
          <a:xfrm flipH="1">
            <a:off x="5179289" y="1967591"/>
            <a:ext cx="3" cy="22069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C88942-E32A-4A4A-87F2-9819182F2621}"/>
              </a:ext>
            </a:extLst>
          </p:cNvPr>
          <p:cNvCxnSpPr>
            <a:cxnSpLocks/>
            <a:stCxn id="1025" idx="7"/>
            <a:endCxn id="133" idx="2"/>
          </p:cNvCxnSpPr>
          <p:nvPr/>
        </p:nvCxnSpPr>
        <p:spPr>
          <a:xfrm flipV="1">
            <a:off x="5255660" y="1764691"/>
            <a:ext cx="496115" cy="12653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CDD9769-28DC-954D-AC21-766273F3C929}"/>
              </a:ext>
            </a:extLst>
          </p:cNvPr>
          <p:cNvCxnSpPr>
            <a:cxnSpLocks/>
            <a:stCxn id="133" idx="6"/>
            <a:endCxn id="134" idx="1"/>
          </p:cNvCxnSpPr>
          <p:nvPr/>
        </p:nvCxnSpPr>
        <p:spPr>
          <a:xfrm>
            <a:off x="5859775" y="1764691"/>
            <a:ext cx="493454" cy="13096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B6DEEFB-AC54-F246-85DC-A3044648E92A}"/>
              </a:ext>
            </a:extLst>
          </p:cNvPr>
          <p:cNvCxnSpPr>
            <a:cxnSpLocks/>
            <a:stCxn id="134" idx="5"/>
            <a:endCxn id="137" idx="7"/>
          </p:cNvCxnSpPr>
          <p:nvPr/>
        </p:nvCxnSpPr>
        <p:spPr>
          <a:xfrm flipH="1">
            <a:off x="6425276" y="1972021"/>
            <a:ext cx="4321" cy="22218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856C3DD-F34C-7E46-BEF5-36CC06B1C789}"/>
              </a:ext>
            </a:extLst>
          </p:cNvPr>
          <p:cNvCxnSpPr>
            <a:cxnSpLocks/>
            <a:stCxn id="136" idx="5"/>
            <a:endCxn id="135" idx="2"/>
          </p:cNvCxnSpPr>
          <p:nvPr/>
        </p:nvCxnSpPr>
        <p:spPr>
          <a:xfrm>
            <a:off x="5255657" y="2264656"/>
            <a:ext cx="488820" cy="13033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CF6262F-F8A0-D243-B720-1F395C275261}"/>
              </a:ext>
            </a:extLst>
          </p:cNvPr>
          <p:cNvCxnSpPr>
            <a:cxnSpLocks/>
            <a:stCxn id="137" idx="3"/>
            <a:endCxn id="135" idx="6"/>
          </p:cNvCxnSpPr>
          <p:nvPr/>
        </p:nvCxnSpPr>
        <p:spPr>
          <a:xfrm flipH="1">
            <a:off x="5852477" y="2270573"/>
            <a:ext cx="496431" cy="12442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52BB335-7A55-1A4E-B20F-2A3884AC97BB}"/>
              </a:ext>
            </a:extLst>
          </p:cNvPr>
          <p:cNvCxnSpPr>
            <a:cxnSpLocks/>
            <a:stCxn id="1025" idx="6"/>
            <a:endCxn id="134" idx="2"/>
          </p:cNvCxnSpPr>
          <p:nvPr/>
        </p:nvCxnSpPr>
        <p:spPr>
          <a:xfrm>
            <a:off x="5271476" y="1929407"/>
            <a:ext cx="1065937" cy="443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D230DE3-2B54-A946-BE71-78FCF686DD25}"/>
              </a:ext>
            </a:extLst>
          </p:cNvPr>
          <p:cNvCxnSpPr>
            <a:cxnSpLocks/>
            <a:stCxn id="136" idx="7"/>
            <a:endCxn id="134" idx="3"/>
          </p:cNvCxnSpPr>
          <p:nvPr/>
        </p:nvCxnSpPr>
        <p:spPr>
          <a:xfrm flipV="1">
            <a:off x="5255657" y="1972021"/>
            <a:ext cx="1097572" cy="21626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4D2C02E-3BB5-544C-A732-5C0D9D46C553}"/>
              </a:ext>
            </a:extLst>
          </p:cNvPr>
          <p:cNvCxnSpPr>
            <a:cxnSpLocks/>
            <a:stCxn id="137" idx="2"/>
            <a:endCxn id="136" idx="6"/>
          </p:cNvCxnSpPr>
          <p:nvPr/>
        </p:nvCxnSpPr>
        <p:spPr>
          <a:xfrm flipH="1" flipV="1">
            <a:off x="5271473" y="2226472"/>
            <a:ext cx="1061619" cy="591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F7F1991-F167-5C49-8125-6B65D77C5212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 flipH="1">
            <a:off x="5798477" y="1818691"/>
            <a:ext cx="7298" cy="52230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78B9030-A252-B145-BFCF-B0F5EE548A28}"/>
              </a:ext>
            </a:extLst>
          </p:cNvPr>
          <p:cNvCxnSpPr>
            <a:cxnSpLocks/>
            <a:stCxn id="1025" idx="5"/>
            <a:endCxn id="137" idx="1"/>
          </p:cNvCxnSpPr>
          <p:nvPr/>
        </p:nvCxnSpPr>
        <p:spPr>
          <a:xfrm>
            <a:off x="5255660" y="1967591"/>
            <a:ext cx="1093248" cy="226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51AF008-54C5-D84D-8801-B6D752AC2E6C}"/>
              </a:ext>
            </a:extLst>
          </p:cNvPr>
          <p:cNvCxnSpPr>
            <a:cxnSpLocks/>
            <a:stCxn id="1025" idx="4"/>
            <a:endCxn id="135" idx="1"/>
          </p:cNvCxnSpPr>
          <p:nvPr/>
        </p:nvCxnSpPr>
        <p:spPr>
          <a:xfrm>
            <a:off x="5217476" y="1983407"/>
            <a:ext cx="542817" cy="37340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C857F2A-526B-2749-97D5-02C776F6DF42}"/>
              </a:ext>
            </a:extLst>
          </p:cNvPr>
          <p:cNvCxnSpPr>
            <a:cxnSpLocks/>
            <a:stCxn id="134" idx="4"/>
            <a:endCxn id="135" idx="7"/>
          </p:cNvCxnSpPr>
          <p:nvPr/>
        </p:nvCxnSpPr>
        <p:spPr>
          <a:xfrm flipH="1">
            <a:off x="5836661" y="1987837"/>
            <a:ext cx="554752" cy="3689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783CE41-CBD8-0E4D-9EF2-4760163E67E1}"/>
              </a:ext>
            </a:extLst>
          </p:cNvPr>
          <p:cNvCxnSpPr>
            <a:cxnSpLocks/>
            <a:stCxn id="133" idx="3"/>
            <a:endCxn id="136" idx="0"/>
          </p:cNvCxnSpPr>
          <p:nvPr/>
        </p:nvCxnSpPr>
        <p:spPr>
          <a:xfrm flipH="1">
            <a:off x="5217473" y="1802875"/>
            <a:ext cx="550118" cy="36959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CE8D57C-50D6-3241-A428-82ABAE50783A}"/>
              </a:ext>
            </a:extLst>
          </p:cNvPr>
          <p:cNvCxnSpPr>
            <a:cxnSpLocks/>
            <a:stCxn id="133" idx="5"/>
            <a:endCxn id="137" idx="0"/>
          </p:cNvCxnSpPr>
          <p:nvPr/>
        </p:nvCxnSpPr>
        <p:spPr>
          <a:xfrm>
            <a:off x="5843959" y="1802875"/>
            <a:ext cx="543133" cy="3755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DD72A794-9625-4347-A1EB-2015FD5427E4}"/>
              </a:ext>
            </a:extLst>
          </p:cNvPr>
          <p:cNvCxnSpPr>
            <a:cxnSpLocks/>
          </p:cNvCxnSpPr>
          <p:nvPr/>
        </p:nvCxnSpPr>
        <p:spPr>
          <a:xfrm flipV="1">
            <a:off x="3667662" y="2172472"/>
            <a:ext cx="1387811" cy="51813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E562D6C3-5B48-0846-9F17-35FE1BAA4CAE}"/>
              </a:ext>
            </a:extLst>
          </p:cNvPr>
          <p:cNvCxnSpPr>
            <a:cxnSpLocks/>
          </p:cNvCxnSpPr>
          <p:nvPr/>
        </p:nvCxnSpPr>
        <p:spPr>
          <a:xfrm flipV="1">
            <a:off x="4654378" y="2351082"/>
            <a:ext cx="601279" cy="51813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1765DF7-9497-0D4F-A1DD-606257E2B028}"/>
              </a:ext>
            </a:extLst>
          </p:cNvPr>
          <p:cNvCxnSpPr>
            <a:cxnSpLocks/>
          </p:cNvCxnSpPr>
          <p:nvPr/>
        </p:nvCxnSpPr>
        <p:spPr>
          <a:xfrm flipH="1" flipV="1">
            <a:off x="4436785" y="1364049"/>
            <a:ext cx="666262" cy="45464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BB1C641-9EA0-0E4C-8104-2A10503D7020}"/>
              </a:ext>
            </a:extLst>
          </p:cNvPr>
          <p:cNvCxnSpPr>
            <a:cxnSpLocks/>
          </p:cNvCxnSpPr>
          <p:nvPr/>
        </p:nvCxnSpPr>
        <p:spPr>
          <a:xfrm flipH="1" flipV="1">
            <a:off x="5783898" y="1287242"/>
            <a:ext cx="3134" cy="3986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2549E0F-60D6-B54C-A599-7285517A841A}"/>
              </a:ext>
            </a:extLst>
          </p:cNvPr>
          <p:cNvCxnSpPr>
            <a:cxnSpLocks/>
          </p:cNvCxnSpPr>
          <p:nvPr/>
        </p:nvCxnSpPr>
        <p:spPr>
          <a:xfrm flipV="1">
            <a:off x="6464750" y="1344670"/>
            <a:ext cx="613349" cy="50214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156463E3-BD47-4F49-A412-72D8FA58CD4F}"/>
              </a:ext>
            </a:extLst>
          </p:cNvPr>
          <p:cNvCxnSpPr>
            <a:cxnSpLocks/>
          </p:cNvCxnSpPr>
          <p:nvPr/>
        </p:nvCxnSpPr>
        <p:spPr>
          <a:xfrm>
            <a:off x="6626862" y="2205471"/>
            <a:ext cx="1266308" cy="46309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5CBB5852-A3D9-CC48-81F7-EF0F65252FDF}"/>
              </a:ext>
            </a:extLst>
          </p:cNvPr>
          <p:cNvCxnSpPr>
            <a:cxnSpLocks/>
          </p:cNvCxnSpPr>
          <p:nvPr/>
        </p:nvCxnSpPr>
        <p:spPr>
          <a:xfrm>
            <a:off x="6358160" y="2389633"/>
            <a:ext cx="531138" cy="49031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2332D19-2C62-F640-A17C-BEDEE80A1099}"/>
              </a:ext>
            </a:extLst>
          </p:cNvPr>
          <p:cNvCxnSpPr>
            <a:cxnSpLocks/>
          </p:cNvCxnSpPr>
          <p:nvPr/>
        </p:nvCxnSpPr>
        <p:spPr>
          <a:xfrm>
            <a:off x="5760293" y="2521443"/>
            <a:ext cx="13228" cy="53915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3" name="Picture 242">
            <a:extLst>
              <a:ext uri="{FF2B5EF4-FFF2-40B4-BE49-F238E27FC236}">
                <a16:creationId xmlns:a16="http://schemas.microsoft.com/office/drawing/2014/main" id="{4E4DA66D-543B-AB4D-9F2F-B55261432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330" y="4437403"/>
            <a:ext cx="379016" cy="365289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2DA16C39-1D8B-CE48-B5E4-90CE56984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46" y="4419115"/>
            <a:ext cx="379016" cy="365289"/>
          </a:xfrm>
          <a:prstGeom prst="rect">
            <a:avLst/>
          </a:prstGeom>
        </p:spPr>
      </p:pic>
      <p:sp>
        <p:nvSpPr>
          <p:cNvPr id="253" name="Oval 252">
            <a:extLst>
              <a:ext uri="{FF2B5EF4-FFF2-40B4-BE49-F238E27FC236}">
                <a16:creationId xmlns:a16="http://schemas.microsoft.com/office/drawing/2014/main" id="{D8081192-18F8-7A43-B884-A6F04F21A334}"/>
              </a:ext>
            </a:extLst>
          </p:cNvPr>
          <p:cNvSpPr/>
          <p:nvPr/>
        </p:nvSpPr>
        <p:spPr>
          <a:xfrm>
            <a:off x="3719677" y="455976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803466C-E1A6-B246-AA4A-C01DC969B73D}"/>
              </a:ext>
            </a:extLst>
          </p:cNvPr>
          <p:cNvSpPr/>
          <p:nvPr/>
        </p:nvSpPr>
        <p:spPr>
          <a:xfrm>
            <a:off x="3890833" y="456304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7387DE36-F194-7E4A-9607-C7F7F094FA5D}"/>
              </a:ext>
            </a:extLst>
          </p:cNvPr>
          <p:cNvSpPr/>
          <p:nvPr/>
        </p:nvSpPr>
        <p:spPr>
          <a:xfrm>
            <a:off x="4059178" y="45644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574FCD68-47B0-2544-8DED-E18CC4AB5FB3}"/>
              </a:ext>
            </a:extLst>
          </p:cNvPr>
          <p:cNvSpPr/>
          <p:nvPr/>
        </p:nvSpPr>
        <p:spPr>
          <a:xfrm>
            <a:off x="4227520" y="456398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CDE9CC5E-5974-E147-9DB9-C09EDBDDF3C9}"/>
              </a:ext>
            </a:extLst>
          </p:cNvPr>
          <p:cNvSpPr/>
          <p:nvPr/>
        </p:nvSpPr>
        <p:spPr>
          <a:xfrm>
            <a:off x="7240924" y="45557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6F25A38-0248-384A-9766-C8FD1766480E}"/>
              </a:ext>
            </a:extLst>
          </p:cNvPr>
          <p:cNvSpPr/>
          <p:nvPr/>
        </p:nvSpPr>
        <p:spPr>
          <a:xfrm>
            <a:off x="7412080" y="45590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30E2883-A004-124F-A670-C6D8CC318105}"/>
              </a:ext>
            </a:extLst>
          </p:cNvPr>
          <p:cNvSpPr/>
          <p:nvPr/>
        </p:nvSpPr>
        <p:spPr>
          <a:xfrm>
            <a:off x="7580425" y="45604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E67563B3-524D-CE46-81B0-051F28C5A05C}"/>
              </a:ext>
            </a:extLst>
          </p:cNvPr>
          <p:cNvSpPr/>
          <p:nvPr/>
        </p:nvSpPr>
        <p:spPr>
          <a:xfrm>
            <a:off x="7748767" y="45599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E854B71-7580-6C4B-A8CB-F75A174DA335}"/>
              </a:ext>
            </a:extLst>
          </p:cNvPr>
          <p:cNvCxnSpPr/>
          <p:nvPr/>
        </p:nvCxnSpPr>
        <p:spPr>
          <a:xfrm flipV="1">
            <a:off x="2058423" y="3060595"/>
            <a:ext cx="1085491" cy="1198584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20462ADA-B318-0C4E-A28E-D61E68380F99}"/>
              </a:ext>
            </a:extLst>
          </p:cNvPr>
          <p:cNvCxnSpPr>
            <a:cxnSpLocks/>
          </p:cNvCxnSpPr>
          <p:nvPr/>
        </p:nvCxnSpPr>
        <p:spPr>
          <a:xfrm flipV="1">
            <a:off x="2110487" y="3379175"/>
            <a:ext cx="2037434" cy="979448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E6CD585-4864-3E45-97B0-A4BB344C85A2}"/>
              </a:ext>
            </a:extLst>
          </p:cNvPr>
          <p:cNvCxnSpPr>
            <a:cxnSpLocks/>
          </p:cNvCxnSpPr>
          <p:nvPr/>
        </p:nvCxnSpPr>
        <p:spPr>
          <a:xfrm flipH="1">
            <a:off x="2719136" y="3124196"/>
            <a:ext cx="520008" cy="1183111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649234D9-BAF8-2847-94E1-83DED007AC5A}"/>
              </a:ext>
            </a:extLst>
          </p:cNvPr>
          <p:cNvCxnSpPr>
            <a:cxnSpLocks/>
          </p:cNvCxnSpPr>
          <p:nvPr/>
        </p:nvCxnSpPr>
        <p:spPr>
          <a:xfrm flipV="1">
            <a:off x="2886538" y="3398050"/>
            <a:ext cx="1412982" cy="924731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F1B7F6B-EE57-ED49-BC9A-85DD40BD998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440694" y="3557786"/>
            <a:ext cx="189508" cy="836944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D0C795A6-DB52-124A-8DD0-EB48FF0D690A}"/>
              </a:ext>
            </a:extLst>
          </p:cNvPr>
          <p:cNvCxnSpPr>
            <a:cxnSpLocks/>
          </p:cNvCxnSpPr>
          <p:nvPr/>
        </p:nvCxnSpPr>
        <p:spPr>
          <a:xfrm flipH="1" flipV="1">
            <a:off x="4487513" y="3379175"/>
            <a:ext cx="801582" cy="1015555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B239511-6529-AF4C-9E57-412A662FACD2}"/>
              </a:ext>
            </a:extLst>
          </p:cNvPr>
          <p:cNvCxnSpPr>
            <a:cxnSpLocks/>
          </p:cNvCxnSpPr>
          <p:nvPr/>
        </p:nvCxnSpPr>
        <p:spPr>
          <a:xfrm flipH="1" flipV="1">
            <a:off x="4698654" y="3406457"/>
            <a:ext cx="1235401" cy="1064912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011FD5DC-1EE4-1447-B653-054F4F1A26FA}"/>
              </a:ext>
            </a:extLst>
          </p:cNvPr>
          <p:cNvCxnSpPr>
            <a:cxnSpLocks/>
          </p:cNvCxnSpPr>
          <p:nvPr/>
        </p:nvCxnSpPr>
        <p:spPr>
          <a:xfrm flipV="1">
            <a:off x="6257946" y="3393691"/>
            <a:ext cx="671545" cy="998142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045D8CA1-8EC6-0946-87EA-42A49C621DFD}"/>
              </a:ext>
            </a:extLst>
          </p:cNvPr>
          <p:cNvCxnSpPr>
            <a:cxnSpLocks/>
            <a:stCxn id="244" idx="0"/>
          </p:cNvCxnSpPr>
          <p:nvPr/>
        </p:nvCxnSpPr>
        <p:spPr>
          <a:xfrm flipH="1" flipV="1">
            <a:off x="5900496" y="3591809"/>
            <a:ext cx="195758" cy="827306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F5A69237-E351-2A4A-9F26-2C5F41086B07}"/>
              </a:ext>
            </a:extLst>
          </p:cNvPr>
          <p:cNvCxnSpPr>
            <a:cxnSpLocks/>
          </p:cNvCxnSpPr>
          <p:nvPr/>
        </p:nvCxnSpPr>
        <p:spPr>
          <a:xfrm flipV="1">
            <a:off x="5595313" y="3393691"/>
            <a:ext cx="1150370" cy="1025424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041625DE-2544-E445-B056-33A99A9BA69B}"/>
              </a:ext>
            </a:extLst>
          </p:cNvPr>
          <p:cNvCxnSpPr>
            <a:cxnSpLocks/>
          </p:cNvCxnSpPr>
          <p:nvPr/>
        </p:nvCxnSpPr>
        <p:spPr>
          <a:xfrm flipH="1" flipV="1">
            <a:off x="7288297" y="3379175"/>
            <a:ext cx="1490446" cy="1058228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CCA50DA5-65EF-F44D-9452-68E295ACE372}"/>
              </a:ext>
            </a:extLst>
          </p:cNvPr>
          <p:cNvCxnSpPr>
            <a:cxnSpLocks/>
          </p:cNvCxnSpPr>
          <p:nvPr/>
        </p:nvCxnSpPr>
        <p:spPr>
          <a:xfrm flipH="1" flipV="1">
            <a:off x="7390917" y="3341437"/>
            <a:ext cx="2092786" cy="1077678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735704AE-1580-6C4C-82BA-60C1339B461C}"/>
              </a:ext>
            </a:extLst>
          </p:cNvPr>
          <p:cNvCxnSpPr>
            <a:cxnSpLocks/>
          </p:cNvCxnSpPr>
          <p:nvPr/>
        </p:nvCxnSpPr>
        <p:spPr>
          <a:xfrm flipH="1" flipV="1">
            <a:off x="8224154" y="3222299"/>
            <a:ext cx="630999" cy="1136324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5BE60539-F977-B643-ADDD-B607DE101646}"/>
              </a:ext>
            </a:extLst>
          </p:cNvPr>
          <p:cNvCxnSpPr>
            <a:cxnSpLocks/>
            <a:stCxn id="243" idx="0"/>
          </p:cNvCxnSpPr>
          <p:nvPr/>
        </p:nvCxnSpPr>
        <p:spPr>
          <a:xfrm flipH="1" flipV="1">
            <a:off x="8362448" y="3161807"/>
            <a:ext cx="1263390" cy="1275596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" name="Picture 309">
            <a:extLst>
              <a:ext uri="{FF2B5EF4-FFF2-40B4-BE49-F238E27FC236}">
                <a16:creationId xmlns:a16="http://schemas.microsoft.com/office/drawing/2014/main" id="{CFAF05F5-7E37-F343-A8BF-DA97B90A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63" y="772863"/>
            <a:ext cx="754110" cy="726798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26BCE3FD-A013-7D4F-AE33-0EA0AF8A4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2" y="617872"/>
            <a:ext cx="754110" cy="726798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B25B5FE2-97B9-0A44-B7BE-05BC824C6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29" y="768093"/>
            <a:ext cx="754110" cy="726798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FB58FB6A-1B14-0842-994B-492ACC232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162" y="2521443"/>
            <a:ext cx="642768" cy="619488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568A547E-E860-8442-ACF1-931D6DD78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51" y="2724711"/>
            <a:ext cx="642768" cy="619488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92762284-8131-3A46-B289-80ED068A7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068" y="2990470"/>
            <a:ext cx="642768" cy="619488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AAB84F02-8ABC-2547-A82B-18C1093AC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79" y="2822377"/>
            <a:ext cx="642768" cy="619488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0295789A-E9D8-0043-821E-056E237EA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66" y="2632134"/>
            <a:ext cx="642768" cy="619488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03B3087E-A1EE-B644-AF3B-35A05B7EC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46" y="5003315"/>
            <a:ext cx="290403" cy="279885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B21BA18D-0937-EF49-92F2-9475D7F076E8}"/>
              </a:ext>
            </a:extLst>
          </p:cNvPr>
          <p:cNvSpPr txBox="1"/>
          <p:nvPr/>
        </p:nvSpPr>
        <p:spPr>
          <a:xfrm>
            <a:off x="4037097" y="4927600"/>
            <a:ext cx="304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Layer-1 server </a:t>
            </a:r>
            <a:b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(Access server – server at access network)</a:t>
            </a:r>
          </a:p>
        </p:txBody>
      </p:sp>
      <p:pic>
        <p:nvPicPr>
          <p:cNvPr id="320" name="Picture 319">
            <a:extLst>
              <a:ext uri="{FF2B5EF4-FFF2-40B4-BE49-F238E27FC236}">
                <a16:creationId xmlns:a16="http://schemas.microsoft.com/office/drawing/2014/main" id="{CB77B67C-27B0-2345-963D-664DA9190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89" y="5513252"/>
            <a:ext cx="304766" cy="267969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AA9AFB44-FE63-DD4F-92FD-D0FE05F0B5D5}"/>
              </a:ext>
            </a:extLst>
          </p:cNvPr>
          <p:cNvSpPr txBox="1"/>
          <p:nvPr/>
        </p:nvSpPr>
        <p:spPr>
          <a:xfrm>
            <a:off x="4024397" y="5397500"/>
            <a:ext cx="183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Layer-2 server </a:t>
            </a:r>
            <a:b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(High-layer server)</a:t>
            </a:r>
          </a:p>
        </p:txBody>
      </p:sp>
      <p:pic>
        <p:nvPicPr>
          <p:cNvPr id="324" name="Picture 323">
            <a:extLst>
              <a:ext uri="{FF2B5EF4-FFF2-40B4-BE49-F238E27FC236}">
                <a16:creationId xmlns:a16="http://schemas.microsoft.com/office/drawing/2014/main" id="{F0471A4C-2910-D842-AA83-A2EEC2737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88" y="5993195"/>
            <a:ext cx="342406" cy="301064"/>
          </a:xfrm>
          <a:prstGeom prst="rect">
            <a:avLst/>
          </a:prstGeom>
        </p:spPr>
      </p:pic>
      <p:sp>
        <p:nvSpPr>
          <p:cNvPr id="325" name="TextBox 324">
            <a:extLst>
              <a:ext uri="{FF2B5EF4-FFF2-40B4-BE49-F238E27FC236}">
                <a16:creationId xmlns:a16="http://schemas.microsoft.com/office/drawing/2014/main" id="{D6B16CA4-F35B-7043-8BEF-95D8889A8179}"/>
              </a:ext>
            </a:extLst>
          </p:cNvPr>
          <p:cNvSpPr txBox="1"/>
          <p:nvPr/>
        </p:nvSpPr>
        <p:spPr>
          <a:xfrm>
            <a:off x="4024397" y="5892800"/>
            <a:ext cx="183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Layer-3 server </a:t>
            </a:r>
            <a:b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(High-layer server)</a:t>
            </a:r>
          </a:p>
        </p:txBody>
      </p:sp>
      <p:pic>
        <p:nvPicPr>
          <p:cNvPr id="326" name="Picture 325">
            <a:extLst>
              <a:ext uri="{FF2B5EF4-FFF2-40B4-BE49-F238E27FC236}">
                <a16:creationId xmlns:a16="http://schemas.microsoft.com/office/drawing/2014/main" id="{9E4B81D1-DB9C-F949-A5BC-C0049346D2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8189" y="5421702"/>
            <a:ext cx="636897" cy="559998"/>
          </a:xfrm>
          <a:prstGeom prst="rect">
            <a:avLst/>
          </a:prstGeom>
        </p:spPr>
      </p:pic>
      <p:sp>
        <p:nvSpPr>
          <p:cNvPr id="327" name="Speech Bubble: Oval 4">
            <a:extLst>
              <a:ext uri="{FF2B5EF4-FFF2-40B4-BE49-F238E27FC236}">
                <a16:creationId xmlns:a16="http://schemas.microsoft.com/office/drawing/2014/main" id="{13394F81-9FC3-204C-844B-9C34FC18A841}"/>
              </a:ext>
            </a:extLst>
          </p:cNvPr>
          <p:cNvSpPr/>
          <p:nvPr/>
        </p:nvSpPr>
        <p:spPr>
          <a:xfrm>
            <a:off x="2122135" y="5222746"/>
            <a:ext cx="1372206" cy="476629"/>
          </a:xfrm>
          <a:prstGeom prst="wedgeEllipseCallout">
            <a:avLst>
              <a:gd name="adj1" fmla="val -54700"/>
              <a:gd name="adj2" fmla="val 410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 I, d</a:t>
            </a:r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621222D0-F91D-6E4F-9615-8142E9DC65F1}"/>
              </a:ext>
            </a:extLst>
          </p:cNvPr>
          <p:cNvCxnSpPr>
            <a:cxnSpLocks/>
          </p:cNvCxnSpPr>
          <p:nvPr/>
        </p:nvCxnSpPr>
        <p:spPr>
          <a:xfrm flipH="1">
            <a:off x="1723535" y="4752610"/>
            <a:ext cx="55462" cy="56964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08F4ED1E-E5EC-5944-AE5C-23676854B105}"/>
              </a:ext>
            </a:extLst>
          </p:cNvPr>
          <p:cNvCxnSpPr>
            <a:cxnSpLocks/>
          </p:cNvCxnSpPr>
          <p:nvPr/>
        </p:nvCxnSpPr>
        <p:spPr>
          <a:xfrm flipV="1">
            <a:off x="1857791" y="4778012"/>
            <a:ext cx="766658" cy="5495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1053D927-5710-A94C-9A4E-21F8AA35D884}"/>
              </a:ext>
            </a:extLst>
          </p:cNvPr>
          <p:cNvSpPr txBox="1"/>
          <p:nvPr/>
        </p:nvSpPr>
        <p:spPr>
          <a:xfrm>
            <a:off x="7450201" y="5365183"/>
            <a:ext cx="39066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links between the layer-1 and layer-2 servers</a:t>
            </a: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84F1EB3B-8FAC-B148-81F7-BE3CEBA98262}"/>
              </a:ext>
            </a:extLst>
          </p:cNvPr>
          <p:cNvCxnSpPr>
            <a:cxnSpLocks/>
          </p:cNvCxnSpPr>
          <p:nvPr/>
        </p:nvCxnSpPr>
        <p:spPr>
          <a:xfrm flipH="1">
            <a:off x="7056521" y="5476793"/>
            <a:ext cx="393680" cy="0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1B3F770B-E319-3D41-9090-A1F43F2F5ADC}"/>
              </a:ext>
            </a:extLst>
          </p:cNvPr>
          <p:cNvCxnSpPr>
            <a:cxnSpLocks/>
          </p:cNvCxnSpPr>
          <p:nvPr/>
        </p:nvCxnSpPr>
        <p:spPr>
          <a:xfrm>
            <a:off x="7056521" y="5205102"/>
            <a:ext cx="380718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173400EC-D497-3445-BBC5-EB61E3CB956E}"/>
              </a:ext>
            </a:extLst>
          </p:cNvPr>
          <p:cNvSpPr txBox="1"/>
          <p:nvPr/>
        </p:nvSpPr>
        <p:spPr>
          <a:xfrm>
            <a:off x="7450201" y="5095557"/>
            <a:ext cx="39066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topology links between the layer-2 and layer-3 servers</a:t>
            </a: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8FBE5435-2314-AC44-9BC1-05812990CCD2}"/>
              </a:ext>
            </a:extLst>
          </p:cNvPr>
          <p:cNvCxnSpPr>
            <a:cxnSpLocks/>
          </p:cNvCxnSpPr>
          <p:nvPr/>
        </p:nvCxnSpPr>
        <p:spPr>
          <a:xfrm>
            <a:off x="7056521" y="5762638"/>
            <a:ext cx="39368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00D9E1A4-D8FE-0244-9A5C-4A1DCCA4127F}"/>
              </a:ext>
            </a:extLst>
          </p:cNvPr>
          <p:cNvSpPr txBox="1"/>
          <p:nvPr/>
        </p:nvSpPr>
        <p:spPr>
          <a:xfrm>
            <a:off x="7450201" y="5623748"/>
            <a:ext cx="39066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layer-1 servers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and users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5059D876-3A69-FC49-AF5C-ACBB4F027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8334" y="5940898"/>
            <a:ext cx="473659" cy="271179"/>
          </a:xfrm>
          <a:prstGeom prst="rect">
            <a:avLst/>
          </a:prstGeom>
        </p:spPr>
      </p:pic>
      <p:sp>
        <p:nvSpPr>
          <p:cNvPr id="364" name="TextBox 363">
            <a:extLst>
              <a:ext uri="{FF2B5EF4-FFF2-40B4-BE49-F238E27FC236}">
                <a16:creationId xmlns:a16="http://schemas.microsoft.com/office/drawing/2014/main" id="{FA0D2EF2-C9A5-AA47-AB59-15A04E12A95E}"/>
              </a:ext>
            </a:extLst>
          </p:cNvPr>
          <p:cNvSpPr txBox="1"/>
          <p:nvPr/>
        </p:nvSpPr>
        <p:spPr>
          <a:xfrm>
            <a:off x="7443107" y="5850574"/>
            <a:ext cx="3906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representation of mesh topology among high-level servers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Right Bracket 218">
            <a:extLst>
              <a:ext uri="{FF2B5EF4-FFF2-40B4-BE49-F238E27FC236}">
                <a16:creationId xmlns:a16="http://schemas.microsoft.com/office/drawing/2014/main" id="{360CAABD-4D74-8346-9833-D7C04F03A699}"/>
              </a:ext>
            </a:extLst>
          </p:cNvPr>
          <p:cNvSpPr/>
          <p:nvPr/>
        </p:nvSpPr>
        <p:spPr>
          <a:xfrm>
            <a:off x="9040176" y="748307"/>
            <a:ext cx="240795" cy="2660907"/>
          </a:xfrm>
          <a:prstGeom prst="rightBracket">
            <a:avLst>
              <a:gd name="adj" fmla="val 7095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0070C0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38B7AE4-61A1-7D41-9732-C9476B1A0760}"/>
              </a:ext>
            </a:extLst>
          </p:cNvPr>
          <p:cNvSpPr txBox="1"/>
          <p:nvPr/>
        </p:nvSpPr>
        <p:spPr>
          <a:xfrm>
            <a:off x="9302225" y="1933187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High-layer servers</a:t>
            </a:r>
          </a:p>
          <a:p>
            <a:pPr algn="ctr"/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(CSP - Follower)</a:t>
            </a:r>
          </a:p>
        </p:txBody>
      </p:sp>
      <p:sp>
        <p:nvSpPr>
          <p:cNvPr id="371" name="Right Bracket 370">
            <a:extLst>
              <a:ext uri="{FF2B5EF4-FFF2-40B4-BE49-F238E27FC236}">
                <a16:creationId xmlns:a16="http://schemas.microsoft.com/office/drawing/2014/main" id="{55217F7F-C11F-6F4C-9D6A-B0DA5F1E702C}"/>
              </a:ext>
            </a:extLst>
          </p:cNvPr>
          <p:cNvSpPr/>
          <p:nvPr/>
        </p:nvSpPr>
        <p:spPr>
          <a:xfrm>
            <a:off x="9850622" y="4288675"/>
            <a:ext cx="238215" cy="629791"/>
          </a:xfrm>
          <a:prstGeom prst="rightBracket">
            <a:avLst>
              <a:gd name="adj" fmla="val 6437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0070C0"/>
              </a:solidFill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73805B45-27A0-F84D-9139-C78F16215FBC}"/>
              </a:ext>
            </a:extLst>
          </p:cNvPr>
          <p:cNvSpPr txBox="1"/>
          <p:nvPr/>
        </p:nvSpPr>
        <p:spPr>
          <a:xfrm>
            <a:off x="10019706" y="4264021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Access servers</a:t>
            </a:r>
          </a:p>
          <a:p>
            <a:pPr algn="ctr"/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(MNO - Leader)</a:t>
            </a:r>
            <a:endParaRPr lang="en-V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2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11684</TotalTime>
  <Words>77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2024-07-09T02:01:07Z</dcterms:created>
  <dcterms:modified xsi:type="dcterms:W3CDTF">2024-07-17T04:45:15Z</dcterms:modified>
</cp:coreProperties>
</file>