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1" autoAdjust="0"/>
    <p:restoredTop sz="94638" autoAdjust="0"/>
  </p:normalViewPr>
  <p:slideViewPr>
    <p:cSldViewPr>
      <p:cViewPr varScale="1">
        <p:scale>
          <a:sx n="86" d="100"/>
          <a:sy n="86" d="100"/>
        </p:scale>
        <p:origin x="-5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EFA45-DB14-4CF3-9684-DBDF29B7C4EB}" type="datetimeFigureOut">
              <a:rPr lang="vi-VN" smtClean="0"/>
              <a:t>21/12/2019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8313-55F0-4281-9393-66D4A9779202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231A-FC09-4DCF-8E7B-9AE09B555656}" type="datetimeFigureOut">
              <a:rPr lang="vi-VN" smtClean="0"/>
              <a:pPr/>
              <a:t>21/12/2019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6AD5-3D17-447F-8B4D-0ADBA396B40C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231A-FC09-4DCF-8E7B-9AE09B555656}" type="datetimeFigureOut">
              <a:rPr lang="vi-VN" smtClean="0"/>
              <a:pPr/>
              <a:t>21/12/2019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6AD5-3D17-447F-8B4D-0ADBA396B40C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231A-FC09-4DCF-8E7B-9AE09B555656}" type="datetimeFigureOut">
              <a:rPr lang="vi-VN" smtClean="0"/>
              <a:pPr/>
              <a:t>21/12/2019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6AD5-3D17-447F-8B4D-0ADBA396B40C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231A-FC09-4DCF-8E7B-9AE09B555656}" type="datetimeFigureOut">
              <a:rPr lang="vi-VN" smtClean="0"/>
              <a:pPr/>
              <a:t>21/12/2019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6AD5-3D17-447F-8B4D-0ADBA396B40C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231A-FC09-4DCF-8E7B-9AE09B555656}" type="datetimeFigureOut">
              <a:rPr lang="vi-VN" smtClean="0"/>
              <a:pPr/>
              <a:t>21/12/2019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6AD5-3D17-447F-8B4D-0ADBA396B40C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231A-FC09-4DCF-8E7B-9AE09B555656}" type="datetimeFigureOut">
              <a:rPr lang="vi-VN" smtClean="0"/>
              <a:pPr/>
              <a:t>21/12/2019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6AD5-3D17-447F-8B4D-0ADBA396B40C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231A-FC09-4DCF-8E7B-9AE09B555656}" type="datetimeFigureOut">
              <a:rPr lang="vi-VN" smtClean="0"/>
              <a:pPr/>
              <a:t>21/12/2019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6AD5-3D17-447F-8B4D-0ADBA396B40C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231A-FC09-4DCF-8E7B-9AE09B555656}" type="datetimeFigureOut">
              <a:rPr lang="vi-VN" smtClean="0"/>
              <a:pPr/>
              <a:t>21/12/2019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6AD5-3D17-447F-8B4D-0ADBA396B40C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231A-FC09-4DCF-8E7B-9AE09B555656}" type="datetimeFigureOut">
              <a:rPr lang="vi-VN" smtClean="0"/>
              <a:pPr/>
              <a:t>21/12/2019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6AD5-3D17-447F-8B4D-0ADBA396B40C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231A-FC09-4DCF-8E7B-9AE09B555656}" type="datetimeFigureOut">
              <a:rPr lang="vi-VN" smtClean="0"/>
              <a:pPr/>
              <a:t>21/12/2019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6AD5-3D17-447F-8B4D-0ADBA396B40C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231A-FC09-4DCF-8E7B-9AE09B555656}" type="datetimeFigureOut">
              <a:rPr lang="vi-VN" smtClean="0"/>
              <a:pPr/>
              <a:t>21/12/2019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6AD5-3D17-447F-8B4D-0ADBA396B40C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4231A-FC09-4DCF-8E7B-9AE09B555656}" type="datetimeFigureOut">
              <a:rPr lang="vi-VN" smtClean="0"/>
              <a:pPr/>
              <a:t>21/12/2019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76AD5-3D17-447F-8B4D-0ADBA396B40C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slide" Target="slide13.xml"/><Relationship Id="rId4" Type="http://schemas.openxmlformats.org/officeDocument/2006/relationships/audio" Target="../media/audio3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 descr="Hinh-nen-powerpoint-cong-nghe-thong-tin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00496" y="428604"/>
            <a:ext cx="4572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CHỦ ĐỀ: GiỚI THIỆU VỀ BẢN THÂN VÀ CHUYÊN NGÀNH HỌC TẬP</a:t>
            </a:r>
            <a:endParaRPr lang="vi-VN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43306" y="4214818"/>
            <a:ext cx="4714908" cy="2286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Tên: Trương Quốc Huy</a:t>
            </a:r>
          </a:p>
          <a:p>
            <a:pPr algn="ctr"/>
            <a:r>
              <a:rPr lang="vi-VN" dirty="0" smtClean="0"/>
              <a:t>Lớp: CNTT-2</a:t>
            </a:r>
          </a:p>
          <a:p>
            <a:pPr algn="ctr"/>
            <a:r>
              <a:rPr lang="vi-VN" dirty="0" smtClean="0"/>
              <a:t>MSSV: 61133757</a:t>
            </a:r>
            <a:endParaRPr lang="vi-V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vi-V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ƯỚC MƠ</a:t>
            </a:r>
            <a:endParaRPr lang="vi-VN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71990" cy="4525963"/>
          </a:xfrm>
        </p:spPr>
        <p:txBody>
          <a:bodyPr>
            <a:normAutofit lnSpcReduction="10000"/>
          </a:bodyPr>
          <a:lstStyle/>
          <a:p>
            <a:r>
              <a:rPr lang="vi-VN" dirty="0" smtClean="0"/>
              <a:t>Trở thành lập trình viên</a:t>
            </a:r>
          </a:p>
          <a:p>
            <a:r>
              <a:rPr lang="vi-VN" dirty="0" smtClean="0"/>
              <a:t>Vì yêu thích công nghệ và máy tính ngoài ra CNTT là ngành xu hướng hiện nay nên em nghĩ quyết định của mình là đúng đắn </a:t>
            </a:r>
            <a:endParaRPr lang="vi-VN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1285860"/>
            <a:ext cx="402595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4286256"/>
            <a:ext cx="30861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vi-VN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CHUYÊN NGÀNH HỌC TẬP</a:t>
            </a:r>
            <a:endParaRPr lang="vi-VN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8982" cy="4525963"/>
          </a:xfrm>
        </p:spPr>
        <p:txBody>
          <a:bodyPr>
            <a:normAutofit/>
          </a:bodyPr>
          <a:lstStyle/>
          <a:p>
            <a:pPr algn="just"/>
            <a:r>
              <a:rPr lang="vi-VN" sz="2000" dirty="0" smtClean="0"/>
              <a:t>Hiện nay, ngành công nghệ thông tin là một trong những ngành học được chú trọng trong hệ thống đào tạo của trường Đại học</a:t>
            </a:r>
          </a:p>
          <a:p>
            <a:pPr algn="just"/>
            <a:r>
              <a:rPr lang="vi-VN" sz="2000" dirty="0" smtClean="0"/>
              <a:t>Nó được xem là ngành đào tạo mũi nhọn hướng đến sự phát triển của công nghệ và khoa học kỹ thuật trong thời đại số hóa ngày nay.</a:t>
            </a:r>
            <a:endParaRPr lang="vi-VN" sz="20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1857364"/>
            <a:ext cx="4929222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143240" y="1420166"/>
          <a:ext cx="432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Ầ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vi-V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Ố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Ả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143240" y="1777356"/>
          <a:ext cx="360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Ố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vi-V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Ê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Ố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14810" y="2134546"/>
          <a:ext cx="468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Ố</a:t>
                      </a:r>
                      <a:endParaRPr lang="vi-V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Í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Ư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Ơ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57620" y="2491736"/>
          <a:ext cx="432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Ắ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vi-V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Ă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Ư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Ơ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143240" y="2848926"/>
          <a:ext cx="252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À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vi-V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Í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86050" y="3206116"/>
          <a:ext cx="288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vi-V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Ồ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428860" y="3563306"/>
          <a:ext cx="252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285752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Ồ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Ý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vi-V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9" name="SỐ1"/>
          <p:cNvSpPr/>
          <p:nvPr/>
        </p:nvSpPr>
        <p:spPr>
          <a:xfrm>
            <a:off x="928662" y="1425926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vi-VN" dirty="0"/>
          </a:p>
        </p:txBody>
      </p:sp>
      <p:sp>
        <p:nvSpPr>
          <p:cNvPr id="10" name="SỐ2"/>
          <p:cNvSpPr/>
          <p:nvPr/>
        </p:nvSpPr>
        <p:spPr>
          <a:xfrm>
            <a:off x="928662" y="1783116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vi-VN" dirty="0"/>
          </a:p>
        </p:txBody>
      </p:sp>
      <p:sp>
        <p:nvSpPr>
          <p:cNvPr id="11" name="SỐ3"/>
          <p:cNvSpPr/>
          <p:nvPr/>
        </p:nvSpPr>
        <p:spPr>
          <a:xfrm>
            <a:off x="925852" y="2140306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vi-VN" dirty="0"/>
          </a:p>
        </p:txBody>
      </p:sp>
      <p:sp>
        <p:nvSpPr>
          <p:cNvPr id="12" name="SỐ4"/>
          <p:cNvSpPr/>
          <p:nvPr/>
        </p:nvSpPr>
        <p:spPr>
          <a:xfrm>
            <a:off x="925852" y="2500306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vi-VN" dirty="0"/>
          </a:p>
        </p:txBody>
      </p:sp>
      <p:sp>
        <p:nvSpPr>
          <p:cNvPr id="13" name="SỐ7"/>
          <p:cNvSpPr/>
          <p:nvPr/>
        </p:nvSpPr>
        <p:spPr>
          <a:xfrm>
            <a:off x="928662" y="3569066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vi-VN" dirty="0"/>
          </a:p>
        </p:txBody>
      </p:sp>
      <p:sp>
        <p:nvSpPr>
          <p:cNvPr id="14" name="SỐ6"/>
          <p:cNvSpPr/>
          <p:nvPr/>
        </p:nvSpPr>
        <p:spPr>
          <a:xfrm>
            <a:off x="925852" y="3214686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vi-VN" dirty="0"/>
          </a:p>
        </p:txBody>
      </p:sp>
      <p:sp>
        <p:nvSpPr>
          <p:cNvPr id="15" name="SỐ5"/>
          <p:cNvSpPr/>
          <p:nvPr/>
        </p:nvSpPr>
        <p:spPr>
          <a:xfrm>
            <a:off x="928662" y="2857496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vi-VN" dirty="0"/>
          </a:p>
        </p:txBody>
      </p:sp>
      <p:sp>
        <p:nvSpPr>
          <p:cNvPr id="16" name="CÂU1"/>
          <p:cNvSpPr/>
          <p:nvPr/>
        </p:nvSpPr>
        <p:spPr>
          <a:xfrm>
            <a:off x="857224" y="4357694"/>
            <a:ext cx="7286676" cy="214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“ Ai người bóp nát quả cam</a:t>
            </a:r>
          </a:p>
          <a:p>
            <a:pPr algn="ctr"/>
            <a:r>
              <a:rPr lang="vi-VN" dirty="0" smtClean="0"/>
              <a:t>Hờn vua đã chẳng cho bàn việc quân</a:t>
            </a:r>
          </a:p>
          <a:p>
            <a:pPr algn="ctr"/>
            <a:r>
              <a:rPr lang="vi-VN" dirty="0" smtClean="0"/>
              <a:t>Phá cường địch báo hoàng ân</a:t>
            </a:r>
          </a:p>
          <a:p>
            <a:pPr algn="ctr"/>
            <a:r>
              <a:rPr lang="vi-VN" dirty="0" smtClean="0"/>
              <a:t>Dựng cờ khởi nghĩa, xả thân diệt thù”</a:t>
            </a:r>
            <a:endParaRPr lang="vi-VN" dirty="0"/>
          </a:p>
        </p:txBody>
      </p:sp>
      <p:sp>
        <p:nvSpPr>
          <p:cNvPr id="19" name="CÂU1"/>
          <p:cNvSpPr/>
          <p:nvPr/>
        </p:nvSpPr>
        <p:spPr>
          <a:xfrm>
            <a:off x="857224" y="4357694"/>
            <a:ext cx="7286676" cy="214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Tiền giấy đầu tiên của nước ta do ai nghĩ ra?</a:t>
            </a:r>
            <a:endParaRPr lang="vi-VN" dirty="0"/>
          </a:p>
        </p:txBody>
      </p:sp>
      <p:sp>
        <p:nvSpPr>
          <p:cNvPr id="21" name="CÂU1"/>
          <p:cNvSpPr/>
          <p:nvPr/>
        </p:nvSpPr>
        <p:spPr>
          <a:xfrm>
            <a:off x="857224" y="4357694"/>
            <a:ext cx="7286676" cy="214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Số tự nhiên lớn hơn 1 và chỉ có 2 ước là 1 và chính nó, đó gọi là số gì?</a:t>
            </a:r>
            <a:endParaRPr lang="vi-VN" dirty="0"/>
          </a:p>
        </p:txBody>
      </p:sp>
      <p:sp>
        <p:nvSpPr>
          <p:cNvPr id="22" name="CÂU1"/>
          <p:cNvSpPr/>
          <p:nvPr/>
        </p:nvSpPr>
        <p:spPr>
          <a:xfrm>
            <a:off x="857224" y="4357694"/>
            <a:ext cx="7286676" cy="214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Số bằng bình phương của một số tự nhiên khác gọi là gì?</a:t>
            </a:r>
            <a:endParaRPr lang="vi-VN" dirty="0"/>
          </a:p>
        </p:txBody>
      </p:sp>
      <p:sp>
        <p:nvSpPr>
          <p:cNvPr id="23" name="CÂU1"/>
          <p:cNvSpPr/>
          <p:nvPr/>
        </p:nvSpPr>
        <p:spPr>
          <a:xfrm>
            <a:off x="857224" y="4357694"/>
            <a:ext cx="7286676" cy="214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Loài chim nào có khả năng bay lùi lại phía sau?</a:t>
            </a:r>
            <a:endParaRPr lang="vi-VN" dirty="0"/>
          </a:p>
        </p:txBody>
      </p:sp>
      <p:sp>
        <p:nvSpPr>
          <p:cNvPr id="24" name="CÂU1"/>
          <p:cNvSpPr/>
          <p:nvPr/>
        </p:nvSpPr>
        <p:spPr>
          <a:xfrm>
            <a:off x="857224" y="4357694"/>
            <a:ext cx="7286676" cy="214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Máy vi tính gồm 4 thành phần chính là màn hình, thân máy, con chuột. Còn một thành phần nữa gọi là gì?  </a:t>
            </a:r>
            <a:endParaRPr lang="vi-VN" dirty="0"/>
          </a:p>
        </p:txBody>
      </p:sp>
      <p:sp>
        <p:nvSpPr>
          <p:cNvPr id="25" name="CÂU1"/>
          <p:cNvSpPr/>
          <p:nvPr/>
        </p:nvSpPr>
        <p:spPr>
          <a:xfrm>
            <a:off x="857224" y="4357694"/>
            <a:ext cx="7286676" cy="214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Đại dương nào nhỏ nhất thế giới?</a:t>
            </a:r>
            <a:endParaRPr lang="vi-VN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143240" y="1420166"/>
          <a:ext cx="432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143240" y="1777356"/>
          <a:ext cx="360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214810" y="2134546"/>
          <a:ext cx="468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857620" y="2491736"/>
          <a:ext cx="432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143240" y="2848926"/>
          <a:ext cx="25380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78048"/>
              </a:tblGrid>
              <a:tr h="360000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2786050" y="3206116"/>
          <a:ext cx="288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428860" y="3563306"/>
          <a:ext cx="252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285752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928662" y="285728"/>
            <a:ext cx="51680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TRÒ CHƠI Ô CHỮ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8215338" y="6215082"/>
            <a:ext cx="928662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5" action="ppaction://hlinksldjump"/>
              </a:rPr>
              <a:t>NEXT</a:t>
            </a:r>
            <a:endParaRPr lang="vi-VN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70000"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7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7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7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1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6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2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27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" fill="hold">
                      <p:stCondLst>
                        <p:cond delay="0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33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" fill="hold">
                      <p:stCondLst>
                        <p:cond delay="0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6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6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4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6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4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3740145"/>
          </a:xfrm>
        </p:spPr>
        <p:txBody>
          <a:bodyPr>
            <a:prstTxWarp prst="textArchUpPour">
              <a:avLst/>
            </a:prstTxWarp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>
              <a:buNone/>
            </a:pP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CẢM ƠN THẦY CÔ VÀ CÁC BẠN ĐÃ LẮNG NGHE</a:t>
            </a:r>
            <a:endParaRPr lang="vi-VN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2053" name="Picture 5" descr="D:\geek_waving_ha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3286124"/>
            <a:ext cx="2786082" cy="357187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28662" y="4714884"/>
            <a:ext cx="1714512" cy="571504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THANK YOU!</a:t>
            </a:r>
            <a:endParaRPr lang="vi-VN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prstTxWarp prst="textWave1">
              <a:avLst/>
            </a:prstTxWarp>
            <a:normAutofit/>
          </a:bodyPr>
          <a:lstStyle/>
          <a:p>
            <a:r>
              <a:rPr lang="vi-V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NỘI DUNG BÀI THUYẾT TRÌNH</a:t>
            </a:r>
            <a:endParaRPr lang="vi-VN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6370" cy="452596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2" action="ppaction://hlinksldjump"/>
              </a:rPr>
              <a:t>Giới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2" action="ppaction://hlinksldjump"/>
              </a:rPr>
              <a:t> 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2" action="ppaction://hlinksldjump"/>
              </a:rPr>
              <a:t>thiệu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2" action="ppaction://hlinksldjump"/>
              </a:rPr>
              <a:t> 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2" action="ppaction://hlinksldjump"/>
              </a:rPr>
              <a:t>bản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2" action="ppaction://hlinksldjump"/>
              </a:rPr>
              <a:t> 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2" action="ppaction://hlinksldjump"/>
              </a:rPr>
              <a:t>thân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2" action="ppaction://hlinksldjump"/>
              </a:rPr>
              <a:t>:</a:t>
            </a:r>
            <a:endParaRPr lang="en-US" sz="34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marL="514350" indent="-514350"/>
            <a:r>
              <a:rPr lang="en-US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2" action="ppaction://hlinksldjump"/>
              </a:rPr>
              <a:t>Thông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2" action="ppaction://hlinksldjump"/>
              </a:rPr>
              <a:t> tin </a:t>
            </a:r>
            <a:r>
              <a:rPr lang="en-US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2" action="ppaction://hlinksldjump"/>
              </a:rPr>
              <a:t>cá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2" action="ppaction://hlinksldjump"/>
              </a:rPr>
              <a:t> </a:t>
            </a:r>
            <a:r>
              <a:rPr lang="en-US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2" action="ppaction://hlinksldjump"/>
              </a:rPr>
              <a:t>nhân</a:t>
            </a:r>
            <a:endParaRPr lang="en-US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marL="514350" indent="-514350"/>
            <a:r>
              <a:rPr lang="en-US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3" action="ppaction://hlinksldjump"/>
              </a:rPr>
              <a:t>Sở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3" action="ppaction://hlinksldjump"/>
              </a:rPr>
              <a:t> </a:t>
            </a:r>
            <a:r>
              <a:rPr lang="en-US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3" action="ppaction://hlinksldjump"/>
              </a:rPr>
              <a:t>thích</a:t>
            </a:r>
            <a:endParaRPr lang="en-US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marL="514350" indent="-514350"/>
            <a:r>
              <a:rPr lang="en-US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4" action="ppaction://hlinksldjump"/>
              </a:rPr>
              <a:t>Thói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4" action="ppaction://hlinksldjump"/>
              </a:rPr>
              <a:t> </a:t>
            </a:r>
            <a:r>
              <a:rPr lang="en-US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4" action="ppaction://hlinksldjump"/>
              </a:rPr>
              <a:t>quen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4" action="ppaction://hlinksldjump"/>
              </a:rPr>
              <a:t> </a:t>
            </a:r>
            <a:r>
              <a:rPr lang="en-US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4" action="ppaction://hlinksldjump"/>
              </a:rPr>
              <a:t>hàng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4" action="ppaction://hlinksldjump"/>
              </a:rPr>
              <a:t> </a:t>
            </a:r>
            <a:r>
              <a:rPr lang="en-US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4" action="ppaction://hlinksldjump"/>
              </a:rPr>
              <a:t>ngày</a:t>
            </a:r>
            <a:endParaRPr lang="en-US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marL="514350" indent="-514350"/>
            <a:r>
              <a:rPr lang="en-US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5" action="ppaction://hlinksldjump"/>
              </a:rPr>
              <a:t>Không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5" action="ppaction://hlinksldjump"/>
              </a:rPr>
              <a:t> </a:t>
            </a:r>
            <a:r>
              <a:rPr lang="en-US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5" action="ppaction://hlinksldjump"/>
              </a:rPr>
              <a:t>thích</a:t>
            </a:r>
            <a:endParaRPr lang="en-US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6" action="ppaction://hlinksldjump"/>
              </a:rPr>
              <a:t>Giới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6" action="ppaction://hlinksldjump"/>
              </a:rPr>
              <a:t> 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6" action="ppaction://hlinksldjump"/>
              </a:rPr>
              <a:t>thiệu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6" action="ppaction://hlinksldjump"/>
              </a:rPr>
              <a:t> 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6" action="ppaction://hlinksldjump"/>
              </a:rPr>
              <a:t>quê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6" action="ppaction://hlinksldjump"/>
              </a:rPr>
              <a:t> 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6" action="ppaction://hlinksldjump"/>
              </a:rPr>
              <a:t>hương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6" action="ppaction://hlinksldjump"/>
              </a:rPr>
              <a:t> (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6" action="ppaction://hlinksldjump"/>
              </a:rPr>
              <a:t>Nơi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6" action="ppaction://hlinksldjump"/>
              </a:rPr>
              <a:t> 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6" action="ppaction://hlinksldjump"/>
              </a:rPr>
              <a:t>sinh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6" action="ppaction://hlinksldjump"/>
              </a:rPr>
              <a:t> 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6" action="ppaction://hlinksldjump"/>
              </a:rPr>
              <a:t>sống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6" action="ppaction://hlinksldjump"/>
              </a:rPr>
              <a:t>)</a:t>
            </a:r>
            <a:endParaRPr lang="en-US" sz="34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marL="514350" indent="-514350"/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7" action="ppaction://hlinksldjump"/>
              </a:rPr>
              <a:t>Con </a:t>
            </a:r>
            <a:r>
              <a:rPr lang="en-US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7" action="ppaction://hlinksldjump"/>
              </a:rPr>
              <a:t>người</a:t>
            </a:r>
            <a:endParaRPr lang="en-US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marL="514350" indent="-514350"/>
            <a:r>
              <a:rPr lang="en-US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8" action="ppaction://hlinksldjump"/>
              </a:rPr>
              <a:t>Món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8" action="ppaction://hlinksldjump"/>
              </a:rPr>
              <a:t> </a:t>
            </a:r>
            <a:r>
              <a:rPr lang="en-US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8" action="ppaction://hlinksldjump"/>
              </a:rPr>
              <a:t>ăn</a:t>
            </a:r>
            <a:endParaRPr lang="en-US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vi-VN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9" action="ppaction://hlinksldjump"/>
              </a:rPr>
              <a:t>Ư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9" action="ppaction://hlinksldjump"/>
              </a:rPr>
              <a:t>ớc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9" action="ppaction://hlinksldjump"/>
              </a:rPr>
              <a:t> 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9" action="ppaction://hlinksldjump"/>
              </a:rPr>
              <a:t>mơ</a:t>
            </a:r>
            <a:endParaRPr lang="en-US" sz="34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10" action="ppaction://hlinksldjump"/>
              </a:rPr>
              <a:t>Giới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10" action="ppaction://hlinksldjump"/>
              </a:rPr>
              <a:t> 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10" action="ppaction://hlinksldjump"/>
              </a:rPr>
              <a:t>thiệu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10" action="ppaction://hlinksldjump"/>
              </a:rPr>
              <a:t> 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10" action="ppaction://hlinksldjump"/>
              </a:rPr>
              <a:t>chuyên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10" action="ppaction://hlinksldjump"/>
              </a:rPr>
              <a:t> 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10" action="ppaction://hlinksldjump"/>
              </a:rPr>
              <a:t>ngành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10" action="ppaction://hlinksldjump"/>
              </a:rPr>
              <a:t> 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10" action="ppaction://hlinksldjump"/>
              </a:rPr>
              <a:t>học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10" action="ppaction://hlinksldjump"/>
              </a:rPr>
              <a:t> tập </a:t>
            </a:r>
            <a:endParaRPr lang="en-US" sz="34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11" action="ppaction://hlinksldjump"/>
              </a:rPr>
              <a:t>Trò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11" action="ppaction://hlinksldjump"/>
              </a:rPr>
              <a:t> 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11" action="ppaction://hlinksldjump"/>
              </a:rPr>
              <a:t>chơi</a:t>
            </a:r>
            <a:r>
              <a:rPr lang="en-US" sz="3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11" action="ppaction://hlinksldjump"/>
              </a:rPr>
              <a:t> ô </a:t>
            </a:r>
            <a:r>
              <a:rPr lang="en-US" sz="3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hlinkClick r:id="rId11" action="ppaction://hlinksldjump"/>
              </a:rPr>
              <a:t>chữ</a:t>
            </a:r>
            <a:endParaRPr lang="en-US" sz="34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US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857884" y="1285860"/>
            <a:ext cx="2205036" cy="504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66" y="285728"/>
            <a:ext cx="8229600" cy="78581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prstTxWarp prst="textInflateTop">
              <a:avLst/>
            </a:prstTxWarp>
            <a:normAutofit/>
          </a:bodyPr>
          <a:lstStyle/>
          <a:p>
            <a:r>
              <a:rPr lang="vi-VN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GiỚI THIỆU BẢN THÂN</a:t>
            </a:r>
            <a:endParaRPr lang="vi-VN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4757742" cy="4840303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Tên</a:t>
            </a:r>
            <a:r>
              <a:rPr lang="en-US" sz="3600" dirty="0" smtClean="0"/>
              <a:t>: </a:t>
            </a:r>
            <a:r>
              <a:rPr lang="en-US" sz="3600" dirty="0" err="1" smtClean="0"/>
              <a:t>Trương</a:t>
            </a:r>
            <a:r>
              <a:rPr lang="en-US" sz="3600" dirty="0" smtClean="0"/>
              <a:t> </a:t>
            </a:r>
            <a:r>
              <a:rPr lang="en-US" sz="3600" dirty="0" err="1" smtClean="0"/>
              <a:t>Quốc</a:t>
            </a:r>
            <a:r>
              <a:rPr lang="en-US" sz="3600" dirty="0" smtClean="0"/>
              <a:t> </a:t>
            </a:r>
            <a:r>
              <a:rPr lang="en-US" sz="3600" dirty="0" err="1" smtClean="0"/>
              <a:t>Huy</a:t>
            </a:r>
            <a:endParaRPr lang="en-US" sz="3600" dirty="0" smtClean="0"/>
          </a:p>
          <a:p>
            <a:r>
              <a:rPr lang="en-US" sz="3600" dirty="0" err="1" smtClean="0"/>
              <a:t>Tuổi</a:t>
            </a:r>
            <a:r>
              <a:rPr lang="en-US" sz="3600" dirty="0" smtClean="0"/>
              <a:t>: 18</a:t>
            </a:r>
          </a:p>
          <a:p>
            <a:r>
              <a:rPr lang="en-US" sz="3600" dirty="0" err="1" smtClean="0"/>
              <a:t>Lớp</a:t>
            </a:r>
            <a:r>
              <a:rPr lang="en-US" sz="3600" dirty="0" smtClean="0"/>
              <a:t>: CNTT-2</a:t>
            </a:r>
            <a:endParaRPr lang="vi-VN" sz="3600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3643314"/>
            <a:ext cx="2857520" cy="214314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3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3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78581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prstTxWarp prst="textInflateTop">
              <a:avLst/>
            </a:prstTxWarp>
            <a:normAutofit/>
          </a:bodyPr>
          <a:lstStyle/>
          <a:p>
            <a:r>
              <a:rPr lang="vi-VN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GiỚI THIỆU BẢN THÂN</a:t>
            </a:r>
            <a:endParaRPr lang="vi-VN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321839" y="3071815"/>
            <a:ext cx="2250297" cy="1543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SỞ THÍCH</a:t>
            </a:r>
            <a:endParaRPr lang="vi-VN" dirty="0"/>
          </a:p>
        </p:txBody>
      </p:sp>
      <p:pic>
        <p:nvPicPr>
          <p:cNvPr id="409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357298"/>
            <a:ext cx="1476376" cy="1708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 rot="7800000">
            <a:off x="2948466" y="2787638"/>
            <a:ext cx="369084" cy="782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99" name="AutoShape 3" descr="Image result for hình ảnh mô hình nghe nhạ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4101" name="AutoShape 5" descr="Image result for hình ảnh mô hình nghe nhạ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1142984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Down Arrow 12"/>
          <p:cNvSpPr/>
          <p:nvPr/>
        </p:nvSpPr>
        <p:spPr>
          <a:xfrm rot="13984945">
            <a:off x="5668430" y="2777329"/>
            <a:ext cx="369084" cy="782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572008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Down Arrow 14"/>
          <p:cNvSpPr/>
          <p:nvPr/>
        </p:nvSpPr>
        <p:spPr>
          <a:xfrm rot="2773963">
            <a:off x="2940324" y="4133906"/>
            <a:ext cx="369084" cy="782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36" y="4929198"/>
            <a:ext cx="26003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Down Arrow 16"/>
          <p:cNvSpPr/>
          <p:nvPr/>
        </p:nvSpPr>
        <p:spPr>
          <a:xfrm rot="18576745">
            <a:off x="5520970" y="4286601"/>
            <a:ext cx="369084" cy="782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2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3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3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4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3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54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3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64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3" grpId="0" animBg="1"/>
      <p:bldP spid="1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78581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prstTxWarp prst="textInflateTop">
              <a:avLst/>
            </a:prstTxWarp>
            <a:normAutofit/>
          </a:bodyPr>
          <a:lstStyle/>
          <a:p>
            <a:r>
              <a:rPr lang="vi-VN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GiỚI THIỆU BẢN THÂN</a:t>
            </a:r>
            <a:endParaRPr lang="vi-VN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642942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buNone/>
            </a:pP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THÓI QUEN HẰNG NGÀY</a:t>
            </a:r>
          </a:p>
          <a:p>
            <a:pPr algn="ctr">
              <a:buNone/>
            </a:pPr>
            <a:endParaRPr lang="vi-VN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500306"/>
            <a:ext cx="27622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4357694"/>
            <a:ext cx="26955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2571744"/>
            <a:ext cx="30099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Down Arrow 10"/>
          <p:cNvSpPr/>
          <p:nvPr/>
        </p:nvSpPr>
        <p:spPr>
          <a:xfrm>
            <a:off x="4071934" y="2143116"/>
            <a:ext cx="571504" cy="1928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Down Arrow 11"/>
          <p:cNvSpPr/>
          <p:nvPr/>
        </p:nvSpPr>
        <p:spPr>
          <a:xfrm rot="3711406">
            <a:off x="3536149" y="1969141"/>
            <a:ext cx="571504" cy="107157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Down Arrow 13"/>
          <p:cNvSpPr/>
          <p:nvPr/>
        </p:nvSpPr>
        <p:spPr>
          <a:xfrm rot="17781828">
            <a:off x="4607989" y="1958413"/>
            <a:ext cx="571504" cy="107157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Flowchart: Connector 14"/>
          <p:cNvSpPr/>
          <p:nvPr/>
        </p:nvSpPr>
        <p:spPr>
          <a:xfrm>
            <a:off x="4176000" y="2000240"/>
            <a:ext cx="396000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78581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prstTxWarp prst="textInflateTop">
              <a:avLst/>
            </a:prstTxWarp>
            <a:normAutofit/>
          </a:bodyPr>
          <a:lstStyle/>
          <a:p>
            <a:r>
              <a:rPr lang="vi-VN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GiỚI THIỆU BẢN THÂN</a:t>
            </a:r>
            <a:endParaRPr lang="vi-VN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0"/>
            <a:ext cx="2857520" cy="4840303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buNone/>
            </a:pP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KHÔNG THÍCH</a:t>
            </a:r>
            <a:endParaRPr lang="vi-VN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050" name="AutoShape 2" descr="Image result for ảnh người 3d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2052" name="AutoShape 4" descr="Image result for ảnh người 3d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6" name="Picture 5" descr="Q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2000240"/>
            <a:ext cx="3071834" cy="4714908"/>
          </a:xfrm>
          <a:prstGeom prst="rect">
            <a:avLst/>
          </a:prstGeom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2000240"/>
            <a:ext cx="28384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4429132"/>
            <a:ext cx="24288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>
            <a:off x="3500430" y="3643314"/>
            <a:ext cx="1428760" cy="92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QUÊ HƯƠNG</a:t>
            </a:r>
            <a:endParaRPr lang="vi-VN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28736"/>
            <a:ext cx="311321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500174"/>
            <a:ext cx="3200403" cy="1902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929066"/>
            <a:ext cx="325042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8" y="3929066"/>
            <a:ext cx="3038479" cy="2287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 NGƯỜI NINH HÒA</a:t>
            </a:r>
            <a:endParaRPr lang="vi-VN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57686" y="1285861"/>
            <a:ext cx="3500462" cy="232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071538" y="1643050"/>
            <a:ext cx="2887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Cần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cù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lao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động</a:t>
            </a:r>
            <a:endParaRPr lang="vi-VN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3857628"/>
            <a:ext cx="3143272" cy="235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285852" y="4572008"/>
            <a:ext cx="1963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Hiếu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khách</a:t>
            </a:r>
            <a:endParaRPr lang="vi-VN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MÓN ĂN</a:t>
            </a:r>
            <a:endParaRPr lang="vi-VN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379088"/>
            <a:ext cx="4071966" cy="305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500174"/>
            <a:ext cx="4294087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500694" y="5214950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nướng</a:t>
            </a:r>
            <a:endParaRPr lang="vi-VN" dirty="0"/>
          </a:p>
        </p:txBody>
      </p:sp>
      <p:sp>
        <p:nvSpPr>
          <p:cNvPr id="8" name="TextBox 7"/>
          <p:cNvSpPr txBox="1"/>
          <p:nvPr/>
        </p:nvSpPr>
        <p:spPr>
          <a:xfrm>
            <a:off x="2348071" y="5214950"/>
            <a:ext cx="81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Bún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endParaRPr lang="vi-V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435</Words>
  <Application>Microsoft Office PowerPoint</Application>
  <PresentationFormat>On-screen Show (4:3)</PresentationFormat>
  <Paragraphs>129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NỘI DUNG BÀI THUYẾT TRÌNH</vt:lpstr>
      <vt:lpstr>GiỚI THIỆU BẢN THÂN</vt:lpstr>
      <vt:lpstr>GiỚI THIỆU BẢN THÂN</vt:lpstr>
      <vt:lpstr>GiỚI THIỆU BẢN THÂN</vt:lpstr>
      <vt:lpstr>GiỚI THIỆU BẢN THÂN</vt:lpstr>
      <vt:lpstr>QUÊ HƯƠNG</vt:lpstr>
      <vt:lpstr>CON NGƯỜI NINH HÒA</vt:lpstr>
      <vt:lpstr>MÓN ĂN</vt:lpstr>
      <vt:lpstr>ƯỚC MƠ</vt:lpstr>
      <vt:lpstr>CHUYÊN NGÀNH HỌC TẬP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TOAN</dc:creator>
  <cp:lastModifiedBy>TOAN</cp:lastModifiedBy>
  <cp:revision>42</cp:revision>
  <dcterms:created xsi:type="dcterms:W3CDTF">2019-12-20T16:09:22Z</dcterms:created>
  <dcterms:modified xsi:type="dcterms:W3CDTF">2019-12-21T10:03:29Z</dcterms:modified>
</cp:coreProperties>
</file>