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EFA45-DB14-4CF3-9684-DBDF29B7C4EB}" type="datetimeFigureOut">
              <a:rPr lang="vi-VN" smtClean="0"/>
              <a:t>21/12/2019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8313-55F0-4281-9393-66D4A9779202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 descr="Hinh-nen-powerpoint-cong-nghe-thong-tin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00496" y="428604"/>
            <a:ext cx="457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CHỦ ĐỀ: GiỚI THIỆU VỀ BẢN THÂN VÀ CHUYÊN NGÀNH HỌC TẬP</a:t>
            </a:r>
            <a:endParaRPr lang="vi-VN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4214818"/>
            <a:ext cx="4714908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Tên: Trương Quốc Huy</a:t>
            </a:r>
          </a:p>
          <a:p>
            <a:pPr algn="ctr"/>
            <a:r>
              <a:rPr lang="vi-VN" dirty="0" smtClean="0"/>
              <a:t>Lớp: CNTT-2</a:t>
            </a:r>
          </a:p>
          <a:p>
            <a:pPr algn="ctr"/>
            <a:r>
              <a:rPr lang="vi-VN" dirty="0" smtClean="0"/>
              <a:t>MSSV: 61133757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vi-V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ƯỚC MƠ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Trở thành lập trình viên</a:t>
            </a:r>
          </a:p>
          <a:p>
            <a:r>
              <a:rPr lang="vi-VN" dirty="0" smtClean="0"/>
              <a:t>Vì yêu thích công nghệ và máy tính ngoài ra CNTT là ngành xu hướng hiện nay nên em nghĩ quyết định của mình là đúng đắn </a:t>
            </a:r>
            <a:endParaRPr lang="vi-V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285860"/>
            <a:ext cx="402595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286256"/>
            <a:ext cx="3086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vi-V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CHUYÊN NGÀNH HỌC TẬP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25963"/>
          </a:xfrm>
        </p:spPr>
        <p:txBody>
          <a:bodyPr>
            <a:normAutofit/>
          </a:bodyPr>
          <a:lstStyle/>
          <a:p>
            <a:pPr algn="just"/>
            <a:r>
              <a:rPr lang="vi-VN" sz="2000" dirty="0" smtClean="0"/>
              <a:t>Hiện nay, ngành công nghệ thông tin là một trong những ngành học được chú trọng trong hệ thống đào tạo của trường Đại học</a:t>
            </a:r>
          </a:p>
          <a:p>
            <a:pPr algn="just"/>
            <a:r>
              <a:rPr lang="vi-VN" sz="2000" dirty="0" smtClean="0"/>
              <a:t>Nó được xem là ngành đào tạo mũi nhọn hướng đến sự phát triển của công nghệ và khoa học kỹ thuật trong thời đại số hóa ngày nay.</a:t>
            </a:r>
            <a:endParaRPr lang="vi-VN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857364"/>
            <a:ext cx="492922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43240" y="1420166"/>
          <a:ext cx="43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Ầ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Ố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Ả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43240" y="1777356"/>
          <a:ext cx="36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Ố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Ê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Ố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14810" y="2134546"/>
          <a:ext cx="46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Ố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Í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Ư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Ơ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57620" y="2491736"/>
          <a:ext cx="43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Ắ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Ă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Ư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Ơ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43240" y="2848926"/>
          <a:ext cx="25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À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Í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86050" y="3206116"/>
          <a:ext cx="28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Ồ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28860" y="3563306"/>
          <a:ext cx="25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5752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Ồ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Ý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" name="SỐ1"/>
          <p:cNvSpPr/>
          <p:nvPr/>
        </p:nvSpPr>
        <p:spPr>
          <a:xfrm>
            <a:off x="928662" y="142592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10" name="SỐ2"/>
          <p:cNvSpPr/>
          <p:nvPr/>
        </p:nvSpPr>
        <p:spPr>
          <a:xfrm>
            <a:off x="928662" y="17831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11" name="SỐ3"/>
          <p:cNvSpPr/>
          <p:nvPr/>
        </p:nvSpPr>
        <p:spPr>
          <a:xfrm>
            <a:off x="925852" y="214030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12" name="SỐ4"/>
          <p:cNvSpPr/>
          <p:nvPr/>
        </p:nvSpPr>
        <p:spPr>
          <a:xfrm>
            <a:off x="925852" y="250030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13" name="SỐ7"/>
          <p:cNvSpPr/>
          <p:nvPr/>
        </p:nvSpPr>
        <p:spPr>
          <a:xfrm>
            <a:off x="928662" y="356906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vi-VN" dirty="0"/>
          </a:p>
        </p:txBody>
      </p:sp>
      <p:sp>
        <p:nvSpPr>
          <p:cNvPr id="14" name="SỐ6"/>
          <p:cNvSpPr/>
          <p:nvPr/>
        </p:nvSpPr>
        <p:spPr>
          <a:xfrm>
            <a:off x="925852" y="321468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15" name="SỐ5"/>
          <p:cNvSpPr/>
          <p:nvPr/>
        </p:nvSpPr>
        <p:spPr>
          <a:xfrm>
            <a:off x="928662" y="285749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16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“ Ai người bóp nát quả cam</a:t>
            </a:r>
          </a:p>
          <a:p>
            <a:pPr algn="ctr"/>
            <a:r>
              <a:rPr lang="vi-VN" dirty="0" smtClean="0"/>
              <a:t>Hờn vua đã chẳng cho bàn việc quân</a:t>
            </a:r>
          </a:p>
          <a:p>
            <a:pPr algn="ctr"/>
            <a:r>
              <a:rPr lang="vi-VN" dirty="0" smtClean="0"/>
              <a:t>Phá cường địch báo hoàng ân</a:t>
            </a:r>
          </a:p>
          <a:p>
            <a:pPr algn="ctr"/>
            <a:r>
              <a:rPr lang="vi-VN" dirty="0" smtClean="0"/>
              <a:t>Dựng cờ khởi nghĩa, xả thân diệt thù”</a:t>
            </a:r>
            <a:endParaRPr lang="vi-VN" dirty="0"/>
          </a:p>
        </p:txBody>
      </p:sp>
      <p:sp>
        <p:nvSpPr>
          <p:cNvPr id="19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Tiền giấy đầu tiên của nước ta do ai nghĩ ra?</a:t>
            </a:r>
            <a:endParaRPr lang="vi-VN" dirty="0"/>
          </a:p>
        </p:txBody>
      </p:sp>
      <p:sp>
        <p:nvSpPr>
          <p:cNvPr id="21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Số tự nhiên lớn hơn 1 và chỉ có 2 ước là 1 và chính nó, đó gọi là số gì?</a:t>
            </a:r>
            <a:endParaRPr lang="vi-VN" dirty="0"/>
          </a:p>
        </p:txBody>
      </p:sp>
      <p:sp>
        <p:nvSpPr>
          <p:cNvPr id="22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Số bằng bình phương của một số tự nhiên khác gọi là gì?</a:t>
            </a:r>
            <a:endParaRPr lang="vi-VN" dirty="0"/>
          </a:p>
        </p:txBody>
      </p:sp>
      <p:sp>
        <p:nvSpPr>
          <p:cNvPr id="23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Loài chim nào có khả năng bay lùi lại phía sau?</a:t>
            </a:r>
            <a:endParaRPr lang="vi-VN" dirty="0"/>
          </a:p>
        </p:txBody>
      </p:sp>
      <p:sp>
        <p:nvSpPr>
          <p:cNvPr id="24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Máy vi tính gồm 4 thành phần chính là màn hình, thân máy, con chuột. Còn một thành phần nữa gọi là gì?  </a:t>
            </a:r>
            <a:endParaRPr lang="vi-VN" dirty="0"/>
          </a:p>
        </p:txBody>
      </p:sp>
      <p:sp>
        <p:nvSpPr>
          <p:cNvPr id="25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Đại dương nào nhỏ nhất thế giới?</a:t>
            </a:r>
            <a:endParaRPr lang="vi-VN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3240" y="1420166"/>
          <a:ext cx="43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3240" y="1777356"/>
          <a:ext cx="36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214810" y="2134546"/>
          <a:ext cx="46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57620" y="2491736"/>
          <a:ext cx="43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143240" y="2848926"/>
          <a:ext cx="2538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78048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786050" y="3206116"/>
          <a:ext cx="28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428860" y="3563306"/>
          <a:ext cx="25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5752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928662" y="285728"/>
            <a:ext cx="51680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TRÒ CHƠI Ô CHỮ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8215338" y="6215082"/>
            <a:ext cx="92866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NEXT</a:t>
            </a:r>
            <a:endParaRPr lang="vi-VN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3740145"/>
          </a:xfrm>
        </p:spPr>
        <p:txBody>
          <a:bodyPr>
            <a:prstTxWarp prst="textArchUpPour">
              <a:avLst/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buNone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CẢM ƠN THẦY CÔ VÀ CÁC BẠN ĐÃ LẮNG NGHE</a:t>
            </a:r>
            <a:endParaRPr lang="vi-VN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53" name="Picture 5" descr="D:\geek_waving_ha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286124"/>
            <a:ext cx="2786082" cy="35718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8662" y="4714884"/>
            <a:ext cx="1714512" cy="571504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  <a:endParaRPr lang="vi-VN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Wave1">
              <a:avLst/>
            </a:prstTxWarp>
            <a:normAutofit/>
          </a:bodyPr>
          <a:lstStyle/>
          <a:p>
            <a:r>
              <a:rPr lang="vi-V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NỘI DUNG BÀI THUYẾT TRÌNH</a:t>
            </a:r>
            <a:endParaRPr lang="vi-VN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637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Giới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thiệu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bản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thân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:</a:t>
            </a:r>
            <a:endParaRPr lang="en-US" sz="3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Thông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 tin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cá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nhân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3" action="ppaction://hlinksldjump"/>
              </a:rPr>
              <a:t>Sở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3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3" action="ppaction://hlinksldjump"/>
              </a:rPr>
              <a:t>thích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Thói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quen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hàng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ngày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5" action="ppaction://hlinksldjump"/>
              </a:rPr>
              <a:t>Không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5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5" action="ppaction://hlinksldjump"/>
              </a:rPr>
              <a:t>thích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Giới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thiệu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quê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hương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(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Nơi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sinh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sống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)</a:t>
            </a:r>
            <a:endParaRPr lang="en-US" sz="3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7" action="ppaction://hlinksldjump"/>
              </a:rPr>
              <a:t>Con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7" action="ppaction://hlinksldjump"/>
              </a:rPr>
              <a:t>người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8" action="ppaction://hlinksldjump"/>
              </a:rPr>
              <a:t>Món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8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8" action="ppaction://hlinksldjump"/>
              </a:rPr>
              <a:t>ăn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vi-VN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9" action="ppaction://hlinksldjump"/>
              </a:rPr>
              <a:t>Ư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9" action="ppaction://hlinksldjump"/>
              </a:rPr>
              <a:t>ớc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9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9" action="ppaction://hlinksldjump"/>
              </a:rPr>
              <a:t>mơ</a:t>
            </a:r>
            <a:endParaRPr lang="en-US" sz="3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Giới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thiệu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chuyên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ngành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học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 tập </a:t>
            </a:r>
            <a:endParaRPr lang="en-US" sz="3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1" action="ppaction://hlinksldjump"/>
              </a:rPr>
              <a:t>Trò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1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1" action="ppaction://hlinksldjump"/>
              </a:rPr>
              <a:t>chơi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1" action="ppaction://hlinksldjump"/>
              </a:rPr>
              <a:t> ô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1" action="ppaction://hlinksldjump"/>
              </a:rPr>
              <a:t>chữ</a:t>
            </a:r>
            <a:endParaRPr lang="en-US" sz="3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857884" y="1285860"/>
            <a:ext cx="2205036" cy="504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66" y="285728"/>
            <a:ext cx="8229600" cy="7858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normAutofit/>
          </a:bodyPr>
          <a:lstStyle/>
          <a:p>
            <a:r>
              <a:rPr lang="vi-V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GiỚI THIỆU BẢN THÂN</a:t>
            </a:r>
            <a:endParaRPr lang="vi-V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4757742" cy="484030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Tên</a:t>
            </a:r>
            <a:r>
              <a:rPr lang="en-US" sz="3600" dirty="0" smtClean="0"/>
              <a:t>: </a:t>
            </a:r>
            <a:r>
              <a:rPr lang="en-US" sz="3600" dirty="0" err="1" smtClean="0"/>
              <a:t>Trương</a:t>
            </a:r>
            <a:r>
              <a:rPr lang="en-US" sz="3600" dirty="0" smtClean="0"/>
              <a:t> </a:t>
            </a:r>
            <a:r>
              <a:rPr lang="en-US" sz="3600" dirty="0" err="1" smtClean="0"/>
              <a:t>Quốc</a:t>
            </a:r>
            <a:r>
              <a:rPr lang="en-US" sz="3600" dirty="0" smtClean="0"/>
              <a:t> </a:t>
            </a:r>
            <a:r>
              <a:rPr lang="en-US" sz="3600" dirty="0" err="1" smtClean="0"/>
              <a:t>Huy</a:t>
            </a:r>
            <a:endParaRPr lang="en-US" sz="3600" dirty="0" smtClean="0"/>
          </a:p>
          <a:p>
            <a:r>
              <a:rPr lang="en-US" sz="3600" dirty="0" err="1" smtClean="0"/>
              <a:t>Tuổi</a:t>
            </a:r>
            <a:r>
              <a:rPr lang="en-US" sz="3600" dirty="0" smtClean="0"/>
              <a:t>: 18</a:t>
            </a:r>
          </a:p>
          <a:p>
            <a:r>
              <a:rPr lang="en-US" sz="3600" dirty="0" err="1" smtClean="0"/>
              <a:t>Lớp</a:t>
            </a:r>
            <a:r>
              <a:rPr lang="en-US" sz="3600" dirty="0" smtClean="0"/>
              <a:t>: CNTT-2</a:t>
            </a:r>
            <a:endParaRPr lang="vi-VN" sz="36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643314"/>
            <a:ext cx="2857520" cy="214314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858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normAutofit/>
          </a:bodyPr>
          <a:lstStyle/>
          <a:p>
            <a:r>
              <a:rPr lang="vi-V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GiỚI THIỆU BẢN THÂN</a:t>
            </a:r>
            <a:endParaRPr lang="vi-V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321839" y="3071815"/>
            <a:ext cx="2250297" cy="154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SỞ THÍCH</a:t>
            </a:r>
            <a:endParaRPr lang="vi-VN" dirty="0"/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1476376" cy="170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 rot="7800000">
            <a:off x="2948466" y="2787638"/>
            <a:ext cx="369084" cy="78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99" name="AutoShape 3" descr="Image result for hình ảnh mô hình nghe nhạ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101" name="AutoShape 5" descr="Image result for hình ảnh mô hình nghe nhạ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1142984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Down Arrow 12"/>
          <p:cNvSpPr/>
          <p:nvPr/>
        </p:nvSpPr>
        <p:spPr>
          <a:xfrm rot="13984945">
            <a:off x="5668430" y="2777329"/>
            <a:ext cx="369084" cy="78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572008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Down Arrow 14"/>
          <p:cNvSpPr/>
          <p:nvPr/>
        </p:nvSpPr>
        <p:spPr>
          <a:xfrm rot="2773963">
            <a:off x="2940324" y="4133906"/>
            <a:ext cx="369084" cy="78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4929198"/>
            <a:ext cx="26003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Down Arrow 16"/>
          <p:cNvSpPr/>
          <p:nvPr/>
        </p:nvSpPr>
        <p:spPr>
          <a:xfrm rot="18576745">
            <a:off x="5520970" y="4286601"/>
            <a:ext cx="369084" cy="78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3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858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normAutofit/>
          </a:bodyPr>
          <a:lstStyle/>
          <a:p>
            <a:r>
              <a:rPr lang="vi-V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GiỚI THIỆU BẢN THÂN</a:t>
            </a:r>
            <a:endParaRPr lang="vi-V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64294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THÓI QUEN HẰNG NGÀY</a:t>
            </a:r>
          </a:p>
          <a:p>
            <a:pPr algn="ctr">
              <a:buNone/>
            </a:pP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00306"/>
            <a:ext cx="27622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357694"/>
            <a:ext cx="26955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571744"/>
            <a:ext cx="30099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Down Arrow 10"/>
          <p:cNvSpPr/>
          <p:nvPr/>
        </p:nvSpPr>
        <p:spPr>
          <a:xfrm>
            <a:off x="4071934" y="2143116"/>
            <a:ext cx="571504" cy="1928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Down Arrow 11"/>
          <p:cNvSpPr/>
          <p:nvPr/>
        </p:nvSpPr>
        <p:spPr>
          <a:xfrm rot="3711406">
            <a:off x="3536149" y="1969141"/>
            <a:ext cx="571504" cy="107157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Down Arrow 13"/>
          <p:cNvSpPr/>
          <p:nvPr/>
        </p:nvSpPr>
        <p:spPr>
          <a:xfrm rot="17781828">
            <a:off x="4607989" y="1958413"/>
            <a:ext cx="571504" cy="107157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lowchart: Connector 14"/>
          <p:cNvSpPr/>
          <p:nvPr/>
        </p:nvSpPr>
        <p:spPr>
          <a:xfrm>
            <a:off x="4176000" y="2000240"/>
            <a:ext cx="39600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858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normAutofit/>
          </a:bodyPr>
          <a:lstStyle/>
          <a:p>
            <a:r>
              <a:rPr lang="vi-V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GiỚI THIỆU BẢN THÂN</a:t>
            </a:r>
            <a:endParaRPr lang="vi-V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0"/>
            <a:ext cx="2857520" cy="4840303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KHÔNG THÍCH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50" name="AutoShape 2" descr="Image result for ảnh người 3d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052" name="AutoShape 4" descr="Image result for ảnh người 3d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6" name="Picture 5" descr="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000240"/>
            <a:ext cx="3071834" cy="4714908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000240"/>
            <a:ext cx="28384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4429132"/>
            <a:ext cx="24288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3500430" y="3643314"/>
            <a:ext cx="1428760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QUÊ HƯƠNG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311321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00174"/>
            <a:ext cx="3200403" cy="190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929066"/>
            <a:ext cx="325042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3929066"/>
            <a:ext cx="3038479" cy="228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 NGƯỜI NINH HÒA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285861"/>
            <a:ext cx="3500462" cy="232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1643050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Cần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cù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lao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động</a:t>
            </a:r>
            <a:endParaRPr lang="vi-V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857628"/>
            <a:ext cx="3143272" cy="235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85852" y="4572008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Hiếu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khách</a:t>
            </a:r>
            <a:endParaRPr lang="vi-VN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MÓN ĂN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379088"/>
            <a:ext cx="4071966" cy="30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00174"/>
            <a:ext cx="429408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0694" y="521495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nướng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2348071" y="5214950"/>
            <a:ext cx="81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Bún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endParaRPr lang="vi-V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435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NỘI DUNG BÀI THUYẾT TRÌNH</vt:lpstr>
      <vt:lpstr>GiỚI THIỆU BẢN THÂN</vt:lpstr>
      <vt:lpstr>GiỚI THIỆU BẢN THÂN</vt:lpstr>
      <vt:lpstr>GiỚI THIỆU BẢN THÂN</vt:lpstr>
      <vt:lpstr>GiỚI THIỆU BẢN THÂN</vt:lpstr>
      <vt:lpstr>QUÊ HƯƠNG</vt:lpstr>
      <vt:lpstr>CON NGƯỜI NINH HÒA</vt:lpstr>
      <vt:lpstr>MÓN ĂN</vt:lpstr>
      <vt:lpstr>ƯỚC MƠ</vt:lpstr>
      <vt:lpstr>CHUYÊN NGÀNH HỌC TẬP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TOAN</dc:creator>
  <cp:lastModifiedBy>TOAN</cp:lastModifiedBy>
  <cp:revision>42</cp:revision>
  <dcterms:created xsi:type="dcterms:W3CDTF">2019-12-20T16:09:22Z</dcterms:created>
  <dcterms:modified xsi:type="dcterms:W3CDTF">2019-12-21T10:04:34Z</dcterms:modified>
</cp:coreProperties>
</file>