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4"/>
  </p:handoutMasterIdLst>
  <p:sldIdLst>
    <p:sldId id="256" r:id="rId2"/>
    <p:sldId id="257" r:id="rId3"/>
    <p:sldId id="258" r:id="rId4"/>
    <p:sldId id="259" r:id="rId5"/>
    <p:sldId id="260" r:id="rId6"/>
    <p:sldId id="262" r:id="rId7"/>
    <p:sldId id="263" r:id="rId8"/>
    <p:sldId id="261" r:id="rId9"/>
    <p:sldId id="264" r:id="rId10"/>
    <p:sldId id="265" r:id="rId11"/>
    <p:sldId id="268"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44" y="-84"/>
      </p:cViewPr>
      <p:guideLst>
        <p:guide orient="horz" pos="2160"/>
        <p:guide pos="2880"/>
      </p:guideLst>
    </p:cSldViewPr>
  </p:slideViewPr>
  <p:notesTextViewPr>
    <p:cViewPr>
      <p:scale>
        <a:sx n="300" d="100"/>
        <a:sy n="300" d="100"/>
      </p:scale>
      <p:origin x="0" y="0"/>
    </p:cViewPr>
  </p:notesTextViewPr>
  <p:sorterViewPr>
    <p:cViewPr>
      <p:scale>
        <a:sx n="66" d="100"/>
        <a:sy n="66" d="100"/>
      </p:scale>
      <p:origin x="0" y="0"/>
    </p:cViewPr>
  </p:sorterViewPr>
  <p:notesViewPr>
    <p:cSldViewPr>
      <p:cViewPr varScale="1">
        <p:scale>
          <a:sx n="69" d="100"/>
          <a:sy n="69" d="100"/>
        </p:scale>
        <p:origin x="-28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994CF5-2794-4F7C-A8A8-4801318BD40E}" type="datetimeFigureOut">
              <a:rPr lang="en-US" smtClean="0"/>
              <a:pPr/>
              <a:t>12/20/2019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07BBEA-E20C-4AA7-8BE2-18F8AD8B7224}" type="slidenum">
              <a:rPr lang="en-US" smtClean="0"/>
              <a:pPr/>
              <a:t>‹#›</a:t>
            </a:fld>
            <a:endParaRPr lang="en-US"/>
          </a:p>
        </p:txBody>
      </p:sp>
    </p:spTree>
    <p:extLst>
      <p:ext uri="{BB962C8B-B14F-4D97-AF65-F5344CB8AC3E}">
        <p14:creationId xmlns:p14="http://schemas.microsoft.com/office/powerpoint/2010/main" xmlns="" val="102656599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C19F6B0-FEEE-4E27-B3C3-86BE80A6A57F}" type="datetimeFigureOut">
              <a:rPr lang="en-US" smtClean="0"/>
              <a:pPr/>
              <a:t>12/20/2019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7C3B293-C0B3-4D34-A392-93FA2AD316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19F6B0-FEEE-4E27-B3C3-86BE80A6A57F}" type="datetimeFigureOut">
              <a:rPr lang="en-US" smtClean="0"/>
              <a:pPr/>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3B293-C0B3-4D34-A392-93FA2AD316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19F6B0-FEEE-4E27-B3C3-86BE80A6A57F}" type="datetimeFigureOut">
              <a:rPr lang="en-US" smtClean="0"/>
              <a:pPr/>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3B293-C0B3-4D34-A392-93FA2AD316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C19F6B0-FEEE-4E27-B3C3-86BE80A6A57F}" type="datetimeFigureOut">
              <a:rPr lang="en-US" smtClean="0"/>
              <a:pPr/>
              <a:t>12/20/2019</a:t>
            </a:fld>
            <a:endParaRPr lang="en-US"/>
          </a:p>
        </p:txBody>
      </p:sp>
      <p:sp>
        <p:nvSpPr>
          <p:cNvPr id="9" name="Slide Number Placeholder 8"/>
          <p:cNvSpPr>
            <a:spLocks noGrp="1"/>
          </p:cNvSpPr>
          <p:nvPr>
            <p:ph type="sldNum" sz="quarter" idx="15"/>
          </p:nvPr>
        </p:nvSpPr>
        <p:spPr/>
        <p:txBody>
          <a:bodyPr rtlCol="0"/>
          <a:lstStyle/>
          <a:p>
            <a:fld id="{E7C3B293-C0B3-4D34-A392-93FA2AD316B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C19F6B0-FEEE-4E27-B3C3-86BE80A6A57F}" type="datetimeFigureOut">
              <a:rPr lang="en-US" smtClean="0"/>
              <a:pPr/>
              <a:t>12/20/2019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7C3B293-C0B3-4D34-A392-93FA2AD316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C19F6B0-FEEE-4E27-B3C3-86BE80A6A57F}" type="datetimeFigureOut">
              <a:rPr lang="en-US" smtClean="0"/>
              <a:pPr/>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3B293-C0B3-4D34-A392-93FA2AD316B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C19F6B0-FEEE-4E27-B3C3-86BE80A6A57F}" type="datetimeFigureOut">
              <a:rPr lang="en-US" smtClean="0"/>
              <a:pPr/>
              <a:t>12/20/2019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C3B293-C0B3-4D34-A392-93FA2AD316B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C19F6B0-FEEE-4E27-B3C3-86BE80A6A57F}" type="datetimeFigureOut">
              <a:rPr lang="en-US" smtClean="0"/>
              <a:pPr/>
              <a:t>12/20/2019</a:t>
            </a:fld>
            <a:endParaRPr lang="en-US"/>
          </a:p>
        </p:txBody>
      </p:sp>
      <p:sp>
        <p:nvSpPr>
          <p:cNvPr id="7" name="Slide Number Placeholder 6"/>
          <p:cNvSpPr>
            <a:spLocks noGrp="1"/>
          </p:cNvSpPr>
          <p:nvPr>
            <p:ph type="sldNum" sz="quarter" idx="11"/>
          </p:nvPr>
        </p:nvSpPr>
        <p:spPr/>
        <p:txBody>
          <a:bodyPr rtlCol="0"/>
          <a:lstStyle/>
          <a:p>
            <a:fld id="{E7C3B293-C0B3-4D34-A392-93FA2AD316B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9F6B0-FEEE-4E27-B3C3-86BE80A6A57F}" type="datetimeFigureOut">
              <a:rPr lang="en-US" smtClean="0"/>
              <a:pPr/>
              <a:t>12/20/2019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C3B293-C0B3-4D34-A392-93FA2AD316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C19F6B0-FEEE-4E27-B3C3-86BE80A6A57F}" type="datetimeFigureOut">
              <a:rPr lang="en-US" smtClean="0"/>
              <a:pPr/>
              <a:t>12/20/2019</a:t>
            </a:fld>
            <a:endParaRPr lang="en-US"/>
          </a:p>
        </p:txBody>
      </p:sp>
      <p:sp>
        <p:nvSpPr>
          <p:cNvPr id="22" name="Slide Number Placeholder 21"/>
          <p:cNvSpPr>
            <a:spLocks noGrp="1"/>
          </p:cNvSpPr>
          <p:nvPr>
            <p:ph type="sldNum" sz="quarter" idx="15"/>
          </p:nvPr>
        </p:nvSpPr>
        <p:spPr/>
        <p:txBody>
          <a:bodyPr rtlCol="0"/>
          <a:lstStyle/>
          <a:p>
            <a:fld id="{E7C3B293-C0B3-4D34-A392-93FA2AD316B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C19F6B0-FEEE-4E27-B3C3-86BE80A6A57F}" type="datetimeFigureOut">
              <a:rPr lang="en-US" smtClean="0"/>
              <a:pPr/>
              <a:t>12/20/2019</a:t>
            </a:fld>
            <a:endParaRPr lang="en-US"/>
          </a:p>
        </p:txBody>
      </p:sp>
      <p:sp>
        <p:nvSpPr>
          <p:cNvPr id="18" name="Slide Number Placeholder 17"/>
          <p:cNvSpPr>
            <a:spLocks noGrp="1"/>
          </p:cNvSpPr>
          <p:nvPr>
            <p:ph type="sldNum" sz="quarter" idx="11"/>
          </p:nvPr>
        </p:nvSpPr>
        <p:spPr/>
        <p:txBody>
          <a:bodyPr rtlCol="0"/>
          <a:lstStyle/>
          <a:p>
            <a:fld id="{E7C3B293-C0B3-4D34-A392-93FA2AD316B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C19F6B0-FEEE-4E27-B3C3-86BE80A6A57F}" type="datetimeFigureOut">
              <a:rPr lang="en-US" smtClean="0"/>
              <a:pPr/>
              <a:t>12/20/2019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7C3B293-C0B3-4D34-A392-93FA2AD316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1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5600" y="3352800"/>
            <a:ext cx="5562600" cy="1524000"/>
          </a:xfrm>
        </p:spPr>
        <p:style>
          <a:lnRef idx="1">
            <a:schemeClr val="accent2"/>
          </a:lnRef>
          <a:fillRef idx="2">
            <a:schemeClr val="accent2"/>
          </a:fillRef>
          <a:effectRef idx="1">
            <a:schemeClr val="accent2"/>
          </a:effectRef>
          <a:fontRef idx="minor">
            <a:schemeClr val="dk1"/>
          </a:fontRef>
        </p:style>
        <p:txBody>
          <a:bodyPr/>
          <a:lstStyle/>
          <a:p>
            <a:r>
              <a:rPr lang="en-US" dirty="0" err="1" smtClean="0">
                <a:solidFill>
                  <a:srgbClr val="00B0F0"/>
                </a:solidFill>
              </a:rPr>
              <a:t>Phan</a:t>
            </a:r>
            <a:r>
              <a:rPr lang="en-US" dirty="0" smtClean="0">
                <a:solidFill>
                  <a:srgbClr val="00B0F0"/>
                </a:solidFill>
              </a:rPr>
              <a:t> </a:t>
            </a:r>
            <a:r>
              <a:rPr lang="en-US" dirty="0" err="1" smtClean="0">
                <a:solidFill>
                  <a:srgbClr val="00B0F0"/>
                </a:solidFill>
              </a:rPr>
              <a:t>hàng</a:t>
            </a:r>
            <a:r>
              <a:rPr lang="en-US" dirty="0" smtClean="0">
                <a:solidFill>
                  <a:srgbClr val="00B0F0"/>
                </a:solidFill>
              </a:rPr>
              <a:t> </a:t>
            </a:r>
            <a:r>
              <a:rPr lang="en-US" dirty="0" err="1" smtClean="0">
                <a:solidFill>
                  <a:srgbClr val="00B0F0"/>
                </a:solidFill>
              </a:rPr>
              <a:t>trúc</a:t>
            </a:r>
            <a:r>
              <a:rPr lang="en-US" dirty="0" smtClean="0">
                <a:solidFill>
                  <a:srgbClr val="00B0F0"/>
                </a:solidFill>
              </a:rPr>
              <a:t> </a:t>
            </a:r>
            <a:r>
              <a:rPr lang="en-US" dirty="0" err="1" smtClean="0">
                <a:solidFill>
                  <a:srgbClr val="00B0F0"/>
                </a:solidFill>
              </a:rPr>
              <a:t>tiên</a:t>
            </a:r>
            <a:endParaRPr lang="en-US" dirty="0">
              <a:solidFill>
                <a:srgbClr val="00B0F0"/>
              </a:solidFill>
            </a:endParaRPr>
          </a:p>
        </p:txBody>
      </p:sp>
      <p:sp>
        <p:nvSpPr>
          <p:cNvPr id="3" name="Subtitle 2"/>
          <p:cNvSpPr>
            <a:spLocks noGrp="1"/>
          </p:cNvSpPr>
          <p:nvPr>
            <p:ph type="subTitle" idx="1"/>
          </p:nvPr>
        </p:nvSpPr>
        <p:spPr>
          <a:xfrm>
            <a:off x="5562600" y="5003322"/>
            <a:ext cx="2895600" cy="864078"/>
          </a:xfrm>
        </p:spPr>
        <p:txBody>
          <a:bodyPr/>
          <a:lstStyle/>
          <a:p>
            <a:r>
              <a:rPr lang="en-US" dirty="0" smtClean="0"/>
              <a:t>61160894</a:t>
            </a:r>
            <a:endParaRPr lang="en-US" dirty="0"/>
          </a:p>
        </p:txBody>
      </p:sp>
      <p:sp>
        <p:nvSpPr>
          <p:cNvPr id="4" name="Rectangle 3"/>
          <p:cNvSpPr/>
          <p:nvPr/>
        </p:nvSpPr>
        <p:spPr>
          <a:xfrm>
            <a:off x="1752600" y="304800"/>
            <a:ext cx="7391400" cy="2585323"/>
          </a:xfrm>
          <a:prstGeom prst="rect">
            <a:avLst/>
          </a:prstGeom>
          <a:noFill/>
        </p:spPr>
        <p:txBody>
          <a:bodyPr wrap="square" lIns="91440" tIns="45720" rIns="91440" bIns="45720">
            <a:spAutoFit/>
          </a:bodyPr>
          <a:lstStyle/>
          <a:p>
            <a:pPr algn="ctr"/>
            <a:r>
              <a:rPr lang="en-US" sz="5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Chủ</a:t>
            </a: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5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đề</a:t>
            </a: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5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Giới</a:t>
            </a: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5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thiệu</a:t>
            </a: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5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về</a:t>
            </a: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5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bản</a:t>
            </a: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5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thân</a:t>
            </a: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5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và</a:t>
            </a: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5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chuyên</a:t>
            </a: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5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ngành</a:t>
            </a: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5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học</a:t>
            </a: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5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tập</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p:cTn id="20"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381001" y="304800"/>
            <a:ext cx="4390782" cy="2895600"/>
          </a:xfr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876800" y="304801"/>
            <a:ext cx="3810000" cy="293186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81001" y="3505200"/>
            <a:ext cx="4038600" cy="293553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953000" y="3601365"/>
            <a:ext cx="3733800" cy="2743200"/>
          </a:xfrm>
          <a:prstGeom prst="rect">
            <a:avLst/>
          </a:prstGeom>
        </p:spPr>
      </p:pic>
      <p:sp>
        <p:nvSpPr>
          <p:cNvPr id="10" name="Rectangle 9"/>
          <p:cNvSpPr/>
          <p:nvPr/>
        </p:nvSpPr>
        <p:spPr>
          <a:xfrm>
            <a:off x="3229322" y="2967335"/>
            <a:ext cx="2685352" cy="923330"/>
          </a:xfrm>
          <a:prstGeom prst="rect">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Future</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xmlns="" val="222512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317158" y="857232"/>
          <a:ext cx="1800000" cy="365760"/>
        </p:xfrm>
        <a:graphic>
          <a:graphicData uri="http://schemas.openxmlformats.org/drawingml/2006/table">
            <a:tbl>
              <a:tblPr firstRow="1" bandRow="1">
                <a:tableStyleId>{5C22544A-7EE6-4342-B048-85BDC9FD1C3A}</a:tableStyleId>
              </a:tblPr>
              <a:tblGrid>
                <a:gridCol w="360000"/>
                <a:gridCol w="360000"/>
                <a:gridCol w="360000"/>
                <a:gridCol w="360000"/>
                <a:gridCol w="360000"/>
              </a:tblGrid>
              <a:tr h="360000">
                <a:tc>
                  <a:txBody>
                    <a:bodyPr/>
                    <a:lstStyle/>
                    <a:p>
                      <a:r>
                        <a:rPr lang="en-US" dirty="0" smtClean="0"/>
                        <a:t>T</a:t>
                      </a:r>
                      <a:endParaRPr lang="vi-VN" dirty="0"/>
                    </a:p>
                  </a:txBody>
                  <a:tcPr>
                    <a:solidFill>
                      <a:schemeClr val="accent2"/>
                    </a:solidFill>
                  </a:tcPr>
                </a:tc>
                <a:tc>
                  <a:txBody>
                    <a:bodyPr/>
                    <a:lstStyle/>
                    <a:p>
                      <a:r>
                        <a:rPr lang="en-US" dirty="0" smtClean="0"/>
                        <a:t>Ố</a:t>
                      </a:r>
                      <a:endParaRPr lang="vi-VN" dirty="0"/>
                    </a:p>
                  </a:txBody>
                  <a:tcPr/>
                </a:tc>
                <a:tc>
                  <a:txBody>
                    <a:bodyPr/>
                    <a:lstStyle/>
                    <a:p>
                      <a:r>
                        <a:rPr lang="en-US" dirty="0" smtClean="0"/>
                        <a:t>H</a:t>
                      </a:r>
                      <a:endParaRPr lang="vi-VN" dirty="0"/>
                    </a:p>
                  </a:txBody>
                  <a:tcPr/>
                </a:tc>
                <a:tc>
                  <a:txBody>
                    <a:bodyPr/>
                    <a:lstStyle/>
                    <a:p>
                      <a:r>
                        <a:rPr lang="en-US" dirty="0" smtClean="0"/>
                        <a:t>Ữ</a:t>
                      </a:r>
                      <a:endParaRPr lang="vi-VN" dirty="0"/>
                    </a:p>
                  </a:txBody>
                  <a:tcPr/>
                </a:tc>
                <a:tc>
                  <a:txBody>
                    <a:bodyPr/>
                    <a:lstStyle/>
                    <a:p>
                      <a:r>
                        <a:rPr lang="en-US" dirty="0" smtClean="0"/>
                        <a:t>U</a:t>
                      </a:r>
                      <a:endParaRPr lang="vi-VN" dirty="0"/>
                    </a:p>
                  </a:txBody>
                  <a:tcPr/>
                </a:tc>
              </a:tr>
            </a:tbl>
          </a:graphicData>
        </a:graphic>
      </p:graphicFrame>
      <p:graphicFrame>
        <p:nvGraphicFramePr>
          <p:cNvPr id="3" name="Table 2"/>
          <p:cNvGraphicFramePr>
            <a:graphicFrameLocks noGrp="1"/>
          </p:cNvGraphicFramePr>
          <p:nvPr/>
        </p:nvGraphicFramePr>
        <p:xfrm>
          <a:off x="3245588" y="2277422"/>
          <a:ext cx="2880000" cy="365760"/>
        </p:xfrm>
        <a:graphic>
          <a:graphicData uri="http://schemas.openxmlformats.org/drawingml/2006/table">
            <a:tbl>
              <a:tblPr firstRow="1" bandRow="1">
                <a:tableStyleId>{5C22544A-7EE6-4342-B048-85BDC9FD1C3A}</a:tableStyleId>
              </a:tblPr>
              <a:tblGrid>
                <a:gridCol w="360000"/>
                <a:gridCol w="360000"/>
                <a:gridCol w="360000"/>
                <a:gridCol w="360000"/>
                <a:gridCol w="360000"/>
                <a:gridCol w="360000"/>
                <a:gridCol w="360000"/>
                <a:gridCol w="360000"/>
              </a:tblGrid>
              <a:tr h="360000">
                <a:tc>
                  <a:txBody>
                    <a:bodyPr/>
                    <a:lstStyle/>
                    <a:p>
                      <a:r>
                        <a:rPr lang="en-US" dirty="0" smtClean="0"/>
                        <a:t>T</a:t>
                      </a:r>
                      <a:endParaRPr lang="vi-VN" dirty="0"/>
                    </a:p>
                  </a:txBody>
                  <a:tcPr/>
                </a:tc>
                <a:tc>
                  <a:txBody>
                    <a:bodyPr/>
                    <a:lstStyle/>
                    <a:p>
                      <a:r>
                        <a:rPr lang="en-US" dirty="0" smtClean="0"/>
                        <a:t>Â</a:t>
                      </a:r>
                      <a:endParaRPr lang="vi-VN" dirty="0"/>
                    </a:p>
                  </a:txBody>
                  <a:tcPr/>
                </a:tc>
                <a:tc>
                  <a:txBody>
                    <a:bodyPr/>
                    <a:lstStyle/>
                    <a:p>
                      <a:r>
                        <a:rPr lang="en-US" dirty="0" smtClean="0"/>
                        <a:t>N</a:t>
                      </a:r>
                      <a:endParaRPr lang="vi-VN" dirty="0"/>
                    </a:p>
                  </a:txBody>
                  <a:tcPr/>
                </a:tc>
                <a:tc>
                  <a:txBody>
                    <a:bodyPr/>
                    <a:lstStyle/>
                    <a:p>
                      <a:r>
                        <a:rPr lang="en-US" dirty="0" smtClean="0"/>
                        <a:t>T</a:t>
                      </a:r>
                      <a:endParaRPr lang="vi-VN" dirty="0"/>
                    </a:p>
                  </a:txBody>
                  <a:tcPr>
                    <a:solidFill>
                      <a:schemeClr val="accent2"/>
                    </a:solidFill>
                  </a:tcPr>
                </a:tc>
                <a:tc>
                  <a:txBody>
                    <a:bodyPr/>
                    <a:lstStyle/>
                    <a:p>
                      <a:r>
                        <a:rPr lang="en-US" dirty="0" smtClean="0"/>
                        <a:t>H</a:t>
                      </a:r>
                      <a:endParaRPr lang="vi-VN" dirty="0"/>
                    </a:p>
                  </a:txBody>
                  <a:tcPr/>
                </a:tc>
                <a:tc>
                  <a:txBody>
                    <a:bodyPr/>
                    <a:lstStyle/>
                    <a:p>
                      <a:r>
                        <a:rPr lang="en-US" dirty="0" smtClean="0"/>
                        <a:t>À</a:t>
                      </a:r>
                      <a:endParaRPr lang="vi-VN" dirty="0"/>
                    </a:p>
                  </a:txBody>
                  <a:tcPr/>
                </a:tc>
                <a:tc>
                  <a:txBody>
                    <a:bodyPr/>
                    <a:lstStyle/>
                    <a:p>
                      <a:r>
                        <a:rPr lang="en-US" dirty="0" smtClean="0"/>
                        <a:t>N</a:t>
                      </a:r>
                      <a:endParaRPr lang="vi-VN" dirty="0"/>
                    </a:p>
                  </a:txBody>
                  <a:tcPr/>
                </a:tc>
                <a:tc>
                  <a:txBody>
                    <a:bodyPr/>
                    <a:lstStyle/>
                    <a:p>
                      <a:r>
                        <a:rPr lang="en-US" dirty="0" smtClean="0"/>
                        <a:t>H</a:t>
                      </a:r>
                      <a:endParaRPr lang="vi-VN" dirty="0"/>
                    </a:p>
                  </a:txBody>
                  <a:tcPr/>
                </a:tc>
              </a:tr>
            </a:tbl>
          </a:graphicData>
        </a:graphic>
      </p:graphicFrame>
      <p:graphicFrame>
        <p:nvGraphicFramePr>
          <p:cNvPr id="4" name="Table 3"/>
          <p:cNvGraphicFramePr>
            <a:graphicFrameLocks noGrp="1"/>
          </p:cNvGraphicFramePr>
          <p:nvPr/>
        </p:nvGraphicFramePr>
        <p:xfrm>
          <a:off x="3959968" y="1214422"/>
          <a:ext cx="3240000" cy="365760"/>
        </p:xfrm>
        <a:graphic>
          <a:graphicData uri="http://schemas.openxmlformats.org/drawingml/2006/table">
            <a:tbl>
              <a:tblPr firstRow="1" bandRow="1">
                <a:tableStyleId>{5C22544A-7EE6-4342-B048-85BDC9FD1C3A}</a:tableStyleId>
              </a:tblPr>
              <a:tblGrid>
                <a:gridCol w="360000"/>
                <a:gridCol w="360000"/>
                <a:gridCol w="360000"/>
                <a:gridCol w="360000"/>
                <a:gridCol w="360000"/>
                <a:gridCol w="360000"/>
                <a:gridCol w="360000"/>
                <a:gridCol w="360000"/>
                <a:gridCol w="360000"/>
              </a:tblGrid>
              <a:tr h="360000">
                <a:tc>
                  <a:txBody>
                    <a:bodyPr/>
                    <a:lstStyle/>
                    <a:p>
                      <a:r>
                        <a:rPr lang="en-US" dirty="0" smtClean="0"/>
                        <a:t>T</a:t>
                      </a:r>
                      <a:endParaRPr lang="vi-VN" dirty="0"/>
                    </a:p>
                  </a:txBody>
                  <a:tcPr/>
                </a:tc>
                <a:tc>
                  <a:txBody>
                    <a:bodyPr/>
                    <a:lstStyle/>
                    <a:p>
                      <a:r>
                        <a:rPr lang="en-US" dirty="0" smtClean="0"/>
                        <a:t>R</a:t>
                      </a:r>
                      <a:endParaRPr lang="vi-VN" dirty="0"/>
                    </a:p>
                  </a:txBody>
                  <a:tcPr>
                    <a:solidFill>
                      <a:schemeClr val="accent2"/>
                    </a:solidFill>
                  </a:tcPr>
                </a:tc>
                <a:tc>
                  <a:txBody>
                    <a:bodyPr/>
                    <a:lstStyle/>
                    <a:p>
                      <a:r>
                        <a:rPr lang="en-US" dirty="0" smtClean="0"/>
                        <a:t>Ầ</a:t>
                      </a:r>
                      <a:endParaRPr lang="vi-VN" dirty="0"/>
                    </a:p>
                  </a:txBody>
                  <a:tcPr/>
                </a:tc>
                <a:tc>
                  <a:txBody>
                    <a:bodyPr/>
                    <a:lstStyle/>
                    <a:p>
                      <a:r>
                        <a:rPr lang="en-US" dirty="0" smtClean="0"/>
                        <a:t>N</a:t>
                      </a:r>
                      <a:endParaRPr lang="vi-VN" dirty="0"/>
                    </a:p>
                  </a:txBody>
                  <a:tcPr/>
                </a:tc>
                <a:tc>
                  <a:txBody>
                    <a:bodyPr/>
                    <a:lstStyle/>
                    <a:p>
                      <a:r>
                        <a:rPr lang="en-US" dirty="0" smtClean="0"/>
                        <a:t>T</a:t>
                      </a:r>
                      <a:endParaRPr lang="vi-VN" dirty="0"/>
                    </a:p>
                  </a:txBody>
                  <a:tcPr/>
                </a:tc>
                <a:tc>
                  <a:txBody>
                    <a:bodyPr/>
                    <a:lstStyle/>
                    <a:p>
                      <a:r>
                        <a:rPr lang="en-US" dirty="0" smtClean="0"/>
                        <a:t>H</a:t>
                      </a:r>
                      <a:endParaRPr lang="vi-VN" dirty="0"/>
                    </a:p>
                  </a:txBody>
                  <a:tcPr/>
                </a:tc>
                <a:tc>
                  <a:txBody>
                    <a:bodyPr/>
                    <a:lstStyle/>
                    <a:p>
                      <a:r>
                        <a:rPr lang="en-US" dirty="0" smtClean="0"/>
                        <a:t>Ủ</a:t>
                      </a:r>
                      <a:endParaRPr lang="vi-VN" dirty="0"/>
                    </a:p>
                  </a:txBody>
                  <a:tcPr/>
                </a:tc>
                <a:tc>
                  <a:txBody>
                    <a:bodyPr/>
                    <a:lstStyle/>
                    <a:p>
                      <a:r>
                        <a:rPr lang="en-US" dirty="0" smtClean="0"/>
                        <a:t>Đ</a:t>
                      </a:r>
                      <a:endParaRPr lang="vi-VN" dirty="0"/>
                    </a:p>
                  </a:txBody>
                  <a:tcPr/>
                </a:tc>
                <a:tc>
                  <a:txBody>
                    <a:bodyPr/>
                    <a:lstStyle/>
                    <a:p>
                      <a:r>
                        <a:rPr lang="en-US" dirty="0" smtClean="0"/>
                        <a:t>Ộ</a:t>
                      </a:r>
                      <a:endParaRPr lang="vi-VN" dirty="0"/>
                    </a:p>
                  </a:txBody>
                  <a:tcPr/>
                </a:tc>
              </a:tr>
            </a:tbl>
          </a:graphicData>
        </a:graphic>
      </p:graphicFrame>
      <p:graphicFrame>
        <p:nvGraphicFramePr>
          <p:cNvPr id="5" name="Table 4"/>
          <p:cNvGraphicFramePr>
            <a:graphicFrameLocks noGrp="1"/>
          </p:cNvGraphicFramePr>
          <p:nvPr/>
        </p:nvGraphicFramePr>
        <p:xfrm>
          <a:off x="2888398" y="1928802"/>
          <a:ext cx="2880000" cy="365760"/>
        </p:xfrm>
        <a:graphic>
          <a:graphicData uri="http://schemas.openxmlformats.org/drawingml/2006/table">
            <a:tbl>
              <a:tblPr firstRow="1" bandRow="1">
                <a:tableStyleId>{5C22544A-7EE6-4342-B048-85BDC9FD1C3A}</a:tableStyleId>
              </a:tblPr>
              <a:tblGrid>
                <a:gridCol w="360000"/>
                <a:gridCol w="360000"/>
                <a:gridCol w="360000"/>
                <a:gridCol w="360000"/>
                <a:gridCol w="360000"/>
                <a:gridCol w="360000"/>
                <a:gridCol w="360000"/>
                <a:gridCol w="360000"/>
              </a:tblGrid>
              <a:tr h="360000">
                <a:tc>
                  <a:txBody>
                    <a:bodyPr/>
                    <a:lstStyle/>
                    <a:p>
                      <a:r>
                        <a:rPr lang="en-US" dirty="0" smtClean="0"/>
                        <a:t>C</a:t>
                      </a:r>
                      <a:endParaRPr lang="vi-VN" dirty="0"/>
                    </a:p>
                  </a:txBody>
                  <a:tcPr/>
                </a:tc>
                <a:tc>
                  <a:txBody>
                    <a:bodyPr/>
                    <a:lstStyle/>
                    <a:p>
                      <a:r>
                        <a:rPr lang="en-US" dirty="0" smtClean="0"/>
                        <a:t>H</a:t>
                      </a:r>
                      <a:endParaRPr lang="vi-VN" dirty="0"/>
                    </a:p>
                  </a:txBody>
                  <a:tcPr/>
                </a:tc>
                <a:tc>
                  <a:txBody>
                    <a:bodyPr/>
                    <a:lstStyle/>
                    <a:p>
                      <a:r>
                        <a:rPr lang="en-US" dirty="0" smtClean="0"/>
                        <a:t>Â</a:t>
                      </a:r>
                      <a:endParaRPr lang="vi-VN" dirty="0"/>
                    </a:p>
                  </a:txBody>
                  <a:tcPr/>
                </a:tc>
                <a:tc>
                  <a:txBody>
                    <a:bodyPr/>
                    <a:lstStyle/>
                    <a:p>
                      <a:r>
                        <a:rPr lang="en-US" dirty="0" smtClean="0"/>
                        <a:t>U</a:t>
                      </a:r>
                      <a:endParaRPr lang="vi-VN" dirty="0"/>
                    </a:p>
                  </a:txBody>
                  <a:tcPr/>
                </a:tc>
                <a:tc>
                  <a:txBody>
                    <a:bodyPr/>
                    <a:lstStyle/>
                    <a:p>
                      <a:r>
                        <a:rPr lang="en-US" dirty="0" smtClean="0"/>
                        <a:t>C</a:t>
                      </a:r>
                      <a:endParaRPr lang="vi-VN" dirty="0"/>
                    </a:p>
                  </a:txBody>
                  <a:tcPr>
                    <a:solidFill>
                      <a:schemeClr val="accent2"/>
                    </a:solidFill>
                  </a:tcPr>
                </a:tc>
                <a:tc>
                  <a:txBody>
                    <a:bodyPr/>
                    <a:lstStyle/>
                    <a:p>
                      <a:r>
                        <a:rPr lang="en-US" dirty="0" smtClean="0"/>
                        <a:t>H</a:t>
                      </a:r>
                      <a:endParaRPr lang="vi-VN" dirty="0"/>
                    </a:p>
                  </a:txBody>
                  <a:tcPr/>
                </a:tc>
                <a:tc>
                  <a:txBody>
                    <a:bodyPr/>
                    <a:lstStyle/>
                    <a:p>
                      <a:r>
                        <a:rPr lang="en-US" dirty="0" smtClean="0"/>
                        <a:t>Ấ</a:t>
                      </a:r>
                      <a:endParaRPr lang="vi-VN" dirty="0"/>
                    </a:p>
                  </a:txBody>
                  <a:tcPr/>
                </a:tc>
                <a:tc>
                  <a:txBody>
                    <a:bodyPr/>
                    <a:lstStyle/>
                    <a:p>
                      <a:r>
                        <a:rPr lang="en-US" dirty="0" smtClean="0"/>
                        <a:t>U</a:t>
                      </a:r>
                      <a:endParaRPr lang="vi-VN" dirty="0"/>
                    </a:p>
                  </a:txBody>
                  <a:tcPr/>
                </a:tc>
              </a:tr>
            </a:tbl>
          </a:graphicData>
        </a:graphic>
      </p:graphicFrame>
      <p:graphicFrame>
        <p:nvGraphicFramePr>
          <p:cNvPr id="6" name="Table 5"/>
          <p:cNvGraphicFramePr>
            <a:graphicFrameLocks noGrp="1"/>
          </p:cNvGraphicFramePr>
          <p:nvPr/>
        </p:nvGraphicFramePr>
        <p:xfrm>
          <a:off x="1071538" y="2991802"/>
          <a:ext cx="3960000" cy="365760"/>
        </p:xfrm>
        <a:graphic>
          <a:graphicData uri="http://schemas.openxmlformats.org/drawingml/2006/table">
            <a:tbl>
              <a:tblPr firstRow="1" bandRow="1">
                <a:tableStyleId>{5C22544A-7EE6-4342-B048-85BDC9FD1C3A}</a:tableStyleId>
              </a:tblPr>
              <a:tblGrid>
                <a:gridCol w="360000"/>
                <a:gridCol w="360000"/>
                <a:gridCol w="360000"/>
                <a:gridCol w="360000"/>
                <a:gridCol w="360000"/>
                <a:gridCol w="360000"/>
                <a:gridCol w="360000"/>
                <a:gridCol w="360000"/>
                <a:gridCol w="360000"/>
                <a:gridCol w="360000"/>
                <a:gridCol w="360000"/>
              </a:tblGrid>
              <a:tr h="360000">
                <a:tc>
                  <a:txBody>
                    <a:bodyPr/>
                    <a:lstStyle/>
                    <a:p>
                      <a:r>
                        <a:rPr lang="en-US" dirty="0" smtClean="0"/>
                        <a:t>C</a:t>
                      </a:r>
                      <a:endParaRPr lang="vi-VN" dirty="0"/>
                    </a:p>
                  </a:txBody>
                  <a:tcPr/>
                </a:tc>
                <a:tc>
                  <a:txBody>
                    <a:bodyPr/>
                    <a:lstStyle/>
                    <a:p>
                      <a:r>
                        <a:rPr lang="en-US" dirty="0" smtClean="0"/>
                        <a:t>H</a:t>
                      </a:r>
                      <a:endParaRPr lang="vi-VN" dirty="0"/>
                    </a:p>
                  </a:txBody>
                  <a:tcPr/>
                </a:tc>
                <a:tc>
                  <a:txBody>
                    <a:bodyPr/>
                    <a:lstStyle/>
                    <a:p>
                      <a:r>
                        <a:rPr lang="en-US" dirty="0" smtClean="0"/>
                        <a:t>Ù</a:t>
                      </a:r>
                      <a:endParaRPr lang="vi-VN" dirty="0"/>
                    </a:p>
                  </a:txBody>
                  <a:tcPr/>
                </a:tc>
                <a:tc>
                  <a:txBody>
                    <a:bodyPr/>
                    <a:lstStyle/>
                    <a:p>
                      <a:r>
                        <a:rPr lang="en-US" dirty="0" smtClean="0"/>
                        <a:t>A</a:t>
                      </a:r>
                      <a:endParaRPr lang="vi-VN" dirty="0"/>
                    </a:p>
                  </a:txBody>
                  <a:tcPr/>
                </a:tc>
                <a:tc>
                  <a:txBody>
                    <a:bodyPr/>
                    <a:lstStyle/>
                    <a:p>
                      <a:r>
                        <a:rPr lang="en-US" dirty="0" smtClean="0"/>
                        <a:t>K</a:t>
                      </a:r>
                      <a:endParaRPr lang="vi-VN" dirty="0"/>
                    </a:p>
                  </a:txBody>
                  <a:tcPr/>
                </a:tc>
                <a:tc>
                  <a:txBody>
                    <a:bodyPr/>
                    <a:lstStyle/>
                    <a:p>
                      <a:r>
                        <a:rPr lang="en-US" dirty="0" smtClean="0"/>
                        <a:t>I</a:t>
                      </a:r>
                      <a:endParaRPr lang="vi-VN" dirty="0"/>
                    </a:p>
                  </a:txBody>
                  <a:tcPr/>
                </a:tc>
                <a:tc>
                  <a:txBody>
                    <a:bodyPr/>
                    <a:lstStyle/>
                    <a:p>
                      <a:r>
                        <a:rPr lang="en-US" dirty="0" smtClean="0"/>
                        <a:t>M</a:t>
                      </a:r>
                      <a:endParaRPr lang="vi-VN" dirty="0"/>
                    </a:p>
                  </a:txBody>
                  <a:tcPr/>
                </a:tc>
                <a:tc>
                  <a:txBody>
                    <a:bodyPr/>
                    <a:lstStyle/>
                    <a:p>
                      <a:r>
                        <a:rPr lang="en-US" dirty="0" smtClean="0"/>
                        <a:t>L</a:t>
                      </a:r>
                      <a:endParaRPr lang="vi-VN" dirty="0"/>
                    </a:p>
                  </a:txBody>
                  <a:tcPr/>
                </a:tc>
                <a:tc>
                  <a:txBody>
                    <a:bodyPr/>
                    <a:lstStyle/>
                    <a:p>
                      <a:r>
                        <a:rPr lang="en-US" dirty="0" smtClean="0"/>
                        <a:t>I</a:t>
                      </a:r>
                      <a:endParaRPr lang="vi-VN" dirty="0"/>
                    </a:p>
                  </a:txBody>
                  <a:tcPr/>
                </a:tc>
                <a:tc>
                  <a:txBody>
                    <a:bodyPr/>
                    <a:lstStyle/>
                    <a:p>
                      <a:r>
                        <a:rPr lang="en-US" dirty="0" smtClean="0"/>
                        <a:t>Ê</a:t>
                      </a:r>
                      <a:endParaRPr lang="vi-VN" dirty="0"/>
                    </a:p>
                  </a:txBody>
                  <a:tcPr>
                    <a:solidFill>
                      <a:schemeClr val="accent2"/>
                    </a:solidFill>
                  </a:tcPr>
                </a:tc>
                <a:tc>
                  <a:txBody>
                    <a:bodyPr/>
                    <a:lstStyle/>
                    <a:p>
                      <a:r>
                        <a:rPr lang="en-US" dirty="0" smtClean="0"/>
                        <a:t>N</a:t>
                      </a:r>
                      <a:endParaRPr lang="vi-VN" dirty="0"/>
                    </a:p>
                  </a:txBody>
                  <a:tcPr/>
                </a:tc>
              </a:tr>
            </a:tbl>
          </a:graphicData>
        </a:graphic>
      </p:graphicFrame>
      <p:graphicFrame>
        <p:nvGraphicFramePr>
          <p:cNvPr id="7" name="Table 6"/>
          <p:cNvGraphicFramePr>
            <a:graphicFrameLocks noGrp="1"/>
          </p:cNvGraphicFramePr>
          <p:nvPr/>
        </p:nvGraphicFramePr>
        <p:xfrm>
          <a:off x="3602778" y="2643182"/>
          <a:ext cx="3240000" cy="365760"/>
        </p:xfrm>
        <a:graphic>
          <a:graphicData uri="http://schemas.openxmlformats.org/drawingml/2006/table">
            <a:tbl>
              <a:tblPr firstRow="1" bandRow="1">
                <a:tableStyleId>{5C22544A-7EE6-4342-B048-85BDC9FD1C3A}</a:tableStyleId>
              </a:tblPr>
              <a:tblGrid>
                <a:gridCol w="360000"/>
                <a:gridCol w="360000"/>
                <a:gridCol w="360000"/>
                <a:gridCol w="360000"/>
                <a:gridCol w="360000"/>
                <a:gridCol w="360000"/>
                <a:gridCol w="360000"/>
                <a:gridCol w="360000"/>
                <a:gridCol w="360000"/>
              </a:tblGrid>
              <a:tr h="360000">
                <a:tc>
                  <a:txBody>
                    <a:bodyPr/>
                    <a:lstStyle/>
                    <a:p>
                      <a:r>
                        <a:rPr lang="en-US" dirty="0" smtClean="0"/>
                        <a:t>T</a:t>
                      </a:r>
                      <a:endParaRPr lang="vi-VN" dirty="0"/>
                    </a:p>
                  </a:txBody>
                  <a:tcPr/>
                </a:tc>
                <a:tc>
                  <a:txBody>
                    <a:bodyPr/>
                    <a:lstStyle/>
                    <a:p>
                      <a:r>
                        <a:rPr lang="en-US" dirty="0" smtClean="0"/>
                        <a:t>R</a:t>
                      </a:r>
                      <a:endParaRPr lang="vi-VN" dirty="0"/>
                    </a:p>
                  </a:txBody>
                  <a:tcPr/>
                </a:tc>
                <a:tc>
                  <a:txBody>
                    <a:bodyPr/>
                    <a:lstStyle/>
                    <a:p>
                      <a:r>
                        <a:rPr lang="en-US" dirty="0" smtClean="0"/>
                        <a:t>I</a:t>
                      </a:r>
                      <a:endParaRPr lang="vi-VN" dirty="0"/>
                    </a:p>
                  </a:txBody>
                  <a:tcPr>
                    <a:solidFill>
                      <a:schemeClr val="accent2"/>
                    </a:solidFill>
                  </a:tcPr>
                </a:tc>
                <a:tc>
                  <a:txBody>
                    <a:bodyPr/>
                    <a:lstStyle/>
                    <a:p>
                      <a:r>
                        <a:rPr lang="en-US" dirty="0" smtClean="0"/>
                        <a:t>Ề</a:t>
                      </a:r>
                      <a:endParaRPr lang="vi-VN" dirty="0"/>
                    </a:p>
                  </a:txBody>
                  <a:tcPr/>
                </a:tc>
                <a:tc>
                  <a:txBody>
                    <a:bodyPr/>
                    <a:lstStyle/>
                    <a:p>
                      <a:r>
                        <a:rPr lang="en-US" dirty="0" smtClean="0"/>
                        <a:t>U</a:t>
                      </a:r>
                      <a:endParaRPr lang="vi-VN" dirty="0"/>
                    </a:p>
                  </a:txBody>
                  <a:tcPr/>
                </a:tc>
                <a:tc>
                  <a:txBody>
                    <a:bodyPr/>
                    <a:lstStyle/>
                    <a:p>
                      <a:r>
                        <a:rPr lang="en-US" dirty="0" smtClean="0"/>
                        <a:t>Đ</a:t>
                      </a:r>
                      <a:endParaRPr lang="vi-VN" dirty="0"/>
                    </a:p>
                  </a:txBody>
                  <a:tcPr/>
                </a:tc>
                <a:tc>
                  <a:txBody>
                    <a:bodyPr/>
                    <a:lstStyle/>
                    <a:p>
                      <a:r>
                        <a:rPr lang="en-US" dirty="0" smtClean="0"/>
                        <a:t>I</a:t>
                      </a:r>
                      <a:endParaRPr lang="vi-VN" dirty="0"/>
                    </a:p>
                  </a:txBody>
                  <a:tcPr/>
                </a:tc>
                <a:tc>
                  <a:txBody>
                    <a:bodyPr/>
                    <a:lstStyle/>
                    <a:p>
                      <a:r>
                        <a:rPr lang="en-US" dirty="0" smtClean="0"/>
                        <a:t>N</a:t>
                      </a:r>
                      <a:endParaRPr lang="vi-VN" dirty="0"/>
                    </a:p>
                  </a:txBody>
                  <a:tcPr/>
                </a:tc>
                <a:tc>
                  <a:txBody>
                    <a:bodyPr/>
                    <a:lstStyle/>
                    <a:p>
                      <a:r>
                        <a:rPr lang="en-US" dirty="0" smtClean="0"/>
                        <a:t>H</a:t>
                      </a:r>
                      <a:endParaRPr lang="vi-VN" dirty="0"/>
                    </a:p>
                  </a:txBody>
                  <a:tcPr/>
                </a:tc>
              </a:tr>
            </a:tbl>
          </a:graphicData>
        </a:graphic>
      </p:graphicFrame>
      <p:graphicFrame>
        <p:nvGraphicFramePr>
          <p:cNvPr id="8" name="Table 7"/>
          <p:cNvGraphicFramePr>
            <a:graphicFrameLocks noGrp="1"/>
          </p:cNvGraphicFramePr>
          <p:nvPr/>
        </p:nvGraphicFramePr>
        <p:xfrm>
          <a:off x="2505918" y="3357562"/>
          <a:ext cx="3240000" cy="365760"/>
        </p:xfrm>
        <a:graphic>
          <a:graphicData uri="http://schemas.openxmlformats.org/drawingml/2006/table">
            <a:tbl>
              <a:tblPr firstRow="1" bandRow="1">
                <a:tableStyleId>{5C22544A-7EE6-4342-B048-85BDC9FD1C3A}</a:tableStyleId>
              </a:tblPr>
              <a:tblGrid>
                <a:gridCol w="360000"/>
                <a:gridCol w="360000"/>
                <a:gridCol w="360000"/>
                <a:gridCol w="360000"/>
                <a:gridCol w="360000"/>
                <a:gridCol w="360000"/>
                <a:gridCol w="360000"/>
                <a:gridCol w="360000"/>
                <a:gridCol w="360000"/>
              </a:tblGrid>
              <a:tr h="360000">
                <a:tc>
                  <a:txBody>
                    <a:bodyPr/>
                    <a:lstStyle/>
                    <a:p>
                      <a:r>
                        <a:rPr lang="en-US" dirty="0" smtClean="0"/>
                        <a:t>N</a:t>
                      </a:r>
                      <a:endParaRPr lang="vi-VN" dirty="0"/>
                    </a:p>
                  </a:txBody>
                  <a:tcPr/>
                </a:tc>
                <a:tc>
                  <a:txBody>
                    <a:bodyPr/>
                    <a:lstStyle/>
                    <a:p>
                      <a:r>
                        <a:rPr lang="en-US" dirty="0" smtClean="0"/>
                        <a:t>G</a:t>
                      </a:r>
                      <a:endParaRPr lang="vi-VN" dirty="0"/>
                    </a:p>
                  </a:txBody>
                  <a:tcPr/>
                </a:tc>
                <a:tc>
                  <a:txBody>
                    <a:bodyPr/>
                    <a:lstStyle/>
                    <a:p>
                      <a:r>
                        <a:rPr lang="en-US" dirty="0" smtClean="0"/>
                        <a:t>U</a:t>
                      </a:r>
                      <a:endParaRPr lang="vi-VN" dirty="0"/>
                    </a:p>
                  </a:txBody>
                  <a:tcPr/>
                </a:tc>
                <a:tc>
                  <a:txBody>
                    <a:bodyPr/>
                    <a:lstStyle/>
                    <a:p>
                      <a:r>
                        <a:rPr lang="en-US" dirty="0" smtClean="0"/>
                        <a:t>Y</a:t>
                      </a:r>
                      <a:endParaRPr lang="vi-VN" dirty="0"/>
                    </a:p>
                  </a:txBody>
                  <a:tcPr/>
                </a:tc>
                <a:tc>
                  <a:txBody>
                    <a:bodyPr/>
                    <a:lstStyle/>
                    <a:p>
                      <a:r>
                        <a:rPr lang="en-US" dirty="0" smtClean="0"/>
                        <a:t>Ễ</a:t>
                      </a:r>
                      <a:endParaRPr lang="vi-VN" dirty="0"/>
                    </a:p>
                  </a:txBody>
                  <a:tcPr/>
                </a:tc>
                <a:tc>
                  <a:txBody>
                    <a:bodyPr/>
                    <a:lstStyle/>
                    <a:p>
                      <a:r>
                        <a:rPr lang="en-US" dirty="0" smtClean="0"/>
                        <a:t>N</a:t>
                      </a:r>
                      <a:endParaRPr lang="vi-VN" dirty="0"/>
                    </a:p>
                  </a:txBody>
                  <a:tcPr>
                    <a:solidFill>
                      <a:schemeClr val="accent2"/>
                    </a:solidFill>
                  </a:tcPr>
                </a:tc>
                <a:tc>
                  <a:txBody>
                    <a:bodyPr/>
                    <a:lstStyle/>
                    <a:p>
                      <a:r>
                        <a:rPr lang="en-US" dirty="0" smtClean="0"/>
                        <a:t>S</a:t>
                      </a:r>
                      <a:endParaRPr lang="vi-VN" dirty="0"/>
                    </a:p>
                  </a:txBody>
                  <a:tcPr/>
                </a:tc>
                <a:tc>
                  <a:txBody>
                    <a:bodyPr/>
                    <a:lstStyle/>
                    <a:p>
                      <a:r>
                        <a:rPr lang="en-US" dirty="0" smtClean="0"/>
                        <a:t>E</a:t>
                      </a:r>
                      <a:endParaRPr lang="vi-VN" dirty="0"/>
                    </a:p>
                  </a:txBody>
                  <a:tcPr/>
                </a:tc>
                <a:tc>
                  <a:txBody>
                    <a:bodyPr/>
                    <a:lstStyle/>
                    <a:p>
                      <a:r>
                        <a:rPr lang="en-US" dirty="0" smtClean="0"/>
                        <a:t>N</a:t>
                      </a:r>
                      <a:endParaRPr lang="vi-VN" dirty="0"/>
                    </a:p>
                  </a:txBody>
                  <a:tcPr/>
                </a:tc>
              </a:tr>
            </a:tbl>
          </a:graphicData>
        </a:graphic>
      </p:graphicFrame>
      <p:graphicFrame>
        <p:nvGraphicFramePr>
          <p:cNvPr id="9" name="Table 8"/>
          <p:cNvGraphicFramePr>
            <a:graphicFrameLocks noGrp="1"/>
          </p:cNvGraphicFramePr>
          <p:nvPr/>
        </p:nvGraphicFramePr>
        <p:xfrm>
          <a:off x="3602778" y="1571612"/>
          <a:ext cx="1800000" cy="365760"/>
        </p:xfrm>
        <a:graphic>
          <a:graphicData uri="http://schemas.openxmlformats.org/drawingml/2006/table">
            <a:tbl>
              <a:tblPr firstRow="1" bandRow="1">
                <a:tableStyleId>{5C22544A-7EE6-4342-B048-85BDC9FD1C3A}</a:tableStyleId>
              </a:tblPr>
              <a:tblGrid>
                <a:gridCol w="360000"/>
                <a:gridCol w="360000"/>
                <a:gridCol w="360000"/>
                <a:gridCol w="360000"/>
                <a:gridCol w="360000"/>
              </a:tblGrid>
              <a:tr h="360000">
                <a:tc>
                  <a:txBody>
                    <a:bodyPr/>
                    <a:lstStyle/>
                    <a:p>
                      <a:r>
                        <a:rPr lang="en-US" dirty="0" smtClean="0"/>
                        <a:t>P</a:t>
                      </a:r>
                      <a:endParaRPr lang="vi-VN" dirty="0"/>
                    </a:p>
                  </a:txBody>
                  <a:tcPr/>
                </a:tc>
                <a:tc>
                  <a:txBody>
                    <a:bodyPr/>
                    <a:lstStyle/>
                    <a:p>
                      <a:r>
                        <a:rPr lang="en-US" dirty="0" smtClean="0"/>
                        <a:t>H</a:t>
                      </a:r>
                      <a:endParaRPr lang="vi-VN" dirty="0"/>
                    </a:p>
                  </a:txBody>
                  <a:tcPr/>
                </a:tc>
                <a:tc>
                  <a:txBody>
                    <a:bodyPr/>
                    <a:lstStyle/>
                    <a:p>
                      <a:r>
                        <a:rPr lang="en-US" dirty="0" smtClean="0"/>
                        <a:t>Ú</a:t>
                      </a:r>
                      <a:endParaRPr lang="vi-VN" dirty="0"/>
                    </a:p>
                  </a:txBody>
                  <a:tcPr>
                    <a:solidFill>
                      <a:schemeClr val="accent2"/>
                    </a:solidFill>
                  </a:tcPr>
                </a:tc>
                <a:tc>
                  <a:txBody>
                    <a:bodyPr/>
                    <a:lstStyle/>
                    <a:p>
                      <a:r>
                        <a:rPr lang="en-US" dirty="0" smtClean="0"/>
                        <a:t>S</a:t>
                      </a:r>
                      <a:endParaRPr lang="vi-VN" dirty="0"/>
                    </a:p>
                  </a:txBody>
                  <a:tcPr/>
                </a:tc>
                <a:tc>
                  <a:txBody>
                    <a:bodyPr/>
                    <a:lstStyle/>
                    <a:p>
                      <a:r>
                        <a:rPr lang="en-US" dirty="0" smtClean="0"/>
                        <a:t>Ĩ</a:t>
                      </a:r>
                      <a:endParaRPr lang="vi-VN" dirty="0"/>
                    </a:p>
                  </a:txBody>
                  <a:tcPr/>
                </a:tc>
              </a:tr>
            </a:tbl>
          </a:graphicData>
        </a:graphic>
      </p:graphicFrame>
      <p:sp>
        <p:nvSpPr>
          <p:cNvPr id="10" name="Flowchart: Connector 9"/>
          <p:cNvSpPr/>
          <p:nvPr/>
        </p:nvSpPr>
        <p:spPr>
          <a:xfrm>
            <a:off x="428596" y="857232"/>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vi-VN" dirty="0"/>
          </a:p>
        </p:txBody>
      </p:sp>
      <p:sp>
        <p:nvSpPr>
          <p:cNvPr id="11" name="Flowchart: Connector 10"/>
          <p:cNvSpPr/>
          <p:nvPr/>
        </p:nvSpPr>
        <p:spPr>
          <a:xfrm>
            <a:off x="428596" y="1214422"/>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vi-VN" dirty="0"/>
          </a:p>
        </p:txBody>
      </p:sp>
      <p:sp>
        <p:nvSpPr>
          <p:cNvPr id="12" name="Flowchart: Connector 11"/>
          <p:cNvSpPr/>
          <p:nvPr/>
        </p:nvSpPr>
        <p:spPr>
          <a:xfrm>
            <a:off x="428596" y="1571612"/>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vi-VN" dirty="0"/>
          </a:p>
        </p:txBody>
      </p:sp>
      <p:sp>
        <p:nvSpPr>
          <p:cNvPr id="13" name="Flowchart: Connector 12"/>
          <p:cNvSpPr/>
          <p:nvPr/>
        </p:nvSpPr>
        <p:spPr>
          <a:xfrm>
            <a:off x="428596" y="1928802"/>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vi-VN" dirty="0"/>
          </a:p>
        </p:txBody>
      </p:sp>
      <p:sp>
        <p:nvSpPr>
          <p:cNvPr id="14" name="Flowchart: Connector 13"/>
          <p:cNvSpPr/>
          <p:nvPr/>
        </p:nvSpPr>
        <p:spPr>
          <a:xfrm>
            <a:off x="428596" y="2285992"/>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vi-VN" dirty="0"/>
          </a:p>
        </p:txBody>
      </p:sp>
      <p:sp>
        <p:nvSpPr>
          <p:cNvPr id="15" name="Flowchart: Connector 14"/>
          <p:cNvSpPr/>
          <p:nvPr/>
        </p:nvSpPr>
        <p:spPr>
          <a:xfrm>
            <a:off x="428596" y="2643182"/>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vi-VN" dirty="0"/>
          </a:p>
        </p:txBody>
      </p:sp>
      <p:sp>
        <p:nvSpPr>
          <p:cNvPr id="16" name="Flowchart: Connector 15"/>
          <p:cNvSpPr/>
          <p:nvPr/>
        </p:nvSpPr>
        <p:spPr>
          <a:xfrm>
            <a:off x="428596" y="3000372"/>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vi-VN" dirty="0"/>
          </a:p>
        </p:txBody>
      </p:sp>
      <p:sp>
        <p:nvSpPr>
          <p:cNvPr id="17" name="Flowchart: Connector 16"/>
          <p:cNvSpPr/>
          <p:nvPr/>
        </p:nvSpPr>
        <p:spPr>
          <a:xfrm>
            <a:off x="428596" y="3357562"/>
            <a:ext cx="360000" cy="3600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vi-VN" dirty="0"/>
          </a:p>
        </p:txBody>
      </p:sp>
      <p:sp>
        <p:nvSpPr>
          <p:cNvPr id="18" name="Rounded Rectangle 17"/>
          <p:cNvSpPr/>
          <p:nvPr/>
        </p:nvSpPr>
        <p:spPr>
          <a:xfrm>
            <a:off x="1428728" y="4286256"/>
            <a:ext cx="6000792"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Câu</a:t>
            </a:r>
            <a:r>
              <a:rPr lang="en-US" dirty="0" smtClean="0"/>
              <a:t> 1: Ai </a:t>
            </a:r>
            <a:r>
              <a:rPr lang="en-US" dirty="0" err="1" smtClean="0"/>
              <a:t>là</a:t>
            </a:r>
            <a:r>
              <a:rPr lang="en-US" dirty="0" smtClean="0"/>
              <a:t> </a:t>
            </a:r>
            <a:r>
              <a:rPr lang="en-US" dirty="0" err="1" smtClean="0"/>
              <a:t>tác</a:t>
            </a:r>
            <a:r>
              <a:rPr lang="en-US" dirty="0" smtClean="0"/>
              <a:t> </a:t>
            </a:r>
            <a:r>
              <a:rPr lang="en-US" dirty="0" err="1" smtClean="0"/>
              <a:t>giả</a:t>
            </a:r>
            <a:r>
              <a:rPr lang="en-US" dirty="0" smtClean="0"/>
              <a:t> </a:t>
            </a:r>
            <a:r>
              <a:rPr lang="en-US" dirty="0" err="1" smtClean="0"/>
              <a:t>bài</a:t>
            </a:r>
            <a:r>
              <a:rPr lang="en-US" dirty="0" smtClean="0"/>
              <a:t> </a:t>
            </a:r>
            <a:r>
              <a:rPr lang="en-US" dirty="0" err="1" smtClean="0"/>
              <a:t>thơ</a:t>
            </a:r>
            <a:r>
              <a:rPr lang="en-US" dirty="0" smtClean="0"/>
              <a:t> </a:t>
            </a:r>
            <a:r>
              <a:rPr lang="en-US" dirty="0" err="1" smtClean="0"/>
              <a:t>Lượm</a:t>
            </a:r>
            <a:r>
              <a:rPr lang="en-US" dirty="0" smtClean="0"/>
              <a:t>?</a:t>
            </a:r>
            <a:endParaRPr lang="vi-VN" dirty="0"/>
          </a:p>
        </p:txBody>
      </p:sp>
      <p:sp>
        <p:nvSpPr>
          <p:cNvPr id="19" name="Rounded Rectangle 18"/>
          <p:cNvSpPr/>
          <p:nvPr/>
        </p:nvSpPr>
        <p:spPr>
          <a:xfrm>
            <a:off x="1428728" y="4286256"/>
            <a:ext cx="6000792"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Câu</a:t>
            </a:r>
            <a:r>
              <a:rPr lang="en-US" dirty="0" smtClean="0"/>
              <a:t> 2: </a:t>
            </a:r>
            <a:r>
              <a:rPr lang="en-US" dirty="0" err="1" smtClean="0"/>
              <a:t>Câu</a:t>
            </a:r>
            <a:r>
              <a:rPr lang="en-US" dirty="0" smtClean="0"/>
              <a:t> </a:t>
            </a:r>
            <a:r>
              <a:rPr lang="en-US" dirty="0" err="1" smtClean="0"/>
              <a:t>nói</a:t>
            </a:r>
            <a:r>
              <a:rPr lang="en-US" dirty="0" smtClean="0"/>
              <a:t> “</a:t>
            </a:r>
            <a:r>
              <a:rPr lang="en-US" dirty="0" err="1" smtClean="0"/>
              <a:t>Đầu</a:t>
            </a:r>
            <a:r>
              <a:rPr lang="en-US" dirty="0" smtClean="0"/>
              <a:t> </a:t>
            </a:r>
            <a:r>
              <a:rPr lang="en-US" dirty="0" err="1" smtClean="0"/>
              <a:t>tôi</a:t>
            </a:r>
            <a:r>
              <a:rPr lang="en-US" dirty="0" smtClean="0"/>
              <a:t> </a:t>
            </a:r>
            <a:r>
              <a:rPr lang="en-US" dirty="0" err="1" smtClean="0"/>
              <a:t>chưa</a:t>
            </a:r>
            <a:r>
              <a:rPr lang="en-US" dirty="0" smtClean="0"/>
              <a:t> </a:t>
            </a:r>
            <a:r>
              <a:rPr lang="en-US" dirty="0" err="1" smtClean="0"/>
              <a:t>rơi</a:t>
            </a:r>
            <a:r>
              <a:rPr lang="en-US" dirty="0" smtClean="0"/>
              <a:t>, </a:t>
            </a:r>
            <a:r>
              <a:rPr lang="en-US" dirty="0" err="1" smtClean="0"/>
              <a:t>xin</a:t>
            </a:r>
            <a:r>
              <a:rPr lang="en-US" dirty="0" smtClean="0"/>
              <a:t> </a:t>
            </a:r>
            <a:r>
              <a:rPr lang="en-US" dirty="0" err="1" smtClean="0"/>
              <a:t>bệ</a:t>
            </a:r>
            <a:r>
              <a:rPr lang="en-US" dirty="0" smtClean="0"/>
              <a:t> </a:t>
            </a:r>
            <a:r>
              <a:rPr lang="en-US" dirty="0" err="1" smtClean="0"/>
              <a:t>hạ</a:t>
            </a:r>
            <a:r>
              <a:rPr lang="en-US" dirty="0" smtClean="0"/>
              <a:t> </a:t>
            </a:r>
            <a:r>
              <a:rPr lang="en-US" dirty="0" err="1" smtClean="0"/>
              <a:t>đừng</a:t>
            </a:r>
            <a:r>
              <a:rPr lang="en-US" dirty="0" smtClean="0"/>
              <a:t> lo” </a:t>
            </a:r>
            <a:r>
              <a:rPr lang="en-US" dirty="0" err="1" smtClean="0"/>
              <a:t>là</a:t>
            </a:r>
            <a:r>
              <a:rPr lang="en-US" dirty="0" smtClean="0"/>
              <a:t> </a:t>
            </a:r>
            <a:r>
              <a:rPr lang="en-US" dirty="0" err="1" smtClean="0"/>
              <a:t>của</a:t>
            </a:r>
            <a:r>
              <a:rPr lang="en-US" dirty="0" smtClean="0"/>
              <a:t> </a:t>
            </a:r>
            <a:r>
              <a:rPr lang="en-US" dirty="0" err="1" smtClean="0"/>
              <a:t>ai</a:t>
            </a:r>
            <a:r>
              <a:rPr lang="en-US" dirty="0" smtClean="0"/>
              <a:t>?</a:t>
            </a:r>
            <a:endParaRPr lang="vi-VN" dirty="0"/>
          </a:p>
        </p:txBody>
      </p:sp>
      <p:sp>
        <p:nvSpPr>
          <p:cNvPr id="20" name="Rounded Rectangle 19"/>
          <p:cNvSpPr/>
          <p:nvPr/>
        </p:nvSpPr>
        <p:spPr>
          <a:xfrm>
            <a:off x="1428728" y="4286256"/>
            <a:ext cx="6000792"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Câu</a:t>
            </a:r>
            <a:r>
              <a:rPr lang="en-US" dirty="0" smtClean="0"/>
              <a:t> 3: </a:t>
            </a:r>
            <a:r>
              <a:rPr lang="en-US" dirty="0" err="1" smtClean="0"/>
              <a:t>Ngọn</a:t>
            </a:r>
            <a:r>
              <a:rPr lang="en-US" dirty="0" smtClean="0"/>
              <a:t> </a:t>
            </a:r>
            <a:r>
              <a:rPr lang="en-US" dirty="0" err="1" smtClean="0"/>
              <a:t>núi</a:t>
            </a:r>
            <a:r>
              <a:rPr lang="en-US" dirty="0" smtClean="0"/>
              <a:t> </a:t>
            </a:r>
            <a:r>
              <a:rPr lang="en-US" dirty="0" err="1" smtClean="0"/>
              <a:t>cao</a:t>
            </a:r>
            <a:r>
              <a:rPr lang="en-US" dirty="0" smtClean="0"/>
              <a:t> </a:t>
            </a:r>
            <a:r>
              <a:rPr lang="en-US" dirty="0" err="1" smtClean="0"/>
              <a:t>nhất</a:t>
            </a:r>
            <a:r>
              <a:rPr lang="en-US" dirty="0" smtClean="0"/>
              <a:t> </a:t>
            </a:r>
            <a:r>
              <a:rPr lang="en-US" dirty="0" err="1" smtClean="0"/>
              <a:t>Nhật</a:t>
            </a:r>
            <a:r>
              <a:rPr lang="en-US" dirty="0" smtClean="0"/>
              <a:t> </a:t>
            </a:r>
            <a:r>
              <a:rPr lang="en-US" dirty="0" err="1" smtClean="0"/>
              <a:t>Bản</a:t>
            </a:r>
            <a:r>
              <a:rPr lang="en-US" dirty="0" smtClean="0"/>
              <a:t>?</a:t>
            </a:r>
            <a:endParaRPr lang="vi-VN" dirty="0"/>
          </a:p>
        </p:txBody>
      </p:sp>
      <p:sp>
        <p:nvSpPr>
          <p:cNvPr id="21" name="Rounded Rectangle 20"/>
          <p:cNvSpPr/>
          <p:nvPr/>
        </p:nvSpPr>
        <p:spPr>
          <a:xfrm>
            <a:off x="1428728" y="4286256"/>
            <a:ext cx="6000792"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Câu</a:t>
            </a:r>
            <a:r>
              <a:rPr lang="en-US" dirty="0" smtClean="0"/>
              <a:t> 4: </a:t>
            </a:r>
            <a:r>
              <a:rPr lang="en-US" dirty="0" err="1" smtClean="0"/>
              <a:t>Loài</a:t>
            </a:r>
            <a:r>
              <a:rPr lang="en-US" dirty="0" smtClean="0"/>
              <a:t> </a:t>
            </a:r>
            <a:r>
              <a:rPr lang="en-US" dirty="0" err="1" smtClean="0"/>
              <a:t>nào</a:t>
            </a:r>
            <a:r>
              <a:rPr lang="en-US" dirty="0" smtClean="0"/>
              <a:t> </a:t>
            </a:r>
            <a:r>
              <a:rPr lang="en-US" dirty="0" err="1" smtClean="0"/>
              <a:t>thuộc</a:t>
            </a:r>
            <a:r>
              <a:rPr lang="en-US" dirty="0" smtClean="0"/>
              <a:t> </a:t>
            </a:r>
            <a:r>
              <a:rPr lang="en-US" dirty="0" err="1" smtClean="0"/>
              <a:t>ngành</a:t>
            </a:r>
            <a:r>
              <a:rPr lang="en-US" dirty="0" smtClean="0"/>
              <a:t> </a:t>
            </a:r>
            <a:r>
              <a:rPr lang="en-US" dirty="0" err="1" smtClean="0"/>
              <a:t>chân</a:t>
            </a:r>
            <a:r>
              <a:rPr lang="en-US" dirty="0" smtClean="0"/>
              <a:t> </a:t>
            </a:r>
            <a:r>
              <a:rPr lang="en-US" dirty="0" err="1" smtClean="0"/>
              <a:t>khớp</a:t>
            </a:r>
            <a:r>
              <a:rPr lang="en-US" dirty="0" smtClean="0"/>
              <a:t> </a:t>
            </a:r>
            <a:r>
              <a:rPr lang="en-US" dirty="0" err="1" smtClean="0"/>
              <a:t>có</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đông</a:t>
            </a:r>
            <a:r>
              <a:rPr lang="en-US" dirty="0" smtClean="0"/>
              <a:t> </a:t>
            </a:r>
            <a:r>
              <a:rPr lang="en-US" dirty="0" err="1" smtClean="0"/>
              <a:t>nhất</a:t>
            </a:r>
            <a:r>
              <a:rPr lang="en-US" dirty="0" smtClean="0"/>
              <a:t>?</a:t>
            </a:r>
            <a:endParaRPr lang="vi-VN" dirty="0"/>
          </a:p>
        </p:txBody>
      </p:sp>
      <p:sp>
        <p:nvSpPr>
          <p:cNvPr id="22" name="Rounded Rectangle 21"/>
          <p:cNvSpPr/>
          <p:nvPr/>
        </p:nvSpPr>
        <p:spPr>
          <a:xfrm>
            <a:off x="1428728" y="4286256"/>
            <a:ext cx="6000792"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Câu</a:t>
            </a:r>
            <a:r>
              <a:rPr lang="en-US" dirty="0" smtClean="0"/>
              <a:t> 5: </a:t>
            </a:r>
            <a:r>
              <a:rPr lang="en-US" dirty="0" err="1" smtClean="0"/>
              <a:t>Khu</a:t>
            </a:r>
            <a:r>
              <a:rPr lang="en-US" dirty="0" smtClean="0"/>
              <a:t> </a:t>
            </a:r>
            <a:r>
              <a:rPr lang="en-US" dirty="0" err="1" smtClean="0"/>
              <a:t>căn</a:t>
            </a:r>
            <a:r>
              <a:rPr lang="en-US" dirty="0" smtClean="0"/>
              <a:t> </a:t>
            </a:r>
            <a:r>
              <a:rPr lang="en-US" dirty="0" err="1" smtClean="0"/>
              <a:t>cứ</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núi</a:t>
            </a:r>
            <a:r>
              <a:rPr lang="en-US" dirty="0" smtClean="0"/>
              <a:t> </a:t>
            </a:r>
            <a:r>
              <a:rPr lang="en-US" dirty="0" err="1" smtClean="0"/>
              <a:t>Dinh</a:t>
            </a:r>
            <a:r>
              <a:rPr lang="en-US" dirty="0" smtClean="0"/>
              <a:t> </a:t>
            </a:r>
            <a:r>
              <a:rPr lang="en-US" dirty="0" err="1" smtClean="0"/>
              <a:t>thuộc</a:t>
            </a:r>
            <a:r>
              <a:rPr lang="en-US" dirty="0" smtClean="0"/>
              <a:t> </a:t>
            </a:r>
            <a:r>
              <a:rPr lang="en-US" dirty="0" err="1" smtClean="0"/>
              <a:t>huyện</a:t>
            </a:r>
            <a:r>
              <a:rPr lang="en-US" dirty="0" smtClean="0"/>
              <a:t> </a:t>
            </a:r>
            <a:r>
              <a:rPr lang="en-US" dirty="0" err="1" smtClean="0"/>
              <a:t>nào</a:t>
            </a:r>
            <a:r>
              <a:rPr lang="en-US" dirty="0" smtClean="0"/>
              <a:t> </a:t>
            </a:r>
            <a:r>
              <a:rPr lang="en-US" dirty="0" err="1" smtClean="0"/>
              <a:t>của</a:t>
            </a:r>
            <a:r>
              <a:rPr lang="en-US" dirty="0" smtClean="0"/>
              <a:t> </a:t>
            </a:r>
            <a:r>
              <a:rPr lang="en-US" dirty="0" err="1" smtClean="0"/>
              <a:t>tỉnh</a:t>
            </a:r>
            <a:r>
              <a:rPr lang="en-US" dirty="0" smtClean="0"/>
              <a:t> </a:t>
            </a:r>
            <a:r>
              <a:rPr lang="en-US" dirty="0" err="1" smtClean="0"/>
              <a:t>Bà</a:t>
            </a:r>
            <a:r>
              <a:rPr lang="en-US" dirty="0" smtClean="0"/>
              <a:t> </a:t>
            </a:r>
            <a:r>
              <a:rPr lang="en-US" dirty="0" err="1" smtClean="0"/>
              <a:t>rịa</a:t>
            </a:r>
            <a:r>
              <a:rPr lang="en-US" dirty="0" smtClean="0"/>
              <a:t> </a:t>
            </a:r>
            <a:r>
              <a:rPr lang="en-US" dirty="0" err="1" smtClean="0"/>
              <a:t>Vũng</a:t>
            </a:r>
            <a:r>
              <a:rPr lang="en-US" dirty="0" smtClean="0"/>
              <a:t> </a:t>
            </a:r>
            <a:r>
              <a:rPr lang="en-US" dirty="0" err="1" smtClean="0"/>
              <a:t>Tàu</a:t>
            </a:r>
            <a:r>
              <a:rPr lang="en-US" dirty="0" smtClean="0"/>
              <a:t>?</a:t>
            </a:r>
            <a:endParaRPr lang="vi-VN" dirty="0"/>
          </a:p>
        </p:txBody>
      </p:sp>
      <p:sp>
        <p:nvSpPr>
          <p:cNvPr id="23" name="Rounded Rectangle 22"/>
          <p:cNvSpPr/>
          <p:nvPr/>
        </p:nvSpPr>
        <p:spPr>
          <a:xfrm>
            <a:off x="1428728" y="4286256"/>
            <a:ext cx="6000792"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Câu</a:t>
            </a:r>
            <a:r>
              <a:rPr lang="en-US" dirty="0" smtClean="0"/>
              <a:t> 6: </a:t>
            </a:r>
            <a:r>
              <a:rPr lang="en-US" dirty="0" err="1" smtClean="0"/>
              <a:t>Đồng</a:t>
            </a:r>
            <a:r>
              <a:rPr lang="en-US" dirty="0" smtClean="0"/>
              <a:t> </a:t>
            </a:r>
            <a:r>
              <a:rPr lang="en-US" dirty="0" err="1" smtClean="0"/>
              <a:t>tiền</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của</a:t>
            </a:r>
            <a:r>
              <a:rPr lang="en-US" dirty="0" smtClean="0"/>
              <a:t> </a:t>
            </a:r>
            <a:r>
              <a:rPr lang="en-US" dirty="0" err="1" smtClean="0"/>
              <a:t>nước</a:t>
            </a:r>
            <a:r>
              <a:rPr lang="en-US" dirty="0" smtClean="0"/>
              <a:t> </a:t>
            </a:r>
            <a:r>
              <a:rPr lang="en-US" dirty="0" err="1" smtClean="0"/>
              <a:t>ta</a:t>
            </a:r>
            <a:r>
              <a:rPr lang="en-US" dirty="0" smtClean="0"/>
              <a:t> </a:t>
            </a:r>
            <a:r>
              <a:rPr lang="en-US" dirty="0" err="1" smtClean="0"/>
              <a:t>xuất</a:t>
            </a:r>
            <a:r>
              <a:rPr lang="en-US" dirty="0" smtClean="0"/>
              <a:t> </a:t>
            </a:r>
            <a:r>
              <a:rPr lang="en-US" dirty="0" err="1" smtClean="0"/>
              <a:t>hiện</a:t>
            </a:r>
            <a:r>
              <a:rPr lang="en-US" dirty="0" smtClean="0"/>
              <a:t> </a:t>
            </a:r>
            <a:r>
              <a:rPr lang="en-US" dirty="0" err="1" smtClean="0"/>
              <a:t>từ</a:t>
            </a:r>
            <a:r>
              <a:rPr lang="en-US" dirty="0" smtClean="0"/>
              <a:t> </a:t>
            </a:r>
            <a:r>
              <a:rPr lang="en-US" dirty="0" err="1" smtClean="0"/>
              <a:t>thời</a:t>
            </a:r>
            <a:r>
              <a:rPr lang="en-US" dirty="0" smtClean="0"/>
              <a:t> </a:t>
            </a:r>
            <a:r>
              <a:rPr lang="en-US" dirty="0" err="1" smtClean="0"/>
              <a:t>nhà</a:t>
            </a:r>
            <a:r>
              <a:rPr lang="en-US" dirty="0" smtClean="0"/>
              <a:t> </a:t>
            </a:r>
            <a:r>
              <a:rPr lang="en-US" dirty="0" err="1" smtClean="0"/>
              <a:t>nào</a:t>
            </a:r>
            <a:r>
              <a:rPr lang="en-US" dirty="0" smtClean="0"/>
              <a:t>?</a:t>
            </a:r>
            <a:endParaRPr lang="vi-VN" dirty="0"/>
          </a:p>
        </p:txBody>
      </p:sp>
      <p:sp>
        <p:nvSpPr>
          <p:cNvPr id="24" name="Rounded Rectangle 23"/>
          <p:cNvSpPr/>
          <p:nvPr/>
        </p:nvSpPr>
        <p:spPr>
          <a:xfrm>
            <a:off x="1428728" y="4286256"/>
            <a:ext cx="6000792"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Câu</a:t>
            </a:r>
            <a:r>
              <a:rPr lang="en-US" dirty="0" smtClean="0"/>
              <a:t> 7: </a:t>
            </a:r>
            <a:r>
              <a:rPr lang="en-US" dirty="0" err="1" smtClean="0"/>
              <a:t>Ngôi</a:t>
            </a:r>
            <a:r>
              <a:rPr lang="en-US" dirty="0" smtClean="0"/>
              <a:t> </a:t>
            </a:r>
            <a:r>
              <a:rPr lang="en-US" dirty="0" err="1" smtClean="0"/>
              <a:t>chùa</a:t>
            </a:r>
            <a:r>
              <a:rPr lang="en-US" dirty="0" smtClean="0"/>
              <a:t> </a:t>
            </a:r>
            <a:r>
              <a:rPr lang="en-US" dirty="0" err="1" smtClean="0"/>
              <a:t>nào</a:t>
            </a:r>
            <a:r>
              <a:rPr lang="en-US" dirty="0" smtClean="0"/>
              <a:t> </a:t>
            </a:r>
            <a:r>
              <a:rPr lang="en-US" dirty="0" err="1" smtClean="0"/>
              <a:t>tại</a:t>
            </a:r>
            <a:r>
              <a:rPr lang="en-US" dirty="0" smtClean="0"/>
              <a:t> </a:t>
            </a:r>
            <a:r>
              <a:rPr lang="en-US" dirty="0" err="1" smtClean="0"/>
              <a:t>Hà</a:t>
            </a:r>
            <a:r>
              <a:rPr lang="en-US" dirty="0" smtClean="0"/>
              <a:t> </a:t>
            </a:r>
            <a:r>
              <a:rPr lang="en-US" dirty="0" err="1" smtClean="0"/>
              <a:t>Nội</a:t>
            </a:r>
            <a:r>
              <a:rPr lang="en-US" dirty="0" smtClean="0"/>
              <a:t> </a:t>
            </a:r>
            <a:r>
              <a:rPr lang="en-US" dirty="0" err="1" smtClean="0"/>
              <a:t>có</a:t>
            </a:r>
            <a:r>
              <a:rPr lang="en-US" dirty="0" smtClean="0"/>
              <a:t> </a:t>
            </a:r>
            <a:r>
              <a:rPr lang="en-US" dirty="0" err="1" smtClean="0"/>
              <a:t>nghĩa</a:t>
            </a:r>
            <a:r>
              <a:rPr lang="en-US" dirty="0" smtClean="0"/>
              <a:t> </a:t>
            </a:r>
            <a:r>
              <a:rPr lang="en-US" dirty="0" err="1" smtClean="0"/>
              <a:t>là</a:t>
            </a:r>
            <a:r>
              <a:rPr lang="en-US" dirty="0" smtClean="0"/>
              <a:t> </a:t>
            </a:r>
            <a:r>
              <a:rPr lang="en-US" dirty="0" err="1" smtClean="0"/>
              <a:t>Bông</a:t>
            </a:r>
            <a:r>
              <a:rPr lang="en-US" dirty="0" smtClean="0"/>
              <a:t> </a:t>
            </a:r>
            <a:r>
              <a:rPr lang="en-US" dirty="0" err="1" smtClean="0"/>
              <a:t>Sen</a:t>
            </a:r>
            <a:r>
              <a:rPr lang="en-US" dirty="0" smtClean="0"/>
              <a:t> </a:t>
            </a:r>
            <a:r>
              <a:rPr lang="en-US" dirty="0" err="1" smtClean="0"/>
              <a:t>Vàng</a:t>
            </a:r>
            <a:r>
              <a:rPr lang="en-US" dirty="0" smtClean="0"/>
              <a:t>?</a:t>
            </a:r>
            <a:endParaRPr lang="vi-VN" dirty="0"/>
          </a:p>
        </p:txBody>
      </p:sp>
      <p:sp>
        <p:nvSpPr>
          <p:cNvPr id="25" name="Rounded Rectangle 24"/>
          <p:cNvSpPr/>
          <p:nvPr/>
        </p:nvSpPr>
        <p:spPr>
          <a:xfrm>
            <a:off x="1428728" y="4286256"/>
            <a:ext cx="6000792"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Câu</a:t>
            </a:r>
            <a:r>
              <a:rPr lang="en-US" dirty="0" smtClean="0"/>
              <a:t> 8: </a:t>
            </a:r>
            <a:r>
              <a:rPr lang="en-US" dirty="0" err="1" smtClean="0"/>
              <a:t>Tên</a:t>
            </a:r>
            <a:r>
              <a:rPr lang="en-US" dirty="0" smtClean="0"/>
              <a:t> </a:t>
            </a:r>
            <a:r>
              <a:rPr lang="en-US" dirty="0" err="1" smtClean="0"/>
              <a:t>thật</a:t>
            </a:r>
            <a:r>
              <a:rPr lang="en-US" dirty="0" smtClean="0"/>
              <a:t> </a:t>
            </a:r>
            <a:r>
              <a:rPr lang="en-US" dirty="0" err="1" smtClean="0"/>
              <a:t>của</a:t>
            </a:r>
            <a:r>
              <a:rPr lang="en-US" dirty="0" smtClean="0"/>
              <a:t> </a:t>
            </a:r>
            <a:r>
              <a:rPr lang="en-US" dirty="0" err="1" smtClean="0"/>
              <a:t>nhà</a:t>
            </a:r>
            <a:r>
              <a:rPr lang="en-US" dirty="0" smtClean="0"/>
              <a:t> </a:t>
            </a:r>
            <a:r>
              <a:rPr lang="en-US" dirty="0" err="1" smtClean="0"/>
              <a:t>văn</a:t>
            </a:r>
            <a:r>
              <a:rPr lang="en-US" dirty="0" smtClean="0"/>
              <a:t> </a:t>
            </a:r>
            <a:r>
              <a:rPr lang="en-US" dirty="0" err="1" smtClean="0"/>
              <a:t>Tô</a:t>
            </a:r>
            <a:r>
              <a:rPr lang="en-US" dirty="0" smtClean="0"/>
              <a:t> </a:t>
            </a:r>
            <a:r>
              <a:rPr lang="en-US" dirty="0" err="1" smtClean="0"/>
              <a:t>Hoài</a:t>
            </a:r>
            <a:r>
              <a:rPr lang="en-US" dirty="0" smtClean="0"/>
              <a:t>?</a:t>
            </a:r>
            <a:endParaRPr lang="vi-VN" dirty="0"/>
          </a:p>
        </p:txBody>
      </p:sp>
      <p:graphicFrame>
        <p:nvGraphicFramePr>
          <p:cNvPr id="26" name="Table 25"/>
          <p:cNvGraphicFramePr>
            <a:graphicFrameLocks noGrp="1"/>
          </p:cNvGraphicFramePr>
          <p:nvPr/>
        </p:nvGraphicFramePr>
        <p:xfrm>
          <a:off x="4317158" y="857232"/>
          <a:ext cx="1800000" cy="365760"/>
        </p:xfrm>
        <a:graphic>
          <a:graphicData uri="http://schemas.openxmlformats.org/drawingml/2006/table">
            <a:tbl>
              <a:tblPr firstRow="1" bandRow="1">
                <a:tableStyleId>{5C22544A-7EE6-4342-B048-85BDC9FD1C3A}</a:tableStyleId>
              </a:tblPr>
              <a:tblGrid>
                <a:gridCol w="360000"/>
                <a:gridCol w="360000"/>
                <a:gridCol w="360000"/>
                <a:gridCol w="360000"/>
                <a:gridCol w="360000"/>
              </a:tblGrid>
              <a:tr h="360000">
                <a:tc>
                  <a:txBody>
                    <a:bodyPr/>
                    <a:lstStyle/>
                    <a:p>
                      <a:endParaRPr lang="vi-VN" dirty="0"/>
                    </a:p>
                  </a:txBody>
                  <a:tcPr>
                    <a:solidFill>
                      <a:schemeClr val="accent2"/>
                    </a:solidFill>
                  </a:tcPr>
                </a:tc>
                <a:tc>
                  <a:txBody>
                    <a:bodyPr/>
                    <a:lstStyle/>
                    <a:p>
                      <a:endParaRPr lang="vi-VN" dirty="0"/>
                    </a:p>
                  </a:txBody>
                  <a:tcPr/>
                </a:tc>
                <a:tc>
                  <a:txBody>
                    <a:bodyPr/>
                    <a:lstStyle/>
                    <a:p>
                      <a:endParaRPr lang="vi-VN" dirty="0"/>
                    </a:p>
                  </a:txBody>
                  <a:tcPr/>
                </a:tc>
                <a:tc>
                  <a:txBody>
                    <a:bodyPr/>
                    <a:lstStyle/>
                    <a:p>
                      <a:endParaRPr lang="vi-VN" dirty="0"/>
                    </a:p>
                  </a:txBody>
                  <a:tcPr/>
                </a:tc>
                <a:tc>
                  <a:txBody>
                    <a:bodyPr/>
                    <a:lstStyle/>
                    <a:p>
                      <a:endParaRPr lang="vi-VN" dirty="0"/>
                    </a:p>
                  </a:txBody>
                  <a:tcPr/>
                </a:tc>
              </a:tr>
            </a:tbl>
          </a:graphicData>
        </a:graphic>
      </p:graphicFrame>
      <p:graphicFrame>
        <p:nvGraphicFramePr>
          <p:cNvPr id="27" name="Table 26"/>
          <p:cNvGraphicFramePr>
            <a:graphicFrameLocks noGrp="1"/>
          </p:cNvGraphicFramePr>
          <p:nvPr/>
        </p:nvGraphicFramePr>
        <p:xfrm>
          <a:off x="3245588" y="2277422"/>
          <a:ext cx="2880000" cy="365760"/>
        </p:xfrm>
        <a:graphic>
          <a:graphicData uri="http://schemas.openxmlformats.org/drawingml/2006/table">
            <a:tbl>
              <a:tblPr firstRow="1" bandRow="1">
                <a:tableStyleId>{5C22544A-7EE6-4342-B048-85BDC9FD1C3A}</a:tableStyleId>
              </a:tblPr>
              <a:tblGrid>
                <a:gridCol w="360000"/>
                <a:gridCol w="360000"/>
                <a:gridCol w="360000"/>
                <a:gridCol w="360000"/>
                <a:gridCol w="360000"/>
                <a:gridCol w="360000"/>
                <a:gridCol w="360000"/>
                <a:gridCol w="360000"/>
              </a:tblGrid>
              <a:tr h="360000">
                <a:tc>
                  <a:txBody>
                    <a:bodyPr/>
                    <a:lstStyle/>
                    <a:p>
                      <a:endParaRPr lang="vi-VN" dirty="0"/>
                    </a:p>
                  </a:txBody>
                  <a:tcPr/>
                </a:tc>
                <a:tc>
                  <a:txBody>
                    <a:bodyPr/>
                    <a:lstStyle/>
                    <a:p>
                      <a:endParaRPr lang="vi-VN" dirty="0"/>
                    </a:p>
                  </a:txBody>
                  <a:tcPr/>
                </a:tc>
                <a:tc>
                  <a:txBody>
                    <a:bodyPr/>
                    <a:lstStyle/>
                    <a:p>
                      <a:endParaRPr lang="vi-VN" dirty="0"/>
                    </a:p>
                  </a:txBody>
                  <a:tcPr/>
                </a:tc>
                <a:tc>
                  <a:txBody>
                    <a:bodyPr/>
                    <a:lstStyle/>
                    <a:p>
                      <a:endParaRPr lang="vi-VN" dirty="0"/>
                    </a:p>
                  </a:txBody>
                  <a:tcPr>
                    <a:solidFill>
                      <a:schemeClr val="accent2"/>
                    </a:solidFill>
                  </a:tcPr>
                </a:tc>
                <a:tc>
                  <a:txBody>
                    <a:bodyPr/>
                    <a:lstStyle/>
                    <a:p>
                      <a:endParaRPr lang="vi-VN" dirty="0"/>
                    </a:p>
                  </a:txBody>
                  <a:tcPr/>
                </a:tc>
                <a:tc>
                  <a:txBody>
                    <a:bodyPr/>
                    <a:lstStyle/>
                    <a:p>
                      <a:endParaRPr lang="vi-VN" dirty="0"/>
                    </a:p>
                  </a:txBody>
                  <a:tcPr/>
                </a:tc>
                <a:tc>
                  <a:txBody>
                    <a:bodyPr/>
                    <a:lstStyle/>
                    <a:p>
                      <a:endParaRPr lang="vi-VN" dirty="0"/>
                    </a:p>
                  </a:txBody>
                  <a:tcPr/>
                </a:tc>
                <a:tc>
                  <a:txBody>
                    <a:bodyPr/>
                    <a:lstStyle/>
                    <a:p>
                      <a:endParaRPr lang="vi-VN" dirty="0"/>
                    </a:p>
                  </a:txBody>
                  <a:tcPr/>
                </a:tc>
              </a:tr>
            </a:tbl>
          </a:graphicData>
        </a:graphic>
      </p:graphicFrame>
      <p:graphicFrame>
        <p:nvGraphicFramePr>
          <p:cNvPr id="28" name="Table 27"/>
          <p:cNvGraphicFramePr>
            <a:graphicFrameLocks noGrp="1"/>
          </p:cNvGraphicFramePr>
          <p:nvPr/>
        </p:nvGraphicFramePr>
        <p:xfrm>
          <a:off x="3959968" y="1214422"/>
          <a:ext cx="3240000" cy="365760"/>
        </p:xfrm>
        <a:graphic>
          <a:graphicData uri="http://schemas.openxmlformats.org/drawingml/2006/table">
            <a:tbl>
              <a:tblPr firstRow="1" bandRow="1">
                <a:tableStyleId>{5C22544A-7EE6-4342-B048-85BDC9FD1C3A}</a:tableStyleId>
              </a:tblPr>
              <a:tblGrid>
                <a:gridCol w="360000"/>
                <a:gridCol w="360000"/>
                <a:gridCol w="360000"/>
                <a:gridCol w="360000"/>
                <a:gridCol w="360000"/>
                <a:gridCol w="360000"/>
                <a:gridCol w="360000"/>
                <a:gridCol w="360000"/>
                <a:gridCol w="360000"/>
              </a:tblGrid>
              <a:tr h="360000">
                <a:tc>
                  <a:txBody>
                    <a:bodyPr/>
                    <a:lstStyle/>
                    <a:p>
                      <a:endParaRPr lang="vi-VN" dirty="0"/>
                    </a:p>
                  </a:txBody>
                  <a:tcPr/>
                </a:tc>
                <a:tc>
                  <a:txBody>
                    <a:bodyPr/>
                    <a:lstStyle/>
                    <a:p>
                      <a:endParaRPr lang="vi-VN" dirty="0"/>
                    </a:p>
                  </a:txBody>
                  <a:tcPr>
                    <a:solidFill>
                      <a:schemeClr val="accent2"/>
                    </a:solidFill>
                  </a:tcPr>
                </a:tc>
                <a:tc>
                  <a:txBody>
                    <a:bodyPr/>
                    <a:lstStyle/>
                    <a:p>
                      <a:endParaRPr lang="vi-VN" dirty="0"/>
                    </a:p>
                  </a:txBody>
                  <a:tcPr/>
                </a:tc>
                <a:tc>
                  <a:txBody>
                    <a:bodyPr/>
                    <a:lstStyle/>
                    <a:p>
                      <a:endParaRPr lang="vi-VN" dirty="0"/>
                    </a:p>
                  </a:txBody>
                  <a:tcPr/>
                </a:tc>
                <a:tc>
                  <a:txBody>
                    <a:bodyPr/>
                    <a:lstStyle/>
                    <a:p>
                      <a:endParaRPr lang="vi-VN" dirty="0"/>
                    </a:p>
                  </a:txBody>
                  <a:tcPr/>
                </a:tc>
                <a:tc>
                  <a:txBody>
                    <a:bodyPr/>
                    <a:lstStyle/>
                    <a:p>
                      <a:endParaRPr lang="vi-VN" dirty="0"/>
                    </a:p>
                  </a:txBody>
                  <a:tcPr/>
                </a:tc>
                <a:tc>
                  <a:txBody>
                    <a:bodyPr/>
                    <a:lstStyle/>
                    <a:p>
                      <a:endParaRPr lang="vi-VN" dirty="0"/>
                    </a:p>
                  </a:txBody>
                  <a:tcPr/>
                </a:tc>
                <a:tc>
                  <a:txBody>
                    <a:bodyPr/>
                    <a:lstStyle/>
                    <a:p>
                      <a:endParaRPr lang="vi-VN" dirty="0"/>
                    </a:p>
                  </a:txBody>
                  <a:tcPr/>
                </a:tc>
                <a:tc>
                  <a:txBody>
                    <a:bodyPr/>
                    <a:lstStyle/>
                    <a:p>
                      <a:endParaRPr lang="vi-VN" dirty="0"/>
                    </a:p>
                  </a:txBody>
                  <a:tcPr/>
                </a:tc>
              </a:tr>
            </a:tbl>
          </a:graphicData>
        </a:graphic>
      </p:graphicFrame>
      <p:graphicFrame>
        <p:nvGraphicFramePr>
          <p:cNvPr id="29" name="Table 28"/>
          <p:cNvGraphicFramePr>
            <a:graphicFrameLocks noGrp="1"/>
          </p:cNvGraphicFramePr>
          <p:nvPr/>
        </p:nvGraphicFramePr>
        <p:xfrm>
          <a:off x="2888398" y="1928802"/>
          <a:ext cx="2880000" cy="365760"/>
        </p:xfrm>
        <a:graphic>
          <a:graphicData uri="http://schemas.openxmlformats.org/drawingml/2006/table">
            <a:tbl>
              <a:tblPr firstRow="1" bandRow="1">
                <a:tableStyleId>{5C22544A-7EE6-4342-B048-85BDC9FD1C3A}</a:tableStyleId>
              </a:tblPr>
              <a:tblGrid>
                <a:gridCol w="360000"/>
                <a:gridCol w="360000"/>
                <a:gridCol w="360000"/>
                <a:gridCol w="360000"/>
                <a:gridCol w="360000"/>
                <a:gridCol w="360000"/>
                <a:gridCol w="360000"/>
                <a:gridCol w="360000"/>
              </a:tblGrid>
              <a:tr h="360000">
                <a:tc>
                  <a:txBody>
                    <a:bodyPr/>
                    <a:lstStyle/>
                    <a:p>
                      <a:endParaRPr lang="vi-VN" dirty="0"/>
                    </a:p>
                  </a:txBody>
                  <a:tcPr/>
                </a:tc>
                <a:tc>
                  <a:txBody>
                    <a:bodyPr/>
                    <a:lstStyle/>
                    <a:p>
                      <a:endParaRPr lang="vi-VN" dirty="0"/>
                    </a:p>
                  </a:txBody>
                  <a:tcPr/>
                </a:tc>
                <a:tc>
                  <a:txBody>
                    <a:bodyPr/>
                    <a:lstStyle/>
                    <a:p>
                      <a:endParaRPr lang="vi-VN" dirty="0"/>
                    </a:p>
                  </a:txBody>
                  <a:tcPr/>
                </a:tc>
                <a:tc>
                  <a:txBody>
                    <a:bodyPr/>
                    <a:lstStyle/>
                    <a:p>
                      <a:endParaRPr lang="vi-VN" dirty="0"/>
                    </a:p>
                  </a:txBody>
                  <a:tcPr/>
                </a:tc>
                <a:tc>
                  <a:txBody>
                    <a:bodyPr/>
                    <a:lstStyle/>
                    <a:p>
                      <a:endParaRPr lang="vi-VN" dirty="0"/>
                    </a:p>
                  </a:txBody>
                  <a:tcPr>
                    <a:solidFill>
                      <a:schemeClr val="accent2"/>
                    </a:solidFill>
                  </a:tcPr>
                </a:tc>
                <a:tc>
                  <a:txBody>
                    <a:bodyPr/>
                    <a:lstStyle/>
                    <a:p>
                      <a:endParaRPr lang="vi-VN" dirty="0"/>
                    </a:p>
                  </a:txBody>
                  <a:tcPr/>
                </a:tc>
                <a:tc>
                  <a:txBody>
                    <a:bodyPr/>
                    <a:lstStyle/>
                    <a:p>
                      <a:endParaRPr lang="vi-VN" dirty="0"/>
                    </a:p>
                  </a:txBody>
                  <a:tcPr/>
                </a:tc>
                <a:tc>
                  <a:txBody>
                    <a:bodyPr/>
                    <a:lstStyle/>
                    <a:p>
                      <a:endParaRPr lang="vi-VN" dirty="0"/>
                    </a:p>
                  </a:txBody>
                  <a:tcPr/>
                </a:tc>
              </a:tr>
            </a:tbl>
          </a:graphicData>
        </a:graphic>
      </p:graphicFrame>
      <p:graphicFrame>
        <p:nvGraphicFramePr>
          <p:cNvPr id="30" name="Table 29"/>
          <p:cNvGraphicFramePr>
            <a:graphicFrameLocks noGrp="1"/>
          </p:cNvGraphicFramePr>
          <p:nvPr/>
        </p:nvGraphicFramePr>
        <p:xfrm>
          <a:off x="1071538" y="2991802"/>
          <a:ext cx="3960000" cy="365760"/>
        </p:xfrm>
        <a:graphic>
          <a:graphicData uri="http://schemas.openxmlformats.org/drawingml/2006/table">
            <a:tbl>
              <a:tblPr firstRow="1" bandRow="1">
                <a:tableStyleId>{5C22544A-7EE6-4342-B048-85BDC9FD1C3A}</a:tableStyleId>
              </a:tblPr>
              <a:tblGrid>
                <a:gridCol w="360000"/>
                <a:gridCol w="360000"/>
                <a:gridCol w="360000"/>
                <a:gridCol w="360000"/>
                <a:gridCol w="360000"/>
                <a:gridCol w="360000"/>
                <a:gridCol w="360000"/>
                <a:gridCol w="360000"/>
                <a:gridCol w="360000"/>
                <a:gridCol w="360000"/>
                <a:gridCol w="360000"/>
              </a:tblGrid>
              <a:tr h="360000">
                <a:tc>
                  <a:txBody>
                    <a:bodyPr/>
                    <a:lstStyle/>
                    <a:p>
                      <a:endParaRPr lang="vi-VN" dirty="0"/>
                    </a:p>
                  </a:txBody>
                  <a:tcPr/>
                </a:tc>
                <a:tc>
                  <a:txBody>
                    <a:bodyPr/>
                    <a:lstStyle/>
                    <a:p>
                      <a:endParaRPr lang="vi-VN" dirty="0"/>
                    </a:p>
                  </a:txBody>
                  <a:tcPr/>
                </a:tc>
                <a:tc>
                  <a:txBody>
                    <a:bodyPr/>
                    <a:lstStyle/>
                    <a:p>
                      <a:endParaRPr lang="vi-VN" dirty="0"/>
                    </a:p>
                  </a:txBody>
                  <a:tcPr/>
                </a:tc>
                <a:tc>
                  <a:txBody>
                    <a:bodyPr/>
                    <a:lstStyle/>
                    <a:p>
                      <a:endParaRPr lang="vi-VN" dirty="0"/>
                    </a:p>
                  </a:txBody>
                  <a:tcPr/>
                </a:tc>
                <a:tc>
                  <a:txBody>
                    <a:bodyPr/>
                    <a:lstStyle/>
                    <a:p>
                      <a:endParaRPr lang="vi-VN" dirty="0"/>
                    </a:p>
                  </a:txBody>
                  <a:tcPr/>
                </a:tc>
                <a:tc>
                  <a:txBody>
                    <a:bodyPr/>
                    <a:lstStyle/>
                    <a:p>
                      <a:endParaRPr lang="vi-VN" dirty="0"/>
                    </a:p>
                  </a:txBody>
                  <a:tcPr/>
                </a:tc>
                <a:tc>
                  <a:txBody>
                    <a:bodyPr/>
                    <a:lstStyle/>
                    <a:p>
                      <a:endParaRPr lang="vi-VN" dirty="0"/>
                    </a:p>
                  </a:txBody>
                  <a:tcPr/>
                </a:tc>
                <a:tc>
                  <a:txBody>
                    <a:bodyPr/>
                    <a:lstStyle/>
                    <a:p>
                      <a:endParaRPr lang="vi-VN" dirty="0"/>
                    </a:p>
                  </a:txBody>
                  <a:tcPr/>
                </a:tc>
                <a:tc>
                  <a:txBody>
                    <a:bodyPr/>
                    <a:lstStyle/>
                    <a:p>
                      <a:endParaRPr lang="vi-VN" dirty="0"/>
                    </a:p>
                  </a:txBody>
                  <a:tcPr/>
                </a:tc>
                <a:tc>
                  <a:txBody>
                    <a:bodyPr/>
                    <a:lstStyle/>
                    <a:p>
                      <a:endParaRPr lang="vi-VN" dirty="0"/>
                    </a:p>
                  </a:txBody>
                  <a:tcPr>
                    <a:solidFill>
                      <a:schemeClr val="accent2"/>
                    </a:solidFill>
                  </a:tcPr>
                </a:tc>
                <a:tc>
                  <a:txBody>
                    <a:bodyPr/>
                    <a:lstStyle/>
                    <a:p>
                      <a:endParaRPr lang="vi-VN" dirty="0"/>
                    </a:p>
                  </a:txBody>
                  <a:tcPr/>
                </a:tc>
              </a:tr>
            </a:tbl>
          </a:graphicData>
        </a:graphic>
      </p:graphicFrame>
      <p:graphicFrame>
        <p:nvGraphicFramePr>
          <p:cNvPr id="31" name="Table 30"/>
          <p:cNvGraphicFramePr>
            <a:graphicFrameLocks noGrp="1"/>
          </p:cNvGraphicFramePr>
          <p:nvPr/>
        </p:nvGraphicFramePr>
        <p:xfrm>
          <a:off x="3602778" y="2643182"/>
          <a:ext cx="3240000" cy="365760"/>
        </p:xfrm>
        <a:graphic>
          <a:graphicData uri="http://schemas.openxmlformats.org/drawingml/2006/table">
            <a:tbl>
              <a:tblPr firstRow="1" bandRow="1">
                <a:tableStyleId>{5C22544A-7EE6-4342-B048-85BDC9FD1C3A}</a:tableStyleId>
              </a:tblPr>
              <a:tblGrid>
                <a:gridCol w="360000"/>
                <a:gridCol w="360000"/>
                <a:gridCol w="360000"/>
                <a:gridCol w="360000"/>
                <a:gridCol w="360000"/>
                <a:gridCol w="360000"/>
                <a:gridCol w="360000"/>
                <a:gridCol w="360000"/>
                <a:gridCol w="360000"/>
              </a:tblGrid>
              <a:tr h="360000">
                <a:tc>
                  <a:txBody>
                    <a:bodyPr/>
                    <a:lstStyle/>
                    <a:p>
                      <a:endParaRPr lang="vi-VN" dirty="0"/>
                    </a:p>
                  </a:txBody>
                  <a:tcPr/>
                </a:tc>
                <a:tc>
                  <a:txBody>
                    <a:bodyPr/>
                    <a:lstStyle/>
                    <a:p>
                      <a:endParaRPr lang="vi-VN" dirty="0"/>
                    </a:p>
                  </a:txBody>
                  <a:tcPr/>
                </a:tc>
                <a:tc>
                  <a:txBody>
                    <a:bodyPr/>
                    <a:lstStyle/>
                    <a:p>
                      <a:endParaRPr lang="vi-VN" dirty="0"/>
                    </a:p>
                  </a:txBody>
                  <a:tcPr>
                    <a:solidFill>
                      <a:schemeClr val="accent2"/>
                    </a:solidFill>
                  </a:tcPr>
                </a:tc>
                <a:tc>
                  <a:txBody>
                    <a:bodyPr/>
                    <a:lstStyle/>
                    <a:p>
                      <a:endParaRPr lang="vi-VN" dirty="0"/>
                    </a:p>
                  </a:txBody>
                  <a:tcPr/>
                </a:tc>
                <a:tc>
                  <a:txBody>
                    <a:bodyPr/>
                    <a:lstStyle/>
                    <a:p>
                      <a:endParaRPr lang="vi-VN" dirty="0"/>
                    </a:p>
                  </a:txBody>
                  <a:tcPr/>
                </a:tc>
                <a:tc>
                  <a:txBody>
                    <a:bodyPr/>
                    <a:lstStyle/>
                    <a:p>
                      <a:endParaRPr lang="vi-VN" dirty="0"/>
                    </a:p>
                  </a:txBody>
                  <a:tcPr/>
                </a:tc>
                <a:tc>
                  <a:txBody>
                    <a:bodyPr/>
                    <a:lstStyle/>
                    <a:p>
                      <a:endParaRPr lang="vi-VN" dirty="0"/>
                    </a:p>
                  </a:txBody>
                  <a:tcPr/>
                </a:tc>
                <a:tc>
                  <a:txBody>
                    <a:bodyPr/>
                    <a:lstStyle/>
                    <a:p>
                      <a:endParaRPr lang="vi-VN" dirty="0"/>
                    </a:p>
                  </a:txBody>
                  <a:tcPr/>
                </a:tc>
                <a:tc>
                  <a:txBody>
                    <a:bodyPr/>
                    <a:lstStyle/>
                    <a:p>
                      <a:endParaRPr lang="vi-VN" dirty="0"/>
                    </a:p>
                  </a:txBody>
                  <a:tcPr/>
                </a:tc>
              </a:tr>
            </a:tbl>
          </a:graphicData>
        </a:graphic>
      </p:graphicFrame>
      <p:graphicFrame>
        <p:nvGraphicFramePr>
          <p:cNvPr id="32" name="Table 31"/>
          <p:cNvGraphicFramePr>
            <a:graphicFrameLocks noGrp="1"/>
          </p:cNvGraphicFramePr>
          <p:nvPr/>
        </p:nvGraphicFramePr>
        <p:xfrm>
          <a:off x="2505918" y="3357562"/>
          <a:ext cx="3240000" cy="365760"/>
        </p:xfrm>
        <a:graphic>
          <a:graphicData uri="http://schemas.openxmlformats.org/drawingml/2006/table">
            <a:tbl>
              <a:tblPr firstRow="1" bandRow="1">
                <a:tableStyleId>{5C22544A-7EE6-4342-B048-85BDC9FD1C3A}</a:tableStyleId>
              </a:tblPr>
              <a:tblGrid>
                <a:gridCol w="360000"/>
                <a:gridCol w="360000"/>
                <a:gridCol w="360000"/>
                <a:gridCol w="360000"/>
                <a:gridCol w="360000"/>
                <a:gridCol w="360000"/>
                <a:gridCol w="360000"/>
                <a:gridCol w="360000"/>
                <a:gridCol w="360000"/>
              </a:tblGrid>
              <a:tr h="360000">
                <a:tc>
                  <a:txBody>
                    <a:bodyPr/>
                    <a:lstStyle/>
                    <a:p>
                      <a:endParaRPr lang="vi-VN" dirty="0"/>
                    </a:p>
                  </a:txBody>
                  <a:tcPr/>
                </a:tc>
                <a:tc>
                  <a:txBody>
                    <a:bodyPr/>
                    <a:lstStyle/>
                    <a:p>
                      <a:endParaRPr lang="vi-VN" dirty="0"/>
                    </a:p>
                  </a:txBody>
                  <a:tcPr/>
                </a:tc>
                <a:tc>
                  <a:txBody>
                    <a:bodyPr/>
                    <a:lstStyle/>
                    <a:p>
                      <a:endParaRPr lang="vi-VN" dirty="0"/>
                    </a:p>
                  </a:txBody>
                  <a:tcPr/>
                </a:tc>
                <a:tc>
                  <a:txBody>
                    <a:bodyPr/>
                    <a:lstStyle/>
                    <a:p>
                      <a:endParaRPr lang="vi-VN" dirty="0"/>
                    </a:p>
                  </a:txBody>
                  <a:tcPr/>
                </a:tc>
                <a:tc>
                  <a:txBody>
                    <a:bodyPr/>
                    <a:lstStyle/>
                    <a:p>
                      <a:endParaRPr lang="vi-VN" dirty="0"/>
                    </a:p>
                  </a:txBody>
                  <a:tcPr/>
                </a:tc>
                <a:tc>
                  <a:txBody>
                    <a:bodyPr/>
                    <a:lstStyle/>
                    <a:p>
                      <a:endParaRPr lang="vi-VN" dirty="0"/>
                    </a:p>
                  </a:txBody>
                  <a:tcPr>
                    <a:solidFill>
                      <a:schemeClr val="accent2"/>
                    </a:solidFill>
                  </a:tcPr>
                </a:tc>
                <a:tc>
                  <a:txBody>
                    <a:bodyPr/>
                    <a:lstStyle/>
                    <a:p>
                      <a:endParaRPr lang="vi-VN" dirty="0"/>
                    </a:p>
                  </a:txBody>
                  <a:tcPr/>
                </a:tc>
                <a:tc>
                  <a:txBody>
                    <a:bodyPr/>
                    <a:lstStyle/>
                    <a:p>
                      <a:endParaRPr lang="vi-VN" dirty="0"/>
                    </a:p>
                  </a:txBody>
                  <a:tcPr/>
                </a:tc>
                <a:tc>
                  <a:txBody>
                    <a:bodyPr/>
                    <a:lstStyle/>
                    <a:p>
                      <a:endParaRPr lang="vi-VN" dirty="0"/>
                    </a:p>
                  </a:txBody>
                  <a:tcPr/>
                </a:tc>
              </a:tr>
            </a:tbl>
          </a:graphicData>
        </a:graphic>
      </p:graphicFrame>
      <p:graphicFrame>
        <p:nvGraphicFramePr>
          <p:cNvPr id="33" name="Table 32"/>
          <p:cNvGraphicFramePr>
            <a:graphicFrameLocks noGrp="1"/>
          </p:cNvGraphicFramePr>
          <p:nvPr/>
        </p:nvGraphicFramePr>
        <p:xfrm>
          <a:off x="3602778" y="1571612"/>
          <a:ext cx="1800000" cy="365760"/>
        </p:xfrm>
        <a:graphic>
          <a:graphicData uri="http://schemas.openxmlformats.org/drawingml/2006/table">
            <a:tbl>
              <a:tblPr firstRow="1" bandRow="1">
                <a:tableStyleId>{5C22544A-7EE6-4342-B048-85BDC9FD1C3A}</a:tableStyleId>
              </a:tblPr>
              <a:tblGrid>
                <a:gridCol w="360000"/>
                <a:gridCol w="360000"/>
                <a:gridCol w="360000"/>
                <a:gridCol w="360000"/>
                <a:gridCol w="360000"/>
              </a:tblGrid>
              <a:tr h="360000">
                <a:tc>
                  <a:txBody>
                    <a:bodyPr/>
                    <a:lstStyle/>
                    <a:p>
                      <a:endParaRPr lang="vi-VN" dirty="0"/>
                    </a:p>
                  </a:txBody>
                  <a:tcPr/>
                </a:tc>
                <a:tc>
                  <a:txBody>
                    <a:bodyPr/>
                    <a:lstStyle/>
                    <a:p>
                      <a:endParaRPr lang="vi-VN" dirty="0"/>
                    </a:p>
                  </a:txBody>
                  <a:tcPr/>
                </a:tc>
                <a:tc>
                  <a:txBody>
                    <a:bodyPr/>
                    <a:lstStyle/>
                    <a:p>
                      <a:endParaRPr lang="vi-VN" dirty="0"/>
                    </a:p>
                  </a:txBody>
                  <a:tcPr>
                    <a:solidFill>
                      <a:schemeClr val="accent2"/>
                    </a:solidFill>
                  </a:tcPr>
                </a:tc>
                <a:tc>
                  <a:txBody>
                    <a:bodyPr/>
                    <a:lstStyle/>
                    <a:p>
                      <a:endParaRPr lang="vi-VN" dirty="0"/>
                    </a:p>
                  </a:txBody>
                  <a:tcPr/>
                </a:tc>
                <a:tc>
                  <a:txBody>
                    <a:bodyPr/>
                    <a:lstStyle/>
                    <a:p>
                      <a:endParaRPr lang="vi-VN" dirty="0"/>
                    </a:p>
                  </a:txBody>
                  <a:tcPr/>
                </a:tc>
              </a:tr>
            </a:tbl>
          </a:graphicData>
        </a:graphic>
      </p:graphicFrame>
      <p:sp>
        <p:nvSpPr>
          <p:cNvPr id="34" name="Rectangle 33"/>
          <p:cNvSpPr/>
          <p:nvPr/>
        </p:nvSpPr>
        <p:spPr>
          <a:xfrm>
            <a:off x="1214415" y="285728"/>
            <a:ext cx="5715040" cy="400110"/>
          </a:xfrm>
          <a:prstGeom prst="rect">
            <a:avLst/>
          </a:prstGeom>
          <a:noFill/>
        </p:spPr>
        <p:txBody>
          <a:bodyPr wrap="square" lIns="91440" tIns="45720" rIns="91440" bIns="45720">
            <a:spAutoFit/>
          </a:bodyPr>
          <a:lstStyle/>
          <a:p>
            <a:pPr algn="ctr"/>
            <a:r>
              <a:rPr lang="en-US" sz="20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TRÒ CHƠI Ô CHỮ</a:t>
            </a:r>
            <a:endParaRPr lang="en-US" sz="2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35" name="Right Arrow 34"/>
          <p:cNvSpPr/>
          <p:nvPr/>
        </p:nvSpPr>
        <p:spPr>
          <a:xfrm>
            <a:off x="7072330" y="6000768"/>
            <a:ext cx="1071570" cy="642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2" action="ppaction://hlinksldjump"/>
              </a:rPr>
              <a:t>NEXT</a:t>
            </a:r>
            <a:endParaRPr lang="vi-V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34" presetClass="emph" presetSubtype="0" repeatCount="indefinite" fill="hold" nodeType="withEffect">
                                  <p:stCondLst>
                                    <p:cond delay="0"/>
                                  </p:stCondLst>
                                  <p:iterate type="lt">
                                    <p:tmPct val="10000"/>
                                  </p:iterate>
                                  <p:childTnLst>
                                    <p:animMotion origin="layout" path="M 0.0 0.0 L 0.0 -0.07213" pathEditMode="relative" ptsTypes="">
                                      <p:cBhvr>
                                        <p:cTn id="32" dur="1000" accel="50000" decel="50000" autoRev="1" fill="hold">
                                          <p:stCondLst>
                                            <p:cond delay="0"/>
                                          </p:stCondLst>
                                        </p:cTn>
                                        <p:tgtEl>
                                          <p:spTgt spid="34">
                                            <p:txEl>
                                              <p:pRg st="0" end="0"/>
                                            </p:txEl>
                                          </p:spTgt>
                                        </p:tgtEl>
                                        <p:attrNameLst>
                                          <p:attrName>ppt_x</p:attrName>
                                          <p:attrName>ppt_y</p:attrName>
                                        </p:attrNameLst>
                                      </p:cBhvr>
                                    </p:animMotion>
                                    <p:animRot by="1500000">
                                      <p:cBhvr>
                                        <p:cTn id="33" dur="500" fill="hold">
                                          <p:stCondLst>
                                            <p:cond delay="0"/>
                                          </p:stCondLst>
                                        </p:cTn>
                                        <p:tgtEl>
                                          <p:spTgt spid="34">
                                            <p:txEl>
                                              <p:pRg st="0" end="0"/>
                                            </p:txEl>
                                          </p:spTgt>
                                        </p:tgtEl>
                                        <p:attrNameLst>
                                          <p:attrName>r</p:attrName>
                                        </p:attrNameLst>
                                      </p:cBhvr>
                                    </p:animRot>
                                    <p:animRot by="-1500000">
                                      <p:cBhvr>
                                        <p:cTn id="34" dur="500" fill="hold">
                                          <p:stCondLst>
                                            <p:cond delay="500"/>
                                          </p:stCondLst>
                                        </p:cTn>
                                        <p:tgtEl>
                                          <p:spTgt spid="34">
                                            <p:txEl>
                                              <p:pRg st="0" end="0"/>
                                            </p:txEl>
                                          </p:spTgt>
                                        </p:tgtEl>
                                        <p:attrNameLst>
                                          <p:attrName>r</p:attrName>
                                        </p:attrNameLst>
                                      </p:cBhvr>
                                    </p:animRot>
                                    <p:animRot by="-1500000">
                                      <p:cBhvr>
                                        <p:cTn id="35" dur="500" fill="hold">
                                          <p:stCondLst>
                                            <p:cond delay="1000"/>
                                          </p:stCondLst>
                                        </p:cTn>
                                        <p:tgtEl>
                                          <p:spTgt spid="34">
                                            <p:txEl>
                                              <p:pRg st="0" end="0"/>
                                            </p:txEl>
                                          </p:spTgt>
                                        </p:tgtEl>
                                        <p:attrNameLst>
                                          <p:attrName>r</p:attrName>
                                        </p:attrNameLst>
                                      </p:cBhvr>
                                    </p:animRot>
                                    <p:animRot by="1500000">
                                      <p:cBhvr>
                                        <p:cTn id="36" dur="500" fill="hold">
                                          <p:stCondLst>
                                            <p:cond delay="1500"/>
                                          </p:stCondLst>
                                        </p:cTn>
                                        <p:tgtEl>
                                          <p:spTgt spid="34">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7" restart="whenNotActive" fill="hold" evtFilter="cancelBubble" nodeType="interactiveSeq">
                <p:stCondLst>
                  <p:cond evt="onClick" delay="0">
                    <p:tgtEl>
                      <p:spTgt spid="10"/>
                    </p:tgtEl>
                  </p:cond>
                </p:stCondLst>
                <p:endSync evt="end" delay="0">
                  <p:rtn val="all"/>
                </p:endSync>
                <p:childTnLst>
                  <p:par>
                    <p:cTn id="38" fill="hold">
                      <p:stCondLst>
                        <p:cond delay="0"/>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10"/>
                  </p:tgtEl>
                </p:cond>
              </p:nextCondLst>
            </p:seq>
            <p:seq concurrent="1" nextAc="seek">
              <p:cTn id="42" restart="whenNotActive" fill="hold" evtFilter="cancelBubble" nodeType="interactiveSeq">
                <p:stCondLst>
                  <p:cond evt="onClick" delay="0">
                    <p:tgtEl>
                      <p:spTgt spid="18"/>
                    </p:tgtEl>
                  </p:cond>
                </p:stCondLst>
                <p:endSync evt="end" delay="0">
                  <p:rtn val="all"/>
                </p:endSync>
                <p:childTnLst>
                  <p:par>
                    <p:cTn id="43" fill="hold">
                      <p:stCondLst>
                        <p:cond delay="0"/>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18"/>
                                        </p:tgtEl>
                                      </p:cBhvr>
                                    </p:animEffect>
                                    <p:set>
                                      <p:cBhvr>
                                        <p:cTn id="47"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48" restart="whenNotActive" fill="hold" evtFilter="cancelBubble" nodeType="interactiveSeq">
                <p:stCondLst>
                  <p:cond evt="onClick" delay="0">
                    <p:tgtEl>
                      <p:spTgt spid="19"/>
                    </p:tgtEl>
                  </p:cond>
                </p:stCondLst>
                <p:endSync evt="end" delay="0">
                  <p:rtn val="all"/>
                </p:endSync>
                <p:childTnLst>
                  <p:par>
                    <p:cTn id="49" fill="hold">
                      <p:stCondLst>
                        <p:cond delay="0"/>
                      </p:stCondLst>
                      <p:childTnLst>
                        <p:par>
                          <p:cTn id="50" fill="hold">
                            <p:stCondLst>
                              <p:cond delay="0"/>
                            </p:stCondLst>
                            <p:childTnLst>
                              <p:par>
                                <p:cTn id="51" presetID="3" presetClass="exit" presetSubtype="10" fill="hold" grpId="1" nodeType="clickEffect">
                                  <p:stCondLst>
                                    <p:cond delay="0"/>
                                  </p:stCondLst>
                                  <p:childTnLst>
                                    <p:animEffect transition="out" filter="blinds(horizontal)">
                                      <p:cBhvr>
                                        <p:cTn id="52" dur="500"/>
                                        <p:tgtEl>
                                          <p:spTgt spid="19"/>
                                        </p:tgtEl>
                                      </p:cBhvr>
                                    </p:animEffect>
                                    <p:set>
                                      <p:cBhvr>
                                        <p:cTn id="53" dur="1" fill="hold">
                                          <p:stCondLst>
                                            <p:cond delay="499"/>
                                          </p:stCondLst>
                                        </p:cTn>
                                        <p:tgtEl>
                                          <p:spTgt spid="19"/>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3" presetClass="exit" presetSubtype="10" fill="hold" grpId="3" nodeType="clickEffect">
                                  <p:stCondLst>
                                    <p:cond delay="0"/>
                                  </p:stCondLst>
                                  <p:childTnLst>
                                    <p:animEffect transition="out" filter="blinds(horizontal)">
                                      <p:cBhvr>
                                        <p:cTn id="57" dur="500"/>
                                        <p:tgtEl>
                                          <p:spTgt spid="19"/>
                                        </p:tgtEl>
                                      </p:cBhvr>
                                    </p:animEffect>
                                    <p:set>
                                      <p:cBhvr>
                                        <p:cTn id="58" dur="1" fill="hold">
                                          <p:stCondLst>
                                            <p:cond delay="499"/>
                                          </p:stCondLst>
                                        </p:cTn>
                                        <p:tgtEl>
                                          <p:spTgt spid="1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 presetClass="exit" presetSubtype="10" fill="hold" grpId="3" nodeType="clickEffect">
                                  <p:stCondLst>
                                    <p:cond delay="0"/>
                                  </p:stCondLst>
                                  <p:childTnLst>
                                    <p:animEffect transition="out" filter="blinds(horizontal)">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3" presetClass="exit" presetSubtype="10" fill="hold" grpId="3" nodeType="clickEffect">
                                  <p:stCondLst>
                                    <p:cond delay="0"/>
                                  </p:stCondLst>
                                  <p:childTnLst>
                                    <p:animEffect transition="out" filter="blinds(horizontal)">
                                      <p:cBhvr>
                                        <p:cTn id="67" dur="500"/>
                                        <p:tgtEl>
                                          <p:spTgt spid="22"/>
                                        </p:tgtEl>
                                      </p:cBhvr>
                                    </p:animEffect>
                                    <p:set>
                                      <p:cBhvr>
                                        <p:cTn id="68"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69" restart="whenNotActive" fill="hold" evtFilter="cancelBubble" nodeType="interactiveSeq">
                <p:stCondLst>
                  <p:cond evt="onClick" delay="0">
                    <p:tgtEl>
                      <p:spTgt spid="11"/>
                    </p:tgtEl>
                  </p:cond>
                </p:stCondLst>
                <p:endSync evt="end" delay="0">
                  <p:rtn val="all"/>
                </p:endSync>
                <p:childTnLst>
                  <p:par>
                    <p:cTn id="70" fill="hold">
                      <p:stCondLst>
                        <p:cond delay="0"/>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9"/>
                                        </p:tgtEl>
                                        <p:attrNameLst>
                                          <p:attrName>style.visibility</p:attrName>
                                        </p:attrNameLst>
                                      </p:cBhvr>
                                      <p:to>
                                        <p:strVal val="visible"/>
                                      </p:to>
                                    </p:set>
                                  </p:childTnLst>
                                </p:cTn>
                              </p:par>
                            </p:childTnLst>
                          </p:cTn>
                        </p:par>
                      </p:childTnLst>
                    </p:cTn>
                  </p:par>
                </p:childTnLst>
              </p:cTn>
              <p:nextCondLst>
                <p:cond evt="onClick" delay="0">
                  <p:tgtEl>
                    <p:spTgt spid="11"/>
                  </p:tgtEl>
                </p:cond>
              </p:nextCondLst>
            </p:seq>
            <p:seq concurrent="1" nextAc="seek">
              <p:cTn id="74" restart="whenNotActive" fill="hold" evtFilter="cancelBubble" nodeType="interactiveSeq">
                <p:stCondLst>
                  <p:cond evt="onClick" delay="0">
                    <p:tgtEl>
                      <p:spTgt spid="20"/>
                    </p:tgtEl>
                  </p:cond>
                </p:stCondLst>
                <p:endSync evt="end" delay="0">
                  <p:rtn val="all"/>
                </p:endSync>
                <p:childTnLst>
                  <p:par>
                    <p:cTn id="75" fill="hold">
                      <p:stCondLst>
                        <p:cond delay="0"/>
                      </p:stCondLst>
                      <p:childTnLst>
                        <p:par>
                          <p:cTn id="76" fill="hold">
                            <p:stCondLst>
                              <p:cond delay="0"/>
                            </p:stCondLst>
                            <p:childTnLst>
                              <p:par>
                                <p:cTn id="77" presetID="3" presetClass="exit" presetSubtype="10" fill="hold" grpId="1" nodeType="clickEffect">
                                  <p:stCondLst>
                                    <p:cond delay="0"/>
                                  </p:stCondLst>
                                  <p:childTnLst>
                                    <p:animEffect transition="out" filter="blinds(horizontal)">
                                      <p:cBhvr>
                                        <p:cTn id="78" dur="500"/>
                                        <p:tgtEl>
                                          <p:spTgt spid="20"/>
                                        </p:tgtEl>
                                      </p:cBhvr>
                                    </p:animEffect>
                                    <p:set>
                                      <p:cBhvr>
                                        <p:cTn id="79" dur="1" fill="hold">
                                          <p:stCondLst>
                                            <p:cond delay="499"/>
                                          </p:stCondLst>
                                        </p:cTn>
                                        <p:tgtEl>
                                          <p:spTgt spid="20"/>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3" presetClass="exit" presetSubtype="10" fill="hold" grpId="3" nodeType="clickEffect">
                                  <p:stCondLst>
                                    <p:cond delay="0"/>
                                  </p:stCondLst>
                                  <p:childTnLst>
                                    <p:animEffect transition="out" filter="blinds(horizontal)">
                                      <p:cBhvr>
                                        <p:cTn id="83" dur="500"/>
                                        <p:tgtEl>
                                          <p:spTgt spid="20"/>
                                        </p:tgtEl>
                                      </p:cBhvr>
                                    </p:animEffect>
                                    <p:set>
                                      <p:cBhvr>
                                        <p:cTn id="84"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85" restart="whenNotActive" fill="hold" evtFilter="cancelBubble" nodeType="interactiveSeq">
                <p:stCondLst>
                  <p:cond evt="onClick" delay="0">
                    <p:tgtEl>
                      <p:spTgt spid="12"/>
                    </p:tgtEl>
                  </p:cond>
                </p:stCondLst>
                <p:endSync evt="end" delay="0">
                  <p:rtn val="all"/>
                </p:endSync>
                <p:childTnLst>
                  <p:par>
                    <p:cTn id="86" fill="hold">
                      <p:stCondLst>
                        <p:cond delay="0"/>
                      </p:stCondLst>
                      <p:childTnLst>
                        <p:par>
                          <p:cTn id="87" fill="hold">
                            <p:stCondLst>
                              <p:cond delay="0"/>
                            </p:stCondLst>
                            <p:childTnLst>
                              <p:par>
                                <p:cTn id="88" presetID="1" presetClass="entr" presetSubtype="0" fill="hold" grpId="2" nodeType="clickEffect">
                                  <p:stCondLst>
                                    <p:cond delay="0"/>
                                  </p:stCondLst>
                                  <p:childTnLst>
                                    <p:set>
                                      <p:cBhvr>
                                        <p:cTn id="89" dur="1" fill="hold">
                                          <p:stCondLst>
                                            <p:cond delay="0"/>
                                          </p:stCondLst>
                                        </p:cTn>
                                        <p:tgtEl>
                                          <p:spTgt spid="20"/>
                                        </p:tgtEl>
                                        <p:attrNameLst>
                                          <p:attrName>style.visibility</p:attrName>
                                        </p:attrNameLst>
                                      </p:cBhvr>
                                      <p:to>
                                        <p:strVal val="visible"/>
                                      </p:to>
                                    </p:set>
                                  </p:childTnLst>
                                </p:cTn>
                              </p:par>
                            </p:childTnLst>
                          </p:cTn>
                        </p:par>
                      </p:childTnLst>
                    </p:cTn>
                  </p:par>
                </p:childTnLst>
              </p:cTn>
              <p:nextCondLst>
                <p:cond evt="onClick" delay="0">
                  <p:tgtEl>
                    <p:spTgt spid="12"/>
                  </p:tgtEl>
                </p:cond>
              </p:nextCondLst>
            </p:seq>
            <p:seq concurrent="1" nextAc="seek">
              <p:cTn id="90" restart="whenNotActive" fill="hold" evtFilter="cancelBubble" nodeType="interactiveSeq">
                <p:stCondLst>
                  <p:cond evt="onClick" delay="0">
                    <p:tgtEl>
                      <p:spTgt spid="21"/>
                    </p:tgtEl>
                  </p:cond>
                </p:stCondLst>
                <p:endSync evt="end" delay="0">
                  <p:rtn val="all"/>
                </p:endSync>
                <p:childTnLst>
                  <p:par>
                    <p:cTn id="91" fill="hold">
                      <p:stCondLst>
                        <p:cond delay="0"/>
                      </p:stCondLst>
                      <p:childTnLst>
                        <p:par>
                          <p:cTn id="92" fill="hold">
                            <p:stCondLst>
                              <p:cond delay="0"/>
                            </p:stCondLst>
                            <p:childTnLst>
                              <p:par>
                                <p:cTn id="93" presetID="3" presetClass="exit" presetSubtype="10" fill="hold" grpId="1" nodeType="clickEffect">
                                  <p:stCondLst>
                                    <p:cond delay="0"/>
                                  </p:stCondLst>
                                  <p:childTnLst>
                                    <p:animEffect transition="out" filter="blinds(horizontal)">
                                      <p:cBhvr>
                                        <p:cTn id="94" dur="500"/>
                                        <p:tgtEl>
                                          <p:spTgt spid="21"/>
                                        </p:tgtEl>
                                      </p:cBhvr>
                                    </p:animEffect>
                                    <p:set>
                                      <p:cBhvr>
                                        <p:cTn id="95"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96" restart="whenNotActive" fill="hold" evtFilter="cancelBubble" nodeType="interactiveSeq">
                <p:stCondLst>
                  <p:cond evt="onClick" delay="0">
                    <p:tgtEl>
                      <p:spTgt spid="13"/>
                    </p:tgtEl>
                  </p:cond>
                </p:stCondLst>
                <p:endSync evt="end" delay="0">
                  <p:rtn val="all"/>
                </p:endSync>
                <p:childTnLst>
                  <p:par>
                    <p:cTn id="97" fill="hold">
                      <p:stCondLst>
                        <p:cond delay="0"/>
                      </p:stCondLst>
                      <p:childTnLst>
                        <p:par>
                          <p:cTn id="98" fill="hold">
                            <p:stCondLst>
                              <p:cond delay="0"/>
                            </p:stCondLst>
                            <p:childTnLst>
                              <p:par>
                                <p:cTn id="99" presetID="1" presetClass="entr" presetSubtype="0" fill="hold" grpId="2" nodeType="clickEffect">
                                  <p:stCondLst>
                                    <p:cond delay="0"/>
                                  </p:stCondLst>
                                  <p:childTnLst>
                                    <p:set>
                                      <p:cBhvr>
                                        <p:cTn id="100" dur="1" fill="hold">
                                          <p:stCondLst>
                                            <p:cond delay="0"/>
                                          </p:stCondLst>
                                        </p:cTn>
                                        <p:tgtEl>
                                          <p:spTgt spid="21"/>
                                        </p:tgtEl>
                                        <p:attrNameLst>
                                          <p:attrName>style.visibility</p:attrName>
                                        </p:attrNameLst>
                                      </p:cBhvr>
                                      <p:to>
                                        <p:strVal val="visible"/>
                                      </p:to>
                                    </p:set>
                                  </p:childTnLst>
                                </p:cTn>
                              </p:par>
                            </p:childTnLst>
                          </p:cTn>
                        </p:par>
                      </p:childTnLst>
                    </p:cTn>
                  </p:par>
                </p:childTnLst>
              </p:cTn>
              <p:nextCondLst>
                <p:cond evt="onClick" delay="0">
                  <p:tgtEl>
                    <p:spTgt spid="13"/>
                  </p:tgtEl>
                </p:cond>
              </p:nextCondLst>
            </p:seq>
            <p:seq concurrent="1" nextAc="seek">
              <p:cTn id="101" restart="whenNotActive" fill="hold" evtFilter="cancelBubble" nodeType="interactiveSeq">
                <p:stCondLst>
                  <p:cond evt="onClick" delay="0">
                    <p:tgtEl>
                      <p:spTgt spid="22"/>
                    </p:tgtEl>
                  </p:cond>
                </p:stCondLst>
                <p:endSync evt="end" delay="0">
                  <p:rtn val="all"/>
                </p:endSync>
                <p:childTnLst>
                  <p:par>
                    <p:cTn id="102" fill="hold">
                      <p:stCondLst>
                        <p:cond delay="0"/>
                      </p:stCondLst>
                      <p:childTnLst>
                        <p:par>
                          <p:cTn id="103" fill="hold">
                            <p:stCondLst>
                              <p:cond delay="0"/>
                            </p:stCondLst>
                            <p:childTnLst>
                              <p:par>
                                <p:cTn id="104" presetID="3" presetClass="exit" presetSubtype="10" fill="hold" grpId="1" nodeType="clickEffect">
                                  <p:stCondLst>
                                    <p:cond delay="0"/>
                                  </p:stCondLst>
                                  <p:childTnLst>
                                    <p:animEffect transition="out" filter="blinds(horizontal)">
                                      <p:cBhvr>
                                        <p:cTn id="105" dur="500"/>
                                        <p:tgtEl>
                                          <p:spTgt spid="22"/>
                                        </p:tgtEl>
                                      </p:cBhvr>
                                    </p:animEffect>
                                    <p:set>
                                      <p:cBhvr>
                                        <p:cTn id="106"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107" restart="whenNotActive" fill="hold" evtFilter="cancelBubble" nodeType="interactiveSeq">
                <p:stCondLst>
                  <p:cond evt="onClick" delay="0">
                    <p:tgtEl>
                      <p:spTgt spid="14"/>
                    </p:tgtEl>
                  </p:cond>
                </p:stCondLst>
                <p:endSync evt="end" delay="0">
                  <p:rtn val="all"/>
                </p:endSync>
                <p:childTnLst>
                  <p:par>
                    <p:cTn id="108" fill="hold">
                      <p:stCondLst>
                        <p:cond delay="0"/>
                      </p:stCondLst>
                      <p:childTnLst>
                        <p:par>
                          <p:cTn id="109" fill="hold">
                            <p:stCondLst>
                              <p:cond delay="0"/>
                            </p:stCondLst>
                            <p:childTnLst>
                              <p:par>
                                <p:cTn id="110" presetID="1" presetClass="entr" presetSubtype="0" fill="hold" grpId="2" nodeType="clickEffect">
                                  <p:stCondLst>
                                    <p:cond delay="0"/>
                                  </p:stCondLst>
                                  <p:childTnLst>
                                    <p:set>
                                      <p:cBhvr>
                                        <p:cTn id="111" dur="1" fill="hold">
                                          <p:stCondLst>
                                            <p:cond delay="0"/>
                                          </p:stCondLst>
                                        </p:cTn>
                                        <p:tgtEl>
                                          <p:spTgt spid="22"/>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112" restart="whenNotActive" fill="hold" evtFilter="cancelBubble" nodeType="interactiveSeq">
                <p:stCondLst>
                  <p:cond evt="onClick" delay="0">
                    <p:tgtEl>
                      <p:spTgt spid="23"/>
                    </p:tgtEl>
                  </p:cond>
                </p:stCondLst>
                <p:endSync evt="end" delay="0">
                  <p:rtn val="all"/>
                </p:endSync>
                <p:childTnLst>
                  <p:par>
                    <p:cTn id="113" fill="hold">
                      <p:stCondLst>
                        <p:cond delay="0"/>
                      </p:stCondLst>
                      <p:childTnLst>
                        <p:par>
                          <p:cTn id="114" fill="hold">
                            <p:stCondLst>
                              <p:cond delay="0"/>
                            </p:stCondLst>
                            <p:childTnLst>
                              <p:par>
                                <p:cTn id="115" presetID="3" presetClass="exit" presetSubtype="10" fill="hold" grpId="1" nodeType="clickEffect">
                                  <p:stCondLst>
                                    <p:cond delay="0"/>
                                  </p:stCondLst>
                                  <p:childTnLst>
                                    <p:animEffect transition="out" filter="blinds(horizontal)">
                                      <p:cBhvr>
                                        <p:cTn id="116" dur="500"/>
                                        <p:tgtEl>
                                          <p:spTgt spid="23"/>
                                        </p:tgtEl>
                                      </p:cBhvr>
                                    </p:animEffect>
                                    <p:set>
                                      <p:cBhvr>
                                        <p:cTn id="117" dur="1" fill="hold">
                                          <p:stCondLst>
                                            <p:cond delay="499"/>
                                          </p:stCondLst>
                                        </p:cTn>
                                        <p:tgtEl>
                                          <p:spTgt spid="23"/>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3" presetClass="exit" presetSubtype="10" fill="hold" grpId="3" nodeType="clickEffect">
                                  <p:stCondLst>
                                    <p:cond delay="0"/>
                                  </p:stCondLst>
                                  <p:childTnLst>
                                    <p:animEffect transition="out" filter="blinds(horizontal)">
                                      <p:cBhvr>
                                        <p:cTn id="121" dur="500"/>
                                        <p:tgtEl>
                                          <p:spTgt spid="23"/>
                                        </p:tgtEl>
                                      </p:cBhvr>
                                    </p:animEffect>
                                    <p:set>
                                      <p:cBhvr>
                                        <p:cTn id="122"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seq concurrent="1" nextAc="seek">
              <p:cTn id="123" restart="whenNotActive" fill="hold" evtFilter="cancelBubble" nodeType="interactiveSeq">
                <p:stCondLst>
                  <p:cond evt="onClick" delay="0">
                    <p:tgtEl>
                      <p:spTgt spid="15"/>
                    </p:tgtEl>
                  </p:cond>
                </p:stCondLst>
                <p:endSync evt="end" delay="0">
                  <p:rtn val="all"/>
                </p:endSync>
                <p:childTnLst>
                  <p:par>
                    <p:cTn id="124" fill="hold">
                      <p:stCondLst>
                        <p:cond delay="0"/>
                      </p:stCondLst>
                      <p:childTnLst>
                        <p:par>
                          <p:cTn id="125" fill="hold">
                            <p:stCondLst>
                              <p:cond delay="0"/>
                            </p:stCondLst>
                            <p:childTnLst>
                              <p:par>
                                <p:cTn id="126" presetID="1" presetClass="entr" presetSubtype="0" fill="hold" grpId="2" nodeType="clickEffect">
                                  <p:stCondLst>
                                    <p:cond delay="0"/>
                                  </p:stCondLst>
                                  <p:childTnLst>
                                    <p:set>
                                      <p:cBhvr>
                                        <p:cTn id="127" dur="1" fill="hold">
                                          <p:stCondLst>
                                            <p:cond delay="0"/>
                                          </p:stCondLst>
                                        </p:cTn>
                                        <p:tgtEl>
                                          <p:spTgt spid="23"/>
                                        </p:tgtEl>
                                        <p:attrNameLst>
                                          <p:attrName>style.visibility</p:attrName>
                                        </p:attrNameLst>
                                      </p:cBhvr>
                                      <p:to>
                                        <p:strVal val="visible"/>
                                      </p:to>
                                    </p:set>
                                  </p:childTnLst>
                                </p:cTn>
                              </p:par>
                            </p:childTnLst>
                          </p:cTn>
                        </p:par>
                      </p:childTnLst>
                    </p:cTn>
                  </p:par>
                </p:childTnLst>
              </p:cTn>
              <p:nextCondLst>
                <p:cond evt="onClick" delay="0">
                  <p:tgtEl>
                    <p:spTgt spid="15"/>
                  </p:tgtEl>
                </p:cond>
              </p:nextCondLst>
            </p:seq>
            <p:seq concurrent="1" nextAc="seek">
              <p:cTn id="128" restart="whenNotActive" fill="hold" evtFilter="cancelBubble" nodeType="interactiveSeq">
                <p:stCondLst>
                  <p:cond evt="onClick" delay="0">
                    <p:tgtEl>
                      <p:spTgt spid="24"/>
                    </p:tgtEl>
                  </p:cond>
                </p:stCondLst>
                <p:endSync evt="end" delay="0">
                  <p:rtn val="all"/>
                </p:endSync>
                <p:childTnLst>
                  <p:par>
                    <p:cTn id="129" fill="hold">
                      <p:stCondLst>
                        <p:cond delay="0"/>
                      </p:stCondLst>
                      <p:childTnLst>
                        <p:par>
                          <p:cTn id="130" fill="hold">
                            <p:stCondLst>
                              <p:cond delay="0"/>
                            </p:stCondLst>
                            <p:childTnLst>
                              <p:par>
                                <p:cTn id="131" presetID="3" presetClass="exit" presetSubtype="10" fill="hold" grpId="1" nodeType="clickEffect">
                                  <p:stCondLst>
                                    <p:cond delay="0"/>
                                  </p:stCondLst>
                                  <p:childTnLst>
                                    <p:animEffect transition="out" filter="blinds(horizontal)">
                                      <p:cBhvr>
                                        <p:cTn id="132" dur="500"/>
                                        <p:tgtEl>
                                          <p:spTgt spid="24"/>
                                        </p:tgtEl>
                                      </p:cBhvr>
                                    </p:animEffect>
                                    <p:set>
                                      <p:cBhvr>
                                        <p:cTn id="133" dur="1" fill="hold">
                                          <p:stCondLst>
                                            <p:cond delay="499"/>
                                          </p:stCondLst>
                                        </p:cTn>
                                        <p:tgtEl>
                                          <p:spTgt spid="24"/>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3" presetClass="exit" presetSubtype="10" fill="hold" grpId="3" nodeType="clickEffect">
                                  <p:stCondLst>
                                    <p:cond delay="0"/>
                                  </p:stCondLst>
                                  <p:childTnLst>
                                    <p:animEffect transition="out" filter="blinds(horizontal)">
                                      <p:cBhvr>
                                        <p:cTn id="137" dur="500"/>
                                        <p:tgtEl>
                                          <p:spTgt spid="24"/>
                                        </p:tgtEl>
                                      </p:cBhvr>
                                    </p:animEffect>
                                    <p:set>
                                      <p:cBhvr>
                                        <p:cTn id="138"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139" restart="whenNotActive" fill="hold" evtFilter="cancelBubble" nodeType="interactiveSeq">
                <p:stCondLst>
                  <p:cond evt="onClick" delay="0">
                    <p:tgtEl>
                      <p:spTgt spid="16"/>
                    </p:tgtEl>
                  </p:cond>
                </p:stCondLst>
                <p:endSync evt="end" delay="0">
                  <p:rtn val="all"/>
                </p:endSync>
                <p:childTnLst>
                  <p:par>
                    <p:cTn id="140" fill="hold">
                      <p:stCondLst>
                        <p:cond delay="0"/>
                      </p:stCondLst>
                      <p:childTnLst>
                        <p:par>
                          <p:cTn id="141" fill="hold">
                            <p:stCondLst>
                              <p:cond delay="0"/>
                            </p:stCondLst>
                            <p:childTnLst>
                              <p:par>
                                <p:cTn id="142" presetID="1" presetClass="entr" presetSubtype="0" fill="hold" grpId="2" nodeType="clickEffect">
                                  <p:stCondLst>
                                    <p:cond delay="0"/>
                                  </p:stCondLst>
                                  <p:childTnLst>
                                    <p:set>
                                      <p:cBhvr>
                                        <p:cTn id="143" dur="1" fill="hold">
                                          <p:stCondLst>
                                            <p:cond delay="0"/>
                                          </p:stCondLst>
                                        </p:cTn>
                                        <p:tgtEl>
                                          <p:spTgt spid="24"/>
                                        </p:tgtEl>
                                        <p:attrNameLst>
                                          <p:attrName>style.visibility</p:attrName>
                                        </p:attrNameLst>
                                      </p:cBhvr>
                                      <p:to>
                                        <p:strVal val="visible"/>
                                      </p:to>
                                    </p:set>
                                  </p:childTnLst>
                                </p:cTn>
                              </p:par>
                            </p:childTnLst>
                          </p:cTn>
                        </p:par>
                      </p:childTnLst>
                    </p:cTn>
                  </p:par>
                </p:childTnLst>
              </p:cTn>
              <p:nextCondLst>
                <p:cond evt="onClick" delay="0">
                  <p:tgtEl>
                    <p:spTgt spid="16"/>
                  </p:tgtEl>
                </p:cond>
              </p:nextCondLst>
            </p:seq>
            <p:seq concurrent="1" nextAc="seek">
              <p:cTn id="144" restart="whenNotActive" fill="hold" evtFilter="cancelBubble" nodeType="interactiveSeq">
                <p:stCondLst>
                  <p:cond evt="onClick" delay="0">
                    <p:tgtEl>
                      <p:spTgt spid="25"/>
                    </p:tgtEl>
                  </p:cond>
                </p:stCondLst>
                <p:endSync evt="end" delay="0">
                  <p:rtn val="all"/>
                </p:endSync>
                <p:childTnLst>
                  <p:par>
                    <p:cTn id="145" fill="hold">
                      <p:stCondLst>
                        <p:cond delay="0"/>
                      </p:stCondLst>
                      <p:childTnLst>
                        <p:par>
                          <p:cTn id="146" fill="hold">
                            <p:stCondLst>
                              <p:cond delay="0"/>
                            </p:stCondLst>
                            <p:childTnLst>
                              <p:par>
                                <p:cTn id="147" presetID="3" presetClass="exit" presetSubtype="10" fill="hold" grpId="1" nodeType="clickEffect">
                                  <p:stCondLst>
                                    <p:cond delay="0"/>
                                  </p:stCondLst>
                                  <p:childTnLst>
                                    <p:animEffect transition="out" filter="blinds(horizontal)">
                                      <p:cBhvr>
                                        <p:cTn id="148" dur="500"/>
                                        <p:tgtEl>
                                          <p:spTgt spid="25"/>
                                        </p:tgtEl>
                                      </p:cBhvr>
                                    </p:animEffect>
                                    <p:set>
                                      <p:cBhvr>
                                        <p:cTn id="149" dur="1" fill="hold">
                                          <p:stCondLst>
                                            <p:cond delay="499"/>
                                          </p:stCondLst>
                                        </p:cTn>
                                        <p:tgtEl>
                                          <p:spTgt spid="25"/>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3" presetClass="exit" presetSubtype="10" fill="hold" grpId="3" nodeType="clickEffect">
                                  <p:stCondLst>
                                    <p:cond delay="0"/>
                                  </p:stCondLst>
                                  <p:childTnLst>
                                    <p:animEffect transition="out" filter="blinds(horizontal)">
                                      <p:cBhvr>
                                        <p:cTn id="153" dur="500"/>
                                        <p:tgtEl>
                                          <p:spTgt spid="25"/>
                                        </p:tgtEl>
                                      </p:cBhvr>
                                    </p:animEffect>
                                    <p:set>
                                      <p:cBhvr>
                                        <p:cTn id="154"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155" restart="whenNotActive" fill="hold" evtFilter="cancelBubble" nodeType="interactiveSeq">
                <p:stCondLst>
                  <p:cond evt="onClick" delay="0">
                    <p:tgtEl>
                      <p:spTgt spid="17"/>
                    </p:tgtEl>
                  </p:cond>
                </p:stCondLst>
                <p:endSync evt="end" delay="0">
                  <p:rtn val="all"/>
                </p:endSync>
                <p:childTnLst>
                  <p:par>
                    <p:cTn id="156" fill="hold">
                      <p:stCondLst>
                        <p:cond delay="0"/>
                      </p:stCondLst>
                      <p:childTnLst>
                        <p:par>
                          <p:cTn id="157" fill="hold">
                            <p:stCondLst>
                              <p:cond delay="0"/>
                            </p:stCondLst>
                            <p:childTnLst>
                              <p:par>
                                <p:cTn id="158" presetID="1" presetClass="entr" presetSubtype="0" fill="hold" grpId="2" nodeType="clickEffect">
                                  <p:stCondLst>
                                    <p:cond delay="0"/>
                                  </p:stCondLst>
                                  <p:childTnLst>
                                    <p:set>
                                      <p:cBhvr>
                                        <p:cTn id="159" dur="1" fill="hold">
                                          <p:stCondLst>
                                            <p:cond delay="0"/>
                                          </p:stCondLst>
                                        </p:cTn>
                                        <p:tgtEl>
                                          <p:spTgt spid="25"/>
                                        </p:tgtEl>
                                        <p:attrNameLst>
                                          <p:attrName>style.visibility</p:attrName>
                                        </p:attrNameLst>
                                      </p:cBhvr>
                                      <p:to>
                                        <p:strVal val="visible"/>
                                      </p:to>
                                    </p:set>
                                  </p:childTnLst>
                                </p:cTn>
                              </p:par>
                            </p:childTnLst>
                          </p:cTn>
                        </p:par>
                      </p:childTnLst>
                    </p:cTn>
                  </p:par>
                </p:childTnLst>
              </p:cTn>
              <p:nextCondLst>
                <p:cond evt="onClick" delay="0">
                  <p:tgtEl>
                    <p:spTgt spid="17"/>
                  </p:tgtEl>
                </p:cond>
              </p:nextCondLst>
            </p:seq>
            <p:seq concurrent="1" nextAc="seek">
              <p:cTn id="160" restart="whenNotActive" fill="hold" evtFilter="cancelBubble" nodeType="interactiveSeq">
                <p:stCondLst>
                  <p:cond evt="onClick" delay="0">
                    <p:tgtEl>
                      <p:spTgt spid="26"/>
                    </p:tgtEl>
                  </p:cond>
                </p:stCondLst>
                <p:endSync evt="end" delay="0">
                  <p:rtn val="all"/>
                </p:endSync>
                <p:childTnLst>
                  <p:par>
                    <p:cTn id="161" fill="hold">
                      <p:stCondLst>
                        <p:cond delay="0"/>
                      </p:stCondLst>
                      <p:childTnLst>
                        <p:par>
                          <p:cTn id="162" fill="hold">
                            <p:stCondLst>
                              <p:cond delay="0"/>
                            </p:stCondLst>
                            <p:childTnLst>
                              <p:par>
                                <p:cTn id="163" presetID="5" presetClass="exit" presetSubtype="10" fill="hold" nodeType="clickEffect">
                                  <p:stCondLst>
                                    <p:cond delay="0"/>
                                  </p:stCondLst>
                                  <p:childTnLst>
                                    <p:animEffect transition="out" filter="checkerboard(across)">
                                      <p:cBhvr>
                                        <p:cTn id="164" dur="500"/>
                                        <p:tgtEl>
                                          <p:spTgt spid="26"/>
                                        </p:tgtEl>
                                      </p:cBhvr>
                                    </p:animEffect>
                                    <p:set>
                                      <p:cBhvr>
                                        <p:cTn id="165"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166" restart="whenNotActive" fill="hold" evtFilter="cancelBubble" nodeType="interactiveSeq">
                <p:stCondLst>
                  <p:cond evt="onClick" delay="0">
                    <p:tgtEl>
                      <p:spTgt spid="28"/>
                    </p:tgtEl>
                  </p:cond>
                </p:stCondLst>
                <p:endSync evt="end" delay="0">
                  <p:rtn val="all"/>
                </p:endSync>
                <p:childTnLst>
                  <p:par>
                    <p:cTn id="167" fill="hold">
                      <p:stCondLst>
                        <p:cond delay="0"/>
                      </p:stCondLst>
                      <p:childTnLst>
                        <p:par>
                          <p:cTn id="168" fill="hold">
                            <p:stCondLst>
                              <p:cond delay="0"/>
                            </p:stCondLst>
                            <p:childTnLst>
                              <p:par>
                                <p:cTn id="169" presetID="5" presetClass="exit" presetSubtype="10" fill="hold" nodeType="clickEffect">
                                  <p:stCondLst>
                                    <p:cond delay="0"/>
                                  </p:stCondLst>
                                  <p:childTnLst>
                                    <p:animEffect transition="out" filter="checkerboard(across)">
                                      <p:cBhvr>
                                        <p:cTn id="170" dur="500"/>
                                        <p:tgtEl>
                                          <p:spTgt spid="28"/>
                                        </p:tgtEl>
                                      </p:cBhvr>
                                    </p:animEffect>
                                    <p:set>
                                      <p:cBhvr>
                                        <p:cTn id="171"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172" restart="whenNotActive" fill="hold" evtFilter="cancelBubble" nodeType="interactiveSeq">
                <p:stCondLst>
                  <p:cond evt="onClick" delay="0">
                    <p:tgtEl>
                      <p:spTgt spid="33"/>
                    </p:tgtEl>
                  </p:cond>
                </p:stCondLst>
                <p:endSync evt="end" delay="0">
                  <p:rtn val="all"/>
                </p:endSync>
                <p:childTnLst>
                  <p:par>
                    <p:cTn id="173" fill="hold">
                      <p:stCondLst>
                        <p:cond delay="0"/>
                      </p:stCondLst>
                      <p:childTnLst>
                        <p:par>
                          <p:cTn id="174" fill="hold">
                            <p:stCondLst>
                              <p:cond delay="0"/>
                            </p:stCondLst>
                            <p:childTnLst>
                              <p:par>
                                <p:cTn id="175" presetID="5" presetClass="exit" presetSubtype="10" fill="hold" nodeType="clickEffect">
                                  <p:stCondLst>
                                    <p:cond delay="0"/>
                                  </p:stCondLst>
                                  <p:childTnLst>
                                    <p:animEffect transition="out" filter="checkerboard(across)">
                                      <p:cBhvr>
                                        <p:cTn id="176" dur="500"/>
                                        <p:tgtEl>
                                          <p:spTgt spid="33"/>
                                        </p:tgtEl>
                                      </p:cBhvr>
                                    </p:animEffect>
                                    <p:set>
                                      <p:cBhvr>
                                        <p:cTn id="177" dur="1" fill="hold">
                                          <p:stCondLst>
                                            <p:cond delay="499"/>
                                          </p:stCondLst>
                                        </p:cTn>
                                        <p:tgtEl>
                                          <p:spTgt spid="33"/>
                                        </p:tgtEl>
                                        <p:attrNameLst>
                                          <p:attrName>style.visibility</p:attrName>
                                        </p:attrNameLst>
                                      </p:cBhvr>
                                      <p:to>
                                        <p:strVal val="hidden"/>
                                      </p:to>
                                    </p:set>
                                  </p:childTnLst>
                                </p:cTn>
                              </p:par>
                            </p:childTnLst>
                          </p:cTn>
                        </p:par>
                      </p:childTnLst>
                    </p:cTn>
                  </p:par>
                </p:childTnLst>
              </p:cTn>
              <p:nextCondLst>
                <p:cond evt="onClick" delay="0">
                  <p:tgtEl>
                    <p:spTgt spid="33"/>
                  </p:tgtEl>
                </p:cond>
              </p:nextCondLst>
            </p:seq>
            <p:seq concurrent="1" nextAc="seek">
              <p:cTn id="178" restart="whenNotActive" fill="hold" evtFilter="cancelBubble" nodeType="interactiveSeq">
                <p:stCondLst>
                  <p:cond evt="onClick" delay="0">
                    <p:tgtEl>
                      <p:spTgt spid="29"/>
                    </p:tgtEl>
                  </p:cond>
                </p:stCondLst>
                <p:endSync evt="end" delay="0">
                  <p:rtn val="all"/>
                </p:endSync>
                <p:childTnLst>
                  <p:par>
                    <p:cTn id="179" fill="hold">
                      <p:stCondLst>
                        <p:cond delay="0"/>
                      </p:stCondLst>
                      <p:childTnLst>
                        <p:par>
                          <p:cTn id="180" fill="hold">
                            <p:stCondLst>
                              <p:cond delay="0"/>
                            </p:stCondLst>
                            <p:childTnLst>
                              <p:par>
                                <p:cTn id="181" presetID="5" presetClass="exit" presetSubtype="10" fill="hold" nodeType="clickEffect">
                                  <p:stCondLst>
                                    <p:cond delay="0"/>
                                  </p:stCondLst>
                                  <p:childTnLst>
                                    <p:animEffect transition="out" filter="checkerboard(across)">
                                      <p:cBhvr>
                                        <p:cTn id="182" dur="500"/>
                                        <p:tgtEl>
                                          <p:spTgt spid="29"/>
                                        </p:tgtEl>
                                      </p:cBhvr>
                                    </p:animEffect>
                                    <p:set>
                                      <p:cBhvr>
                                        <p:cTn id="183"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9"/>
                  </p:tgtEl>
                </p:cond>
              </p:nextCondLst>
            </p:seq>
            <p:seq concurrent="1" nextAc="seek">
              <p:cTn id="184" restart="whenNotActive" fill="hold" evtFilter="cancelBubble" nodeType="interactiveSeq">
                <p:stCondLst>
                  <p:cond evt="onClick" delay="0">
                    <p:tgtEl>
                      <p:spTgt spid="31"/>
                    </p:tgtEl>
                  </p:cond>
                </p:stCondLst>
                <p:endSync evt="end" delay="0">
                  <p:rtn val="all"/>
                </p:endSync>
                <p:childTnLst>
                  <p:par>
                    <p:cTn id="185" fill="hold">
                      <p:stCondLst>
                        <p:cond delay="0"/>
                      </p:stCondLst>
                      <p:childTnLst>
                        <p:par>
                          <p:cTn id="186" fill="hold">
                            <p:stCondLst>
                              <p:cond delay="0"/>
                            </p:stCondLst>
                            <p:childTnLst>
                              <p:par>
                                <p:cTn id="187" presetID="5" presetClass="exit" presetSubtype="10" fill="hold" nodeType="clickEffect">
                                  <p:stCondLst>
                                    <p:cond delay="0"/>
                                  </p:stCondLst>
                                  <p:childTnLst>
                                    <p:animEffect transition="out" filter="checkerboard(across)">
                                      <p:cBhvr>
                                        <p:cTn id="188" dur="500"/>
                                        <p:tgtEl>
                                          <p:spTgt spid="31"/>
                                        </p:tgtEl>
                                      </p:cBhvr>
                                    </p:animEffect>
                                    <p:set>
                                      <p:cBhvr>
                                        <p:cTn id="189" dur="1" fill="hold">
                                          <p:stCondLst>
                                            <p:cond delay="499"/>
                                          </p:stCondLst>
                                        </p:cTn>
                                        <p:tgtEl>
                                          <p:spTgt spid="31"/>
                                        </p:tgtEl>
                                        <p:attrNameLst>
                                          <p:attrName>style.visibility</p:attrName>
                                        </p:attrNameLst>
                                      </p:cBhvr>
                                      <p:to>
                                        <p:strVal val="hidden"/>
                                      </p:to>
                                    </p:set>
                                  </p:childTnLst>
                                </p:cTn>
                              </p:par>
                            </p:childTnLst>
                          </p:cTn>
                        </p:par>
                      </p:childTnLst>
                    </p:cTn>
                  </p:par>
                </p:childTnLst>
              </p:cTn>
              <p:nextCondLst>
                <p:cond evt="onClick" delay="0">
                  <p:tgtEl>
                    <p:spTgt spid="31"/>
                  </p:tgtEl>
                </p:cond>
              </p:nextCondLst>
            </p:seq>
            <p:seq concurrent="1" nextAc="seek">
              <p:cTn id="190" restart="whenNotActive" fill="hold" evtFilter="cancelBubble" nodeType="interactiveSeq">
                <p:stCondLst>
                  <p:cond evt="onClick" delay="0">
                    <p:tgtEl>
                      <p:spTgt spid="32"/>
                    </p:tgtEl>
                  </p:cond>
                </p:stCondLst>
                <p:endSync evt="end" delay="0">
                  <p:rtn val="all"/>
                </p:endSync>
                <p:childTnLst>
                  <p:par>
                    <p:cTn id="191" fill="hold">
                      <p:stCondLst>
                        <p:cond delay="0"/>
                      </p:stCondLst>
                      <p:childTnLst>
                        <p:par>
                          <p:cTn id="192" fill="hold">
                            <p:stCondLst>
                              <p:cond delay="0"/>
                            </p:stCondLst>
                            <p:childTnLst>
                              <p:par>
                                <p:cTn id="193" presetID="5" presetClass="exit" presetSubtype="10" fill="hold" nodeType="clickEffect">
                                  <p:stCondLst>
                                    <p:cond delay="0"/>
                                  </p:stCondLst>
                                  <p:childTnLst>
                                    <p:animEffect transition="out" filter="checkerboard(across)">
                                      <p:cBhvr>
                                        <p:cTn id="194" dur="500"/>
                                        <p:tgtEl>
                                          <p:spTgt spid="32"/>
                                        </p:tgtEl>
                                      </p:cBhvr>
                                    </p:animEffect>
                                    <p:set>
                                      <p:cBhvr>
                                        <p:cTn id="195" dur="1" fill="hold">
                                          <p:stCondLst>
                                            <p:cond delay="499"/>
                                          </p:stCondLst>
                                        </p:cTn>
                                        <p:tgtEl>
                                          <p:spTgt spid="32"/>
                                        </p:tgtEl>
                                        <p:attrNameLst>
                                          <p:attrName>style.visibility</p:attrName>
                                        </p:attrNameLst>
                                      </p:cBhvr>
                                      <p:to>
                                        <p:strVal val="hidden"/>
                                      </p:to>
                                    </p:set>
                                  </p:childTnLst>
                                </p:cTn>
                              </p:par>
                            </p:childTnLst>
                          </p:cTn>
                        </p:par>
                      </p:childTnLst>
                    </p:cTn>
                  </p:par>
                </p:childTnLst>
              </p:cTn>
              <p:nextCondLst>
                <p:cond evt="onClick" delay="0">
                  <p:tgtEl>
                    <p:spTgt spid="32"/>
                  </p:tgtEl>
                </p:cond>
              </p:nextCondLst>
            </p:seq>
            <p:seq concurrent="1" nextAc="seek">
              <p:cTn id="196" restart="whenNotActive" fill="hold" evtFilter="cancelBubble" nodeType="interactiveSeq">
                <p:stCondLst>
                  <p:cond evt="onClick" delay="0">
                    <p:tgtEl>
                      <p:spTgt spid="30"/>
                    </p:tgtEl>
                  </p:cond>
                </p:stCondLst>
                <p:endSync evt="end" delay="0">
                  <p:rtn val="all"/>
                </p:endSync>
                <p:childTnLst>
                  <p:par>
                    <p:cTn id="197" fill="hold">
                      <p:stCondLst>
                        <p:cond delay="0"/>
                      </p:stCondLst>
                      <p:childTnLst>
                        <p:par>
                          <p:cTn id="198" fill="hold">
                            <p:stCondLst>
                              <p:cond delay="0"/>
                            </p:stCondLst>
                            <p:childTnLst>
                              <p:par>
                                <p:cTn id="199" presetID="5" presetClass="exit" presetSubtype="10" fill="hold" nodeType="clickEffect">
                                  <p:stCondLst>
                                    <p:cond delay="0"/>
                                  </p:stCondLst>
                                  <p:childTnLst>
                                    <p:animEffect transition="out" filter="checkerboard(across)">
                                      <p:cBhvr>
                                        <p:cTn id="200" dur="500"/>
                                        <p:tgtEl>
                                          <p:spTgt spid="30"/>
                                        </p:tgtEl>
                                      </p:cBhvr>
                                    </p:animEffect>
                                    <p:set>
                                      <p:cBhvr>
                                        <p:cTn id="201" dur="1" fill="hold">
                                          <p:stCondLst>
                                            <p:cond delay="499"/>
                                          </p:stCondLst>
                                        </p:cTn>
                                        <p:tgtEl>
                                          <p:spTgt spid="30"/>
                                        </p:tgtEl>
                                        <p:attrNameLst>
                                          <p:attrName>style.visibility</p:attrName>
                                        </p:attrNameLst>
                                      </p:cBhvr>
                                      <p:to>
                                        <p:strVal val="hidden"/>
                                      </p:to>
                                    </p:set>
                                  </p:childTnLst>
                                </p:cTn>
                              </p:par>
                            </p:childTnLst>
                          </p:cTn>
                        </p:par>
                      </p:childTnLst>
                    </p:cTn>
                  </p:par>
                </p:childTnLst>
              </p:cTn>
              <p:nextCondLst>
                <p:cond evt="onClick" delay="0">
                  <p:tgtEl>
                    <p:spTgt spid="30"/>
                  </p:tgtEl>
                </p:cond>
              </p:nextCondLst>
            </p:seq>
            <p:seq concurrent="1" nextAc="seek">
              <p:cTn id="202" restart="whenNotActive" fill="hold" evtFilter="cancelBubble" nodeType="interactiveSeq">
                <p:stCondLst>
                  <p:cond evt="onClick" delay="0">
                    <p:tgtEl>
                      <p:spTgt spid="27"/>
                    </p:tgtEl>
                  </p:cond>
                </p:stCondLst>
                <p:endSync evt="end" delay="0">
                  <p:rtn val="all"/>
                </p:endSync>
                <p:childTnLst>
                  <p:par>
                    <p:cTn id="203" fill="hold">
                      <p:stCondLst>
                        <p:cond delay="0"/>
                      </p:stCondLst>
                      <p:childTnLst>
                        <p:par>
                          <p:cTn id="204" fill="hold">
                            <p:stCondLst>
                              <p:cond delay="0"/>
                            </p:stCondLst>
                            <p:childTnLst>
                              <p:par>
                                <p:cTn id="205" presetID="5" presetClass="exit" presetSubtype="10" fill="hold" nodeType="clickEffect">
                                  <p:stCondLst>
                                    <p:cond delay="0"/>
                                  </p:stCondLst>
                                  <p:childTnLst>
                                    <p:animEffect transition="out" filter="checkerboard(across)">
                                      <p:cBhvr>
                                        <p:cTn id="206" dur="500"/>
                                        <p:tgtEl>
                                          <p:spTgt spid="27"/>
                                        </p:tgtEl>
                                      </p:cBhvr>
                                    </p:animEffect>
                                    <p:set>
                                      <p:cBhvr>
                                        <p:cTn id="207"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childTnLst>
        </p:cTn>
      </p:par>
    </p:tnLst>
    <p:bldLst>
      <p:bldP spid="18" grpId="0" animBg="1"/>
      <p:bldP spid="18" grpId="1" animBg="1"/>
      <p:bldP spid="19" grpId="0" animBg="1"/>
      <p:bldP spid="19" grpId="1" animBg="1"/>
      <p:bldP spid="19" grpId="2" animBg="1"/>
      <p:bldP spid="19" grpId="3" animBg="1"/>
      <p:bldP spid="20" grpId="0" animBg="1"/>
      <p:bldP spid="20" grpId="1" animBg="1"/>
      <p:bldP spid="20" grpId="2" animBg="1"/>
      <p:bldP spid="20" grpId="3" animBg="1"/>
      <p:bldP spid="21" grpId="0" animBg="1"/>
      <p:bldP spid="21" grpId="1" animBg="1"/>
      <p:bldP spid="21" grpId="2" animBg="1"/>
      <p:bldP spid="21" grpId="3" animBg="1"/>
      <p:bldP spid="22" grpId="0" animBg="1"/>
      <p:bldP spid="22" grpId="1" animBg="1"/>
      <p:bldP spid="22" grpId="2" animBg="1"/>
      <p:bldP spid="22" grpId="3" animBg="1"/>
      <p:bldP spid="23" grpId="0" animBg="1"/>
      <p:bldP spid="23" grpId="1" animBg="1"/>
      <p:bldP spid="23" grpId="2" animBg="1"/>
      <p:bldP spid="23" grpId="3" animBg="1"/>
      <p:bldP spid="24" grpId="0" animBg="1"/>
      <p:bldP spid="24" grpId="1" animBg="1"/>
      <p:bldP spid="24" grpId="2" animBg="1"/>
      <p:bldP spid="24" grpId="3" animBg="1"/>
      <p:bldP spid="25" grpId="0" animBg="1"/>
      <p:bldP spid="25" grpId="1" animBg="1"/>
      <p:bldP spid="25" grpId="2" animBg="1"/>
      <p:bldP spid="25" grpId="3"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CẢM ƠN THẦY CÔ VÀ CÁC BẠN ĐÃ THEO DÕI</a:t>
            </a:r>
            <a:br>
              <a:rPr lang="en-US" dirty="0" smtClean="0"/>
            </a:br>
            <a:endParaRPr lang="vi-V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286000" y="1981200"/>
            <a:ext cx="6172200" cy="4400550"/>
          </a:xfrm>
        </p:spPr>
        <p:txBody>
          <a:bodyPr>
            <a:normAutofit/>
          </a:bodyPr>
          <a:lstStyle/>
          <a:p>
            <a:pPr marL="342900" indent="-342900">
              <a:buAutoNum type="arabicPeriod"/>
            </a:pPr>
            <a:r>
              <a:rPr lang="en-US" sz="2400" dirty="0" err="1" smtClean="0"/>
              <a:t>Giới</a:t>
            </a:r>
            <a:r>
              <a:rPr lang="en-US" sz="2400" dirty="0" smtClean="0"/>
              <a:t> </a:t>
            </a:r>
            <a:r>
              <a:rPr lang="en-US" sz="2400" dirty="0" err="1" smtClean="0"/>
              <a:t>thiệu</a:t>
            </a:r>
            <a:r>
              <a:rPr lang="en-US" sz="2400" dirty="0" smtClean="0"/>
              <a:t> </a:t>
            </a:r>
            <a:r>
              <a:rPr lang="en-US" sz="2400" dirty="0" err="1" smtClean="0"/>
              <a:t>bản</a:t>
            </a:r>
            <a:r>
              <a:rPr lang="en-US" sz="2400" dirty="0" smtClean="0"/>
              <a:t> </a:t>
            </a:r>
            <a:r>
              <a:rPr lang="en-US" sz="2400" dirty="0" err="1" smtClean="0"/>
              <a:t>thân</a:t>
            </a:r>
            <a:r>
              <a:rPr lang="en-US" sz="2400" dirty="0" smtClean="0"/>
              <a:t>: </a:t>
            </a:r>
            <a:r>
              <a:rPr lang="en-US" sz="2400" dirty="0" err="1" smtClean="0"/>
              <a:t>sở</a:t>
            </a:r>
            <a:r>
              <a:rPr lang="en-US" sz="2400" dirty="0" smtClean="0"/>
              <a:t> </a:t>
            </a:r>
            <a:r>
              <a:rPr lang="en-US" sz="2400" dirty="0" err="1" smtClean="0"/>
              <a:t>thích</a:t>
            </a:r>
            <a:r>
              <a:rPr lang="en-US" sz="2400" dirty="0" smtClean="0"/>
              <a:t>, </a:t>
            </a:r>
            <a:r>
              <a:rPr lang="en-US" sz="2400" dirty="0" err="1" smtClean="0"/>
              <a:t>thói</a:t>
            </a:r>
            <a:r>
              <a:rPr lang="en-US" sz="2400" dirty="0" smtClean="0"/>
              <a:t> </a:t>
            </a:r>
            <a:r>
              <a:rPr lang="en-US" sz="2400" dirty="0" err="1" smtClean="0"/>
              <a:t>quen</a:t>
            </a:r>
            <a:r>
              <a:rPr lang="en-US" sz="2400" dirty="0" smtClean="0"/>
              <a:t> </a:t>
            </a:r>
            <a:r>
              <a:rPr lang="en-US" sz="2400" dirty="0" err="1" smtClean="0"/>
              <a:t>hàng</a:t>
            </a:r>
            <a:r>
              <a:rPr lang="en-US" sz="2400" dirty="0" smtClean="0"/>
              <a:t> </a:t>
            </a:r>
            <a:r>
              <a:rPr lang="en-US" sz="2400" dirty="0" err="1" smtClean="0"/>
              <a:t>ngày</a:t>
            </a:r>
            <a:r>
              <a:rPr lang="en-US" sz="2400" dirty="0" smtClean="0"/>
              <a:t>, </a:t>
            </a:r>
            <a:r>
              <a:rPr lang="en-US" sz="2400" dirty="0" err="1" smtClean="0"/>
              <a:t>không</a:t>
            </a:r>
            <a:r>
              <a:rPr lang="en-US" sz="2400" dirty="0" smtClean="0"/>
              <a:t> </a:t>
            </a:r>
            <a:r>
              <a:rPr lang="en-US" sz="2400" dirty="0" err="1" smtClean="0"/>
              <a:t>thích</a:t>
            </a:r>
            <a:r>
              <a:rPr lang="en-US" sz="2400" dirty="0" smtClean="0"/>
              <a:t>.</a:t>
            </a:r>
          </a:p>
          <a:p>
            <a:pPr marL="342900" indent="-342900">
              <a:buAutoNum type="arabicPeriod"/>
            </a:pPr>
            <a:r>
              <a:rPr lang="en-US" sz="2400" dirty="0" smtClean="0"/>
              <a:t> </a:t>
            </a:r>
            <a:r>
              <a:rPr lang="en-US" sz="2400" dirty="0" err="1" smtClean="0"/>
              <a:t>giới</a:t>
            </a:r>
            <a:r>
              <a:rPr lang="en-US" sz="2400" dirty="0" smtClean="0"/>
              <a:t> </a:t>
            </a:r>
            <a:r>
              <a:rPr lang="en-US" sz="2400" dirty="0" err="1" smtClean="0"/>
              <a:t>thiệu</a:t>
            </a:r>
            <a:r>
              <a:rPr lang="en-US" sz="2400" dirty="0" smtClean="0"/>
              <a:t> </a:t>
            </a:r>
            <a:r>
              <a:rPr lang="en-US" sz="2400" dirty="0" err="1" smtClean="0"/>
              <a:t>về</a:t>
            </a:r>
            <a:r>
              <a:rPr lang="en-US" sz="2400" dirty="0" smtClean="0"/>
              <a:t> </a:t>
            </a:r>
            <a:r>
              <a:rPr lang="en-US" sz="2400" dirty="0" err="1" smtClean="0"/>
              <a:t>quê</a:t>
            </a:r>
            <a:r>
              <a:rPr lang="en-US" sz="2400" dirty="0" smtClean="0"/>
              <a:t> </a:t>
            </a:r>
            <a:r>
              <a:rPr lang="en-US" sz="2400" dirty="0" err="1" smtClean="0"/>
              <a:t>hương</a:t>
            </a:r>
            <a:r>
              <a:rPr lang="en-US" sz="2400" dirty="0" smtClean="0"/>
              <a:t>, </a:t>
            </a:r>
            <a:r>
              <a:rPr lang="en-US" sz="2400" dirty="0" err="1" smtClean="0"/>
              <a:t>nơi</a:t>
            </a:r>
            <a:r>
              <a:rPr lang="en-US" sz="2400" dirty="0" smtClean="0"/>
              <a:t> </a:t>
            </a:r>
            <a:r>
              <a:rPr lang="en-US" sz="2400" dirty="0" err="1" smtClean="0"/>
              <a:t>sinh</a:t>
            </a:r>
            <a:r>
              <a:rPr lang="en-US" sz="2400" dirty="0" smtClean="0"/>
              <a:t> </a:t>
            </a:r>
            <a:r>
              <a:rPr lang="en-US" sz="2400" dirty="0" err="1" smtClean="0"/>
              <a:t>sống</a:t>
            </a:r>
            <a:r>
              <a:rPr lang="en-US" sz="2400" dirty="0" smtClean="0"/>
              <a:t>.</a:t>
            </a:r>
          </a:p>
          <a:p>
            <a:pPr marL="342900" indent="-342900">
              <a:buAutoNum type="arabicPeriod"/>
            </a:pPr>
            <a:r>
              <a:rPr lang="en-US" sz="2400" dirty="0" smtClean="0"/>
              <a:t> </a:t>
            </a:r>
            <a:r>
              <a:rPr lang="en-US" sz="2400" dirty="0" err="1" smtClean="0"/>
              <a:t>ước</a:t>
            </a:r>
            <a:r>
              <a:rPr lang="en-US" sz="2400" dirty="0" smtClean="0"/>
              <a:t> </a:t>
            </a:r>
            <a:r>
              <a:rPr lang="en-US" sz="2400" dirty="0" err="1" smtClean="0"/>
              <a:t>mơ</a:t>
            </a:r>
            <a:endParaRPr lang="en-US" sz="2400" dirty="0" smtClean="0"/>
          </a:p>
          <a:p>
            <a:pPr marL="342900" indent="-342900">
              <a:buAutoNum type="arabicPeriod"/>
            </a:pPr>
            <a:r>
              <a:rPr lang="en-US" sz="2400" dirty="0" smtClean="0"/>
              <a:t> </a:t>
            </a:r>
            <a:r>
              <a:rPr lang="en-US" sz="2400" dirty="0" err="1" smtClean="0"/>
              <a:t>giới</a:t>
            </a:r>
            <a:r>
              <a:rPr lang="en-US" sz="2400" dirty="0" smtClean="0"/>
              <a:t> </a:t>
            </a:r>
            <a:r>
              <a:rPr lang="en-US" sz="2400" dirty="0" err="1" smtClean="0"/>
              <a:t>thiệu</a:t>
            </a:r>
            <a:r>
              <a:rPr lang="en-US" sz="2400" dirty="0" smtClean="0"/>
              <a:t> </a:t>
            </a:r>
            <a:r>
              <a:rPr lang="en-US" sz="2400" dirty="0" err="1" smtClean="0"/>
              <a:t>chuyên</a:t>
            </a:r>
            <a:r>
              <a:rPr lang="en-US" sz="2400" dirty="0" smtClean="0"/>
              <a:t> </a:t>
            </a:r>
            <a:r>
              <a:rPr lang="en-US" sz="2400" dirty="0" err="1" smtClean="0"/>
              <a:t>ngành</a:t>
            </a:r>
            <a:r>
              <a:rPr lang="en-US" sz="2400" dirty="0" smtClean="0"/>
              <a:t> </a:t>
            </a:r>
            <a:r>
              <a:rPr lang="en-US" sz="2400" dirty="0" err="1" smtClean="0"/>
              <a:t>chọn</a:t>
            </a:r>
            <a:r>
              <a:rPr lang="en-US" sz="2400" dirty="0" smtClean="0"/>
              <a:t> </a:t>
            </a:r>
            <a:r>
              <a:rPr lang="en-US" sz="2400" dirty="0" err="1" smtClean="0"/>
              <a:t>học</a:t>
            </a:r>
            <a:r>
              <a:rPr lang="en-US" sz="2400" dirty="0" smtClean="0"/>
              <a:t> </a:t>
            </a:r>
            <a:r>
              <a:rPr lang="en-US" sz="2400" dirty="0" err="1" smtClean="0"/>
              <a:t>tập</a:t>
            </a:r>
            <a:r>
              <a:rPr lang="en-US" sz="2400" dirty="0" smtClean="0"/>
              <a:t> </a:t>
            </a:r>
          </a:p>
          <a:p>
            <a:pPr marL="342900" indent="-342900">
              <a:buAutoNum type="arabicPeriod"/>
            </a:pPr>
            <a:r>
              <a:rPr lang="en-US" sz="2400" dirty="0" smtClean="0"/>
              <a:t> </a:t>
            </a:r>
            <a:r>
              <a:rPr lang="en-US" sz="2400" dirty="0" err="1" smtClean="0"/>
              <a:t>trò</a:t>
            </a:r>
            <a:r>
              <a:rPr lang="en-US" sz="2400" dirty="0" smtClean="0"/>
              <a:t> </a:t>
            </a:r>
            <a:r>
              <a:rPr lang="en-US" sz="2400" dirty="0" err="1" smtClean="0"/>
              <a:t>chơi</a:t>
            </a:r>
            <a:r>
              <a:rPr lang="en-US" sz="2400" dirty="0" smtClean="0"/>
              <a:t> ô </a:t>
            </a:r>
            <a:r>
              <a:rPr lang="en-US" sz="2400" dirty="0" err="1" smtClean="0"/>
              <a:t>chữ</a:t>
            </a:r>
            <a:r>
              <a:rPr lang="en-US" sz="2400" dirty="0" smtClean="0"/>
              <a:t> </a:t>
            </a:r>
            <a:endParaRPr lang="en-US" sz="2400" dirty="0"/>
          </a:p>
        </p:txBody>
      </p:sp>
      <p:sp>
        <p:nvSpPr>
          <p:cNvPr id="9" name="Rectangle 8"/>
          <p:cNvSpPr/>
          <p:nvPr/>
        </p:nvSpPr>
        <p:spPr>
          <a:xfrm>
            <a:off x="1676401" y="762000"/>
            <a:ext cx="6096000" cy="923330"/>
          </a:xfrm>
          <a:prstGeom prst="rect">
            <a:avLst/>
          </a:prstGeom>
          <a:noFill/>
        </p:spPr>
        <p:txBody>
          <a:bodyPr wrap="none" lIns="91440" tIns="45720" rIns="91440" bIns="45720">
            <a:prstTxWarp prst="textWave1">
              <a:avLst/>
            </a:prstTxWarp>
            <a:spAutoFit/>
          </a:bodyPr>
          <a:lstStyle/>
          <a:p>
            <a:pPr algn="ctr"/>
            <a:r>
              <a:rPr lang="en-US" sz="5400" b="1" dirty="0" err="1" smtClean="0">
                <a:ln w="900" cmpd="sng">
                  <a:solidFill>
                    <a:srgbClr val="FFFF00">
                      <a:alpha val="55000"/>
                    </a:srgbClr>
                  </a:solidFill>
                  <a:prstDash val="solid"/>
                </a:ln>
                <a:solidFill>
                  <a:schemeClr val="accent1">
                    <a:lumMod val="75000"/>
                  </a:schemeClr>
                </a:solidFill>
                <a:effectLst>
                  <a:innerShdw blurRad="101600" dist="76200" dir="5400000">
                    <a:schemeClr val="accent1">
                      <a:satMod val="190000"/>
                      <a:tint val="100000"/>
                      <a:alpha val="74000"/>
                    </a:schemeClr>
                  </a:innerShdw>
                </a:effectLst>
              </a:rPr>
              <a:t>Nội</a:t>
            </a:r>
            <a:r>
              <a:rPr lang="en-US" sz="5400" b="1" dirty="0" smtClean="0">
                <a:ln w="900" cmpd="sng">
                  <a:solidFill>
                    <a:srgbClr val="FFFF00">
                      <a:alpha val="55000"/>
                    </a:srgbClr>
                  </a:solidFill>
                  <a:prstDash val="solid"/>
                </a:ln>
                <a:solidFill>
                  <a:schemeClr val="accent1">
                    <a:lumMod val="75000"/>
                  </a:schemeClr>
                </a:solidFill>
                <a:effectLst>
                  <a:innerShdw blurRad="101600" dist="76200" dir="5400000">
                    <a:schemeClr val="accent1">
                      <a:satMod val="190000"/>
                      <a:tint val="100000"/>
                      <a:alpha val="74000"/>
                    </a:schemeClr>
                  </a:innerShdw>
                </a:effectLst>
              </a:rPr>
              <a:t> dung </a:t>
            </a:r>
            <a:r>
              <a:rPr lang="en-US" sz="5400" b="1" dirty="0" err="1" smtClean="0">
                <a:ln w="900" cmpd="sng">
                  <a:solidFill>
                    <a:srgbClr val="FFFF00">
                      <a:alpha val="55000"/>
                    </a:srgbClr>
                  </a:solidFill>
                  <a:prstDash val="solid"/>
                </a:ln>
                <a:solidFill>
                  <a:schemeClr val="accent1">
                    <a:lumMod val="75000"/>
                  </a:schemeClr>
                </a:solidFill>
                <a:effectLst>
                  <a:innerShdw blurRad="101600" dist="76200" dir="5400000">
                    <a:schemeClr val="accent1">
                      <a:satMod val="190000"/>
                      <a:tint val="100000"/>
                      <a:alpha val="74000"/>
                    </a:schemeClr>
                  </a:innerShdw>
                </a:effectLst>
              </a:rPr>
              <a:t>thuyết</a:t>
            </a:r>
            <a:r>
              <a:rPr lang="en-US" sz="5400" b="1" dirty="0" smtClean="0">
                <a:ln w="900" cmpd="sng">
                  <a:solidFill>
                    <a:srgbClr val="FFFF00">
                      <a:alpha val="55000"/>
                    </a:srgbClr>
                  </a:solidFill>
                  <a:prstDash val="solid"/>
                </a:ln>
                <a:solidFill>
                  <a:schemeClr val="accent1">
                    <a:lumMod val="75000"/>
                  </a:schemeClr>
                </a:solidFill>
                <a:effectLst>
                  <a:innerShdw blurRad="101600" dist="76200" dir="5400000">
                    <a:schemeClr val="accent1">
                      <a:satMod val="190000"/>
                      <a:tint val="100000"/>
                      <a:alpha val="74000"/>
                    </a:schemeClr>
                  </a:innerShdw>
                </a:effectLst>
              </a:rPr>
              <a:t> </a:t>
            </a:r>
            <a:r>
              <a:rPr lang="en-US" sz="5400" b="1" dirty="0" err="1" smtClean="0">
                <a:ln w="900" cmpd="sng">
                  <a:solidFill>
                    <a:srgbClr val="FFFF00">
                      <a:alpha val="55000"/>
                    </a:srgbClr>
                  </a:solidFill>
                  <a:prstDash val="solid"/>
                </a:ln>
                <a:solidFill>
                  <a:schemeClr val="accent1">
                    <a:lumMod val="75000"/>
                  </a:schemeClr>
                </a:solidFill>
                <a:effectLst>
                  <a:innerShdw blurRad="101600" dist="76200" dir="5400000">
                    <a:schemeClr val="accent1">
                      <a:satMod val="190000"/>
                      <a:tint val="100000"/>
                      <a:alpha val="74000"/>
                    </a:schemeClr>
                  </a:innerShdw>
                </a:effectLst>
              </a:rPr>
              <a:t>trình</a:t>
            </a:r>
            <a:endParaRPr lang="en-US" sz="5400" b="1" dirty="0">
              <a:ln w="900" cmpd="sng">
                <a:solidFill>
                  <a:srgbClr val="FFFF00">
                    <a:alpha val="55000"/>
                  </a:srgbClr>
                </a:solidFill>
                <a:prstDash val="solid"/>
              </a:ln>
              <a:solidFill>
                <a:schemeClr val="accent1">
                  <a:lumMod val="75000"/>
                </a:schemeClr>
              </a:solidFill>
              <a:effectLst>
                <a:innerShdw blurRad="101600" dist="76200" dir="5400000">
                  <a:schemeClr val="accent1">
                    <a:satMod val="190000"/>
                    <a:tint val="100000"/>
                    <a:alpha val="74000"/>
                  </a:schemeClr>
                </a:innerShdw>
              </a:effectLst>
            </a:endParaRPr>
          </a:p>
        </p:txBody>
      </p:sp>
      <p:pic>
        <p:nvPicPr>
          <p:cNvPr id="10" name="Picture 9" descr="2782b5dc6328208f27b319ca843db7f5.jpg"/>
          <p:cNvPicPr>
            <a:picLocks noChangeAspect="1"/>
          </p:cNvPicPr>
          <p:nvPr/>
        </p:nvPicPr>
        <p:blipFill>
          <a:blip r:embed="rId2" cstate="print"/>
          <a:stretch>
            <a:fillRect/>
          </a:stretch>
        </p:blipFill>
        <p:spPr>
          <a:xfrm>
            <a:off x="1" y="2057400"/>
            <a:ext cx="2057399" cy="34628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ircle(in)">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ircle(in)">
                                      <p:cBhvr>
                                        <p:cTn id="12" dur="20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2000"/>
                                        <p:tgtEl>
                                          <p:spTgt spid="8">
                                            <p:txEl>
                                              <p:pRg st="1" end="1"/>
                                            </p:txEl>
                                          </p:spTgt>
                                        </p:tgtEl>
                                      </p:cBhvr>
                                    </p:animEffect>
                                    <p:anim calcmode="lin" valueType="num">
                                      <p:cBhvr>
                                        <p:cTn id="18" dur="2000" fill="hold"/>
                                        <p:tgtEl>
                                          <p:spTgt spid="8">
                                            <p:txEl>
                                              <p:pRg st="1" end="1"/>
                                            </p:txEl>
                                          </p:spTgt>
                                        </p:tgtEl>
                                        <p:attrNameLst>
                                          <p:attrName>ppt_w</p:attrName>
                                        </p:attrNameLst>
                                      </p:cBhvr>
                                      <p:tavLst>
                                        <p:tav tm="0" fmla="#ppt_w*sin(2.5*pi*$)">
                                          <p:val>
                                            <p:fltVal val="0"/>
                                          </p:val>
                                        </p:tav>
                                        <p:tav tm="100000">
                                          <p:val>
                                            <p:fltVal val="1"/>
                                          </p:val>
                                        </p:tav>
                                      </p:tavLst>
                                    </p:anim>
                                    <p:anim calcmode="lin" valueType="num">
                                      <p:cBhvr>
                                        <p:cTn id="19" dur="2000" fill="hold"/>
                                        <p:tgtEl>
                                          <p:spTgt spid="8">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wipe(down)">
                                      <p:cBhvr>
                                        <p:cTn id="24" dur="500"/>
                                        <p:tgtEl>
                                          <p:spTgt spid="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randombar(horizontal)">
                                      <p:cBhvr>
                                        <p:cTn id="29" dur="500"/>
                                        <p:tgtEl>
                                          <p:spTgt spid="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fade">
                                      <p:cBhvr>
                                        <p:cTn id="34" dur="1000"/>
                                        <p:tgtEl>
                                          <p:spTgt spid="8">
                                            <p:txEl>
                                              <p:pRg st="4" end="4"/>
                                            </p:txEl>
                                          </p:spTgt>
                                        </p:tgtEl>
                                      </p:cBhvr>
                                    </p:animEffect>
                                    <p:anim calcmode="lin" valueType="num">
                                      <p:cBhvr>
                                        <p:cTn id="3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nghenhac.jpg"/>
          <p:cNvPicPr>
            <a:picLocks noGrp="1" noChangeAspect="1"/>
          </p:cNvPicPr>
          <p:nvPr>
            <p:ph sz="quarter" idx="1"/>
          </p:nvPr>
        </p:nvPicPr>
        <p:blipFill>
          <a:blip r:embed="rId2" cstate="print"/>
          <a:stretch>
            <a:fillRect/>
          </a:stretch>
        </p:blipFill>
        <p:spPr>
          <a:xfrm>
            <a:off x="762001" y="1828801"/>
            <a:ext cx="3352800" cy="22859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2438400" y="609600"/>
            <a:ext cx="3581400" cy="923330"/>
          </a:xfrm>
          <a:prstGeom prst="rect">
            <a:avLst/>
          </a:prstGeom>
          <a:noFill/>
        </p:spPr>
        <p:txBody>
          <a:bodyPr wrap="square" lIns="91440" tIns="45720" rIns="91440" bIns="45720">
            <a:spAutoFit/>
            <a:scene3d>
              <a:camera prst="perspectiveRelaxed"/>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err="1" smtClean="0">
                <a:ln>
                  <a:solidFill>
                    <a:srgbClr val="00B0F0"/>
                  </a:solidFill>
                </a:ln>
                <a:solidFill>
                  <a:srgbClr val="00B050"/>
                </a:solidFill>
                <a:effectLst/>
              </a:rPr>
              <a:t>Sở</a:t>
            </a:r>
            <a:r>
              <a:rPr lang="en-US" sz="5400" b="1" cap="none" spc="0" dirty="0" smtClean="0">
                <a:ln>
                  <a:solidFill>
                    <a:srgbClr val="00B0F0"/>
                  </a:solidFill>
                </a:ln>
                <a:solidFill>
                  <a:srgbClr val="00B050"/>
                </a:solidFill>
                <a:effectLst/>
              </a:rPr>
              <a:t> </a:t>
            </a:r>
            <a:r>
              <a:rPr lang="en-US" sz="5400" b="1" cap="none" spc="0" dirty="0" err="1" smtClean="0">
                <a:ln>
                  <a:solidFill>
                    <a:srgbClr val="00B0F0"/>
                  </a:solidFill>
                </a:ln>
                <a:solidFill>
                  <a:srgbClr val="00B050"/>
                </a:solidFill>
                <a:effectLst/>
              </a:rPr>
              <a:t>thích</a:t>
            </a:r>
            <a:endParaRPr lang="en-US" sz="5400" b="1" cap="none" spc="0" dirty="0">
              <a:ln>
                <a:solidFill>
                  <a:srgbClr val="00B0F0"/>
                </a:solidFill>
              </a:ln>
              <a:solidFill>
                <a:srgbClr val="00B050"/>
              </a:solidFill>
              <a:effectLst/>
            </a:endParaRPr>
          </a:p>
        </p:txBody>
      </p:sp>
      <p:pic>
        <p:nvPicPr>
          <p:cNvPr id="7" name="Picture 6" descr="docsach.jpg"/>
          <p:cNvPicPr>
            <a:picLocks noChangeAspect="1"/>
          </p:cNvPicPr>
          <p:nvPr/>
        </p:nvPicPr>
        <p:blipFill>
          <a:blip r:embed="rId3" cstate="print"/>
          <a:stretch>
            <a:fillRect/>
          </a:stretch>
        </p:blipFill>
        <p:spPr>
          <a:xfrm>
            <a:off x="5029200" y="1905000"/>
            <a:ext cx="3657600" cy="2133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descr="luotweb.jpg"/>
          <p:cNvPicPr>
            <a:picLocks noChangeAspect="1"/>
          </p:cNvPicPr>
          <p:nvPr/>
        </p:nvPicPr>
        <p:blipFill>
          <a:blip r:embed="rId4" cstate="print"/>
          <a:stretch>
            <a:fillRect/>
          </a:stretch>
        </p:blipFill>
        <p:spPr>
          <a:xfrm>
            <a:off x="609600" y="4648200"/>
            <a:ext cx="3581400" cy="198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descr="cahat.jpg"/>
          <p:cNvPicPr>
            <a:picLocks noChangeAspect="1"/>
          </p:cNvPicPr>
          <p:nvPr/>
        </p:nvPicPr>
        <p:blipFill>
          <a:blip r:embed="rId5" cstate="print"/>
          <a:stretch>
            <a:fillRect/>
          </a:stretch>
        </p:blipFill>
        <p:spPr>
          <a:xfrm>
            <a:off x="5105400" y="4343400"/>
            <a:ext cx="3657600" cy="23439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Smiley Face 9"/>
          <p:cNvSpPr/>
          <p:nvPr/>
        </p:nvSpPr>
        <p:spPr>
          <a:xfrm>
            <a:off x="3810000" y="3733800"/>
            <a:ext cx="1524000" cy="1295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fltVal val="0"/>
                                          </p:val>
                                        </p:tav>
                                        <p:tav tm="100000">
                                          <p:val>
                                            <p:strVal val="#ppt_w"/>
                                          </p:val>
                                        </p:tav>
                                      </p:tavLst>
                                    </p:anim>
                                    <p:anim calcmode="lin" valueType="num">
                                      <p:cBhvr>
                                        <p:cTn id="22" dur="1000" fill="hold"/>
                                        <p:tgtEl>
                                          <p:spTgt spid="7"/>
                                        </p:tgtEl>
                                        <p:attrNameLst>
                                          <p:attrName>ppt_h</p:attrName>
                                        </p:attrNameLst>
                                      </p:cBhvr>
                                      <p:tavLst>
                                        <p:tav tm="0">
                                          <p:val>
                                            <p:fltVal val="0"/>
                                          </p:val>
                                        </p:tav>
                                        <p:tav tm="100000">
                                          <p:val>
                                            <p:strVal val="#ppt_h"/>
                                          </p:val>
                                        </p:tav>
                                      </p:tavLst>
                                    </p:anim>
                                    <p:anim calcmode="lin" valueType="num">
                                      <p:cBhvr>
                                        <p:cTn id="23" dur="1000" fill="hold"/>
                                        <p:tgtEl>
                                          <p:spTgt spid="7"/>
                                        </p:tgtEl>
                                        <p:attrNameLst>
                                          <p:attrName>style.rotation</p:attrName>
                                        </p:attrNameLst>
                                      </p:cBhvr>
                                      <p:tavLst>
                                        <p:tav tm="0">
                                          <p:val>
                                            <p:fltVal val="90"/>
                                          </p:val>
                                        </p:tav>
                                        <p:tav tm="100000">
                                          <p:val>
                                            <p:fltVal val="0"/>
                                          </p:val>
                                        </p:tav>
                                      </p:tavLst>
                                    </p:anim>
                                    <p:animEffect transition="in" filter="fade">
                                      <p:cBhvr>
                                        <p:cTn id="24" dur="1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5"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2000"/>
                                        <p:tgtEl>
                                          <p:spTgt spid="8"/>
                                        </p:tgtEl>
                                      </p:cBhvr>
                                    </p:animEffect>
                                    <p:anim calcmode="lin" valueType="num">
                                      <p:cBhvr>
                                        <p:cTn id="30" dur="2000" fill="hold"/>
                                        <p:tgtEl>
                                          <p:spTgt spid="8"/>
                                        </p:tgtEl>
                                        <p:attrNameLst>
                                          <p:attrName>ppt_w</p:attrName>
                                        </p:attrNameLst>
                                      </p:cBhvr>
                                      <p:tavLst>
                                        <p:tav tm="0" fmla="#ppt_w*sin(2.5*pi*$)">
                                          <p:val>
                                            <p:fltVal val="0"/>
                                          </p:val>
                                        </p:tav>
                                        <p:tav tm="100000">
                                          <p:val>
                                            <p:fltVal val="1"/>
                                          </p:val>
                                        </p:tav>
                                      </p:tavLst>
                                    </p:anim>
                                    <p:anim calcmode="lin" valueType="num">
                                      <p:cBhvr>
                                        <p:cTn id="31"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45"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2000"/>
                                        <p:tgtEl>
                                          <p:spTgt spid="10"/>
                                        </p:tgtEl>
                                      </p:cBhvr>
                                    </p:animEffect>
                                    <p:anim calcmode="lin" valueType="num">
                                      <p:cBhvr>
                                        <p:cTn id="44" dur="2000" fill="hold"/>
                                        <p:tgtEl>
                                          <p:spTgt spid="10"/>
                                        </p:tgtEl>
                                        <p:attrNameLst>
                                          <p:attrName>ppt_w</p:attrName>
                                        </p:attrNameLst>
                                      </p:cBhvr>
                                      <p:tavLst>
                                        <p:tav tm="0" fmla="#ppt_w*sin(2.5*pi*$)">
                                          <p:val>
                                            <p:fltVal val="0"/>
                                          </p:val>
                                        </p:tav>
                                        <p:tav tm="100000">
                                          <p:val>
                                            <p:fltVal val="1"/>
                                          </p:val>
                                        </p:tav>
                                      </p:tavLst>
                                    </p:anim>
                                    <p:anim calcmode="lin" valueType="num">
                                      <p:cBhvr>
                                        <p:cTn id="45"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hoiquen.gif"/>
          <p:cNvPicPr>
            <a:picLocks noGrp="1" noChangeAspect="1"/>
          </p:cNvPicPr>
          <p:nvPr>
            <p:ph sz="quarter" idx="1"/>
          </p:nvPr>
        </p:nvPicPr>
        <p:blipFill>
          <a:blip r:embed="rId2" cstate="print"/>
          <a:stretch>
            <a:fillRect/>
          </a:stretch>
        </p:blipFill>
        <p:spPr>
          <a:xfrm>
            <a:off x="685801" y="2057401"/>
            <a:ext cx="4419599" cy="4495800"/>
          </a:xfrm>
        </p:spPr>
      </p:pic>
      <p:sp>
        <p:nvSpPr>
          <p:cNvPr id="4" name="Rectangle 3"/>
          <p:cNvSpPr/>
          <p:nvPr/>
        </p:nvSpPr>
        <p:spPr>
          <a:xfrm>
            <a:off x="304800" y="457200"/>
            <a:ext cx="8501045" cy="923330"/>
          </a:xfrm>
          <a:prstGeom prst="rect">
            <a:avLst/>
          </a:prstGeom>
          <a:noFill/>
        </p:spPr>
        <p:txBody>
          <a:bodyPr wrap="none" lIns="91440" tIns="45720" rIns="91440" bIns="45720">
            <a:prstTxWarp prst="textInflate">
              <a:avLst/>
            </a:prstTxWarp>
            <a:spAutoFit/>
          </a:bodyPr>
          <a:lstStyle/>
          <a:p>
            <a:pPr algn="ctr"/>
            <a:r>
              <a:rPr lang="en-US" sz="5400" b="1" cap="none" spc="300" dirty="0" err="1" smtClean="0">
                <a:ln w="11430" cmpd="sng">
                  <a:solidFill>
                    <a:schemeClr val="accent2">
                      <a:lumMod val="75000"/>
                    </a:schemeClr>
                  </a:solidFill>
                  <a:prstDash val="solid"/>
                  <a:miter lim="800000"/>
                </a:ln>
                <a:solidFill>
                  <a:srgbClr val="FF0000"/>
                </a:solidFill>
                <a:effectLst>
                  <a:glow rad="45500">
                    <a:schemeClr val="accent1">
                      <a:satMod val="220000"/>
                      <a:alpha val="35000"/>
                    </a:schemeClr>
                  </a:glow>
                </a:effectLst>
              </a:rPr>
              <a:t>Thói</a:t>
            </a:r>
            <a:r>
              <a:rPr lang="en-US" sz="5400" b="1" cap="none" spc="300" dirty="0" smtClean="0">
                <a:ln w="11430" cmpd="sng">
                  <a:solidFill>
                    <a:schemeClr val="accent2">
                      <a:lumMod val="75000"/>
                    </a:schemeClr>
                  </a:solidFill>
                  <a:prstDash val="solid"/>
                  <a:miter lim="800000"/>
                </a:ln>
                <a:solidFill>
                  <a:srgbClr val="FF0000"/>
                </a:solidFill>
                <a:effectLst>
                  <a:glow rad="45500">
                    <a:schemeClr val="accent1">
                      <a:satMod val="220000"/>
                      <a:alpha val="35000"/>
                    </a:schemeClr>
                  </a:glow>
                </a:effectLst>
              </a:rPr>
              <a:t> </a:t>
            </a:r>
            <a:r>
              <a:rPr lang="en-US" sz="5400" b="1" cap="none" spc="300" dirty="0" err="1" smtClean="0">
                <a:ln w="11430" cmpd="sng">
                  <a:solidFill>
                    <a:schemeClr val="accent2">
                      <a:lumMod val="75000"/>
                    </a:schemeClr>
                  </a:solidFill>
                  <a:prstDash val="solid"/>
                  <a:miter lim="800000"/>
                </a:ln>
                <a:solidFill>
                  <a:srgbClr val="FF0000"/>
                </a:solidFill>
                <a:effectLst>
                  <a:glow rad="45500">
                    <a:schemeClr val="accent1">
                      <a:satMod val="220000"/>
                      <a:alpha val="35000"/>
                    </a:schemeClr>
                  </a:glow>
                </a:effectLst>
              </a:rPr>
              <a:t>quen</a:t>
            </a:r>
            <a:r>
              <a:rPr lang="en-US" sz="5400" b="1" cap="none" spc="300" dirty="0" smtClean="0">
                <a:ln w="11430" cmpd="sng">
                  <a:solidFill>
                    <a:schemeClr val="accent2">
                      <a:lumMod val="75000"/>
                    </a:schemeClr>
                  </a:solidFill>
                  <a:prstDash val="solid"/>
                  <a:miter lim="800000"/>
                </a:ln>
                <a:solidFill>
                  <a:srgbClr val="FF0000"/>
                </a:solidFill>
                <a:effectLst>
                  <a:glow rad="45500">
                    <a:schemeClr val="accent1">
                      <a:satMod val="220000"/>
                      <a:alpha val="35000"/>
                    </a:schemeClr>
                  </a:glow>
                </a:effectLst>
              </a:rPr>
              <a:t> </a:t>
            </a:r>
            <a:r>
              <a:rPr lang="en-US" sz="5400" b="1" cap="none" spc="300" dirty="0" err="1" smtClean="0">
                <a:ln w="11430" cmpd="sng">
                  <a:solidFill>
                    <a:schemeClr val="accent2">
                      <a:lumMod val="75000"/>
                    </a:schemeClr>
                  </a:solidFill>
                  <a:prstDash val="solid"/>
                  <a:miter lim="800000"/>
                </a:ln>
                <a:solidFill>
                  <a:srgbClr val="FF0000"/>
                </a:solidFill>
                <a:effectLst>
                  <a:glow rad="45500">
                    <a:schemeClr val="accent1">
                      <a:satMod val="220000"/>
                      <a:alpha val="35000"/>
                    </a:schemeClr>
                  </a:glow>
                </a:effectLst>
              </a:rPr>
              <a:t>hàng</a:t>
            </a:r>
            <a:r>
              <a:rPr lang="en-US" sz="5400" b="1" cap="none" spc="300" dirty="0" smtClean="0">
                <a:ln w="11430" cmpd="sng">
                  <a:solidFill>
                    <a:schemeClr val="accent2">
                      <a:lumMod val="75000"/>
                    </a:schemeClr>
                  </a:solidFill>
                  <a:prstDash val="solid"/>
                  <a:miter lim="800000"/>
                </a:ln>
                <a:solidFill>
                  <a:srgbClr val="FF0000"/>
                </a:solidFill>
                <a:effectLst>
                  <a:glow rad="45500">
                    <a:schemeClr val="accent1">
                      <a:satMod val="220000"/>
                      <a:alpha val="35000"/>
                    </a:schemeClr>
                  </a:glow>
                </a:effectLst>
              </a:rPr>
              <a:t> </a:t>
            </a:r>
            <a:r>
              <a:rPr lang="en-US" sz="5400" b="1" cap="none" spc="300" dirty="0" err="1" smtClean="0">
                <a:ln w="11430" cmpd="sng">
                  <a:solidFill>
                    <a:schemeClr val="accent2">
                      <a:lumMod val="75000"/>
                    </a:schemeClr>
                  </a:solidFill>
                  <a:prstDash val="solid"/>
                  <a:miter lim="800000"/>
                </a:ln>
                <a:solidFill>
                  <a:srgbClr val="FF0000"/>
                </a:solidFill>
                <a:effectLst>
                  <a:glow rad="45500">
                    <a:schemeClr val="accent1">
                      <a:satMod val="220000"/>
                      <a:alpha val="35000"/>
                    </a:schemeClr>
                  </a:glow>
                </a:effectLst>
              </a:rPr>
              <a:t>ngày</a:t>
            </a:r>
            <a:endParaRPr lang="en-US" sz="5400" b="1" cap="none" spc="300" dirty="0">
              <a:ln w="11430" cmpd="sng">
                <a:solidFill>
                  <a:schemeClr val="accent2">
                    <a:lumMod val="75000"/>
                  </a:schemeClr>
                </a:solidFill>
                <a:prstDash val="solid"/>
                <a:miter lim="800000"/>
              </a:ln>
              <a:solidFill>
                <a:srgbClr val="FF0000"/>
              </a:solidFill>
              <a:effectLst>
                <a:glow rad="45500">
                  <a:schemeClr val="accent1">
                    <a:satMod val="220000"/>
                    <a:alpha val="35000"/>
                  </a:schemeClr>
                </a:glow>
              </a:effectLst>
            </a:endParaRPr>
          </a:p>
        </p:txBody>
      </p:sp>
      <p:pic>
        <p:nvPicPr>
          <p:cNvPr id="6" name="Picture 5" descr="ngu.jpg"/>
          <p:cNvPicPr>
            <a:picLocks noChangeAspect="1"/>
          </p:cNvPicPr>
          <p:nvPr/>
        </p:nvPicPr>
        <p:blipFill>
          <a:blip r:embed="rId3" cstate="print"/>
          <a:stretch>
            <a:fillRect/>
          </a:stretch>
        </p:blipFill>
        <p:spPr>
          <a:xfrm>
            <a:off x="4724400" y="2057400"/>
            <a:ext cx="3733800" cy="4343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iandu.gif"/>
          <p:cNvPicPr>
            <a:picLocks noGrp="1" noChangeAspect="1"/>
          </p:cNvPicPr>
          <p:nvPr>
            <p:ph sz="quarter" idx="1"/>
          </p:nvPr>
        </p:nvPicPr>
        <p:blipFill>
          <a:blip r:embed="rId2" cstate="print"/>
          <a:stretch>
            <a:fillRect/>
          </a:stretch>
        </p:blipFill>
        <p:spPr>
          <a:xfrm>
            <a:off x="0" y="1295400"/>
            <a:ext cx="3429000" cy="533400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1905000" y="381000"/>
            <a:ext cx="4839786" cy="923330"/>
          </a:xfrm>
          <a:prstGeom prst="rect">
            <a:avLst/>
          </a:prstGeom>
          <a:noFill/>
        </p:spPr>
        <p:txBody>
          <a:bodyPr wrap="none" lIns="91440" tIns="45720" rIns="91440" bIns="45720">
            <a:spAutoFit/>
            <a:scene3d>
              <a:camera prst="isometricOffAxis1Right"/>
              <a:lightRig rig="soft" dir="t">
                <a:rot lat="0" lon="0" rev="10800000"/>
              </a:lightRig>
            </a:scene3d>
            <a:sp3d>
              <a:bevelT w="27940" h="12700"/>
              <a:contourClr>
                <a:srgbClr val="DDDDDD"/>
              </a:contourClr>
            </a:sp3d>
          </a:bodyPr>
          <a:lstStyle/>
          <a:p>
            <a:pPr algn="ctr"/>
            <a:r>
              <a:rPr lang="en-US" sz="5400" b="1" cap="none" spc="150" dirty="0" err="1" smtClean="0">
                <a:ln w="11430"/>
                <a:solidFill>
                  <a:schemeClr val="accent3">
                    <a:lumMod val="60000"/>
                    <a:lumOff val="40000"/>
                  </a:schemeClr>
                </a:solidFill>
                <a:effectLst>
                  <a:outerShdw blurRad="25400" algn="tl" rotWithShape="0">
                    <a:srgbClr val="000000">
                      <a:alpha val="43000"/>
                    </a:srgbClr>
                  </a:outerShdw>
                </a:effectLst>
              </a:rPr>
              <a:t>Không</a:t>
            </a:r>
            <a:r>
              <a:rPr lang="en-US" sz="5400" b="1" cap="none" spc="150" dirty="0" smtClean="0">
                <a:ln w="11430"/>
                <a:solidFill>
                  <a:schemeClr val="accent3">
                    <a:lumMod val="60000"/>
                    <a:lumOff val="40000"/>
                  </a:schemeClr>
                </a:solidFill>
                <a:effectLst>
                  <a:outerShdw blurRad="25400" algn="tl" rotWithShape="0">
                    <a:srgbClr val="000000">
                      <a:alpha val="43000"/>
                    </a:srgbClr>
                  </a:outerShdw>
                </a:effectLst>
              </a:rPr>
              <a:t> </a:t>
            </a:r>
            <a:r>
              <a:rPr lang="en-US" sz="5400" b="1" cap="none" spc="150" dirty="0" err="1" smtClean="0">
                <a:ln w="11430"/>
                <a:solidFill>
                  <a:schemeClr val="accent3">
                    <a:lumMod val="60000"/>
                    <a:lumOff val="40000"/>
                  </a:schemeClr>
                </a:solidFill>
                <a:effectLst>
                  <a:outerShdw blurRad="25400" algn="tl" rotWithShape="0">
                    <a:srgbClr val="000000">
                      <a:alpha val="43000"/>
                    </a:srgbClr>
                  </a:outerShdw>
                </a:effectLst>
              </a:rPr>
              <a:t>thích</a:t>
            </a:r>
            <a:endParaRPr lang="en-US" sz="5400" b="1" cap="none" spc="150" dirty="0">
              <a:ln w="11430"/>
              <a:solidFill>
                <a:schemeClr val="accent3">
                  <a:lumMod val="60000"/>
                  <a:lumOff val="40000"/>
                </a:schemeClr>
              </a:solidFill>
              <a:effectLst>
                <a:outerShdw blurRad="25400" algn="tl" rotWithShape="0">
                  <a:srgbClr val="000000">
                    <a:alpha val="43000"/>
                  </a:srgbClr>
                </a:outerShdw>
              </a:effectLst>
            </a:endParaRPr>
          </a:p>
        </p:txBody>
      </p:sp>
      <p:sp>
        <p:nvSpPr>
          <p:cNvPr id="7" name="Notched Right Arrow 6"/>
          <p:cNvSpPr/>
          <p:nvPr/>
        </p:nvSpPr>
        <p:spPr>
          <a:xfrm>
            <a:off x="3429000" y="3429000"/>
            <a:ext cx="1828800" cy="17526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danhnhau.gif"/>
          <p:cNvPicPr>
            <a:picLocks noChangeAspect="1"/>
          </p:cNvPicPr>
          <p:nvPr/>
        </p:nvPicPr>
        <p:blipFill>
          <a:blip r:embed="rId3" cstate="print"/>
          <a:stretch>
            <a:fillRect/>
          </a:stretch>
        </p:blipFill>
        <p:spPr>
          <a:xfrm>
            <a:off x="5181600" y="1447800"/>
            <a:ext cx="3429000" cy="2590800"/>
          </a:xfrm>
          <a:prstGeom prst="rect">
            <a:avLst/>
          </a:prstGeom>
          <a:ln>
            <a:noFill/>
          </a:ln>
          <a:effectLst>
            <a:outerShdw blurRad="292100" dist="139700" dir="2700000" algn="tl" rotWithShape="0">
              <a:srgbClr val="333333">
                <a:alpha val="65000"/>
              </a:srgbClr>
            </a:outerShdw>
          </a:effectLst>
        </p:spPr>
      </p:pic>
      <p:pic>
        <p:nvPicPr>
          <p:cNvPr id="9" name="Picture 8" descr="giadinh.jpg"/>
          <p:cNvPicPr>
            <a:picLocks noChangeAspect="1"/>
          </p:cNvPicPr>
          <p:nvPr/>
        </p:nvPicPr>
        <p:blipFill>
          <a:blip r:embed="rId4" cstate="print"/>
          <a:stretch>
            <a:fillRect/>
          </a:stretch>
        </p:blipFill>
        <p:spPr>
          <a:xfrm>
            <a:off x="5410200" y="4191000"/>
            <a:ext cx="2993571" cy="24384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ninhhoa.jpg"/>
          <p:cNvPicPr>
            <a:picLocks noGrp="1" noChangeAspect="1"/>
          </p:cNvPicPr>
          <p:nvPr>
            <p:ph sz="quarter" idx="1"/>
          </p:nvPr>
        </p:nvPicPr>
        <p:blipFill>
          <a:blip r:embed="rId2" cstate="print"/>
          <a:stretch>
            <a:fillRect/>
          </a:stretch>
        </p:blipFill>
        <p:spPr>
          <a:xfrm>
            <a:off x="457200" y="1600201"/>
            <a:ext cx="4222888" cy="2819399"/>
          </a:xfrm>
        </p:spPr>
      </p:pic>
      <p:sp>
        <p:nvSpPr>
          <p:cNvPr id="5" name="Rectangle 4"/>
          <p:cNvSpPr/>
          <p:nvPr/>
        </p:nvSpPr>
        <p:spPr>
          <a:xfrm>
            <a:off x="838200" y="457200"/>
            <a:ext cx="6949338" cy="1524000"/>
          </a:xfrm>
          <a:prstGeom prst="rect">
            <a:avLst/>
          </a:prstGeom>
          <a:noFill/>
        </p:spPr>
        <p:txBody>
          <a:bodyPr wrap="none" lIns="91440" tIns="45720" rIns="91440" bIns="45720">
            <a:prstTxWarp prst="textButtonPour">
              <a:avLst/>
            </a:prstTxWarp>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THỊ XÃ NINH HOÀ</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7" name="Picture 6" descr="tuong.jpg"/>
          <p:cNvPicPr>
            <a:picLocks noChangeAspect="1"/>
          </p:cNvPicPr>
          <p:nvPr/>
        </p:nvPicPr>
        <p:blipFill>
          <a:blip r:embed="rId3" cstate="print"/>
          <a:stretch>
            <a:fillRect/>
          </a:stretch>
        </p:blipFill>
        <p:spPr>
          <a:xfrm>
            <a:off x="4876800" y="1600200"/>
            <a:ext cx="3733800" cy="2819400"/>
          </a:xfrm>
          <a:prstGeom prst="rect">
            <a:avLst/>
          </a:prstGeom>
        </p:spPr>
      </p:pic>
      <p:pic>
        <p:nvPicPr>
          <p:cNvPr id="8" name="Picture 7" descr="lang.jpg"/>
          <p:cNvPicPr>
            <a:picLocks noChangeAspect="1"/>
          </p:cNvPicPr>
          <p:nvPr/>
        </p:nvPicPr>
        <p:blipFill>
          <a:blip r:embed="rId4" cstate="print"/>
          <a:stretch>
            <a:fillRect/>
          </a:stretch>
        </p:blipFill>
        <p:spPr>
          <a:xfrm>
            <a:off x="533400" y="4572000"/>
            <a:ext cx="4114800" cy="2133600"/>
          </a:xfrm>
          <a:prstGeom prst="rect">
            <a:avLst/>
          </a:prstGeom>
        </p:spPr>
      </p:pic>
      <p:pic>
        <p:nvPicPr>
          <p:cNvPr id="9" name="Picture 8" descr="song.jpg"/>
          <p:cNvPicPr>
            <a:picLocks noChangeAspect="1"/>
          </p:cNvPicPr>
          <p:nvPr/>
        </p:nvPicPr>
        <p:blipFill>
          <a:blip r:embed="rId5" cstate="print"/>
          <a:stretch>
            <a:fillRect/>
          </a:stretch>
        </p:blipFill>
        <p:spPr>
          <a:xfrm>
            <a:off x="4876800" y="4495800"/>
            <a:ext cx="3810000" cy="22393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rstTxWarp prst="textCanUp">
              <a:avLst/>
            </a:prstTxWarp>
          </a:bodyPr>
          <a:lstStyle/>
          <a:p>
            <a:r>
              <a:rPr lang="en-US" dirty="0" err="1" smtClean="0">
                <a:ln>
                  <a:solidFill>
                    <a:schemeClr val="accent1">
                      <a:lumMod val="75000"/>
                    </a:schemeClr>
                  </a:solidFill>
                </a:ln>
                <a:solidFill>
                  <a:schemeClr val="accent1">
                    <a:lumMod val="75000"/>
                  </a:schemeClr>
                </a:solidFill>
              </a:rPr>
              <a:t>Thực</a:t>
            </a:r>
            <a:r>
              <a:rPr lang="en-US" dirty="0" smtClean="0">
                <a:ln>
                  <a:solidFill>
                    <a:schemeClr val="accent1">
                      <a:lumMod val="75000"/>
                    </a:schemeClr>
                  </a:solidFill>
                </a:ln>
                <a:solidFill>
                  <a:schemeClr val="accent1">
                    <a:lumMod val="75000"/>
                  </a:schemeClr>
                </a:solidFill>
              </a:rPr>
              <a:t> </a:t>
            </a:r>
            <a:r>
              <a:rPr lang="en-US" dirty="0" err="1" smtClean="0">
                <a:ln>
                  <a:solidFill>
                    <a:schemeClr val="accent1">
                      <a:lumMod val="75000"/>
                    </a:schemeClr>
                  </a:solidFill>
                </a:ln>
                <a:solidFill>
                  <a:schemeClr val="accent1">
                    <a:lumMod val="75000"/>
                  </a:schemeClr>
                </a:solidFill>
              </a:rPr>
              <a:t>phẩm</a:t>
            </a:r>
            <a:endParaRPr lang="en-US" dirty="0">
              <a:ln>
                <a:solidFill>
                  <a:schemeClr val="accent1">
                    <a:lumMod val="75000"/>
                  </a:schemeClr>
                </a:solidFill>
              </a:ln>
              <a:solidFill>
                <a:schemeClr val="accent1">
                  <a:lumMod val="75000"/>
                </a:schemeClr>
              </a:solidFill>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457200" y="1600201"/>
            <a:ext cx="4004503" cy="2666999"/>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721156" y="1447800"/>
            <a:ext cx="3999149" cy="2819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57200" y="4343400"/>
            <a:ext cx="3962400" cy="24434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721156" y="4343400"/>
            <a:ext cx="4041844" cy="24434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20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Autofit/>
          </a:bodyPr>
          <a:lstStyle/>
          <a:p>
            <a:r>
              <a:rPr lang="vi-VN" sz="8000" dirty="0" smtClean="0">
                <a:solidFill>
                  <a:schemeClr val="accent2">
                    <a:lumMod val="75000"/>
                  </a:schemeClr>
                </a:solidFill>
              </a:rPr>
              <a:t>Ư</a:t>
            </a:r>
            <a:r>
              <a:rPr lang="en-US" sz="8000" dirty="0" err="1" smtClean="0">
                <a:solidFill>
                  <a:schemeClr val="accent2">
                    <a:lumMod val="75000"/>
                  </a:schemeClr>
                </a:solidFill>
              </a:rPr>
              <a:t>ớc</a:t>
            </a:r>
            <a:r>
              <a:rPr lang="en-US" sz="8000" dirty="0" smtClean="0">
                <a:solidFill>
                  <a:schemeClr val="accent2">
                    <a:lumMod val="75000"/>
                  </a:schemeClr>
                </a:solidFill>
              </a:rPr>
              <a:t> </a:t>
            </a:r>
            <a:r>
              <a:rPr lang="en-US" sz="8000" dirty="0" err="1" smtClean="0">
                <a:solidFill>
                  <a:schemeClr val="accent2">
                    <a:lumMod val="75000"/>
                  </a:schemeClr>
                </a:solidFill>
              </a:rPr>
              <a:t>mơ</a:t>
            </a:r>
            <a:endParaRPr lang="en-US" sz="8000" dirty="0">
              <a:solidFill>
                <a:schemeClr val="accent2">
                  <a:lumMod val="75000"/>
                </a:schemeClr>
              </a:solidFill>
            </a:endParaRPr>
          </a:p>
        </p:txBody>
      </p:sp>
      <p:pic>
        <p:nvPicPr>
          <p:cNvPr id="4" name="Content Placeholder 3" descr="bacsi.jpg"/>
          <p:cNvPicPr>
            <a:picLocks noGrp="1" noChangeAspect="1"/>
          </p:cNvPicPr>
          <p:nvPr>
            <p:ph sz="quarter" idx="1"/>
          </p:nvPr>
        </p:nvPicPr>
        <p:blipFill>
          <a:blip r:embed="rId2" cstate="print"/>
          <a:stretch>
            <a:fillRect/>
          </a:stretch>
        </p:blipFill>
        <p:spPr>
          <a:xfrm>
            <a:off x="228600" y="1828800"/>
            <a:ext cx="4191000" cy="3008312"/>
          </a:xfrm>
        </p:spPr>
      </p:pic>
      <p:pic>
        <p:nvPicPr>
          <p:cNvPr id="5" name="Picture 4" descr="yta.png"/>
          <p:cNvPicPr>
            <a:picLocks noChangeAspect="1"/>
          </p:cNvPicPr>
          <p:nvPr/>
        </p:nvPicPr>
        <p:blipFill>
          <a:blip r:embed="rId3" cstate="print"/>
          <a:stretch>
            <a:fillRect/>
          </a:stretch>
        </p:blipFill>
        <p:spPr>
          <a:xfrm>
            <a:off x="4495800" y="1828800"/>
            <a:ext cx="4114800" cy="2971800"/>
          </a:xfrm>
          <a:prstGeom prst="rect">
            <a:avLst/>
          </a:prstGeom>
        </p:spPr>
      </p:pic>
      <p:pic>
        <p:nvPicPr>
          <p:cNvPr id="6" name="Picture 5" descr="dungcu.png"/>
          <p:cNvPicPr>
            <a:picLocks noChangeAspect="1"/>
          </p:cNvPicPr>
          <p:nvPr/>
        </p:nvPicPr>
        <p:blipFill>
          <a:blip r:embed="rId4" cstate="print"/>
          <a:stretch>
            <a:fillRect/>
          </a:stretch>
        </p:blipFill>
        <p:spPr>
          <a:xfrm>
            <a:off x="2057400" y="4800600"/>
            <a:ext cx="4648200" cy="2057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en-US" sz="5400" dirty="0" err="1" smtClean="0">
                <a:solidFill>
                  <a:srgbClr val="00B050"/>
                </a:solidFill>
              </a:rPr>
              <a:t>Quản</a:t>
            </a:r>
            <a:r>
              <a:rPr lang="en-US" sz="5400" dirty="0" smtClean="0">
                <a:solidFill>
                  <a:srgbClr val="00B050"/>
                </a:solidFill>
              </a:rPr>
              <a:t> </a:t>
            </a:r>
            <a:r>
              <a:rPr lang="en-US" sz="5400" dirty="0" err="1" smtClean="0">
                <a:solidFill>
                  <a:srgbClr val="00B050"/>
                </a:solidFill>
              </a:rPr>
              <a:t>trị</a:t>
            </a:r>
            <a:r>
              <a:rPr lang="en-US" sz="5400" dirty="0" smtClean="0">
                <a:solidFill>
                  <a:srgbClr val="00B050"/>
                </a:solidFill>
              </a:rPr>
              <a:t> </a:t>
            </a:r>
            <a:r>
              <a:rPr lang="en-US" sz="5400" dirty="0" err="1" smtClean="0">
                <a:solidFill>
                  <a:srgbClr val="00B050"/>
                </a:solidFill>
              </a:rPr>
              <a:t>khách</a:t>
            </a:r>
            <a:r>
              <a:rPr lang="en-US" sz="5400" dirty="0" smtClean="0">
                <a:solidFill>
                  <a:srgbClr val="00B050"/>
                </a:solidFill>
              </a:rPr>
              <a:t> </a:t>
            </a:r>
            <a:r>
              <a:rPr lang="en-US" sz="5400" dirty="0" err="1" smtClean="0">
                <a:solidFill>
                  <a:srgbClr val="00B050"/>
                </a:solidFill>
              </a:rPr>
              <a:t>sạn</a:t>
            </a:r>
            <a:endParaRPr lang="en-US" sz="5400" dirty="0">
              <a:solidFill>
                <a:srgbClr val="00B050"/>
              </a:solidFill>
            </a:endParaRPr>
          </a:p>
        </p:txBody>
      </p:sp>
      <p:sp>
        <p:nvSpPr>
          <p:cNvPr id="3" name="Content Placeholder 2"/>
          <p:cNvSpPr>
            <a:spLocks noGrp="1"/>
          </p:cNvSpPr>
          <p:nvPr>
            <p:ph sz="quarter" idx="1"/>
          </p:nvPr>
        </p:nvSpPr>
        <p:spPr/>
        <p:txBody>
          <a:bodyPr/>
          <a:lstStyle/>
          <a:p>
            <a:r>
              <a:rPr lang="vi-VN" dirty="0"/>
              <a:t>Ngành quản trị khách sạn là ngành học về cách quản lý và tổ chức các hoạt động của khách sạn một cách hiệu quả và hợp lý. Người quản lý phải lập các báo cáo kết quả tài chính, các bản thu - chi, lập ra quy tắc trong việc quản lý nhân sự, quản lý tỷ lệ phòng bán ra và phòng còn </a:t>
            </a:r>
            <a:r>
              <a:rPr lang="vi-VN" dirty="0" smtClean="0"/>
              <a:t>trống</a:t>
            </a:r>
            <a:r>
              <a:rPr lang="en-US" dirty="0" smtClean="0"/>
              <a:t>. </a:t>
            </a:r>
            <a:r>
              <a:rPr lang="vi-VN" dirty="0" smtClean="0"/>
              <a:t>Đảm </a:t>
            </a:r>
            <a:r>
              <a:rPr lang="vi-VN" dirty="0"/>
              <a:t>nhận công việc trong các bộ phận của một khách sạn – nhà hàng từ 3-5 sao như: Tiền sảnh – lễ tân, bộ phận Phòng, Ẩm thực, Bếp, Hội nghị yến tiệc, Nhân sự, Tài chính – kế toán, Kinh doanh – tiếp </a:t>
            </a:r>
            <a:r>
              <a:rPr lang="vi-VN" dirty="0" smtClean="0"/>
              <a:t>thị.</a:t>
            </a:r>
            <a:r>
              <a:rPr lang="en-US" dirty="0"/>
              <a:t> </a:t>
            </a:r>
            <a:r>
              <a:rPr lang="en-US" dirty="0" smtClean="0"/>
              <a:t>c</a:t>
            </a:r>
            <a:r>
              <a:rPr lang="vi-VN" dirty="0" smtClean="0"/>
              <a:t>ác </a:t>
            </a:r>
            <a:r>
              <a:rPr lang="vi-VN" dirty="0"/>
              <a:t>vấn đề khác</a:t>
            </a:r>
            <a:endParaRPr lang="en-US" dirty="0"/>
          </a:p>
        </p:txBody>
      </p:sp>
    </p:spTree>
    <p:extLst>
      <p:ext uri="{BB962C8B-B14F-4D97-AF65-F5344CB8AC3E}">
        <p14:creationId xmlns:p14="http://schemas.microsoft.com/office/powerpoint/2010/main" xmlns="" val="445460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330</TotalTime>
  <Words>426</Words>
  <Application>Microsoft Office PowerPoint</Application>
  <PresentationFormat>On-screen Show (4:3)</PresentationFormat>
  <Paragraphs>101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Phan hàng trúc tiên</vt:lpstr>
      <vt:lpstr>Slide 2</vt:lpstr>
      <vt:lpstr>Slide 3</vt:lpstr>
      <vt:lpstr>Slide 4</vt:lpstr>
      <vt:lpstr>Slide 5</vt:lpstr>
      <vt:lpstr>Slide 6</vt:lpstr>
      <vt:lpstr>Thực phẩm</vt:lpstr>
      <vt:lpstr>Ước mơ</vt:lpstr>
      <vt:lpstr>Quản trị khách sạn</vt:lpstr>
      <vt:lpstr>Slide 10</vt:lpstr>
      <vt:lpstr>Slide 11</vt:lpstr>
      <vt:lpstr>CẢM ƠN THẦY CÔ VÀ CÁC BẠN ĐÃ THEO DÕI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TOAN</cp:lastModifiedBy>
  <cp:revision>35</cp:revision>
  <dcterms:created xsi:type="dcterms:W3CDTF">2019-12-12T02:02:37Z</dcterms:created>
  <dcterms:modified xsi:type="dcterms:W3CDTF">2019-12-20T15:42:54Z</dcterms:modified>
</cp:coreProperties>
</file>