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4" r:id="rId5"/>
    <p:sldId id="260" r:id="rId6"/>
    <p:sldId id="261" r:id="rId7"/>
    <p:sldId id="263" r:id="rId8"/>
    <p:sldId id="262"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hanh Dat" initials="NTD" lastIdx="1" clrIdx="0">
    <p:extLst>
      <p:ext uri="{19B8F6BF-5375-455C-9EA6-DF929625EA0E}">
        <p15:presenceInfo xmlns:p15="http://schemas.microsoft.com/office/powerpoint/2012/main" userId="e59fee343a5e22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63CB"/>
    <a:srgbClr val="F8CBAD"/>
    <a:srgbClr val="E7A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968C9-6000-4967-ABD5-85B7D2523757}" v="39" dt="2020-10-22T12:23:29.988"/>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4" d="100"/>
          <a:sy n="94" d="100"/>
        </p:scale>
        <p:origin x="9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anh Dat" userId="e59fee343a5e228b" providerId="Windows Live" clId="Web-{DD7968C9-6000-4967-ABD5-85B7D2523757}"/>
    <pc:docChg chg="modSld">
      <pc:chgData name="Nguyen Thanh Dat" userId="e59fee343a5e228b" providerId="Windows Live" clId="Web-{DD7968C9-6000-4967-ABD5-85B7D2523757}" dt="2020-10-22T12:23:29.988" v="38"/>
      <pc:docMkLst>
        <pc:docMk/>
      </pc:docMkLst>
      <pc:sldChg chg="modTransition">
        <pc:chgData name="Nguyen Thanh Dat" userId="e59fee343a5e228b" providerId="Windows Live" clId="Web-{DD7968C9-6000-4967-ABD5-85B7D2523757}" dt="2020-10-22T12:19:05.732" v="2"/>
        <pc:sldMkLst>
          <pc:docMk/>
          <pc:sldMk cId="888738463" sldId="259"/>
        </pc:sldMkLst>
      </pc:sldChg>
      <pc:sldChg chg="modTransition">
        <pc:chgData name="Nguyen Thanh Dat" userId="e59fee343a5e228b" providerId="Windows Live" clId="Web-{DD7968C9-6000-4967-ABD5-85B7D2523757}" dt="2020-10-22T12:21:30.360" v="12"/>
        <pc:sldMkLst>
          <pc:docMk/>
          <pc:sldMk cId="1618296466" sldId="260"/>
        </pc:sldMkLst>
      </pc:sldChg>
      <pc:sldChg chg="modTransition">
        <pc:chgData name="Nguyen Thanh Dat" userId="e59fee343a5e228b" providerId="Windows Live" clId="Web-{DD7968C9-6000-4967-ABD5-85B7D2523757}" dt="2020-10-22T12:22:07.721" v="14"/>
        <pc:sldMkLst>
          <pc:docMk/>
          <pc:sldMk cId="3053193904" sldId="261"/>
        </pc:sldMkLst>
      </pc:sldChg>
      <pc:sldChg chg="modTransition">
        <pc:chgData name="Nguyen Thanh Dat" userId="e59fee343a5e228b" providerId="Windows Live" clId="Web-{DD7968C9-6000-4967-ABD5-85B7D2523757}" dt="2020-10-22T12:22:24.487" v="17"/>
        <pc:sldMkLst>
          <pc:docMk/>
          <pc:sldMk cId="2286676382" sldId="262"/>
        </pc:sldMkLst>
      </pc:sldChg>
      <pc:sldChg chg="modTransition">
        <pc:chgData name="Nguyen Thanh Dat" userId="e59fee343a5e228b" providerId="Windows Live" clId="Web-{DD7968C9-6000-4967-ABD5-85B7D2523757}" dt="2020-10-22T12:22:11.674" v="15"/>
        <pc:sldMkLst>
          <pc:docMk/>
          <pc:sldMk cId="1119093424" sldId="263"/>
        </pc:sldMkLst>
      </pc:sldChg>
      <pc:sldChg chg="modTransition addAnim delAnim modAnim">
        <pc:chgData name="Nguyen Thanh Dat" userId="e59fee343a5e228b" providerId="Windows Live" clId="Web-{DD7968C9-6000-4967-ABD5-85B7D2523757}" dt="2020-10-22T12:21:04.875" v="10"/>
        <pc:sldMkLst>
          <pc:docMk/>
          <pc:sldMk cId="3487315601" sldId="264"/>
        </pc:sldMkLst>
      </pc:sldChg>
      <pc:sldChg chg="modTransition">
        <pc:chgData name="Nguyen Thanh Dat" userId="e59fee343a5e228b" providerId="Windows Live" clId="Web-{DD7968C9-6000-4967-ABD5-85B7D2523757}" dt="2020-10-22T12:22:30.268" v="19"/>
        <pc:sldMkLst>
          <pc:docMk/>
          <pc:sldMk cId="883487066" sldId="265"/>
        </pc:sldMkLst>
      </pc:sldChg>
      <pc:sldChg chg="modTransition">
        <pc:chgData name="Nguyen Thanh Dat" userId="e59fee343a5e228b" providerId="Windows Live" clId="Web-{DD7968C9-6000-4967-ABD5-85B7D2523757}" dt="2020-10-22T12:22:37.096" v="21"/>
        <pc:sldMkLst>
          <pc:docMk/>
          <pc:sldMk cId="2193817005" sldId="267"/>
        </pc:sldMkLst>
      </pc:sldChg>
      <pc:sldChg chg="modTransition">
        <pc:chgData name="Nguyen Thanh Dat" userId="e59fee343a5e228b" providerId="Windows Live" clId="Web-{DD7968C9-6000-4967-ABD5-85B7D2523757}" dt="2020-10-22T12:22:42.909" v="22"/>
        <pc:sldMkLst>
          <pc:docMk/>
          <pc:sldMk cId="2767369301" sldId="268"/>
        </pc:sldMkLst>
      </pc:sldChg>
      <pc:sldChg chg="modTransition">
        <pc:chgData name="Nguyen Thanh Dat" userId="e59fee343a5e228b" providerId="Windows Live" clId="Web-{DD7968C9-6000-4967-ABD5-85B7D2523757}" dt="2020-10-22T12:22:48.675" v="24"/>
        <pc:sldMkLst>
          <pc:docMk/>
          <pc:sldMk cId="799573744" sldId="269"/>
        </pc:sldMkLst>
      </pc:sldChg>
      <pc:sldChg chg="modTransition">
        <pc:chgData name="Nguyen Thanh Dat" userId="e59fee343a5e228b" providerId="Windows Live" clId="Web-{DD7968C9-6000-4967-ABD5-85B7D2523757}" dt="2020-10-22T12:22:53.378" v="26"/>
        <pc:sldMkLst>
          <pc:docMk/>
          <pc:sldMk cId="2235535956" sldId="270"/>
        </pc:sldMkLst>
      </pc:sldChg>
      <pc:sldChg chg="modTransition">
        <pc:chgData name="Nguyen Thanh Dat" userId="e59fee343a5e228b" providerId="Windows Live" clId="Web-{DD7968C9-6000-4967-ABD5-85B7D2523757}" dt="2020-10-22T12:22:57.566" v="28"/>
        <pc:sldMkLst>
          <pc:docMk/>
          <pc:sldMk cId="33022196" sldId="271"/>
        </pc:sldMkLst>
      </pc:sldChg>
      <pc:sldChg chg="modTransition">
        <pc:chgData name="Nguyen Thanh Dat" userId="e59fee343a5e228b" providerId="Windows Live" clId="Web-{DD7968C9-6000-4967-ABD5-85B7D2523757}" dt="2020-10-22T12:23:01.347" v="30"/>
        <pc:sldMkLst>
          <pc:docMk/>
          <pc:sldMk cId="2161859088" sldId="272"/>
        </pc:sldMkLst>
      </pc:sldChg>
      <pc:sldChg chg="modTransition">
        <pc:chgData name="Nguyen Thanh Dat" userId="e59fee343a5e228b" providerId="Windows Live" clId="Web-{DD7968C9-6000-4967-ABD5-85B7D2523757}" dt="2020-10-22T12:23:05.519" v="32"/>
        <pc:sldMkLst>
          <pc:docMk/>
          <pc:sldMk cId="1680321862" sldId="273"/>
        </pc:sldMkLst>
      </pc:sldChg>
      <pc:sldChg chg="modTransition">
        <pc:chgData name="Nguyen Thanh Dat" userId="e59fee343a5e228b" providerId="Windows Live" clId="Web-{DD7968C9-6000-4967-ABD5-85B7D2523757}" dt="2020-10-22T12:23:07.847" v="33"/>
        <pc:sldMkLst>
          <pc:docMk/>
          <pc:sldMk cId="1209451965" sldId="274"/>
        </pc:sldMkLst>
      </pc:sldChg>
      <pc:sldChg chg="modTransition">
        <pc:chgData name="Nguyen Thanh Dat" userId="e59fee343a5e228b" providerId="Windows Live" clId="Web-{DD7968C9-6000-4967-ABD5-85B7D2523757}" dt="2020-10-22T12:23:12.129" v="34"/>
        <pc:sldMkLst>
          <pc:docMk/>
          <pc:sldMk cId="2515047119" sldId="275"/>
        </pc:sldMkLst>
      </pc:sldChg>
      <pc:sldChg chg="modTransition">
        <pc:chgData name="Nguyen Thanh Dat" userId="e59fee343a5e228b" providerId="Windows Live" clId="Web-{DD7968C9-6000-4967-ABD5-85B7D2523757}" dt="2020-10-22T12:23:23.301" v="36"/>
        <pc:sldMkLst>
          <pc:docMk/>
          <pc:sldMk cId="2634224157" sldId="276"/>
        </pc:sldMkLst>
      </pc:sldChg>
      <pc:sldChg chg="modTransition">
        <pc:chgData name="Nguyen Thanh Dat" userId="e59fee343a5e228b" providerId="Windows Live" clId="Web-{DD7968C9-6000-4967-ABD5-85B7D2523757}" dt="2020-10-22T12:23:29.988" v="38"/>
        <pc:sldMkLst>
          <pc:docMk/>
          <pc:sldMk cId="842201809"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D61C9-85AB-4D54-B406-78801927176A}"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2599B078-C098-49F4-BE66-6AF9E0B4FB3A}">
      <dgm:prSet phldrT="[Văn bản]"/>
      <dgm:spPr/>
      <dgm:t>
        <a:bodyPr/>
        <a:lstStyle/>
        <a:p>
          <a:pPr algn="l">
            <a:buNone/>
          </a:pP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phổ</a:t>
          </a:r>
          <a:r>
            <a:rPr lang="vi-VN" dirty="0">
              <a:solidFill>
                <a:schemeClr val="accent6">
                  <a:lumMod val="50000"/>
                </a:schemeClr>
              </a:solidFill>
              <a:latin typeface="+mj-lt"/>
            </a:rPr>
            <a:t> thông </a:t>
          </a:r>
          <a:r>
            <a:rPr lang="vi-VN" dirty="0" err="1">
              <a:solidFill>
                <a:schemeClr val="accent6">
                  <a:lumMod val="50000"/>
                </a:schemeClr>
              </a:solidFill>
              <a:latin typeface="+mj-lt"/>
            </a:rPr>
            <a:t>là</a:t>
          </a:r>
          <a:r>
            <a:rPr lang="vi-VN" dirty="0">
              <a:solidFill>
                <a:schemeClr val="accent6">
                  <a:lumMod val="50000"/>
                </a:schemeClr>
              </a:solidFill>
              <a:latin typeface="+mj-lt"/>
            </a:rPr>
            <a:t> </a:t>
          </a:r>
          <a:r>
            <a:rPr lang="vi-VN" dirty="0" err="1">
              <a:solidFill>
                <a:schemeClr val="accent6">
                  <a:lumMod val="50000"/>
                </a:schemeClr>
              </a:solidFill>
              <a:latin typeface="+mj-lt"/>
            </a:rPr>
            <a:t>loại</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phổ</a:t>
          </a:r>
          <a:r>
            <a:rPr lang="vi-VN" dirty="0">
              <a:solidFill>
                <a:schemeClr val="accent6">
                  <a:lumMod val="50000"/>
                </a:schemeClr>
              </a:solidFill>
              <a:latin typeface="+mj-lt"/>
            </a:rPr>
            <a:t> </a:t>
          </a:r>
          <a:r>
            <a:rPr lang="vi-VN" dirty="0" err="1">
              <a:solidFill>
                <a:schemeClr val="accent6">
                  <a:lumMod val="50000"/>
                </a:schemeClr>
              </a:solidFill>
              <a:latin typeface="+mj-lt"/>
            </a:rPr>
            <a:t>biến</a:t>
          </a:r>
          <a:r>
            <a:rPr lang="vi-VN" dirty="0">
              <a:solidFill>
                <a:schemeClr val="accent6">
                  <a:lumMod val="50000"/>
                </a:schemeClr>
              </a:solidFill>
              <a:latin typeface="+mj-lt"/>
            </a:rPr>
            <a:t> </a:t>
          </a:r>
          <a:r>
            <a:rPr lang="vi-VN" dirty="0" err="1">
              <a:solidFill>
                <a:schemeClr val="accent6">
                  <a:lumMod val="50000"/>
                </a:schemeClr>
              </a:solidFill>
              <a:latin typeface="+mj-lt"/>
            </a:rPr>
            <a:t>nhất</a:t>
          </a:r>
          <a:r>
            <a:rPr lang="vi-VN" dirty="0">
              <a:solidFill>
                <a:schemeClr val="accent6">
                  <a:lumMod val="50000"/>
                </a:schemeClr>
              </a:solidFill>
              <a:latin typeface="+mj-lt"/>
            </a:rPr>
            <a:t> trong </a:t>
          </a:r>
          <a:r>
            <a:rPr lang="vi-VN" dirty="0" err="1">
              <a:solidFill>
                <a:schemeClr val="accent6">
                  <a:lumMod val="50000"/>
                </a:schemeClr>
              </a:solidFill>
              <a:latin typeface="+mj-lt"/>
            </a:rPr>
            <a:t>các</a:t>
          </a:r>
          <a:r>
            <a:rPr lang="vi-VN" dirty="0">
              <a:solidFill>
                <a:schemeClr val="accent6">
                  <a:lumMod val="50000"/>
                </a:schemeClr>
              </a:solidFill>
              <a:latin typeface="+mj-lt"/>
            </a:rPr>
            <a:t> </a:t>
          </a:r>
          <a:r>
            <a:rPr lang="vi-VN" dirty="0" err="1">
              <a:solidFill>
                <a:schemeClr val="accent6">
                  <a:lumMod val="50000"/>
                </a:schemeClr>
              </a:solidFill>
              <a:latin typeface="+mj-lt"/>
            </a:rPr>
            <a:t>loại</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phần</a:t>
          </a:r>
          <a:r>
            <a:rPr lang="vi-VN" dirty="0">
              <a:solidFill>
                <a:schemeClr val="accent6">
                  <a:lumMod val="50000"/>
                </a:schemeClr>
              </a:solidFill>
              <a:latin typeface="+mj-lt"/>
            </a:rPr>
            <a:t> </a:t>
          </a:r>
          <a:r>
            <a:rPr lang="vi-VN" dirty="0" err="1">
              <a:solidFill>
                <a:schemeClr val="accent6">
                  <a:lumMod val="50000"/>
                </a:schemeClr>
              </a:solidFill>
              <a:latin typeface="+mj-lt"/>
            </a:rPr>
            <a:t>của</a:t>
          </a:r>
          <a:r>
            <a:rPr lang="vi-VN" dirty="0">
              <a:solidFill>
                <a:schemeClr val="accent6">
                  <a:lumMod val="50000"/>
                </a:schemeClr>
              </a:solidFill>
              <a:latin typeface="+mj-lt"/>
            </a:rPr>
            <a:t> </a:t>
          </a:r>
          <a:r>
            <a:rPr lang="vi-VN" dirty="0" err="1">
              <a:solidFill>
                <a:schemeClr val="accent6">
                  <a:lumMod val="50000"/>
                </a:schemeClr>
              </a:solidFill>
              <a:latin typeface="+mj-lt"/>
            </a:rPr>
            <a:t>một</a:t>
          </a:r>
          <a:r>
            <a:rPr lang="vi-VN" dirty="0">
              <a:solidFill>
                <a:schemeClr val="accent6">
                  <a:lumMod val="50000"/>
                </a:schemeClr>
              </a:solidFill>
              <a:latin typeface="+mj-lt"/>
            </a:rPr>
            <a:t> công ty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phần</a:t>
          </a:r>
          <a:r>
            <a:rPr lang="vi-VN" dirty="0">
              <a:solidFill>
                <a:schemeClr val="accent6">
                  <a:lumMod val="50000"/>
                </a:schemeClr>
              </a:solidFill>
              <a:latin typeface="+mj-lt"/>
            </a:rPr>
            <a:t>.</a:t>
          </a:r>
          <a:endParaRPr lang="en-US" dirty="0">
            <a:solidFill>
              <a:schemeClr val="accent6">
                <a:lumMod val="50000"/>
              </a:schemeClr>
            </a:solidFill>
            <a:latin typeface="+mj-lt"/>
          </a:endParaRPr>
        </a:p>
      </dgm:t>
    </dgm:pt>
    <dgm:pt modelId="{185AC18E-F380-4A3E-B8A4-AB12D733ED8E}" type="parTrans" cxnId="{CC3363C3-C334-4E62-8A42-50D6A9398A7B}">
      <dgm:prSet/>
      <dgm:spPr/>
      <dgm:t>
        <a:bodyPr/>
        <a:lstStyle/>
        <a:p>
          <a:endParaRPr lang="en-US"/>
        </a:p>
      </dgm:t>
    </dgm:pt>
    <dgm:pt modelId="{5EAFB201-FF34-414C-BC48-F49A31019711}" type="sibTrans" cxnId="{CC3363C3-C334-4E62-8A42-50D6A9398A7B}">
      <dgm:prSet/>
      <dgm:spPr/>
      <dgm:t>
        <a:bodyPr/>
        <a:lstStyle/>
        <a:p>
          <a:endParaRPr lang="en-US"/>
        </a:p>
      </dgm:t>
    </dgm:pt>
    <dgm:pt modelId="{9B99A01C-7E1D-40F1-8A57-DD33CBA9CB84}">
      <dgm:prSet phldrT="[Văn bản]"/>
      <dgm:spPr/>
      <dgm:t>
        <a:bodyPr/>
        <a:lstStyle/>
        <a:p>
          <a:pPr>
            <a:buNone/>
          </a:pPr>
          <a:r>
            <a:rPr lang="vi-VN" dirty="0" err="1">
              <a:solidFill>
                <a:schemeClr val="accent6">
                  <a:lumMod val="50000"/>
                </a:schemeClr>
              </a:solidFill>
              <a:latin typeface="+mj-lt"/>
            </a:rPr>
            <a:t>Là</a:t>
          </a:r>
          <a:r>
            <a:rPr lang="vi-VN" dirty="0">
              <a:solidFill>
                <a:schemeClr val="accent6">
                  <a:lumMod val="50000"/>
                </a:schemeClr>
              </a:solidFill>
              <a:latin typeface="+mj-lt"/>
            </a:rPr>
            <a:t> </a:t>
          </a:r>
          <a:r>
            <a:rPr lang="vi-VN" dirty="0" err="1">
              <a:solidFill>
                <a:schemeClr val="accent6">
                  <a:lumMod val="50000"/>
                </a:schemeClr>
              </a:solidFill>
              <a:latin typeface="+mj-lt"/>
            </a:rPr>
            <a:t>người</a:t>
          </a:r>
          <a:r>
            <a:rPr lang="vi-VN" dirty="0">
              <a:solidFill>
                <a:schemeClr val="accent6">
                  <a:lumMod val="50000"/>
                </a:schemeClr>
              </a:solidFill>
              <a:latin typeface="+mj-lt"/>
            </a:rPr>
            <a:t> </a:t>
          </a:r>
          <a:r>
            <a:rPr lang="vi-VN" dirty="0" err="1">
              <a:solidFill>
                <a:schemeClr val="accent6">
                  <a:lumMod val="50000"/>
                </a:schemeClr>
              </a:solidFill>
              <a:latin typeface="+mj-lt"/>
            </a:rPr>
            <a:t>chủ</a:t>
          </a:r>
          <a:r>
            <a:rPr lang="vi-VN" dirty="0">
              <a:solidFill>
                <a:schemeClr val="accent6">
                  <a:lumMod val="50000"/>
                </a:schemeClr>
              </a:solidFill>
              <a:latin typeface="+mj-lt"/>
            </a:rPr>
            <a:t> </a:t>
          </a:r>
          <a:r>
            <a:rPr lang="vi-VN" dirty="0" err="1">
              <a:solidFill>
                <a:schemeClr val="accent6">
                  <a:lumMod val="50000"/>
                </a:schemeClr>
              </a:solidFill>
              <a:latin typeface="+mj-lt"/>
            </a:rPr>
            <a:t>sở</a:t>
          </a:r>
          <a:r>
            <a:rPr lang="vi-VN" dirty="0">
              <a:solidFill>
                <a:schemeClr val="accent6">
                  <a:lumMod val="50000"/>
                </a:schemeClr>
              </a:solidFill>
              <a:latin typeface="+mj-lt"/>
            </a:rPr>
            <a:t> </a:t>
          </a:r>
          <a:r>
            <a:rPr lang="vi-VN" dirty="0" err="1">
              <a:solidFill>
                <a:schemeClr val="accent6">
                  <a:lumMod val="50000"/>
                </a:schemeClr>
              </a:solidFill>
              <a:latin typeface="+mj-lt"/>
            </a:rPr>
            <a:t>hữu</a:t>
          </a:r>
          <a:r>
            <a:rPr lang="vi-VN" dirty="0">
              <a:solidFill>
                <a:schemeClr val="accent6">
                  <a:lumMod val="50000"/>
                </a:schemeClr>
              </a:solidFill>
              <a:latin typeface="+mj-lt"/>
            </a:rPr>
            <a:t> </a:t>
          </a:r>
          <a:r>
            <a:rPr lang="vi-VN" dirty="0" err="1">
              <a:solidFill>
                <a:schemeClr val="accent6">
                  <a:lumMod val="50000"/>
                </a:schemeClr>
              </a:solidFill>
              <a:latin typeface="+mj-lt"/>
            </a:rPr>
            <a:t>của</a:t>
          </a:r>
          <a:r>
            <a:rPr lang="vi-VN" dirty="0">
              <a:solidFill>
                <a:schemeClr val="accent6">
                  <a:lumMod val="50000"/>
                </a:schemeClr>
              </a:solidFill>
              <a:latin typeface="+mj-lt"/>
            </a:rPr>
            <a:t> công ty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phần</a:t>
          </a:r>
          <a:r>
            <a:rPr lang="vi-VN" dirty="0">
              <a:solidFill>
                <a:schemeClr val="accent6">
                  <a:lumMod val="50000"/>
                </a:schemeClr>
              </a:solidFill>
              <a:latin typeface="+mj-lt"/>
            </a:rPr>
            <a:t> nên </a:t>
          </a:r>
          <a:r>
            <a:rPr lang="vi-VN" dirty="0" err="1">
              <a:solidFill>
                <a:schemeClr val="accent6">
                  <a:lumMod val="50000"/>
                </a:schemeClr>
              </a:solidFill>
              <a:latin typeface="+mj-lt"/>
            </a:rPr>
            <a:t>họ</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a:t>
          </a:r>
          <a:r>
            <a:rPr lang="vi-VN" dirty="0" err="1">
              <a:solidFill>
                <a:schemeClr val="accent6">
                  <a:lumMod val="50000"/>
                </a:schemeClr>
              </a:solidFill>
              <a:latin typeface="+mj-lt"/>
            </a:rPr>
            <a:t>quyền</a:t>
          </a:r>
          <a:r>
            <a:rPr lang="vi-VN" dirty="0">
              <a:solidFill>
                <a:schemeClr val="accent6">
                  <a:lumMod val="50000"/>
                </a:schemeClr>
              </a:solidFill>
              <a:latin typeface="+mj-lt"/>
            </a:rPr>
            <a:t> </a:t>
          </a:r>
          <a:r>
            <a:rPr lang="vi-VN" dirty="0" err="1">
              <a:solidFill>
                <a:schemeClr val="accent6">
                  <a:lumMod val="50000"/>
                </a:schemeClr>
              </a:solidFill>
              <a:latin typeface="+mj-lt"/>
            </a:rPr>
            <a:t>quyết</a:t>
          </a:r>
          <a:r>
            <a:rPr lang="vi-VN" dirty="0">
              <a:solidFill>
                <a:schemeClr val="accent6">
                  <a:lumMod val="50000"/>
                </a:schemeClr>
              </a:solidFill>
              <a:latin typeface="+mj-lt"/>
            </a:rPr>
            <a:t> </a:t>
          </a:r>
          <a:r>
            <a:rPr lang="vi-VN" dirty="0" err="1">
              <a:solidFill>
                <a:schemeClr val="accent6">
                  <a:lumMod val="50000"/>
                </a:schemeClr>
              </a:solidFill>
              <a:latin typeface="+mj-lt"/>
            </a:rPr>
            <a:t>định</a:t>
          </a:r>
          <a:r>
            <a:rPr lang="vi-VN" dirty="0">
              <a:solidFill>
                <a:schemeClr val="accent6">
                  <a:lumMod val="50000"/>
                </a:schemeClr>
              </a:solidFill>
              <a:latin typeface="+mj-lt"/>
            </a:rPr>
            <a:t> </a:t>
          </a:r>
          <a:r>
            <a:rPr lang="vi-VN" dirty="0" err="1">
              <a:solidFill>
                <a:schemeClr val="accent6">
                  <a:lumMod val="50000"/>
                </a:schemeClr>
              </a:solidFill>
              <a:latin typeface="+mj-lt"/>
            </a:rPr>
            <a:t>những</a:t>
          </a:r>
          <a:r>
            <a:rPr lang="vi-VN" dirty="0">
              <a:solidFill>
                <a:schemeClr val="accent6">
                  <a:lumMod val="50000"/>
                </a:schemeClr>
              </a:solidFill>
              <a:latin typeface="+mj-lt"/>
            </a:rPr>
            <a:t> </a:t>
          </a:r>
          <a:r>
            <a:rPr lang="vi-VN" dirty="0" err="1">
              <a:solidFill>
                <a:schemeClr val="accent6">
                  <a:lumMod val="50000"/>
                </a:schemeClr>
              </a:solidFill>
              <a:latin typeface="+mj-lt"/>
            </a:rPr>
            <a:t>vấn</a:t>
          </a:r>
          <a:r>
            <a:rPr lang="vi-VN" dirty="0">
              <a:solidFill>
                <a:schemeClr val="accent6">
                  <a:lumMod val="50000"/>
                </a:schemeClr>
              </a:solidFill>
              <a:latin typeface="+mj-lt"/>
            </a:rPr>
            <a:t> </a:t>
          </a:r>
          <a:r>
            <a:rPr lang="vi-VN" dirty="0" err="1">
              <a:solidFill>
                <a:schemeClr val="accent6">
                  <a:lumMod val="50000"/>
                </a:schemeClr>
              </a:solidFill>
              <a:latin typeface="+mj-lt"/>
            </a:rPr>
            <a:t>đề</a:t>
          </a:r>
          <a:r>
            <a:rPr lang="vi-VN" dirty="0">
              <a:solidFill>
                <a:schemeClr val="accent6">
                  <a:lumMod val="50000"/>
                </a:schemeClr>
              </a:solidFill>
              <a:latin typeface="+mj-lt"/>
            </a:rPr>
            <a:t> </a:t>
          </a:r>
          <a:r>
            <a:rPr lang="vi-VN" dirty="0" err="1">
              <a:solidFill>
                <a:schemeClr val="accent6">
                  <a:lumMod val="50000"/>
                </a:schemeClr>
              </a:solidFill>
              <a:latin typeface="+mj-lt"/>
            </a:rPr>
            <a:t>rất</a:t>
          </a:r>
          <a:r>
            <a:rPr lang="vi-VN" dirty="0">
              <a:solidFill>
                <a:schemeClr val="accent6">
                  <a:lumMod val="50000"/>
                </a:schemeClr>
              </a:solidFill>
              <a:latin typeface="+mj-lt"/>
            </a:rPr>
            <a:t> quan </a:t>
          </a:r>
          <a:r>
            <a:rPr lang="vi-VN" dirty="0" err="1">
              <a:solidFill>
                <a:schemeClr val="accent6">
                  <a:lumMod val="50000"/>
                </a:schemeClr>
              </a:solidFill>
              <a:latin typeface="+mj-lt"/>
            </a:rPr>
            <a:t>trọng</a:t>
          </a:r>
          <a:r>
            <a:rPr lang="vi-VN" dirty="0">
              <a:solidFill>
                <a:schemeClr val="accent6">
                  <a:lumMod val="50000"/>
                </a:schemeClr>
              </a:solidFill>
              <a:latin typeface="+mj-lt"/>
            </a:rPr>
            <a:t> liên quan </a:t>
          </a:r>
          <a:r>
            <a:rPr lang="vi-VN" dirty="0" err="1">
              <a:solidFill>
                <a:schemeClr val="accent6">
                  <a:lumMod val="50000"/>
                </a:schemeClr>
              </a:solidFill>
              <a:latin typeface="+mj-lt"/>
            </a:rPr>
            <a:t>đến</a:t>
          </a:r>
          <a:r>
            <a:rPr lang="vi-VN" dirty="0">
              <a:solidFill>
                <a:schemeClr val="accent6">
                  <a:lumMod val="50000"/>
                </a:schemeClr>
              </a:solidFill>
              <a:latin typeface="+mj-lt"/>
            </a:rPr>
            <a:t> công ty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phần</a:t>
          </a:r>
          <a:r>
            <a:rPr lang="vi-VN" dirty="0">
              <a:solidFill>
                <a:schemeClr val="accent6">
                  <a:lumMod val="50000"/>
                </a:schemeClr>
              </a:solidFill>
              <a:latin typeface="+mj-lt"/>
            </a:rPr>
            <a:t> (Đ114 LDN). </a:t>
          </a:r>
          <a:endParaRPr lang="en-US" dirty="0">
            <a:solidFill>
              <a:schemeClr val="accent6">
                <a:lumMod val="50000"/>
              </a:schemeClr>
            </a:solidFill>
            <a:latin typeface="+mj-lt"/>
          </a:endParaRPr>
        </a:p>
      </dgm:t>
    </dgm:pt>
    <dgm:pt modelId="{2AFEA51C-9D63-4E6E-BB4D-53D2C7EF893D}" type="parTrans" cxnId="{E9C8169A-13C4-46E3-8710-E6A16398EA52}">
      <dgm:prSet/>
      <dgm:spPr/>
      <dgm:t>
        <a:bodyPr/>
        <a:lstStyle/>
        <a:p>
          <a:endParaRPr lang="en-US"/>
        </a:p>
      </dgm:t>
    </dgm:pt>
    <dgm:pt modelId="{8F5AC81A-EF8D-4F04-81FE-0DF2DB99650A}" type="sibTrans" cxnId="{E9C8169A-13C4-46E3-8710-E6A16398EA52}">
      <dgm:prSet/>
      <dgm:spPr/>
      <dgm:t>
        <a:bodyPr/>
        <a:lstStyle/>
        <a:p>
          <a:endParaRPr lang="en-US"/>
        </a:p>
      </dgm:t>
    </dgm:pt>
    <dgm:pt modelId="{8D110DE7-0DB3-4713-A1BD-24F83FB225F4}">
      <dgm:prSet phldrT="[Văn bản]"/>
      <dgm:spPr/>
      <dgm:t>
        <a:bodyPr/>
        <a:lstStyle/>
        <a:p>
          <a:r>
            <a:rPr lang="vi-VN" dirty="0">
              <a:solidFill>
                <a:schemeClr val="accent6">
                  <a:lumMod val="50000"/>
                </a:schemeClr>
              </a:solidFill>
              <a:latin typeface="+mj-lt"/>
            </a:rPr>
            <a:t>CPPT </a:t>
          </a:r>
          <a:r>
            <a:rPr lang="vi-VN" dirty="0" err="1">
              <a:solidFill>
                <a:schemeClr val="accent6">
                  <a:lumMod val="50000"/>
                </a:schemeClr>
              </a:solidFill>
              <a:latin typeface="+mj-lt"/>
            </a:rPr>
            <a:t>được</a:t>
          </a:r>
          <a:r>
            <a:rPr lang="vi-VN" dirty="0">
              <a:solidFill>
                <a:schemeClr val="accent6">
                  <a:lumMod val="50000"/>
                </a:schemeClr>
              </a:solidFill>
              <a:latin typeface="+mj-lt"/>
            </a:rPr>
            <a:t> </a:t>
          </a:r>
          <a:r>
            <a:rPr lang="vi-VN" dirty="0" err="1">
              <a:solidFill>
                <a:schemeClr val="accent6">
                  <a:lumMod val="50000"/>
                </a:schemeClr>
              </a:solidFill>
              <a:latin typeface="+mj-lt"/>
            </a:rPr>
            <a:t>tự</a:t>
          </a:r>
          <a:r>
            <a:rPr lang="vi-VN" dirty="0">
              <a:solidFill>
                <a:schemeClr val="accent6">
                  <a:lumMod val="50000"/>
                </a:schemeClr>
              </a:solidFill>
              <a:latin typeface="+mj-lt"/>
            </a:rPr>
            <a:t> do </a:t>
          </a:r>
          <a:r>
            <a:rPr lang="vi-VN" dirty="0" err="1">
              <a:solidFill>
                <a:schemeClr val="accent6">
                  <a:lumMod val="50000"/>
                </a:schemeClr>
              </a:solidFill>
              <a:latin typeface="+mj-lt"/>
            </a:rPr>
            <a:t>chuyển</a:t>
          </a:r>
          <a:r>
            <a:rPr lang="vi-VN" dirty="0">
              <a:solidFill>
                <a:schemeClr val="accent6">
                  <a:lumMod val="50000"/>
                </a:schemeClr>
              </a:solidFill>
              <a:latin typeface="+mj-lt"/>
            </a:rPr>
            <a:t> </a:t>
          </a:r>
          <a:r>
            <a:rPr lang="vi-VN" dirty="0" err="1">
              <a:solidFill>
                <a:schemeClr val="accent6">
                  <a:lumMod val="50000"/>
                </a:schemeClr>
              </a:solidFill>
              <a:latin typeface="+mj-lt"/>
            </a:rPr>
            <a:t>nhượng</a:t>
          </a:r>
          <a:r>
            <a:rPr lang="vi-VN" dirty="0">
              <a:solidFill>
                <a:schemeClr val="accent6">
                  <a:lumMod val="50000"/>
                </a:schemeClr>
              </a:solidFill>
              <a:latin typeface="+mj-lt"/>
            </a:rPr>
            <a:t>, </a:t>
          </a:r>
          <a:r>
            <a:rPr lang="vi-VN" dirty="0" err="1">
              <a:solidFill>
                <a:schemeClr val="accent6">
                  <a:lumMod val="50000"/>
                </a:schemeClr>
              </a:solidFill>
              <a:latin typeface="+mj-lt"/>
            </a:rPr>
            <a:t>trừ</a:t>
          </a:r>
          <a:r>
            <a:rPr lang="vi-VN" dirty="0">
              <a:solidFill>
                <a:schemeClr val="accent6">
                  <a:lumMod val="50000"/>
                </a:schemeClr>
              </a:solidFill>
              <a:latin typeface="+mj-lt"/>
            </a:rPr>
            <a:t> </a:t>
          </a:r>
          <a:r>
            <a:rPr lang="vi-VN" dirty="0" err="1">
              <a:solidFill>
                <a:schemeClr val="accent6">
                  <a:lumMod val="50000"/>
                </a:schemeClr>
              </a:solidFill>
              <a:latin typeface="+mj-lt"/>
            </a:rPr>
            <a:t>trường</a:t>
          </a:r>
          <a:r>
            <a:rPr lang="vi-VN" dirty="0">
              <a:solidFill>
                <a:schemeClr val="accent6">
                  <a:lumMod val="50000"/>
                </a:schemeClr>
              </a:solidFill>
              <a:latin typeface="+mj-lt"/>
            </a:rPr>
            <a:t> </a:t>
          </a:r>
          <a:r>
            <a:rPr lang="vi-VN" dirty="0" err="1">
              <a:solidFill>
                <a:schemeClr val="accent6">
                  <a:lumMod val="50000"/>
                </a:schemeClr>
              </a:solidFill>
              <a:latin typeface="+mj-lt"/>
            </a:rPr>
            <a:t>hợp</a:t>
          </a:r>
          <a:r>
            <a:rPr lang="vi-VN" dirty="0">
              <a:solidFill>
                <a:schemeClr val="accent6">
                  <a:lumMod val="50000"/>
                </a:schemeClr>
              </a:solidFill>
              <a:latin typeface="+mj-lt"/>
            </a:rPr>
            <a:t> </a:t>
          </a:r>
          <a:r>
            <a:rPr lang="vi-VN" dirty="0" err="1">
              <a:solidFill>
                <a:schemeClr val="accent6">
                  <a:lumMod val="50000"/>
                </a:schemeClr>
              </a:solidFill>
              <a:latin typeface="+mj-lt"/>
            </a:rPr>
            <a:t>tại</a:t>
          </a:r>
          <a:r>
            <a:rPr lang="vi-VN" dirty="0">
              <a:solidFill>
                <a:schemeClr val="accent6">
                  <a:lumMod val="50000"/>
                </a:schemeClr>
              </a:solidFill>
              <a:latin typeface="+mj-lt"/>
            </a:rPr>
            <a:t> K3 Đ119, K1 Đ126</a:t>
          </a:r>
          <a:endParaRPr lang="en-US" dirty="0">
            <a:solidFill>
              <a:schemeClr val="accent6">
                <a:lumMod val="50000"/>
              </a:schemeClr>
            </a:solidFill>
            <a:latin typeface="+mj-lt"/>
          </a:endParaRPr>
        </a:p>
      </dgm:t>
    </dgm:pt>
    <dgm:pt modelId="{36ED0078-256D-4AF1-ADA4-9FE924B572D1}" type="parTrans" cxnId="{7412CD96-6171-4C6C-8039-4B9F2BC47157}">
      <dgm:prSet/>
      <dgm:spPr/>
      <dgm:t>
        <a:bodyPr/>
        <a:lstStyle/>
        <a:p>
          <a:endParaRPr lang="en-US"/>
        </a:p>
      </dgm:t>
    </dgm:pt>
    <dgm:pt modelId="{8117A75E-D691-4313-8821-63A7FDFA01FA}" type="sibTrans" cxnId="{7412CD96-6171-4C6C-8039-4B9F2BC47157}">
      <dgm:prSet/>
      <dgm:spPr/>
      <dgm:t>
        <a:bodyPr/>
        <a:lstStyle/>
        <a:p>
          <a:endParaRPr lang="en-US"/>
        </a:p>
      </dgm:t>
    </dgm:pt>
    <dgm:pt modelId="{83CF4DE0-4E10-458F-830D-EA8F72D519BC}">
      <dgm:prSet/>
      <dgm:spPr/>
      <dgm:t>
        <a:bodyPr/>
        <a:lstStyle/>
        <a:p>
          <a:r>
            <a:rPr lang="vi-VN" dirty="0" err="1">
              <a:solidFill>
                <a:schemeClr val="accent6">
                  <a:lumMod val="50000"/>
                </a:schemeClr>
              </a:solidFill>
              <a:latin typeface="+mj-lt"/>
            </a:rPr>
            <a:t>Cổ</a:t>
          </a:r>
          <a:r>
            <a:rPr lang="vi-VN" dirty="0">
              <a:solidFill>
                <a:schemeClr val="accent6">
                  <a:lumMod val="50000"/>
                </a:schemeClr>
              </a:solidFill>
              <a:latin typeface="+mj-lt"/>
            </a:rPr>
            <a:t> đông </a:t>
          </a:r>
          <a:r>
            <a:rPr lang="vi-VN" dirty="0" err="1">
              <a:solidFill>
                <a:schemeClr val="accent6">
                  <a:lumMod val="50000"/>
                </a:schemeClr>
              </a:solidFill>
              <a:latin typeface="+mj-lt"/>
            </a:rPr>
            <a:t>phổ</a:t>
          </a:r>
          <a:r>
            <a:rPr lang="vi-VN" dirty="0">
              <a:solidFill>
                <a:schemeClr val="accent6">
                  <a:lumMod val="50000"/>
                </a:schemeClr>
              </a:solidFill>
              <a:latin typeface="+mj-lt"/>
            </a:rPr>
            <a:t> thông: </a:t>
          </a:r>
          <a:r>
            <a:rPr lang="vi-VN" dirty="0" err="1">
              <a:solidFill>
                <a:schemeClr val="accent6">
                  <a:lumMod val="50000"/>
                </a:schemeClr>
              </a:solidFill>
              <a:latin typeface="+mj-lt"/>
            </a:rPr>
            <a:t>bắt</a:t>
          </a:r>
          <a:r>
            <a:rPr lang="vi-VN" dirty="0">
              <a:solidFill>
                <a:schemeClr val="accent6">
                  <a:lumMod val="50000"/>
                </a:schemeClr>
              </a:solidFill>
              <a:latin typeface="+mj-lt"/>
            </a:rPr>
            <a:t> </a:t>
          </a:r>
          <a:r>
            <a:rPr lang="vi-VN" dirty="0" err="1">
              <a:solidFill>
                <a:schemeClr val="accent6">
                  <a:lumMod val="50000"/>
                </a:schemeClr>
              </a:solidFill>
              <a:latin typeface="+mj-lt"/>
            </a:rPr>
            <a:t>buộc</a:t>
          </a:r>
          <a:r>
            <a:rPr lang="vi-VN" dirty="0">
              <a:solidFill>
                <a:schemeClr val="accent6">
                  <a:lumMod val="50000"/>
                </a:schemeClr>
              </a:solidFill>
              <a:latin typeface="+mj-lt"/>
            </a:rPr>
            <a:t> </a:t>
          </a:r>
          <a:r>
            <a:rPr lang="vi-VN" dirty="0" err="1">
              <a:solidFill>
                <a:schemeClr val="accent6">
                  <a:lumMod val="50000"/>
                </a:schemeClr>
              </a:solidFill>
              <a:latin typeface="+mj-lt"/>
            </a:rPr>
            <a:t>phải</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ở </a:t>
          </a:r>
          <a:r>
            <a:rPr lang="vi-VN" dirty="0" err="1">
              <a:solidFill>
                <a:schemeClr val="accent6">
                  <a:lumMod val="50000"/>
                </a:schemeClr>
              </a:solidFill>
              <a:latin typeface="+mj-lt"/>
            </a:rPr>
            <a:t>cty</a:t>
          </a:r>
          <a:r>
            <a:rPr lang="vi-VN" dirty="0">
              <a:solidFill>
                <a:schemeClr val="accent6">
                  <a:lumMod val="50000"/>
                </a:schemeClr>
              </a:solidFill>
              <a:latin typeface="+mj-lt"/>
            </a:rPr>
            <a:t> CP </a:t>
          </a:r>
          <a:endParaRPr lang="en-US" dirty="0">
            <a:solidFill>
              <a:schemeClr val="accent6">
                <a:lumMod val="50000"/>
              </a:schemeClr>
            </a:solidFill>
            <a:latin typeface="+mj-lt"/>
          </a:endParaRPr>
        </a:p>
      </dgm:t>
    </dgm:pt>
    <dgm:pt modelId="{D21529BC-B55B-4E54-87D1-907B00CBA55E}" type="parTrans" cxnId="{4642C3E8-A839-4018-8F36-2968B9D7EA4C}">
      <dgm:prSet/>
      <dgm:spPr/>
      <dgm:t>
        <a:bodyPr/>
        <a:lstStyle/>
        <a:p>
          <a:endParaRPr lang="en-US"/>
        </a:p>
      </dgm:t>
    </dgm:pt>
    <dgm:pt modelId="{F806C059-4C03-4D54-A751-6CDF7C95D925}" type="sibTrans" cxnId="{4642C3E8-A839-4018-8F36-2968B9D7EA4C}">
      <dgm:prSet/>
      <dgm:spPr/>
      <dgm:t>
        <a:bodyPr/>
        <a:lstStyle/>
        <a:p>
          <a:endParaRPr lang="en-US"/>
        </a:p>
      </dgm:t>
    </dgm:pt>
    <dgm:pt modelId="{6AC12BAD-9D68-49BE-9232-F4174CF85713}" type="pres">
      <dgm:prSet presAssocID="{8A3D61C9-85AB-4D54-B406-78801927176A}" presName="Name0" presStyleCnt="0">
        <dgm:presLayoutVars>
          <dgm:chMax val="7"/>
          <dgm:chPref val="7"/>
          <dgm:dir/>
        </dgm:presLayoutVars>
      </dgm:prSet>
      <dgm:spPr/>
    </dgm:pt>
    <dgm:pt modelId="{5D625C62-14CB-4084-BF58-BC4607C98E43}" type="pres">
      <dgm:prSet presAssocID="{8A3D61C9-85AB-4D54-B406-78801927176A}" presName="Name1" presStyleCnt="0"/>
      <dgm:spPr/>
    </dgm:pt>
    <dgm:pt modelId="{37CFAC34-84EF-4D6E-957C-A48B62DC44B0}" type="pres">
      <dgm:prSet presAssocID="{8A3D61C9-85AB-4D54-B406-78801927176A}" presName="cycle" presStyleCnt="0"/>
      <dgm:spPr/>
    </dgm:pt>
    <dgm:pt modelId="{AB77E773-DBB6-43FA-879D-B810AC18BC90}" type="pres">
      <dgm:prSet presAssocID="{8A3D61C9-85AB-4D54-B406-78801927176A}" presName="srcNode" presStyleLbl="node1" presStyleIdx="0" presStyleCnt="4"/>
      <dgm:spPr/>
    </dgm:pt>
    <dgm:pt modelId="{7E30C13F-92C4-416B-84C3-FC28E227E296}" type="pres">
      <dgm:prSet presAssocID="{8A3D61C9-85AB-4D54-B406-78801927176A}" presName="conn" presStyleLbl="parChTrans1D2" presStyleIdx="0" presStyleCnt="1"/>
      <dgm:spPr/>
    </dgm:pt>
    <dgm:pt modelId="{8EC1C07A-FDED-4838-8BD3-E0919D158ACA}" type="pres">
      <dgm:prSet presAssocID="{8A3D61C9-85AB-4D54-B406-78801927176A}" presName="extraNode" presStyleLbl="node1" presStyleIdx="0" presStyleCnt="4"/>
      <dgm:spPr/>
    </dgm:pt>
    <dgm:pt modelId="{E0588059-BC96-4ED2-9392-A9CF4B94E314}" type="pres">
      <dgm:prSet presAssocID="{8A3D61C9-85AB-4D54-B406-78801927176A}" presName="dstNode" presStyleLbl="node1" presStyleIdx="0" presStyleCnt="4"/>
      <dgm:spPr/>
    </dgm:pt>
    <dgm:pt modelId="{F028D8A3-0903-4F1B-AE17-E9968D061BE0}" type="pres">
      <dgm:prSet presAssocID="{2599B078-C098-49F4-BE66-6AF9E0B4FB3A}" presName="text_1" presStyleLbl="node1" presStyleIdx="0" presStyleCnt="4">
        <dgm:presLayoutVars>
          <dgm:bulletEnabled val="1"/>
        </dgm:presLayoutVars>
      </dgm:prSet>
      <dgm:spPr/>
    </dgm:pt>
    <dgm:pt modelId="{25091D47-1ACD-486A-9E37-CA30D10AB673}" type="pres">
      <dgm:prSet presAssocID="{2599B078-C098-49F4-BE66-6AF9E0B4FB3A}" presName="accent_1" presStyleCnt="0"/>
      <dgm:spPr/>
    </dgm:pt>
    <dgm:pt modelId="{DD07E39E-8E02-4EA3-AA26-3E614B5AF205}" type="pres">
      <dgm:prSet presAssocID="{2599B078-C098-49F4-BE66-6AF9E0B4FB3A}" presName="accentRepeatNode" presStyleLbl="solidFgAcc1" presStyleIdx="0" presStyleCnt="4"/>
      <dgm:spPr/>
    </dgm:pt>
    <dgm:pt modelId="{3FA5BD9D-4D25-4487-9BD8-41CDF8D67AE7}" type="pres">
      <dgm:prSet presAssocID="{83CF4DE0-4E10-458F-830D-EA8F72D519BC}" presName="text_2" presStyleLbl="node1" presStyleIdx="1" presStyleCnt="4">
        <dgm:presLayoutVars>
          <dgm:bulletEnabled val="1"/>
        </dgm:presLayoutVars>
      </dgm:prSet>
      <dgm:spPr/>
    </dgm:pt>
    <dgm:pt modelId="{86ED9FBE-B289-4331-BDB7-C8E72DE1602E}" type="pres">
      <dgm:prSet presAssocID="{83CF4DE0-4E10-458F-830D-EA8F72D519BC}" presName="accent_2" presStyleCnt="0"/>
      <dgm:spPr/>
    </dgm:pt>
    <dgm:pt modelId="{7FB9FB21-90DE-4386-B12D-7B633E9DE742}" type="pres">
      <dgm:prSet presAssocID="{83CF4DE0-4E10-458F-830D-EA8F72D519BC}" presName="accentRepeatNode" presStyleLbl="solidFgAcc1" presStyleIdx="1" presStyleCnt="4"/>
      <dgm:spPr/>
    </dgm:pt>
    <dgm:pt modelId="{183ADA7C-9EC7-430E-82AE-4B6D98C21103}" type="pres">
      <dgm:prSet presAssocID="{9B99A01C-7E1D-40F1-8A57-DD33CBA9CB84}" presName="text_3" presStyleLbl="node1" presStyleIdx="2" presStyleCnt="4">
        <dgm:presLayoutVars>
          <dgm:bulletEnabled val="1"/>
        </dgm:presLayoutVars>
      </dgm:prSet>
      <dgm:spPr/>
    </dgm:pt>
    <dgm:pt modelId="{3600980F-7238-44FC-BDE7-1A000F6ED989}" type="pres">
      <dgm:prSet presAssocID="{9B99A01C-7E1D-40F1-8A57-DD33CBA9CB84}" presName="accent_3" presStyleCnt="0"/>
      <dgm:spPr/>
    </dgm:pt>
    <dgm:pt modelId="{8BE35F34-54B4-47D6-851D-15D1C76446DF}" type="pres">
      <dgm:prSet presAssocID="{9B99A01C-7E1D-40F1-8A57-DD33CBA9CB84}" presName="accentRepeatNode" presStyleLbl="solidFgAcc1" presStyleIdx="2" presStyleCnt="4"/>
      <dgm:spPr/>
    </dgm:pt>
    <dgm:pt modelId="{EF9F1C46-BDA0-4248-B31D-94B33E1FECC4}" type="pres">
      <dgm:prSet presAssocID="{8D110DE7-0DB3-4713-A1BD-24F83FB225F4}" presName="text_4" presStyleLbl="node1" presStyleIdx="3" presStyleCnt="4">
        <dgm:presLayoutVars>
          <dgm:bulletEnabled val="1"/>
        </dgm:presLayoutVars>
      </dgm:prSet>
      <dgm:spPr/>
    </dgm:pt>
    <dgm:pt modelId="{F894802B-5899-4636-A2D1-156C5ECE09AE}" type="pres">
      <dgm:prSet presAssocID="{8D110DE7-0DB3-4713-A1BD-24F83FB225F4}" presName="accent_4" presStyleCnt="0"/>
      <dgm:spPr/>
    </dgm:pt>
    <dgm:pt modelId="{307BFC4D-FBE0-4E6B-B870-EB8169348304}" type="pres">
      <dgm:prSet presAssocID="{8D110DE7-0DB3-4713-A1BD-24F83FB225F4}" presName="accentRepeatNode" presStyleLbl="solidFgAcc1" presStyleIdx="3" presStyleCnt="4"/>
      <dgm:spPr/>
    </dgm:pt>
  </dgm:ptLst>
  <dgm:cxnLst>
    <dgm:cxn modelId="{8881901A-9F92-4B70-9994-B71726D8323F}" type="presOf" srcId="{8D110DE7-0DB3-4713-A1BD-24F83FB225F4}" destId="{EF9F1C46-BDA0-4248-B31D-94B33E1FECC4}" srcOrd="0" destOrd="0" presId="urn:microsoft.com/office/officeart/2008/layout/VerticalCurvedList"/>
    <dgm:cxn modelId="{20256A20-CC7E-4514-87F2-F6A3162945EF}" type="presOf" srcId="{9B99A01C-7E1D-40F1-8A57-DD33CBA9CB84}" destId="{183ADA7C-9EC7-430E-82AE-4B6D98C21103}" srcOrd="0" destOrd="0" presId="urn:microsoft.com/office/officeart/2008/layout/VerticalCurvedList"/>
    <dgm:cxn modelId="{4F022C25-FC48-4F4E-BBE5-0F4A1D328A93}" type="presOf" srcId="{83CF4DE0-4E10-458F-830D-EA8F72D519BC}" destId="{3FA5BD9D-4D25-4487-9BD8-41CDF8D67AE7}" srcOrd="0" destOrd="0" presId="urn:microsoft.com/office/officeart/2008/layout/VerticalCurvedList"/>
    <dgm:cxn modelId="{7412CD96-6171-4C6C-8039-4B9F2BC47157}" srcId="{8A3D61C9-85AB-4D54-B406-78801927176A}" destId="{8D110DE7-0DB3-4713-A1BD-24F83FB225F4}" srcOrd="3" destOrd="0" parTransId="{36ED0078-256D-4AF1-ADA4-9FE924B572D1}" sibTransId="{8117A75E-D691-4313-8821-63A7FDFA01FA}"/>
    <dgm:cxn modelId="{E9C8169A-13C4-46E3-8710-E6A16398EA52}" srcId="{8A3D61C9-85AB-4D54-B406-78801927176A}" destId="{9B99A01C-7E1D-40F1-8A57-DD33CBA9CB84}" srcOrd="2" destOrd="0" parTransId="{2AFEA51C-9D63-4E6E-BB4D-53D2C7EF893D}" sibTransId="{8F5AC81A-EF8D-4F04-81FE-0DF2DB99650A}"/>
    <dgm:cxn modelId="{4850B59F-23D3-42A2-9FE9-CC22A8596B6C}" type="presOf" srcId="{2599B078-C098-49F4-BE66-6AF9E0B4FB3A}" destId="{F028D8A3-0903-4F1B-AE17-E9968D061BE0}" srcOrd="0" destOrd="0" presId="urn:microsoft.com/office/officeart/2008/layout/VerticalCurvedList"/>
    <dgm:cxn modelId="{CC3363C3-C334-4E62-8A42-50D6A9398A7B}" srcId="{8A3D61C9-85AB-4D54-B406-78801927176A}" destId="{2599B078-C098-49F4-BE66-6AF9E0B4FB3A}" srcOrd="0" destOrd="0" parTransId="{185AC18E-F380-4A3E-B8A4-AB12D733ED8E}" sibTransId="{5EAFB201-FF34-414C-BC48-F49A31019711}"/>
    <dgm:cxn modelId="{22F6E4D2-866D-4EB3-82E2-42687150DC5F}" type="presOf" srcId="{5EAFB201-FF34-414C-BC48-F49A31019711}" destId="{7E30C13F-92C4-416B-84C3-FC28E227E296}" srcOrd="0" destOrd="0" presId="urn:microsoft.com/office/officeart/2008/layout/VerticalCurvedList"/>
    <dgm:cxn modelId="{4642C3E8-A839-4018-8F36-2968B9D7EA4C}" srcId="{8A3D61C9-85AB-4D54-B406-78801927176A}" destId="{83CF4DE0-4E10-458F-830D-EA8F72D519BC}" srcOrd="1" destOrd="0" parTransId="{D21529BC-B55B-4E54-87D1-907B00CBA55E}" sibTransId="{F806C059-4C03-4D54-A751-6CDF7C95D925}"/>
    <dgm:cxn modelId="{F284B2FD-6F2A-463A-A019-72F6C84EC87B}" type="presOf" srcId="{8A3D61C9-85AB-4D54-B406-78801927176A}" destId="{6AC12BAD-9D68-49BE-9232-F4174CF85713}" srcOrd="0" destOrd="0" presId="urn:microsoft.com/office/officeart/2008/layout/VerticalCurvedList"/>
    <dgm:cxn modelId="{A1A37254-A79B-4BC0-A2F1-D7EEBB487AAE}" type="presParOf" srcId="{6AC12BAD-9D68-49BE-9232-F4174CF85713}" destId="{5D625C62-14CB-4084-BF58-BC4607C98E43}" srcOrd="0" destOrd="0" presId="urn:microsoft.com/office/officeart/2008/layout/VerticalCurvedList"/>
    <dgm:cxn modelId="{D974CCC0-1CB4-46CE-8F8D-2C8788597534}" type="presParOf" srcId="{5D625C62-14CB-4084-BF58-BC4607C98E43}" destId="{37CFAC34-84EF-4D6E-957C-A48B62DC44B0}" srcOrd="0" destOrd="0" presId="urn:microsoft.com/office/officeart/2008/layout/VerticalCurvedList"/>
    <dgm:cxn modelId="{FAB2D27D-B68F-41C0-96AA-623D8789378B}" type="presParOf" srcId="{37CFAC34-84EF-4D6E-957C-A48B62DC44B0}" destId="{AB77E773-DBB6-43FA-879D-B810AC18BC90}" srcOrd="0" destOrd="0" presId="urn:microsoft.com/office/officeart/2008/layout/VerticalCurvedList"/>
    <dgm:cxn modelId="{89939F59-32D0-4C30-8161-14EE64B772D8}" type="presParOf" srcId="{37CFAC34-84EF-4D6E-957C-A48B62DC44B0}" destId="{7E30C13F-92C4-416B-84C3-FC28E227E296}" srcOrd="1" destOrd="0" presId="urn:microsoft.com/office/officeart/2008/layout/VerticalCurvedList"/>
    <dgm:cxn modelId="{4B9370E5-A984-4B56-9E5B-299CB673EDC5}" type="presParOf" srcId="{37CFAC34-84EF-4D6E-957C-A48B62DC44B0}" destId="{8EC1C07A-FDED-4838-8BD3-E0919D158ACA}" srcOrd="2" destOrd="0" presId="urn:microsoft.com/office/officeart/2008/layout/VerticalCurvedList"/>
    <dgm:cxn modelId="{3B3AC0AF-E387-40F2-9DC6-BBB58D971129}" type="presParOf" srcId="{37CFAC34-84EF-4D6E-957C-A48B62DC44B0}" destId="{E0588059-BC96-4ED2-9392-A9CF4B94E314}" srcOrd="3" destOrd="0" presId="urn:microsoft.com/office/officeart/2008/layout/VerticalCurvedList"/>
    <dgm:cxn modelId="{0CE4BEA5-E12B-4421-A60B-05101AFDF49F}" type="presParOf" srcId="{5D625C62-14CB-4084-BF58-BC4607C98E43}" destId="{F028D8A3-0903-4F1B-AE17-E9968D061BE0}" srcOrd="1" destOrd="0" presId="urn:microsoft.com/office/officeart/2008/layout/VerticalCurvedList"/>
    <dgm:cxn modelId="{F48E151D-426C-4BA4-884C-5085A3C0BFE9}" type="presParOf" srcId="{5D625C62-14CB-4084-BF58-BC4607C98E43}" destId="{25091D47-1ACD-486A-9E37-CA30D10AB673}" srcOrd="2" destOrd="0" presId="urn:microsoft.com/office/officeart/2008/layout/VerticalCurvedList"/>
    <dgm:cxn modelId="{14D548A4-51EA-4896-88BE-A7B36AE4B457}" type="presParOf" srcId="{25091D47-1ACD-486A-9E37-CA30D10AB673}" destId="{DD07E39E-8E02-4EA3-AA26-3E614B5AF205}" srcOrd="0" destOrd="0" presId="urn:microsoft.com/office/officeart/2008/layout/VerticalCurvedList"/>
    <dgm:cxn modelId="{8B5C3076-339D-4F9F-9E34-810A1FDBD667}" type="presParOf" srcId="{5D625C62-14CB-4084-BF58-BC4607C98E43}" destId="{3FA5BD9D-4D25-4487-9BD8-41CDF8D67AE7}" srcOrd="3" destOrd="0" presId="urn:microsoft.com/office/officeart/2008/layout/VerticalCurvedList"/>
    <dgm:cxn modelId="{34C2AA6F-FC10-4EFA-AEED-C5FEFEE0BDAD}" type="presParOf" srcId="{5D625C62-14CB-4084-BF58-BC4607C98E43}" destId="{86ED9FBE-B289-4331-BDB7-C8E72DE1602E}" srcOrd="4" destOrd="0" presId="urn:microsoft.com/office/officeart/2008/layout/VerticalCurvedList"/>
    <dgm:cxn modelId="{5335AAA0-38F3-4DFC-989C-B1606A16248B}" type="presParOf" srcId="{86ED9FBE-B289-4331-BDB7-C8E72DE1602E}" destId="{7FB9FB21-90DE-4386-B12D-7B633E9DE742}" srcOrd="0" destOrd="0" presId="urn:microsoft.com/office/officeart/2008/layout/VerticalCurvedList"/>
    <dgm:cxn modelId="{A695003F-1262-428E-93E2-AB6FBD8A2D81}" type="presParOf" srcId="{5D625C62-14CB-4084-BF58-BC4607C98E43}" destId="{183ADA7C-9EC7-430E-82AE-4B6D98C21103}" srcOrd="5" destOrd="0" presId="urn:microsoft.com/office/officeart/2008/layout/VerticalCurvedList"/>
    <dgm:cxn modelId="{5E71A642-78AE-42FA-87D7-1454FF2D2C36}" type="presParOf" srcId="{5D625C62-14CB-4084-BF58-BC4607C98E43}" destId="{3600980F-7238-44FC-BDE7-1A000F6ED989}" srcOrd="6" destOrd="0" presId="urn:microsoft.com/office/officeart/2008/layout/VerticalCurvedList"/>
    <dgm:cxn modelId="{DDB9E327-15E8-4760-8BC3-452BC53FDC59}" type="presParOf" srcId="{3600980F-7238-44FC-BDE7-1A000F6ED989}" destId="{8BE35F34-54B4-47D6-851D-15D1C76446DF}" srcOrd="0" destOrd="0" presId="urn:microsoft.com/office/officeart/2008/layout/VerticalCurvedList"/>
    <dgm:cxn modelId="{FBD7FC9C-EAB2-4E79-91B7-A546A00BCAF9}" type="presParOf" srcId="{5D625C62-14CB-4084-BF58-BC4607C98E43}" destId="{EF9F1C46-BDA0-4248-B31D-94B33E1FECC4}" srcOrd="7" destOrd="0" presId="urn:microsoft.com/office/officeart/2008/layout/VerticalCurvedList"/>
    <dgm:cxn modelId="{7122323F-B9FE-4E64-9A1C-F22D40B39B20}" type="presParOf" srcId="{5D625C62-14CB-4084-BF58-BC4607C98E43}" destId="{F894802B-5899-4636-A2D1-156C5ECE09AE}" srcOrd="8" destOrd="0" presId="urn:microsoft.com/office/officeart/2008/layout/VerticalCurvedList"/>
    <dgm:cxn modelId="{4E771319-782C-40AB-99EE-C74CD8B24AD0}" type="presParOf" srcId="{F894802B-5899-4636-A2D1-156C5ECE09AE}" destId="{307BFC4D-FBE0-4E6B-B870-EB816934830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E089E-C8BC-44E5-BD2B-7223B72085A7}"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20A3178-6870-4270-A3DD-6409475967B7}">
      <dgm:prSet phldrT="[Văn bản]" custT="1"/>
      <dgm:spPr/>
      <dgm:t>
        <a:bodyPr anchor="ctr"/>
        <a:lstStyle/>
        <a:p>
          <a:r>
            <a:rPr lang="en-US" sz="2400" b="1" u="sng" dirty="0" err="1">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Khác</a:t>
          </a:r>
          <a:r>
            <a:rPr lang="vi-VN" sz="2400" b="1" u="sng"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 nhau</a:t>
          </a:r>
          <a:r>
            <a:rPr lang="en-US" sz="2400" b="1" u="sng"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a:t>
          </a:r>
          <a:endParaRPr lang="en-US" sz="2400" dirty="0">
            <a:latin typeface="Times New Roman (Đầu đề)"/>
          </a:endParaRPr>
        </a:p>
      </dgm:t>
    </dgm:pt>
    <dgm:pt modelId="{A529375F-0B57-4436-9B87-2B4CDDFC8CCB}" type="parTrans" cxnId="{4DB04CC8-F906-4105-8832-CE1FC489B2FF}">
      <dgm:prSet/>
      <dgm:spPr/>
      <dgm:t>
        <a:bodyPr/>
        <a:lstStyle/>
        <a:p>
          <a:endParaRPr lang="en-US"/>
        </a:p>
      </dgm:t>
    </dgm:pt>
    <dgm:pt modelId="{82B76650-F617-4627-8D7C-8BAD3F6ACBF8}" type="sibTrans" cxnId="{4DB04CC8-F906-4105-8832-CE1FC489B2FF}">
      <dgm:prSet/>
      <dgm:spPr/>
      <dgm:t>
        <a:bodyPr/>
        <a:lstStyle/>
        <a:p>
          <a:endParaRPr lang="en-US"/>
        </a:p>
      </dgm:t>
    </dgm:pt>
    <dgm:pt modelId="{6FFB1FB2-83B3-422A-9BCC-0F2DA83D279D}">
      <dgm:prSet phldrT="[Văn bản]" custT="1"/>
      <dgm:spPr/>
      <dgm:t>
        <a:bodyPr/>
        <a:lstStyle/>
        <a:p>
          <a:r>
            <a:rPr lang="vi-VN" sz="1800" i="1" dirty="0" err="1">
              <a:latin typeface="+mj-lt"/>
            </a:rPr>
            <a:t>Thứ</a:t>
          </a:r>
          <a:r>
            <a:rPr lang="vi-VN" sz="1800" i="1" dirty="0">
              <a:latin typeface="+mj-lt"/>
            </a:rPr>
            <a:t> </a:t>
          </a:r>
          <a:r>
            <a:rPr lang="vi-VN" sz="1800" i="1" dirty="0" err="1">
              <a:latin typeface="+mj-lt"/>
            </a:rPr>
            <a:t>nhất</a:t>
          </a:r>
          <a:r>
            <a:rPr lang="vi-VN" sz="1800" i="1" dirty="0">
              <a:latin typeface="+mj-lt"/>
            </a:rPr>
            <a:t>, </a:t>
          </a:r>
          <a:r>
            <a:rPr lang="vi-VN" sz="1800" i="1" dirty="0" err="1">
              <a:latin typeface="+mj-lt"/>
            </a:rPr>
            <a:t>số</a:t>
          </a:r>
          <a:r>
            <a:rPr lang="vi-VN" sz="1800" i="1" dirty="0">
              <a:latin typeface="+mj-lt"/>
            </a:rPr>
            <a:t> </a:t>
          </a:r>
          <a:r>
            <a:rPr lang="vi-VN" sz="1800" i="1" dirty="0" err="1">
              <a:latin typeface="+mj-lt"/>
            </a:rPr>
            <a:t>phiếu</a:t>
          </a:r>
          <a:r>
            <a:rPr lang="vi-VN" sz="1800" i="1" dirty="0">
              <a:latin typeface="+mj-lt"/>
            </a:rPr>
            <a:t> </a:t>
          </a:r>
          <a:r>
            <a:rPr lang="vi-VN" sz="1800" i="1" dirty="0" err="1">
              <a:latin typeface="+mj-lt"/>
            </a:rPr>
            <a:t>biểu</a:t>
          </a:r>
          <a:r>
            <a:rPr lang="vi-VN" sz="1800" i="1" dirty="0">
              <a:latin typeface="+mj-lt"/>
            </a:rPr>
            <a:t> </a:t>
          </a:r>
          <a:r>
            <a:rPr lang="vi-VN" sz="1800" i="1" dirty="0" err="1">
              <a:latin typeface="+mj-lt"/>
            </a:rPr>
            <a:t>quyết</a:t>
          </a:r>
          <a:r>
            <a:rPr lang="en-US" sz="1800" i="1" dirty="0">
              <a:latin typeface="+mj-lt"/>
            </a:rPr>
            <a:t>.</a:t>
          </a:r>
          <a:endParaRPr lang="en-US" sz="1800" dirty="0">
            <a:latin typeface="+mj-lt"/>
          </a:endParaRPr>
        </a:p>
      </dgm:t>
    </dgm:pt>
    <dgm:pt modelId="{C77D734A-5E07-4B65-AED0-E8613C0FC36C}" type="parTrans" cxnId="{861595C3-D721-4B29-9CB7-941B77464BC3}">
      <dgm:prSet/>
      <dgm:spPr/>
      <dgm:t>
        <a:bodyPr/>
        <a:lstStyle/>
        <a:p>
          <a:endParaRPr lang="en-US"/>
        </a:p>
      </dgm:t>
    </dgm:pt>
    <dgm:pt modelId="{182371DF-12CA-47C3-9D59-78F2A81D2533}" type="sibTrans" cxnId="{861595C3-D721-4B29-9CB7-941B77464BC3}">
      <dgm:prSet/>
      <dgm:spPr/>
      <dgm:t>
        <a:bodyPr/>
        <a:lstStyle/>
        <a:p>
          <a:endParaRPr lang="en-US"/>
        </a:p>
      </dgm:t>
    </dgm:pt>
    <dgm:pt modelId="{359B7F65-D00E-4693-AB08-A655B9E441A1}">
      <dgm:prSet phldrT="[Văn bản]" custT="1"/>
      <dgm:spPr/>
      <dgm:t>
        <a:bodyPr/>
        <a:lstStyle/>
        <a:p>
          <a:r>
            <a:rPr lang="vi-VN" sz="1800" i="1" dirty="0" err="1">
              <a:latin typeface="+mj-lt"/>
            </a:rPr>
            <a:t>Thứ</a:t>
          </a:r>
          <a:r>
            <a:rPr lang="vi-VN" sz="1800" i="1" dirty="0">
              <a:latin typeface="+mj-lt"/>
            </a:rPr>
            <a:t> hai, </a:t>
          </a:r>
          <a:r>
            <a:rPr lang="vi-VN" sz="1800" i="1" dirty="0" err="1">
              <a:latin typeface="+mj-lt"/>
            </a:rPr>
            <a:t>chuyển</a:t>
          </a:r>
          <a:r>
            <a:rPr lang="vi-VN" sz="1800" i="1" dirty="0">
              <a:latin typeface="+mj-lt"/>
            </a:rPr>
            <a:t> </a:t>
          </a:r>
          <a:r>
            <a:rPr lang="vi-VN" sz="1800" i="1" dirty="0" err="1">
              <a:latin typeface="+mj-lt"/>
            </a:rPr>
            <a:t>nhượng</a:t>
          </a:r>
          <a:r>
            <a:rPr lang="vi-VN" sz="1800" i="1" dirty="0">
              <a:latin typeface="+mj-lt"/>
            </a:rPr>
            <a:t> </a:t>
          </a:r>
          <a:r>
            <a:rPr lang="vi-VN" sz="1800" i="1" dirty="0" err="1">
              <a:latin typeface="+mj-lt"/>
            </a:rPr>
            <a:t>cổ</a:t>
          </a:r>
          <a:r>
            <a:rPr lang="vi-VN" sz="1800" i="1" dirty="0">
              <a:latin typeface="+mj-lt"/>
            </a:rPr>
            <a:t> </a:t>
          </a:r>
          <a:r>
            <a:rPr lang="vi-VN" sz="1800" i="1" dirty="0" err="1">
              <a:latin typeface="+mj-lt"/>
            </a:rPr>
            <a:t>phần</a:t>
          </a:r>
          <a:r>
            <a:rPr lang="en-US" sz="1800" i="1" dirty="0">
              <a:latin typeface="+mj-lt"/>
            </a:rPr>
            <a:t>.</a:t>
          </a:r>
          <a:endParaRPr lang="en-US" sz="1800" dirty="0">
            <a:latin typeface="+mj-lt"/>
          </a:endParaRPr>
        </a:p>
      </dgm:t>
    </dgm:pt>
    <dgm:pt modelId="{6FB71903-E1B4-473B-9214-212AC6E29FED}" type="parTrans" cxnId="{1A390224-9C26-4D38-879F-A27404B43CC1}">
      <dgm:prSet/>
      <dgm:spPr/>
      <dgm:t>
        <a:bodyPr/>
        <a:lstStyle/>
        <a:p>
          <a:endParaRPr lang="en-US"/>
        </a:p>
      </dgm:t>
    </dgm:pt>
    <dgm:pt modelId="{D8A5ED64-F6A8-4975-8724-36298E716854}" type="sibTrans" cxnId="{1A390224-9C26-4D38-879F-A27404B43CC1}">
      <dgm:prSet/>
      <dgm:spPr/>
      <dgm:t>
        <a:bodyPr/>
        <a:lstStyle/>
        <a:p>
          <a:endParaRPr lang="en-US"/>
        </a:p>
      </dgm:t>
    </dgm:pt>
    <dgm:pt modelId="{D874B518-8F40-4BFC-A180-515E522B9D06}">
      <dgm:prSet phldrT="[Văn bản]" custT="1"/>
      <dgm:spPr/>
      <dgm:t>
        <a:bodyPr/>
        <a:lstStyle/>
        <a:p>
          <a:r>
            <a:rPr lang="vi-VN" sz="1800" i="1" dirty="0" err="1">
              <a:latin typeface="+mj-lt"/>
            </a:rPr>
            <a:t>Thứ</a:t>
          </a:r>
          <a:r>
            <a:rPr lang="vi-VN" sz="1800" i="1" dirty="0">
              <a:latin typeface="+mj-lt"/>
            </a:rPr>
            <a:t> ba, </a:t>
          </a:r>
          <a:r>
            <a:rPr lang="vi-VN" sz="1800" i="1" dirty="0" err="1">
              <a:latin typeface="+mj-lt"/>
            </a:rPr>
            <a:t>chuyển</a:t>
          </a:r>
          <a:r>
            <a:rPr lang="vi-VN" sz="1800" i="1" dirty="0">
              <a:latin typeface="+mj-lt"/>
            </a:rPr>
            <a:t> </a:t>
          </a:r>
          <a:r>
            <a:rPr lang="vi-VN" sz="1800" i="1" dirty="0" err="1">
              <a:latin typeface="+mj-lt"/>
            </a:rPr>
            <a:t>đổi</a:t>
          </a:r>
          <a:r>
            <a:rPr lang="vi-VN" sz="1800" i="1" dirty="0">
              <a:latin typeface="+mj-lt"/>
            </a:rPr>
            <a:t> </a:t>
          </a:r>
          <a:r>
            <a:rPr lang="vi-VN" sz="1800" i="1" dirty="0" err="1">
              <a:latin typeface="+mj-lt"/>
            </a:rPr>
            <a:t>cổ</a:t>
          </a:r>
          <a:r>
            <a:rPr lang="vi-VN" sz="1800" i="1" dirty="0">
              <a:latin typeface="+mj-lt"/>
            </a:rPr>
            <a:t> </a:t>
          </a:r>
          <a:r>
            <a:rPr lang="vi-VN" sz="1800" i="1" dirty="0" err="1">
              <a:latin typeface="+mj-lt"/>
            </a:rPr>
            <a:t>phần</a:t>
          </a:r>
          <a:r>
            <a:rPr lang="en-US" sz="1800" i="1" dirty="0">
              <a:latin typeface="+mj-lt"/>
            </a:rPr>
            <a:t>.</a:t>
          </a:r>
          <a:endParaRPr lang="en-US" sz="1800" dirty="0">
            <a:latin typeface="+mj-lt"/>
          </a:endParaRPr>
        </a:p>
      </dgm:t>
    </dgm:pt>
    <dgm:pt modelId="{D9476DAB-E375-4717-BB4C-3E4A58535D23}" type="parTrans" cxnId="{F1B2DE4C-E418-4D7E-8977-D22C0DCAEE2C}">
      <dgm:prSet/>
      <dgm:spPr/>
      <dgm:t>
        <a:bodyPr/>
        <a:lstStyle/>
        <a:p>
          <a:endParaRPr lang="en-US"/>
        </a:p>
      </dgm:t>
    </dgm:pt>
    <dgm:pt modelId="{377E17B6-9906-4B29-BE1D-1F3267BDC6B0}" type="sibTrans" cxnId="{F1B2DE4C-E418-4D7E-8977-D22C0DCAEE2C}">
      <dgm:prSet/>
      <dgm:spPr/>
      <dgm:t>
        <a:bodyPr/>
        <a:lstStyle/>
        <a:p>
          <a:endParaRPr lang="en-US"/>
        </a:p>
      </dgm:t>
    </dgm:pt>
    <dgm:pt modelId="{71EE4E1C-C942-4E44-83E4-710A11EAD893}" type="pres">
      <dgm:prSet presAssocID="{354E089E-C8BC-44E5-BD2B-7223B72085A7}" presName="vert0" presStyleCnt="0">
        <dgm:presLayoutVars>
          <dgm:dir/>
          <dgm:animOne val="branch"/>
          <dgm:animLvl val="lvl"/>
        </dgm:presLayoutVars>
      </dgm:prSet>
      <dgm:spPr/>
    </dgm:pt>
    <dgm:pt modelId="{39EDE344-F44E-41E4-9A29-D984017724E7}" type="pres">
      <dgm:prSet presAssocID="{620A3178-6870-4270-A3DD-6409475967B7}" presName="thickLine" presStyleLbl="alignNode1" presStyleIdx="0" presStyleCnt="1"/>
      <dgm:spPr/>
    </dgm:pt>
    <dgm:pt modelId="{6ED0F52F-64A7-4EC7-890A-AC21B141A2F4}" type="pres">
      <dgm:prSet presAssocID="{620A3178-6870-4270-A3DD-6409475967B7}" presName="horz1" presStyleCnt="0"/>
      <dgm:spPr/>
    </dgm:pt>
    <dgm:pt modelId="{CF95F63B-57A4-4050-9C45-D8FFB7EAFD9E}" type="pres">
      <dgm:prSet presAssocID="{620A3178-6870-4270-A3DD-6409475967B7}" presName="tx1" presStyleLbl="revTx" presStyleIdx="0" presStyleCnt="4"/>
      <dgm:spPr/>
    </dgm:pt>
    <dgm:pt modelId="{3F74AA01-330C-4CC8-A1BC-23A71DE4501D}" type="pres">
      <dgm:prSet presAssocID="{620A3178-6870-4270-A3DD-6409475967B7}" presName="vert1" presStyleCnt="0"/>
      <dgm:spPr/>
    </dgm:pt>
    <dgm:pt modelId="{EC9A360C-B8BA-488B-9966-9B450DD0125B}" type="pres">
      <dgm:prSet presAssocID="{6FFB1FB2-83B3-422A-9BCC-0F2DA83D279D}" presName="vertSpace2a" presStyleCnt="0"/>
      <dgm:spPr/>
    </dgm:pt>
    <dgm:pt modelId="{C5C12C2C-5C1F-4035-8085-53BBF2CC545E}" type="pres">
      <dgm:prSet presAssocID="{6FFB1FB2-83B3-422A-9BCC-0F2DA83D279D}" presName="horz2" presStyleCnt="0"/>
      <dgm:spPr/>
    </dgm:pt>
    <dgm:pt modelId="{DC96E077-84CE-4A40-9118-1047B1696935}" type="pres">
      <dgm:prSet presAssocID="{6FFB1FB2-83B3-422A-9BCC-0F2DA83D279D}" presName="horzSpace2" presStyleCnt="0"/>
      <dgm:spPr/>
    </dgm:pt>
    <dgm:pt modelId="{B47A5ACF-2A79-49E7-9DEF-B38213C14A4B}" type="pres">
      <dgm:prSet presAssocID="{6FFB1FB2-83B3-422A-9BCC-0F2DA83D279D}" presName="tx2" presStyleLbl="revTx" presStyleIdx="1" presStyleCnt="4"/>
      <dgm:spPr/>
    </dgm:pt>
    <dgm:pt modelId="{BF2406A1-72B3-4E38-8566-7DAD8C6587D9}" type="pres">
      <dgm:prSet presAssocID="{6FFB1FB2-83B3-422A-9BCC-0F2DA83D279D}" presName="vert2" presStyleCnt="0"/>
      <dgm:spPr/>
    </dgm:pt>
    <dgm:pt modelId="{6D00449B-9C32-4E1A-92D5-AB5E2C70BD2E}" type="pres">
      <dgm:prSet presAssocID="{6FFB1FB2-83B3-422A-9BCC-0F2DA83D279D}" presName="thinLine2b" presStyleLbl="callout" presStyleIdx="0" presStyleCnt="3"/>
      <dgm:spPr/>
    </dgm:pt>
    <dgm:pt modelId="{D830C7A1-DBF3-4FEF-8305-FF12E059A6D7}" type="pres">
      <dgm:prSet presAssocID="{6FFB1FB2-83B3-422A-9BCC-0F2DA83D279D}" presName="vertSpace2b" presStyleCnt="0"/>
      <dgm:spPr/>
    </dgm:pt>
    <dgm:pt modelId="{00C2832D-37C0-4F35-B21E-5C42BB67DEE4}" type="pres">
      <dgm:prSet presAssocID="{359B7F65-D00E-4693-AB08-A655B9E441A1}" presName="horz2" presStyleCnt="0"/>
      <dgm:spPr/>
    </dgm:pt>
    <dgm:pt modelId="{7DCA986A-1E67-48FA-A97A-298AF7316C0A}" type="pres">
      <dgm:prSet presAssocID="{359B7F65-D00E-4693-AB08-A655B9E441A1}" presName="horzSpace2" presStyleCnt="0"/>
      <dgm:spPr/>
    </dgm:pt>
    <dgm:pt modelId="{1D96E1AE-9E82-49A3-BB46-652A82504C5B}" type="pres">
      <dgm:prSet presAssocID="{359B7F65-D00E-4693-AB08-A655B9E441A1}" presName="tx2" presStyleLbl="revTx" presStyleIdx="2" presStyleCnt="4"/>
      <dgm:spPr/>
    </dgm:pt>
    <dgm:pt modelId="{B665C730-55DB-44C8-9103-6F6B63441F74}" type="pres">
      <dgm:prSet presAssocID="{359B7F65-D00E-4693-AB08-A655B9E441A1}" presName="vert2" presStyleCnt="0"/>
      <dgm:spPr/>
    </dgm:pt>
    <dgm:pt modelId="{88D95998-446B-4816-8F6A-86D05CAE2705}" type="pres">
      <dgm:prSet presAssocID="{359B7F65-D00E-4693-AB08-A655B9E441A1}" presName="thinLine2b" presStyleLbl="callout" presStyleIdx="1" presStyleCnt="3"/>
      <dgm:spPr/>
    </dgm:pt>
    <dgm:pt modelId="{06A70B50-A4E8-4B26-A1F0-4EB0486E57B2}" type="pres">
      <dgm:prSet presAssocID="{359B7F65-D00E-4693-AB08-A655B9E441A1}" presName="vertSpace2b" presStyleCnt="0"/>
      <dgm:spPr/>
    </dgm:pt>
    <dgm:pt modelId="{3F98B910-4ADA-4F96-B50D-3C9A60FF963A}" type="pres">
      <dgm:prSet presAssocID="{D874B518-8F40-4BFC-A180-515E522B9D06}" presName="horz2" presStyleCnt="0"/>
      <dgm:spPr/>
    </dgm:pt>
    <dgm:pt modelId="{9830A8B2-E4DC-4F3D-865F-15A8F907AC19}" type="pres">
      <dgm:prSet presAssocID="{D874B518-8F40-4BFC-A180-515E522B9D06}" presName="horzSpace2" presStyleCnt="0"/>
      <dgm:spPr/>
    </dgm:pt>
    <dgm:pt modelId="{3F27B991-2F6F-49A1-8A0E-0C462E5996AB}" type="pres">
      <dgm:prSet presAssocID="{D874B518-8F40-4BFC-A180-515E522B9D06}" presName="tx2" presStyleLbl="revTx" presStyleIdx="3" presStyleCnt="4"/>
      <dgm:spPr/>
    </dgm:pt>
    <dgm:pt modelId="{82FC05EA-0EFF-40E3-B896-499664652BF3}" type="pres">
      <dgm:prSet presAssocID="{D874B518-8F40-4BFC-A180-515E522B9D06}" presName="vert2" presStyleCnt="0"/>
      <dgm:spPr/>
    </dgm:pt>
    <dgm:pt modelId="{E60C56A5-FC9B-4509-96F7-8CDF6D6BCB86}" type="pres">
      <dgm:prSet presAssocID="{D874B518-8F40-4BFC-A180-515E522B9D06}" presName="thinLine2b" presStyleLbl="callout" presStyleIdx="2" presStyleCnt="3"/>
      <dgm:spPr/>
    </dgm:pt>
    <dgm:pt modelId="{0394BCCB-066D-4F89-805F-42791B925AB7}" type="pres">
      <dgm:prSet presAssocID="{D874B518-8F40-4BFC-A180-515E522B9D06}" presName="vertSpace2b" presStyleCnt="0"/>
      <dgm:spPr/>
    </dgm:pt>
  </dgm:ptLst>
  <dgm:cxnLst>
    <dgm:cxn modelId="{1A390224-9C26-4D38-879F-A27404B43CC1}" srcId="{620A3178-6870-4270-A3DD-6409475967B7}" destId="{359B7F65-D00E-4693-AB08-A655B9E441A1}" srcOrd="1" destOrd="0" parTransId="{6FB71903-E1B4-473B-9214-212AC6E29FED}" sibTransId="{D8A5ED64-F6A8-4975-8724-36298E716854}"/>
    <dgm:cxn modelId="{26ABBB60-7C50-410B-89AD-93DC3299873D}" type="presOf" srcId="{359B7F65-D00E-4693-AB08-A655B9E441A1}" destId="{1D96E1AE-9E82-49A3-BB46-652A82504C5B}" srcOrd="0" destOrd="0" presId="urn:microsoft.com/office/officeart/2008/layout/LinedList"/>
    <dgm:cxn modelId="{F1B2DE4C-E418-4D7E-8977-D22C0DCAEE2C}" srcId="{620A3178-6870-4270-A3DD-6409475967B7}" destId="{D874B518-8F40-4BFC-A180-515E522B9D06}" srcOrd="2" destOrd="0" parTransId="{D9476DAB-E375-4717-BB4C-3E4A58535D23}" sibTransId="{377E17B6-9906-4B29-BE1D-1F3267BDC6B0}"/>
    <dgm:cxn modelId="{05597886-5679-4C8D-808B-A7D125FBFD58}" type="presOf" srcId="{354E089E-C8BC-44E5-BD2B-7223B72085A7}" destId="{71EE4E1C-C942-4E44-83E4-710A11EAD893}" srcOrd="0" destOrd="0" presId="urn:microsoft.com/office/officeart/2008/layout/LinedList"/>
    <dgm:cxn modelId="{ACD6A3A1-45A1-4694-9939-30A160F08E62}" type="presOf" srcId="{6FFB1FB2-83B3-422A-9BCC-0F2DA83D279D}" destId="{B47A5ACF-2A79-49E7-9DEF-B38213C14A4B}" srcOrd="0" destOrd="0" presId="urn:microsoft.com/office/officeart/2008/layout/LinedList"/>
    <dgm:cxn modelId="{D5BE54A2-1B11-4183-8592-B5DE3FB0D2E1}" type="presOf" srcId="{620A3178-6870-4270-A3DD-6409475967B7}" destId="{CF95F63B-57A4-4050-9C45-D8FFB7EAFD9E}" srcOrd="0" destOrd="0" presId="urn:microsoft.com/office/officeart/2008/layout/LinedList"/>
    <dgm:cxn modelId="{861595C3-D721-4B29-9CB7-941B77464BC3}" srcId="{620A3178-6870-4270-A3DD-6409475967B7}" destId="{6FFB1FB2-83B3-422A-9BCC-0F2DA83D279D}" srcOrd="0" destOrd="0" parTransId="{C77D734A-5E07-4B65-AED0-E8613C0FC36C}" sibTransId="{182371DF-12CA-47C3-9D59-78F2A81D2533}"/>
    <dgm:cxn modelId="{4DB04CC8-F906-4105-8832-CE1FC489B2FF}" srcId="{354E089E-C8BC-44E5-BD2B-7223B72085A7}" destId="{620A3178-6870-4270-A3DD-6409475967B7}" srcOrd="0" destOrd="0" parTransId="{A529375F-0B57-4436-9B87-2B4CDDFC8CCB}" sibTransId="{82B76650-F617-4627-8D7C-8BAD3F6ACBF8}"/>
    <dgm:cxn modelId="{85CBAAF2-1D86-4FC3-8AB7-23FEA4F4CCC3}" type="presOf" srcId="{D874B518-8F40-4BFC-A180-515E522B9D06}" destId="{3F27B991-2F6F-49A1-8A0E-0C462E5996AB}" srcOrd="0" destOrd="0" presId="urn:microsoft.com/office/officeart/2008/layout/LinedList"/>
    <dgm:cxn modelId="{EB2324FF-BF21-41DE-872A-FC6890DDB669}" type="presParOf" srcId="{71EE4E1C-C942-4E44-83E4-710A11EAD893}" destId="{39EDE344-F44E-41E4-9A29-D984017724E7}" srcOrd="0" destOrd="0" presId="urn:microsoft.com/office/officeart/2008/layout/LinedList"/>
    <dgm:cxn modelId="{8B622C25-EDEE-4946-AAF5-C114212343A3}" type="presParOf" srcId="{71EE4E1C-C942-4E44-83E4-710A11EAD893}" destId="{6ED0F52F-64A7-4EC7-890A-AC21B141A2F4}" srcOrd="1" destOrd="0" presId="urn:microsoft.com/office/officeart/2008/layout/LinedList"/>
    <dgm:cxn modelId="{7AE2962B-0167-4B82-AB9D-F2B0CBADB626}" type="presParOf" srcId="{6ED0F52F-64A7-4EC7-890A-AC21B141A2F4}" destId="{CF95F63B-57A4-4050-9C45-D8FFB7EAFD9E}" srcOrd="0" destOrd="0" presId="urn:microsoft.com/office/officeart/2008/layout/LinedList"/>
    <dgm:cxn modelId="{A70A982D-B558-4F33-B646-EC17C9EF9D2F}" type="presParOf" srcId="{6ED0F52F-64A7-4EC7-890A-AC21B141A2F4}" destId="{3F74AA01-330C-4CC8-A1BC-23A71DE4501D}" srcOrd="1" destOrd="0" presId="urn:microsoft.com/office/officeart/2008/layout/LinedList"/>
    <dgm:cxn modelId="{32BF83B7-9AAC-44DF-8B3C-93FD24D7F5CC}" type="presParOf" srcId="{3F74AA01-330C-4CC8-A1BC-23A71DE4501D}" destId="{EC9A360C-B8BA-488B-9966-9B450DD0125B}" srcOrd="0" destOrd="0" presId="urn:microsoft.com/office/officeart/2008/layout/LinedList"/>
    <dgm:cxn modelId="{2652D825-AA00-475F-A26A-AA4EA68F8532}" type="presParOf" srcId="{3F74AA01-330C-4CC8-A1BC-23A71DE4501D}" destId="{C5C12C2C-5C1F-4035-8085-53BBF2CC545E}" srcOrd="1" destOrd="0" presId="urn:microsoft.com/office/officeart/2008/layout/LinedList"/>
    <dgm:cxn modelId="{93A2618B-BEB4-43D8-B9EC-B4AE9F606256}" type="presParOf" srcId="{C5C12C2C-5C1F-4035-8085-53BBF2CC545E}" destId="{DC96E077-84CE-4A40-9118-1047B1696935}" srcOrd="0" destOrd="0" presId="urn:microsoft.com/office/officeart/2008/layout/LinedList"/>
    <dgm:cxn modelId="{A0F05D42-7439-4854-B2DB-1FB1214862D3}" type="presParOf" srcId="{C5C12C2C-5C1F-4035-8085-53BBF2CC545E}" destId="{B47A5ACF-2A79-49E7-9DEF-B38213C14A4B}" srcOrd="1" destOrd="0" presId="urn:microsoft.com/office/officeart/2008/layout/LinedList"/>
    <dgm:cxn modelId="{CDD823E6-A428-4061-88D8-5CB18B588503}" type="presParOf" srcId="{C5C12C2C-5C1F-4035-8085-53BBF2CC545E}" destId="{BF2406A1-72B3-4E38-8566-7DAD8C6587D9}" srcOrd="2" destOrd="0" presId="urn:microsoft.com/office/officeart/2008/layout/LinedList"/>
    <dgm:cxn modelId="{6E0A3F37-C57A-4BA6-89AA-A33B394EA30B}" type="presParOf" srcId="{3F74AA01-330C-4CC8-A1BC-23A71DE4501D}" destId="{6D00449B-9C32-4E1A-92D5-AB5E2C70BD2E}" srcOrd="2" destOrd="0" presId="urn:microsoft.com/office/officeart/2008/layout/LinedList"/>
    <dgm:cxn modelId="{4031F47C-597B-4859-9BDA-A17CA75AB078}" type="presParOf" srcId="{3F74AA01-330C-4CC8-A1BC-23A71DE4501D}" destId="{D830C7A1-DBF3-4FEF-8305-FF12E059A6D7}" srcOrd="3" destOrd="0" presId="urn:microsoft.com/office/officeart/2008/layout/LinedList"/>
    <dgm:cxn modelId="{20FCBDF6-B990-43E3-9DB1-89EF7BE5DEF6}" type="presParOf" srcId="{3F74AA01-330C-4CC8-A1BC-23A71DE4501D}" destId="{00C2832D-37C0-4F35-B21E-5C42BB67DEE4}" srcOrd="4" destOrd="0" presId="urn:microsoft.com/office/officeart/2008/layout/LinedList"/>
    <dgm:cxn modelId="{6B178189-0985-44FE-9395-C96AC8F60E05}" type="presParOf" srcId="{00C2832D-37C0-4F35-B21E-5C42BB67DEE4}" destId="{7DCA986A-1E67-48FA-A97A-298AF7316C0A}" srcOrd="0" destOrd="0" presId="urn:microsoft.com/office/officeart/2008/layout/LinedList"/>
    <dgm:cxn modelId="{85AC511C-7944-4F31-AAA6-BD712E245808}" type="presParOf" srcId="{00C2832D-37C0-4F35-B21E-5C42BB67DEE4}" destId="{1D96E1AE-9E82-49A3-BB46-652A82504C5B}" srcOrd="1" destOrd="0" presId="urn:microsoft.com/office/officeart/2008/layout/LinedList"/>
    <dgm:cxn modelId="{B9D7A2D3-D4D3-4C81-9199-B56A28FDA8FC}" type="presParOf" srcId="{00C2832D-37C0-4F35-B21E-5C42BB67DEE4}" destId="{B665C730-55DB-44C8-9103-6F6B63441F74}" srcOrd="2" destOrd="0" presId="urn:microsoft.com/office/officeart/2008/layout/LinedList"/>
    <dgm:cxn modelId="{F04C264A-86C3-4315-8999-586540BCFE78}" type="presParOf" srcId="{3F74AA01-330C-4CC8-A1BC-23A71DE4501D}" destId="{88D95998-446B-4816-8F6A-86D05CAE2705}" srcOrd="5" destOrd="0" presId="urn:microsoft.com/office/officeart/2008/layout/LinedList"/>
    <dgm:cxn modelId="{C3F79E33-644A-4E6D-AF94-9E97AB0EFACB}" type="presParOf" srcId="{3F74AA01-330C-4CC8-A1BC-23A71DE4501D}" destId="{06A70B50-A4E8-4B26-A1F0-4EB0486E57B2}" srcOrd="6" destOrd="0" presId="urn:microsoft.com/office/officeart/2008/layout/LinedList"/>
    <dgm:cxn modelId="{A1F6A46D-85E1-43D7-8E42-6DDC581B5FAB}" type="presParOf" srcId="{3F74AA01-330C-4CC8-A1BC-23A71DE4501D}" destId="{3F98B910-4ADA-4F96-B50D-3C9A60FF963A}" srcOrd="7" destOrd="0" presId="urn:microsoft.com/office/officeart/2008/layout/LinedList"/>
    <dgm:cxn modelId="{CD655258-8DEB-44F6-9FDC-EBE1FA6235A5}" type="presParOf" srcId="{3F98B910-4ADA-4F96-B50D-3C9A60FF963A}" destId="{9830A8B2-E4DC-4F3D-865F-15A8F907AC19}" srcOrd="0" destOrd="0" presId="urn:microsoft.com/office/officeart/2008/layout/LinedList"/>
    <dgm:cxn modelId="{E6589C8B-FE98-41E9-9D53-5A14D73DF024}" type="presParOf" srcId="{3F98B910-4ADA-4F96-B50D-3C9A60FF963A}" destId="{3F27B991-2F6F-49A1-8A0E-0C462E5996AB}" srcOrd="1" destOrd="0" presId="urn:microsoft.com/office/officeart/2008/layout/LinedList"/>
    <dgm:cxn modelId="{B0A7565B-EFBB-4BC5-BD64-0E2A0DF40520}" type="presParOf" srcId="{3F98B910-4ADA-4F96-B50D-3C9A60FF963A}" destId="{82FC05EA-0EFF-40E3-B896-499664652BF3}" srcOrd="2" destOrd="0" presId="urn:microsoft.com/office/officeart/2008/layout/LinedList"/>
    <dgm:cxn modelId="{C1AC88CA-1FD6-45F0-8F1E-63ADE103E753}" type="presParOf" srcId="{3F74AA01-330C-4CC8-A1BC-23A71DE4501D}" destId="{E60C56A5-FC9B-4509-96F7-8CDF6D6BCB86}" srcOrd="8" destOrd="0" presId="urn:microsoft.com/office/officeart/2008/layout/LinedList"/>
    <dgm:cxn modelId="{6C276DC5-A596-418D-A864-DD39BEBA9A3D}" type="presParOf" srcId="{3F74AA01-330C-4CC8-A1BC-23A71DE4501D}" destId="{0394BCCB-066D-4F89-805F-42791B925AB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A4B9E-C52A-4DB3-BDB5-DB5ACE45F5D9}"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en-US"/>
        </a:p>
      </dgm:t>
    </dgm:pt>
    <dgm:pt modelId="{8C6DAF55-C713-4ED0-B44C-F188B0753ECA}">
      <dgm:prSet phldrT="[Văn bản]" custT="1"/>
      <dgm:spPr/>
      <dgm:t>
        <a:bodyPr/>
        <a:lstStyle/>
        <a:p>
          <a:r>
            <a:rPr lang="vi-VN" sz="4400" dirty="0" err="1">
              <a:latin typeface="+mj-lt"/>
            </a:rPr>
            <a:t>Cổ</a:t>
          </a:r>
          <a:r>
            <a:rPr lang="vi-VN" sz="4400" dirty="0">
              <a:latin typeface="+mj-lt"/>
            </a:rPr>
            <a:t> </a:t>
          </a:r>
          <a:r>
            <a:rPr lang="vi-VN" sz="4400" dirty="0" err="1">
              <a:latin typeface="+mj-lt"/>
            </a:rPr>
            <a:t>phiếu</a:t>
          </a:r>
          <a:r>
            <a:rPr lang="vi-VN" sz="4400" dirty="0">
              <a:latin typeface="+mj-lt"/>
            </a:rPr>
            <a:t> </a:t>
          </a:r>
          <a:r>
            <a:rPr lang="vi-VN" sz="4400" dirty="0" err="1">
              <a:latin typeface="+mj-lt"/>
            </a:rPr>
            <a:t>thường</a:t>
          </a:r>
          <a:endParaRPr lang="en-US" sz="4400" dirty="0">
            <a:latin typeface="+mj-lt"/>
          </a:endParaRPr>
        </a:p>
      </dgm:t>
    </dgm:pt>
    <dgm:pt modelId="{586BADA4-E99A-49F3-9297-49A5CCB95115}" type="parTrans" cxnId="{683E8B25-76FC-4BEE-8554-BEB8DF0290B8}">
      <dgm:prSet/>
      <dgm:spPr/>
      <dgm:t>
        <a:bodyPr/>
        <a:lstStyle/>
        <a:p>
          <a:endParaRPr lang="en-US">
            <a:latin typeface="+mj-lt"/>
          </a:endParaRPr>
        </a:p>
      </dgm:t>
    </dgm:pt>
    <dgm:pt modelId="{6F3913ED-0AD8-4321-9949-2050770B1837}" type="sibTrans" cxnId="{683E8B25-76FC-4BEE-8554-BEB8DF0290B8}">
      <dgm:prSet/>
      <dgm:spPr/>
      <dgm:t>
        <a:bodyPr/>
        <a:lstStyle/>
        <a:p>
          <a:endParaRPr lang="en-US">
            <a:latin typeface="+mj-lt"/>
          </a:endParaRPr>
        </a:p>
      </dgm:t>
    </dgm:pt>
    <dgm:pt modelId="{31D88F57-0E2D-4531-A3F3-0BDABDEA02E8}">
      <dgm:prSet phldrT="[Văn bản]"/>
      <dgm:spPr/>
      <dgm:t>
        <a:bodyPr/>
        <a:lstStyle/>
        <a:p>
          <a:r>
            <a:rPr lang="vi-VN" dirty="0" err="1">
              <a:latin typeface="+mj-lt"/>
            </a:rPr>
            <a:t>Quyền</a:t>
          </a:r>
          <a:r>
            <a:rPr lang="vi-VN" dirty="0">
              <a:latin typeface="+mj-lt"/>
            </a:rPr>
            <a:t> </a:t>
          </a:r>
          <a:r>
            <a:rPr lang="vi-VN" dirty="0" err="1">
              <a:latin typeface="+mj-lt"/>
            </a:rPr>
            <a:t>tự</a:t>
          </a:r>
          <a:r>
            <a:rPr lang="vi-VN" dirty="0">
              <a:latin typeface="+mj-lt"/>
            </a:rPr>
            <a:t> do </a:t>
          </a:r>
          <a:r>
            <a:rPr lang="vi-VN" dirty="0" err="1">
              <a:latin typeface="+mj-lt"/>
            </a:rPr>
            <a:t>chuyển</a:t>
          </a:r>
          <a:r>
            <a:rPr lang="vi-VN" dirty="0">
              <a:latin typeface="+mj-lt"/>
            </a:rPr>
            <a:t> </a:t>
          </a:r>
          <a:r>
            <a:rPr lang="vi-VN" dirty="0" err="1">
              <a:latin typeface="+mj-lt"/>
            </a:rPr>
            <a:t>nhượng</a:t>
          </a:r>
          <a:endParaRPr lang="en-US" dirty="0">
            <a:latin typeface="+mj-lt"/>
          </a:endParaRPr>
        </a:p>
      </dgm:t>
    </dgm:pt>
    <dgm:pt modelId="{86B0964D-CF98-4A8E-8C5E-EFDB3636A4D4}" type="parTrans" cxnId="{93AA7CD0-6FEF-48EC-BDB8-A7EEFDF2D003}">
      <dgm:prSet/>
      <dgm:spPr/>
      <dgm:t>
        <a:bodyPr/>
        <a:lstStyle/>
        <a:p>
          <a:endParaRPr lang="en-US">
            <a:latin typeface="+mj-lt"/>
          </a:endParaRPr>
        </a:p>
      </dgm:t>
    </dgm:pt>
    <dgm:pt modelId="{476D172D-3C30-469D-8A2E-CCD516A893CC}" type="sibTrans" cxnId="{93AA7CD0-6FEF-48EC-BDB8-A7EEFDF2D003}">
      <dgm:prSet/>
      <dgm:spPr/>
      <dgm:t>
        <a:bodyPr/>
        <a:lstStyle/>
        <a:p>
          <a:endParaRPr lang="en-US">
            <a:latin typeface="+mj-lt"/>
          </a:endParaRPr>
        </a:p>
      </dgm:t>
    </dgm:pt>
    <dgm:pt modelId="{FCC17AA1-CC04-4735-9109-AAD7D41B8D65}">
      <dgm:prSet phldrT="[Văn bản]"/>
      <dgm:spPr/>
      <dgm:t>
        <a:bodyPr/>
        <a:lstStyle/>
        <a:p>
          <a:r>
            <a:rPr lang="vi-VN" dirty="0" err="1">
              <a:latin typeface="+mj-lt"/>
            </a:rPr>
            <a:t>Quyền</a:t>
          </a:r>
          <a:r>
            <a:rPr lang="vi-VN" dirty="0">
              <a:latin typeface="+mj-lt"/>
            </a:rPr>
            <a:t> </a:t>
          </a:r>
          <a:r>
            <a:rPr lang="vi-VN" dirty="0" err="1">
              <a:latin typeface="+mj-lt"/>
            </a:rPr>
            <a:t>biểu</a:t>
          </a:r>
          <a:r>
            <a:rPr lang="vi-VN" dirty="0">
              <a:latin typeface="+mj-lt"/>
            </a:rPr>
            <a:t> </a:t>
          </a:r>
          <a:r>
            <a:rPr lang="vi-VN" dirty="0" err="1">
              <a:latin typeface="+mj-lt"/>
            </a:rPr>
            <a:t>quyết</a:t>
          </a:r>
          <a:r>
            <a:rPr lang="vi-VN" dirty="0">
              <a:latin typeface="+mj-lt"/>
            </a:rPr>
            <a:t> </a:t>
          </a:r>
          <a:r>
            <a:rPr lang="vi-VN" dirty="0" err="1">
              <a:latin typeface="+mj-lt"/>
            </a:rPr>
            <a:t>đối</a:t>
          </a:r>
          <a:r>
            <a:rPr lang="vi-VN" dirty="0">
              <a:latin typeface="+mj-lt"/>
            </a:rPr>
            <a:t> </a:t>
          </a:r>
          <a:r>
            <a:rPr lang="vi-VN" dirty="0" err="1">
              <a:latin typeface="+mj-lt"/>
            </a:rPr>
            <a:t>với</a:t>
          </a:r>
          <a:r>
            <a:rPr lang="vi-VN" dirty="0">
              <a:latin typeface="+mj-lt"/>
            </a:rPr>
            <a:t> </a:t>
          </a:r>
          <a:r>
            <a:rPr lang="vi-VN" dirty="0" err="1">
              <a:latin typeface="+mj-lt"/>
            </a:rPr>
            <a:t>các</a:t>
          </a:r>
          <a:r>
            <a:rPr lang="vi-VN" dirty="0">
              <a:latin typeface="+mj-lt"/>
            </a:rPr>
            <a:t> </a:t>
          </a:r>
          <a:r>
            <a:rPr lang="vi-VN" dirty="0" err="1">
              <a:latin typeface="+mj-lt"/>
            </a:rPr>
            <a:t>quyết</a:t>
          </a:r>
          <a:r>
            <a:rPr lang="vi-VN" dirty="0">
              <a:latin typeface="+mj-lt"/>
            </a:rPr>
            <a:t> </a:t>
          </a:r>
          <a:r>
            <a:rPr lang="vi-VN" dirty="0" err="1">
              <a:latin typeface="+mj-lt"/>
            </a:rPr>
            <a:t>định</a:t>
          </a:r>
          <a:r>
            <a:rPr lang="vi-VN" dirty="0">
              <a:latin typeface="+mj-lt"/>
            </a:rPr>
            <a:t> </a:t>
          </a:r>
          <a:r>
            <a:rPr lang="vi-VN" dirty="0" err="1">
              <a:latin typeface="+mj-lt"/>
            </a:rPr>
            <a:t>của</a:t>
          </a:r>
          <a:r>
            <a:rPr lang="vi-VN" dirty="0">
              <a:latin typeface="+mj-lt"/>
            </a:rPr>
            <a:t> ĐHHCĐ</a:t>
          </a:r>
          <a:endParaRPr lang="en-US" dirty="0">
            <a:latin typeface="+mj-lt"/>
          </a:endParaRPr>
        </a:p>
      </dgm:t>
    </dgm:pt>
    <dgm:pt modelId="{777E5506-97AD-4868-B252-C272D52E1828}" type="parTrans" cxnId="{AE172CE2-C56C-43B9-80B6-F74B7632E3CB}">
      <dgm:prSet/>
      <dgm:spPr/>
      <dgm:t>
        <a:bodyPr/>
        <a:lstStyle/>
        <a:p>
          <a:endParaRPr lang="en-US">
            <a:latin typeface="+mj-lt"/>
          </a:endParaRPr>
        </a:p>
      </dgm:t>
    </dgm:pt>
    <dgm:pt modelId="{B0037C94-08DC-4A2F-BED3-C42FEF49719B}" type="sibTrans" cxnId="{AE172CE2-C56C-43B9-80B6-F74B7632E3CB}">
      <dgm:prSet/>
      <dgm:spPr/>
      <dgm:t>
        <a:bodyPr/>
        <a:lstStyle/>
        <a:p>
          <a:endParaRPr lang="en-US">
            <a:latin typeface="+mj-lt"/>
          </a:endParaRPr>
        </a:p>
      </dgm:t>
    </dgm:pt>
    <dgm:pt modelId="{DD99F392-514B-4100-A311-C0A9AE7ACD93}">
      <dgm:prSet phldrT="[Văn bản]" custT="1"/>
      <dgm:spPr/>
      <dgm:t>
        <a:bodyPr/>
        <a:lstStyle/>
        <a:p>
          <a:r>
            <a:rPr lang="vi-VN" sz="4400" dirty="0" err="1">
              <a:latin typeface="+mj-lt"/>
            </a:rPr>
            <a:t>Cổ</a:t>
          </a:r>
          <a:r>
            <a:rPr lang="vi-VN" sz="4400" dirty="0">
              <a:latin typeface="+mj-lt"/>
            </a:rPr>
            <a:t> </a:t>
          </a:r>
          <a:r>
            <a:rPr lang="vi-VN" sz="4400" dirty="0" err="1">
              <a:latin typeface="+mj-lt"/>
            </a:rPr>
            <a:t>phiếu</a:t>
          </a:r>
          <a:r>
            <a:rPr lang="vi-VN" sz="4400" dirty="0">
              <a:latin typeface="+mj-lt"/>
            </a:rPr>
            <a:t> ưu </a:t>
          </a:r>
          <a:r>
            <a:rPr lang="vi-VN" sz="4400" dirty="0" err="1">
              <a:latin typeface="+mj-lt"/>
            </a:rPr>
            <a:t>đãi</a:t>
          </a:r>
          <a:r>
            <a:rPr lang="vi-VN" sz="4400" dirty="0">
              <a:latin typeface="+mj-lt"/>
            </a:rPr>
            <a:t> </a:t>
          </a:r>
          <a:endParaRPr lang="en-US" sz="4400" dirty="0">
            <a:latin typeface="+mj-lt"/>
          </a:endParaRPr>
        </a:p>
      </dgm:t>
    </dgm:pt>
    <dgm:pt modelId="{4EDCDA63-037E-4520-85D0-12AFB4418381}" type="parTrans" cxnId="{3B101372-0515-4D3B-8272-918FD40F3F36}">
      <dgm:prSet/>
      <dgm:spPr/>
      <dgm:t>
        <a:bodyPr/>
        <a:lstStyle/>
        <a:p>
          <a:endParaRPr lang="en-US">
            <a:latin typeface="+mj-lt"/>
          </a:endParaRPr>
        </a:p>
      </dgm:t>
    </dgm:pt>
    <dgm:pt modelId="{EC8F3C36-C9D4-4D8E-A7A8-0564B613BF0D}" type="sibTrans" cxnId="{3B101372-0515-4D3B-8272-918FD40F3F36}">
      <dgm:prSet/>
      <dgm:spPr/>
      <dgm:t>
        <a:bodyPr/>
        <a:lstStyle/>
        <a:p>
          <a:endParaRPr lang="en-US">
            <a:latin typeface="+mj-lt"/>
          </a:endParaRPr>
        </a:p>
      </dgm:t>
    </dgm:pt>
    <dgm:pt modelId="{F2B15D96-79AA-4152-A03A-C9113FE14EFA}">
      <dgm:prSet phldrT="[Văn bản]"/>
      <dgm:spPr/>
      <dgm:t>
        <a:bodyPr/>
        <a:lstStyle/>
        <a:p>
          <a:r>
            <a:rPr lang="vi-VN" dirty="0" err="1">
              <a:latin typeface="+mj-lt"/>
            </a:rPr>
            <a:t>Cổ</a:t>
          </a:r>
          <a:r>
            <a:rPr lang="vi-VN" dirty="0">
              <a:latin typeface="+mj-lt"/>
            </a:rPr>
            <a:t> </a:t>
          </a:r>
          <a:r>
            <a:rPr lang="vi-VN" dirty="0" err="1">
              <a:latin typeface="+mj-lt"/>
            </a:rPr>
            <a:t>phiếu</a:t>
          </a:r>
          <a:r>
            <a:rPr lang="vi-VN" dirty="0">
              <a:latin typeface="+mj-lt"/>
            </a:rPr>
            <a:t> </a:t>
          </a:r>
          <a:r>
            <a:rPr lang="vi-VN" dirty="0" err="1">
              <a:latin typeface="+mj-lt"/>
            </a:rPr>
            <a:t>ổn</a:t>
          </a:r>
          <a:r>
            <a:rPr lang="vi-VN" dirty="0">
              <a:latin typeface="+mj-lt"/>
            </a:rPr>
            <a:t> </a:t>
          </a:r>
          <a:r>
            <a:rPr lang="vi-VN" dirty="0" err="1">
              <a:latin typeface="+mj-lt"/>
            </a:rPr>
            <a:t>định</a:t>
          </a:r>
          <a:endParaRPr lang="en-US" dirty="0">
            <a:latin typeface="+mj-lt"/>
          </a:endParaRPr>
        </a:p>
      </dgm:t>
    </dgm:pt>
    <dgm:pt modelId="{179ECCF2-AB4F-44B9-B65E-6754FDE3EA82}" type="parTrans" cxnId="{02C46207-769F-4F8C-A946-DB4743D5491B}">
      <dgm:prSet/>
      <dgm:spPr/>
      <dgm:t>
        <a:bodyPr/>
        <a:lstStyle/>
        <a:p>
          <a:endParaRPr lang="en-US">
            <a:latin typeface="+mj-lt"/>
          </a:endParaRPr>
        </a:p>
      </dgm:t>
    </dgm:pt>
    <dgm:pt modelId="{AD6104FA-5A87-465B-9D26-AFEF6CB1EC4C}" type="sibTrans" cxnId="{02C46207-769F-4F8C-A946-DB4743D5491B}">
      <dgm:prSet/>
      <dgm:spPr/>
      <dgm:t>
        <a:bodyPr/>
        <a:lstStyle/>
        <a:p>
          <a:endParaRPr lang="en-US">
            <a:latin typeface="+mj-lt"/>
          </a:endParaRPr>
        </a:p>
      </dgm:t>
    </dgm:pt>
    <dgm:pt modelId="{C8C8E793-F0C3-42D9-9D3D-59C88E7FD518}">
      <dgm:prSet phldrT="[Văn bản]"/>
      <dgm:spPr/>
      <dgm:t>
        <a:bodyPr/>
        <a:lstStyle/>
        <a:p>
          <a:r>
            <a:rPr lang="vi-VN" dirty="0">
              <a:latin typeface="+mj-lt"/>
            </a:rPr>
            <a:t>Không </a:t>
          </a:r>
          <a:r>
            <a:rPr lang="vi-VN" dirty="0" err="1">
              <a:latin typeface="+mj-lt"/>
            </a:rPr>
            <a:t>có</a:t>
          </a:r>
          <a:r>
            <a:rPr lang="vi-VN" dirty="0">
              <a:latin typeface="+mj-lt"/>
            </a:rPr>
            <a:t> </a:t>
          </a:r>
          <a:r>
            <a:rPr lang="vi-VN" dirty="0" err="1">
              <a:latin typeface="+mj-lt"/>
            </a:rPr>
            <a:t>quyền</a:t>
          </a:r>
          <a:r>
            <a:rPr lang="vi-VN" dirty="0">
              <a:latin typeface="+mj-lt"/>
            </a:rPr>
            <a:t> </a:t>
          </a:r>
          <a:r>
            <a:rPr lang="vi-VN" dirty="0" err="1">
              <a:latin typeface="+mj-lt"/>
            </a:rPr>
            <a:t>bầu</a:t>
          </a:r>
          <a:r>
            <a:rPr lang="vi-VN" dirty="0">
              <a:latin typeface="+mj-lt"/>
            </a:rPr>
            <a:t> </a:t>
          </a:r>
          <a:r>
            <a:rPr lang="vi-VN" dirty="0" err="1">
              <a:latin typeface="+mj-lt"/>
            </a:rPr>
            <a:t>cử</a:t>
          </a:r>
          <a:endParaRPr lang="en-US" dirty="0">
            <a:latin typeface="+mj-lt"/>
          </a:endParaRPr>
        </a:p>
      </dgm:t>
    </dgm:pt>
    <dgm:pt modelId="{1F96BCBA-8D0E-4494-BCBD-26963C2F2565}" type="parTrans" cxnId="{AB5F7C7B-D86F-44DB-A3F0-5148FE62CA2C}">
      <dgm:prSet/>
      <dgm:spPr/>
      <dgm:t>
        <a:bodyPr/>
        <a:lstStyle/>
        <a:p>
          <a:endParaRPr lang="en-US">
            <a:latin typeface="+mj-lt"/>
          </a:endParaRPr>
        </a:p>
      </dgm:t>
    </dgm:pt>
    <dgm:pt modelId="{F0F3E07D-9716-4603-9B37-41ABCA7DD1B0}" type="sibTrans" cxnId="{AB5F7C7B-D86F-44DB-A3F0-5148FE62CA2C}">
      <dgm:prSet/>
      <dgm:spPr/>
      <dgm:t>
        <a:bodyPr/>
        <a:lstStyle/>
        <a:p>
          <a:endParaRPr lang="en-US">
            <a:latin typeface="+mj-lt"/>
          </a:endParaRPr>
        </a:p>
      </dgm:t>
    </dgm:pt>
    <dgm:pt modelId="{4298DEEE-D81C-4028-9589-9FC0872FE5F5}">
      <dgm:prSet phldrT="[Văn bản]"/>
      <dgm:spPr/>
      <dgm:t>
        <a:bodyPr/>
        <a:lstStyle/>
        <a:p>
          <a:r>
            <a:rPr lang="vi-VN" dirty="0" err="1">
              <a:latin typeface="+mj-lt"/>
            </a:rPr>
            <a:t>Được</a:t>
          </a:r>
          <a:r>
            <a:rPr lang="vi-VN" dirty="0">
              <a:latin typeface="+mj-lt"/>
            </a:rPr>
            <a:t> </a:t>
          </a:r>
          <a:r>
            <a:rPr lang="vi-VN" dirty="0" err="1">
              <a:latin typeface="+mj-lt"/>
            </a:rPr>
            <a:t>hưởng</a:t>
          </a:r>
          <a:r>
            <a:rPr lang="vi-VN" dirty="0">
              <a:latin typeface="+mj-lt"/>
            </a:rPr>
            <a:t> </a:t>
          </a:r>
          <a:r>
            <a:rPr lang="vi-VN" dirty="0" err="1">
              <a:latin typeface="+mj-lt"/>
            </a:rPr>
            <a:t>cổ</a:t>
          </a:r>
          <a:r>
            <a:rPr lang="vi-VN" dirty="0">
              <a:latin typeface="+mj-lt"/>
            </a:rPr>
            <a:t> </a:t>
          </a:r>
          <a:r>
            <a:rPr lang="vi-VN" dirty="0" err="1">
              <a:latin typeface="+mj-lt"/>
            </a:rPr>
            <a:t>tức</a:t>
          </a:r>
          <a:endParaRPr lang="en-US" dirty="0">
            <a:latin typeface="+mj-lt"/>
          </a:endParaRPr>
        </a:p>
      </dgm:t>
    </dgm:pt>
    <dgm:pt modelId="{C9CBE26B-ACF2-464D-A7A5-8DD61947B347}" type="parTrans" cxnId="{CCA15D2A-90F6-4E82-9D0E-AAAE6FB30D54}">
      <dgm:prSet/>
      <dgm:spPr/>
      <dgm:t>
        <a:bodyPr/>
        <a:lstStyle/>
        <a:p>
          <a:endParaRPr lang="en-US">
            <a:latin typeface="+mj-lt"/>
          </a:endParaRPr>
        </a:p>
      </dgm:t>
    </dgm:pt>
    <dgm:pt modelId="{DEFC9C4D-3824-4F96-B136-146630D34D15}" type="sibTrans" cxnId="{CCA15D2A-90F6-4E82-9D0E-AAAE6FB30D54}">
      <dgm:prSet/>
      <dgm:spPr/>
      <dgm:t>
        <a:bodyPr/>
        <a:lstStyle/>
        <a:p>
          <a:endParaRPr lang="en-US">
            <a:latin typeface="+mj-lt"/>
          </a:endParaRPr>
        </a:p>
      </dgm:t>
    </dgm:pt>
    <dgm:pt modelId="{E77D32CB-3202-4DA1-8EF9-D557D0126635}">
      <dgm:prSet phldrT="[Văn bản]"/>
      <dgm:spPr/>
      <dgm:t>
        <a:bodyPr/>
        <a:lstStyle/>
        <a:p>
          <a:r>
            <a:rPr lang="vi-VN" dirty="0" err="1">
              <a:latin typeface="+mj-lt"/>
            </a:rPr>
            <a:t>Được</a:t>
          </a:r>
          <a:r>
            <a:rPr lang="vi-VN" dirty="0">
              <a:latin typeface="+mj-lt"/>
            </a:rPr>
            <a:t> </a:t>
          </a:r>
          <a:r>
            <a:rPr lang="vi-VN" dirty="0" err="1">
              <a:latin typeface="+mj-lt"/>
            </a:rPr>
            <a:t>nhận</a:t>
          </a:r>
          <a:r>
            <a:rPr lang="vi-VN" dirty="0">
              <a:latin typeface="+mj-lt"/>
            </a:rPr>
            <a:t> </a:t>
          </a:r>
          <a:r>
            <a:rPr lang="vi-VN" dirty="0" err="1">
              <a:latin typeface="+mj-lt"/>
            </a:rPr>
            <a:t>cổ</a:t>
          </a:r>
          <a:r>
            <a:rPr lang="vi-VN" dirty="0">
              <a:latin typeface="+mj-lt"/>
            </a:rPr>
            <a:t> </a:t>
          </a:r>
          <a:r>
            <a:rPr lang="vi-VN" dirty="0" err="1">
              <a:latin typeface="+mj-lt"/>
            </a:rPr>
            <a:t>tức</a:t>
          </a:r>
          <a:r>
            <a:rPr lang="vi-VN" dirty="0">
              <a:latin typeface="+mj-lt"/>
            </a:rPr>
            <a:t> </a:t>
          </a:r>
          <a:r>
            <a:rPr lang="vi-VN" dirty="0" err="1">
              <a:latin typeface="+mj-lt"/>
            </a:rPr>
            <a:t>đầu</a:t>
          </a:r>
          <a:r>
            <a:rPr lang="vi-VN" dirty="0">
              <a:latin typeface="+mj-lt"/>
            </a:rPr>
            <a:t> </a:t>
          </a:r>
          <a:r>
            <a:rPr lang="vi-VN" dirty="0" err="1">
              <a:latin typeface="+mj-lt"/>
            </a:rPr>
            <a:t>tiên,được</a:t>
          </a:r>
          <a:r>
            <a:rPr lang="vi-VN" dirty="0">
              <a:latin typeface="+mj-lt"/>
            </a:rPr>
            <a:t> ưu tiên </a:t>
          </a:r>
          <a:r>
            <a:rPr lang="vi-VN" dirty="0" err="1">
              <a:latin typeface="+mj-lt"/>
            </a:rPr>
            <a:t>trả</a:t>
          </a:r>
          <a:r>
            <a:rPr lang="vi-VN" dirty="0">
              <a:latin typeface="+mj-lt"/>
            </a:rPr>
            <a:t> </a:t>
          </a:r>
          <a:r>
            <a:rPr lang="vi-VN" dirty="0" err="1">
              <a:latin typeface="+mj-lt"/>
            </a:rPr>
            <a:t>trước</a:t>
          </a:r>
          <a:r>
            <a:rPr lang="vi-VN" dirty="0">
              <a:latin typeface="+mj-lt"/>
            </a:rPr>
            <a:t> khi công tư </a:t>
          </a:r>
          <a:r>
            <a:rPr lang="vi-VN" dirty="0" err="1">
              <a:latin typeface="+mj-lt"/>
            </a:rPr>
            <a:t>phá</a:t>
          </a:r>
          <a:r>
            <a:rPr lang="vi-VN" dirty="0">
              <a:latin typeface="+mj-lt"/>
            </a:rPr>
            <a:t> </a:t>
          </a:r>
          <a:r>
            <a:rPr lang="vi-VN" dirty="0" err="1">
              <a:latin typeface="+mj-lt"/>
            </a:rPr>
            <a:t>sản</a:t>
          </a:r>
          <a:endParaRPr lang="en-US" dirty="0">
            <a:latin typeface="+mj-lt"/>
          </a:endParaRPr>
        </a:p>
      </dgm:t>
    </dgm:pt>
    <dgm:pt modelId="{C32183F5-3906-4009-A2A4-51719F034626}" type="parTrans" cxnId="{3AE2818D-E604-4BA0-B63E-D9C36F459640}">
      <dgm:prSet/>
      <dgm:spPr/>
      <dgm:t>
        <a:bodyPr/>
        <a:lstStyle/>
        <a:p>
          <a:endParaRPr lang="en-US">
            <a:latin typeface="+mj-lt"/>
          </a:endParaRPr>
        </a:p>
      </dgm:t>
    </dgm:pt>
    <dgm:pt modelId="{2742BE69-0BAF-4C16-9328-B2D99D56E3F1}" type="sibTrans" cxnId="{3AE2818D-E604-4BA0-B63E-D9C36F459640}">
      <dgm:prSet/>
      <dgm:spPr/>
      <dgm:t>
        <a:bodyPr/>
        <a:lstStyle/>
        <a:p>
          <a:endParaRPr lang="en-US">
            <a:latin typeface="+mj-lt"/>
          </a:endParaRPr>
        </a:p>
      </dgm:t>
    </dgm:pt>
    <dgm:pt modelId="{2CA6F129-5109-4870-8EBA-F9989A425843}" type="pres">
      <dgm:prSet presAssocID="{01DA4B9E-C52A-4DB3-BDB5-DB5ACE45F5D9}" presName="linear" presStyleCnt="0">
        <dgm:presLayoutVars>
          <dgm:dir/>
          <dgm:animLvl val="lvl"/>
          <dgm:resizeHandles val="exact"/>
        </dgm:presLayoutVars>
      </dgm:prSet>
      <dgm:spPr/>
    </dgm:pt>
    <dgm:pt modelId="{A1A23744-96AC-4305-83CF-F5563EB6D489}" type="pres">
      <dgm:prSet presAssocID="{8C6DAF55-C713-4ED0-B44C-F188B0753ECA}" presName="parentLin" presStyleCnt="0"/>
      <dgm:spPr/>
    </dgm:pt>
    <dgm:pt modelId="{8D45532D-99BD-48B2-92E5-BC7B9970414E}" type="pres">
      <dgm:prSet presAssocID="{8C6DAF55-C713-4ED0-B44C-F188B0753ECA}" presName="parentLeftMargin" presStyleLbl="node1" presStyleIdx="0" presStyleCnt="2"/>
      <dgm:spPr/>
    </dgm:pt>
    <dgm:pt modelId="{C2B7B626-6757-4F2A-9CED-072FA328D43E}" type="pres">
      <dgm:prSet presAssocID="{8C6DAF55-C713-4ED0-B44C-F188B0753ECA}" presName="parentText" presStyleLbl="node1" presStyleIdx="0" presStyleCnt="2">
        <dgm:presLayoutVars>
          <dgm:chMax val="0"/>
          <dgm:bulletEnabled val="1"/>
        </dgm:presLayoutVars>
      </dgm:prSet>
      <dgm:spPr/>
    </dgm:pt>
    <dgm:pt modelId="{3778795B-B15F-44A4-BBBB-72CDAD657857}" type="pres">
      <dgm:prSet presAssocID="{8C6DAF55-C713-4ED0-B44C-F188B0753ECA}" presName="negativeSpace" presStyleCnt="0"/>
      <dgm:spPr/>
    </dgm:pt>
    <dgm:pt modelId="{598AB73F-7382-4CCB-899A-5B1D28372CD7}" type="pres">
      <dgm:prSet presAssocID="{8C6DAF55-C713-4ED0-B44C-F188B0753ECA}" presName="childText" presStyleLbl="conFgAcc1" presStyleIdx="0" presStyleCnt="2">
        <dgm:presLayoutVars>
          <dgm:bulletEnabled val="1"/>
        </dgm:presLayoutVars>
      </dgm:prSet>
      <dgm:spPr/>
    </dgm:pt>
    <dgm:pt modelId="{E5640E59-F584-41BC-BDA1-F7E66A44469E}" type="pres">
      <dgm:prSet presAssocID="{6F3913ED-0AD8-4321-9949-2050770B1837}" presName="spaceBetweenRectangles" presStyleCnt="0"/>
      <dgm:spPr/>
    </dgm:pt>
    <dgm:pt modelId="{AF96B910-44B3-4110-804B-CEB7C04C3CCF}" type="pres">
      <dgm:prSet presAssocID="{DD99F392-514B-4100-A311-C0A9AE7ACD93}" presName="parentLin" presStyleCnt="0"/>
      <dgm:spPr/>
    </dgm:pt>
    <dgm:pt modelId="{4A3151C2-DBE2-4890-BFC9-22BAD2647249}" type="pres">
      <dgm:prSet presAssocID="{DD99F392-514B-4100-A311-C0A9AE7ACD93}" presName="parentLeftMargin" presStyleLbl="node1" presStyleIdx="0" presStyleCnt="2"/>
      <dgm:spPr/>
    </dgm:pt>
    <dgm:pt modelId="{6418C26B-2C02-4798-BE7E-AF5F6849003C}" type="pres">
      <dgm:prSet presAssocID="{DD99F392-514B-4100-A311-C0A9AE7ACD93}" presName="parentText" presStyleLbl="node1" presStyleIdx="1" presStyleCnt="2">
        <dgm:presLayoutVars>
          <dgm:chMax val="0"/>
          <dgm:bulletEnabled val="1"/>
        </dgm:presLayoutVars>
      </dgm:prSet>
      <dgm:spPr/>
    </dgm:pt>
    <dgm:pt modelId="{62F41677-87E2-49A2-A3A6-0EA5E2B6C2D1}" type="pres">
      <dgm:prSet presAssocID="{DD99F392-514B-4100-A311-C0A9AE7ACD93}" presName="negativeSpace" presStyleCnt="0"/>
      <dgm:spPr/>
    </dgm:pt>
    <dgm:pt modelId="{D5D7D764-E71A-4BD4-A417-05A56CAA79C7}" type="pres">
      <dgm:prSet presAssocID="{DD99F392-514B-4100-A311-C0A9AE7ACD93}" presName="childText" presStyleLbl="conFgAcc1" presStyleIdx="1" presStyleCnt="2">
        <dgm:presLayoutVars>
          <dgm:bulletEnabled val="1"/>
        </dgm:presLayoutVars>
      </dgm:prSet>
      <dgm:spPr/>
    </dgm:pt>
  </dgm:ptLst>
  <dgm:cxnLst>
    <dgm:cxn modelId="{52F3D902-4B4F-457D-8021-636484F9D4BB}" type="presOf" srcId="{8C6DAF55-C713-4ED0-B44C-F188B0753ECA}" destId="{8D45532D-99BD-48B2-92E5-BC7B9970414E}" srcOrd="0" destOrd="0" presId="urn:microsoft.com/office/officeart/2005/8/layout/list1"/>
    <dgm:cxn modelId="{02C46207-769F-4F8C-A946-DB4743D5491B}" srcId="{DD99F392-514B-4100-A311-C0A9AE7ACD93}" destId="{F2B15D96-79AA-4152-A03A-C9113FE14EFA}" srcOrd="0" destOrd="0" parTransId="{179ECCF2-AB4F-44B9-B65E-6754FDE3EA82}" sibTransId="{AD6104FA-5A87-465B-9D26-AFEF6CB1EC4C}"/>
    <dgm:cxn modelId="{6234061C-AE48-4216-B076-1F6B71A847F5}" type="presOf" srcId="{FCC17AA1-CC04-4735-9109-AAD7D41B8D65}" destId="{598AB73F-7382-4CCB-899A-5B1D28372CD7}" srcOrd="0" destOrd="1" presId="urn:microsoft.com/office/officeart/2005/8/layout/list1"/>
    <dgm:cxn modelId="{683E8B25-76FC-4BEE-8554-BEB8DF0290B8}" srcId="{01DA4B9E-C52A-4DB3-BDB5-DB5ACE45F5D9}" destId="{8C6DAF55-C713-4ED0-B44C-F188B0753ECA}" srcOrd="0" destOrd="0" parTransId="{586BADA4-E99A-49F3-9297-49A5CCB95115}" sibTransId="{6F3913ED-0AD8-4321-9949-2050770B1837}"/>
    <dgm:cxn modelId="{CCA15D2A-90F6-4E82-9D0E-AAAE6FB30D54}" srcId="{8C6DAF55-C713-4ED0-B44C-F188B0753ECA}" destId="{4298DEEE-D81C-4028-9589-9FC0872FE5F5}" srcOrd="2" destOrd="0" parTransId="{C9CBE26B-ACF2-464D-A7A5-8DD61947B347}" sibTransId="{DEFC9C4D-3824-4F96-B136-146630D34D15}"/>
    <dgm:cxn modelId="{4C30DC5C-0E15-4F1E-ACB8-129539845FA9}" type="presOf" srcId="{DD99F392-514B-4100-A311-C0A9AE7ACD93}" destId="{4A3151C2-DBE2-4890-BFC9-22BAD2647249}" srcOrd="0" destOrd="0" presId="urn:microsoft.com/office/officeart/2005/8/layout/list1"/>
    <dgm:cxn modelId="{B2D17D4B-E486-4576-AD9E-E68A1A0B591A}" type="presOf" srcId="{31D88F57-0E2D-4531-A3F3-0BDABDEA02E8}" destId="{598AB73F-7382-4CCB-899A-5B1D28372CD7}" srcOrd="0" destOrd="0" presId="urn:microsoft.com/office/officeart/2005/8/layout/list1"/>
    <dgm:cxn modelId="{E844266C-427E-4321-8074-FA826CF5752F}" type="presOf" srcId="{4298DEEE-D81C-4028-9589-9FC0872FE5F5}" destId="{598AB73F-7382-4CCB-899A-5B1D28372CD7}" srcOrd="0" destOrd="2" presId="urn:microsoft.com/office/officeart/2005/8/layout/list1"/>
    <dgm:cxn modelId="{EE5D444E-44B8-4781-8C67-EA4A458F2B58}" type="presOf" srcId="{8C6DAF55-C713-4ED0-B44C-F188B0753ECA}" destId="{C2B7B626-6757-4F2A-9CED-072FA328D43E}" srcOrd="1" destOrd="0" presId="urn:microsoft.com/office/officeart/2005/8/layout/list1"/>
    <dgm:cxn modelId="{3B101372-0515-4D3B-8272-918FD40F3F36}" srcId="{01DA4B9E-C52A-4DB3-BDB5-DB5ACE45F5D9}" destId="{DD99F392-514B-4100-A311-C0A9AE7ACD93}" srcOrd="1" destOrd="0" parTransId="{4EDCDA63-037E-4520-85D0-12AFB4418381}" sibTransId="{EC8F3C36-C9D4-4D8E-A7A8-0564B613BF0D}"/>
    <dgm:cxn modelId="{E9FD1959-4820-4A9B-9592-2EF7BE8D10A1}" type="presOf" srcId="{01DA4B9E-C52A-4DB3-BDB5-DB5ACE45F5D9}" destId="{2CA6F129-5109-4870-8EBA-F9989A425843}" srcOrd="0" destOrd="0" presId="urn:microsoft.com/office/officeart/2005/8/layout/list1"/>
    <dgm:cxn modelId="{AB5F7C7B-D86F-44DB-A3F0-5148FE62CA2C}" srcId="{DD99F392-514B-4100-A311-C0A9AE7ACD93}" destId="{C8C8E793-F0C3-42D9-9D3D-59C88E7FD518}" srcOrd="1" destOrd="0" parTransId="{1F96BCBA-8D0E-4494-BCBD-26963C2F2565}" sibTransId="{F0F3E07D-9716-4603-9B37-41ABCA7DD1B0}"/>
    <dgm:cxn modelId="{42026681-1AFA-4204-9A40-24C6434F9F53}" type="presOf" srcId="{C8C8E793-F0C3-42D9-9D3D-59C88E7FD518}" destId="{D5D7D764-E71A-4BD4-A417-05A56CAA79C7}" srcOrd="0" destOrd="1" presId="urn:microsoft.com/office/officeart/2005/8/layout/list1"/>
    <dgm:cxn modelId="{B7F6D68B-ACB9-42D4-A497-B49E068C012A}" type="presOf" srcId="{E77D32CB-3202-4DA1-8EF9-D557D0126635}" destId="{D5D7D764-E71A-4BD4-A417-05A56CAA79C7}" srcOrd="0" destOrd="2" presId="urn:microsoft.com/office/officeart/2005/8/layout/list1"/>
    <dgm:cxn modelId="{3AE2818D-E604-4BA0-B63E-D9C36F459640}" srcId="{DD99F392-514B-4100-A311-C0A9AE7ACD93}" destId="{E77D32CB-3202-4DA1-8EF9-D557D0126635}" srcOrd="2" destOrd="0" parTransId="{C32183F5-3906-4009-A2A4-51719F034626}" sibTransId="{2742BE69-0BAF-4C16-9328-B2D99D56E3F1}"/>
    <dgm:cxn modelId="{207986AA-E3A7-4F95-8F5B-2BF9C8276A69}" type="presOf" srcId="{F2B15D96-79AA-4152-A03A-C9113FE14EFA}" destId="{D5D7D764-E71A-4BD4-A417-05A56CAA79C7}" srcOrd="0" destOrd="0" presId="urn:microsoft.com/office/officeart/2005/8/layout/list1"/>
    <dgm:cxn modelId="{93AA7CD0-6FEF-48EC-BDB8-A7EEFDF2D003}" srcId="{8C6DAF55-C713-4ED0-B44C-F188B0753ECA}" destId="{31D88F57-0E2D-4531-A3F3-0BDABDEA02E8}" srcOrd="0" destOrd="0" parTransId="{86B0964D-CF98-4A8E-8C5E-EFDB3636A4D4}" sibTransId="{476D172D-3C30-469D-8A2E-CCD516A893CC}"/>
    <dgm:cxn modelId="{56B40ADD-FEFA-444B-8AEA-BE193EFD3AA2}" type="presOf" srcId="{DD99F392-514B-4100-A311-C0A9AE7ACD93}" destId="{6418C26B-2C02-4798-BE7E-AF5F6849003C}" srcOrd="1" destOrd="0" presId="urn:microsoft.com/office/officeart/2005/8/layout/list1"/>
    <dgm:cxn modelId="{AE172CE2-C56C-43B9-80B6-F74B7632E3CB}" srcId="{8C6DAF55-C713-4ED0-B44C-F188B0753ECA}" destId="{FCC17AA1-CC04-4735-9109-AAD7D41B8D65}" srcOrd="1" destOrd="0" parTransId="{777E5506-97AD-4868-B252-C272D52E1828}" sibTransId="{B0037C94-08DC-4A2F-BED3-C42FEF49719B}"/>
    <dgm:cxn modelId="{D64F83EF-7BF5-4991-9DDA-C4FA25BD4334}" type="presParOf" srcId="{2CA6F129-5109-4870-8EBA-F9989A425843}" destId="{A1A23744-96AC-4305-83CF-F5563EB6D489}" srcOrd="0" destOrd="0" presId="urn:microsoft.com/office/officeart/2005/8/layout/list1"/>
    <dgm:cxn modelId="{E2F8CFFD-D698-4644-89F2-D09182F714DD}" type="presParOf" srcId="{A1A23744-96AC-4305-83CF-F5563EB6D489}" destId="{8D45532D-99BD-48B2-92E5-BC7B9970414E}" srcOrd="0" destOrd="0" presId="urn:microsoft.com/office/officeart/2005/8/layout/list1"/>
    <dgm:cxn modelId="{936DFB58-184B-4C72-B056-F53C13386468}" type="presParOf" srcId="{A1A23744-96AC-4305-83CF-F5563EB6D489}" destId="{C2B7B626-6757-4F2A-9CED-072FA328D43E}" srcOrd="1" destOrd="0" presId="urn:microsoft.com/office/officeart/2005/8/layout/list1"/>
    <dgm:cxn modelId="{00647982-B3EF-48A5-90F0-BC6BAEA56E77}" type="presParOf" srcId="{2CA6F129-5109-4870-8EBA-F9989A425843}" destId="{3778795B-B15F-44A4-BBBB-72CDAD657857}" srcOrd="1" destOrd="0" presId="urn:microsoft.com/office/officeart/2005/8/layout/list1"/>
    <dgm:cxn modelId="{8E257FA6-53B7-4C0D-A634-0FCB7547296D}" type="presParOf" srcId="{2CA6F129-5109-4870-8EBA-F9989A425843}" destId="{598AB73F-7382-4CCB-899A-5B1D28372CD7}" srcOrd="2" destOrd="0" presId="urn:microsoft.com/office/officeart/2005/8/layout/list1"/>
    <dgm:cxn modelId="{4B73F033-22CA-4BE8-B262-E8B7BD151EE1}" type="presParOf" srcId="{2CA6F129-5109-4870-8EBA-F9989A425843}" destId="{E5640E59-F584-41BC-BDA1-F7E66A44469E}" srcOrd="3" destOrd="0" presId="urn:microsoft.com/office/officeart/2005/8/layout/list1"/>
    <dgm:cxn modelId="{09579080-2A01-498F-94C2-73BD632766C0}" type="presParOf" srcId="{2CA6F129-5109-4870-8EBA-F9989A425843}" destId="{AF96B910-44B3-4110-804B-CEB7C04C3CCF}" srcOrd="4" destOrd="0" presId="urn:microsoft.com/office/officeart/2005/8/layout/list1"/>
    <dgm:cxn modelId="{637E9D2E-E3F7-466F-BBBF-C3AC448CF45E}" type="presParOf" srcId="{AF96B910-44B3-4110-804B-CEB7C04C3CCF}" destId="{4A3151C2-DBE2-4890-BFC9-22BAD2647249}" srcOrd="0" destOrd="0" presId="urn:microsoft.com/office/officeart/2005/8/layout/list1"/>
    <dgm:cxn modelId="{2EC80464-14AD-42DD-853B-DE58FD1C8C5E}" type="presParOf" srcId="{AF96B910-44B3-4110-804B-CEB7C04C3CCF}" destId="{6418C26B-2C02-4798-BE7E-AF5F6849003C}" srcOrd="1" destOrd="0" presId="urn:microsoft.com/office/officeart/2005/8/layout/list1"/>
    <dgm:cxn modelId="{2868150A-3CDB-4809-BDA2-91B4AF0562E4}" type="presParOf" srcId="{2CA6F129-5109-4870-8EBA-F9989A425843}" destId="{62F41677-87E2-49A2-A3A6-0EA5E2B6C2D1}" srcOrd="5" destOrd="0" presId="urn:microsoft.com/office/officeart/2005/8/layout/list1"/>
    <dgm:cxn modelId="{FC40BB61-C08C-4E22-9701-543E6AA8ED33}" type="presParOf" srcId="{2CA6F129-5109-4870-8EBA-F9989A425843}" destId="{D5D7D764-E71A-4BD4-A417-05A56CAA79C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F3A72E-9DBF-4E9A-A732-3C9CB89F6B7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06DE7B9-F899-4904-B386-700E91A56922}">
      <dgm:prSet phldrT="[Văn bản]"/>
      <dgm:spPr/>
      <dgm:t>
        <a:bodyPr/>
        <a:lstStyle/>
        <a:p>
          <a:r>
            <a:rPr lang="vi-VN" dirty="0" err="1">
              <a:latin typeface="+mj-lt"/>
            </a:rPr>
            <a:t>Chủ</a:t>
          </a:r>
          <a:r>
            <a:rPr lang="vi-VN" dirty="0">
              <a:latin typeface="+mj-lt"/>
            </a:rPr>
            <a:t> </a:t>
          </a:r>
          <a:r>
            <a:rPr lang="vi-VN" dirty="0" err="1">
              <a:latin typeface="+mj-lt"/>
            </a:rPr>
            <a:t>thể</a:t>
          </a:r>
          <a:endParaRPr lang="en-US" dirty="0">
            <a:latin typeface="+mj-lt"/>
          </a:endParaRPr>
        </a:p>
      </dgm:t>
    </dgm:pt>
    <dgm:pt modelId="{58B401E8-5EDA-4813-8D2E-5F8B7D2D22D6}" type="parTrans" cxnId="{ECE010D9-B7A2-40FC-AE85-C6EAF63BB6B0}">
      <dgm:prSet/>
      <dgm:spPr/>
      <dgm:t>
        <a:bodyPr/>
        <a:lstStyle/>
        <a:p>
          <a:endParaRPr lang="en-US">
            <a:latin typeface="+mj-lt"/>
          </a:endParaRPr>
        </a:p>
      </dgm:t>
    </dgm:pt>
    <dgm:pt modelId="{D126FB75-602A-49E8-8F5F-7080EB2BDD51}" type="sibTrans" cxnId="{ECE010D9-B7A2-40FC-AE85-C6EAF63BB6B0}">
      <dgm:prSet/>
      <dgm:spPr/>
      <dgm:t>
        <a:bodyPr/>
        <a:lstStyle/>
        <a:p>
          <a:endParaRPr lang="en-US">
            <a:latin typeface="+mj-lt"/>
          </a:endParaRPr>
        </a:p>
      </dgm:t>
    </dgm:pt>
    <dgm:pt modelId="{C84AC393-8D8C-440D-A060-6B6884C77608}">
      <dgm:prSet phldrT="[Văn bản]"/>
      <dgm:spPr/>
      <dgm:t>
        <a:bodyPr/>
        <a:lstStyle/>
        <a:p>
          <a:r>
            <a:rPr lang="vi-VN" dirty="0" err="1">
              <a:latin typeface="+mj-lt"/>
            </a:rPr>
            <a:t>Chính</a:t>
          </a:r>
          <a:r>
            <a:rPr lang="vi-VN" dirty="0">
              <a:latin typeface="+mj-lt"/>
            </a:rPr>
            <a:t> </a:t>
          </a:r>
          <a:r>
            <a:rPr lang="vi-VN" dirty="0" err="1">
              <a:latin typeface="+mj-lt"/>
            </a:rPr>
            <a:t>phủ</a:t>
          </a:r>
          <a:endParaRPr lang="en-US" dirty="0">
            <a:latin typeface="+mj-lt"/>
          </a:endParaRPr>
        </a:p>
      </dgm:t>
    </dgm:pt>
    <dgm:pt modelId="{3D5D8EDE-8A14-4CE9-B5B0-E57F6AD68C8F}" type="parTrans" cxnId="{C2B949AE-C526-49E5-9241-C783C1E5EAD8}">
      <dgm:prSet/>
      <dgm:spPr/>
      <dgm:t>
        <a:bodyPr/>
        <a:lstStyle/>
        <a:p>
          <a:endParaRPr lang="en-US">
            <a:latin typeface="+mj-lt"/>
          </a:endParaRPr>
        </a:p>
      </dgm:t>
    </dgm:pt>
    <dgm:pt modelId="{F7C6A6AA-2FE4-45ED-8694-F3353EF3FCC6}" type="sibTrans" cxnId="{C2B949AE-C526-49E5-9241-C783C1E5EAD8}">
      <dgm:prSet/>
      <dgm:spPr/>
      <dgm:t>
        <a:bodyPr/>
        <a:lstStyle/>
        <a:p>
          <a:endParaRPr lang="en-US">
            <a:latin typeface="+mj-lt"/>
          </a:endParaRPr>
        </a:p>
      </dgm:t>
    </dgm:pt>
    <dgm:pt modelId="{404C7201-4BAF-498C-96F5-894A2D7B1021}">
      <dgm:prSet phldrT="[Văn bản]"/>
      <dgm:spPr/>
      <dgm:t>
        <a:bodyPr/>
        <a:lstStyle/>
        <a:p>
          <a:r>
            <a:rPr lang="vi-VN" dirty="0" err="1">
              <a:latin typeface="+mj-lt"/>
            </a:rPr>
            <a:t>Địa</a:t>
          </a:r>
          <a:r>
            <a:rPr lang="vi-VN" dirty="0">
              <a:latin typeface="+mj-lt"/>
            </a:rPr>
            <a:t> phương</a:t>
          </a:r>
          <a:endParaRPr lang="en-US" dirty="0">
            <a:latin typeface="+mj-lt"/>
          </a:endParaRPr>
        </a:p>
      </dgm:t>
    </dgm:pt>
    <dgm:pt modelId="{957FB8FF-74A2-42E3-8215-BB65A64BCAD6}" type="parTrans" cxnId="{9BEDB4E2-35AF-45BB-9D4C-24FBE8D675FE}">
      <dgm:prSet/>
      <dgm:spPr/>
      <dgm:t>
        <a:bodyPr/>
        <a:lstStyle/>
        <a:p>
          <a:endParaRPr lang="en-US">
            <a:latin typeface="+mj-lt"/>
          </a:endParaRPr>
        </a:p>
      </dgm:t>
    </dgm:pt>
    <dgm:pt modelId="{30FA801D-F714-490F-9CD7-F8B0B6FEE1A8}" type="sibTrans" cxnId="{9BEDB4E2-35AF-45BB-9D4C-24FBE8D675FE}">
      <dgm:prSet/>
      <dgm:spPr/>
      <dgm:t>
        <a:bodyPr/>
        <a:lstStyle/>
        <a:p>
          <a:endParaRPr lang="en-US">
            <a:latin typeface="+mj-lt"/>
          </a:endParaRPr>
        </a:p>
      </dgm:t>
    </dgm:pt>
    <dgm:pt modelId="{C60CA12D-11E5-487F-BC8E-E4A6083BE349}">
      <dgm:prSet phldrT="[Văn bản]"/>
      <dgm:spPr/>
      <dgm:t>
        <a:bodyPr/>
        <a:lstStyle/>
        <a:p>
          <a:r>
            <a:rPr lang="vi-VN" dirty="0" err="1">
              <a:latin typeface="+mj-lt"/>
            </a:rPr>
            <a:t>Thuộc</a:t>
          </a:r>
          <a:r>
            <a:rPr lang="vi-VN" dirty="0">
              <a:latin typeface="+mj-lt"/>
            </a:rPr>
            <a:t> </a:t>
          </a:r>
          <a:r>
            <a:rPr lang="vi-VN" dirty="0" err="1">
              <a:latin typeface="+mj-lt"/>
            </a:rPr>
            <a:t>tính</a:t>
          </a:r>
          <a:endParaRPr lang="en-US" dirty="0">
            <a:latin typeface="+mj-lt"/>
          </a:endParaRPr>
        </a:p>
      </dgm:t>
    </dgm:pt>
    <dgm:pt modelId="{3AC34524-23C2-47E8-BFF0-0D034B1C0342}" type="parTrans" cxnId="{7AB02377-7D96-47E4-A3B7-DDAFCCE9A6A9}">
      <dgm:prSet/>
      <dgm:spPr/>
      <dgm:t>
        <a:bodyPr/>
        <a:lstStyle/>
        <a:p>
          <a:endParaRPr lang="en-US">
            <a:latin typeface="+mj-lt"/>
          </a:endParaRPr>
        </a:p>
      </dgm:t>
    </dgm:pt>
    <dgm:pt modelId="{F90AA06D-89B4-45F0-B416-CB7943738B99}" type="sibTrans" cxnId="{7AB02377-7D96-47E4-A3B7-DDAFCCE9A6A9}">
      <dgm:prSet/>
      <dgm:spPr/>
      <dgm:t>
        <a:bodyPr/>
        <a:lstStyle/>
        <a:p>
          <a:endParaRPr lang="en-US">
            <a:latin typeface="+mj-lt"/>
          </a:endParaRPr>
        </a:p>
      </dgm:t>
    </dgm:pt>
    <dgm:pt modelId="{BE28D357-7C89-425F-98D9-050959D121C1}">
      <dgm:prSet phldrT="[Văn bản]"/>
      <dgm:spPr/>
      <dgm:t>
        <a:bodyPr/>
        <a:lstStyle/>
        <a:p>
          <a:r>
            <a:rPr lang="vi-VN" dirty="0" err="1">
              <a:latin typeface="+mj-lt"/>
            </a:rPr>
            <a:t>Đảm</a:t>
          </a:r>
          <a:r>
            <a:rPr lang="vi-VN" dirty="0">
              <a:latin typeface="+mj-lt"/>
            </a:rPr>
            <a:t> </a:t>
          </a:r>
          <a:r>
            <a:rPr lang="vi-VN" dirty="0" err="1">
              <a:latin typeface="+mj-lt"/>
            </a:rPr>
            <a:t>bảo</a:t>
          </a:r>
          <a:endParaRPr lang="en-US" dirty="0">
            <a:latin typeface="+mj-lt"/>
          </a:endParaRPr>
        </a:p>
      </dgm:t>
    </dgm:pt>
    <dgm:pt modelId="{5E709E75-CC04-4F1C-B541-96B60FE125F2}" type="parTrans" cxnId="{ADE2D3E5-BD4A-482C-BFA8-72C4215F0A43}">
      <dgm:prSet/>
      <dgm:spPr/>
      <dgm:t>
        <a:bodyPr/>
        <a:lstStyle/>
        <a:p>
          <a:endParaRPr lang="en-US">
            <a:latin typeface="+mj-lt"/>
          </a:endParaRPr>
        </a:p>
      </dgm:t>
    </dgm:pt>
    <dgm:pt modelId="{B7458CFF-C395-4A7B-A5F5-081CD24D3486}" type="sibTrans" cxnId="{ADE2D3E5-BD4A-482C-BFA8-72C4215F0A43}">
      <dgm:prSet/>
      <dgm:spPr/>
      <dgm:t>
        <a:bodyPr/>
        <a:lstStyle/>
        <a:p>
          <a:endParaRPr lang="en-US">
            <a:latin typeface="+mj-lt"/>
          </a:endParaRPr>
        </a:p>
      </dgm:t>
    </dgm:pt>
    <dgm:pt modelId="{91AC62E9-3CE5-49F8-8D8B-D9C83A435552}">
      <dgm:prSet phldrT="[Văn bản]"/>
      <dgm:spPr/>
      <dgm:t>
        <a:bodyPr/>
        <a:lstStyle/>
        <a:p>
          <a:r>
            <a:rPr lang="vi-VN" dirty="0">
              <a:latin typeface="+mj-lt"/>
            </a:rPr>
            <a:t>Không </a:t>
          </a:r>
          <a:r>
            <a:rPr lang="vi-VN" dirty="0" err="1">
              <a:latin typeface="+mj-lt"/>
            </a:rPr>
            <a:t>đảm</a:t>
          </a:r>
          <a:r>
            <a:rPr lang="vi-VN" dirty="0">
              <a:latin typeface="+mj-lt"/>
            </a:rPr>
            <a:t> </a:t>
          </a:r>
          <a:r>
            <a:rPr lang="vi-VN" dirty="0" err="1">
              <a:latin typeface="+mj-lt"/>
            </a:rPr>
            <a:t>bảo</a:t>
          </a:r>
          <a:endParaRPr lang="en-US" dirty="0">
            <a:latin typeface="+mj-lt"/>
          </a:endParaRPr>
        </a:p>
      </dgm:t>
    </dgm:pt>
    <dgm:pt modelId="{1950040E-0681-4F87-9BDB-1DF2EB8F20AF}" type="parTrans" cxnId="{151CBEF5-5459-42D5-AB36-6A1AAF70BBBA}">
      <dgm:prSet/>
      <dgm:spPr/>
      <dgm:t>
        <a:bodyPr/>
        <a:lstStyle/>
        <a:p>
          <a:endParaRPr lang="en-US">
            <a:latin typeface="+mj-lt"/>
          </a:endParaRPr>
        </a:p>
      </dgm:t>
    </dgm:pt>
    <dgm:pt modelId="{C8B71672-CC9C-4161-8757-8A07150C9EF2}" type="sibTrans" cxnId="{151CBEF5-5459-42D5-AB36-6A1AAF70BBBA}">
      <dgm:prSet/>
      <dgm:spPr/>
      <dgm:t>
        <a:bodyPr/>
        <a:lstStyle/>
        <a:p>
          <a:endParaRPr lang="en-US">
            <a:latin typeface="+mj-lt"/>
          </a:endParaRPr>
        </a:p>
      </dgm:t>
    </dgm:pt>
    <dgm:pt modelId="{84873A4F-FFCB-496A-8EA9-80D6D6C639CF}">
      <dgm:prSet phldrT="[Văn bản]"/>
      <dgm:spPr/>
      <dgm:t>
        <a:bodyPr/>
        <a:lstStyle/>
        <a:p>
          <a:r>
            <a:rPr lang="vi-VN" dirty="0" err="1">
              <a:latin typeface="+mj-lt"/>
            </a:rPr>
            <a:t>Điều</a:t>
          </a:r>
          <a:r>
            <a:rPr lang="vi-VN" dirty="0">
              <a:latin typeface="+mj-lt"/>
            </a:rPr>
            <a:t> </a:t>
          </a:r>
          <a:r>
            <a:rPr lang="vi-VN" dirty="0" err="1">
              <a:latin typeface="+mj-lt"/>
            </a:rPr>
            <a:t>kiện</a:t>
          </a:r>
          <a:endParaRPr lang="en-US" dirty="0">
            <a:latin typeface="+mj-lt"/>
          </a:endParaRPr>
        </a:p>
      </dgm:t>
    </dgm:pt>
    <dgm:pt modelId="{5E5E076A-449E-40EF-AF1B-CFE991A7DF8A}" type="parTrans" cxnId="{28E8EB3A-A38A-4697-BE1B-2D060DF3AA37}">
      <dgm:prSet/>
      <dgm:spPr/>
      <dgm:t>
        <a:bodyPr/>
        <a:lstStyle/>
        <a:p>
          <a:endParaRPr lang="en-US">
            <a:latin typeface="+mj-lt"/>
          </a:endParaRPr>
        </a:p>
      </dgm:t>
    </dgm:pt>
    <dgm:pt modelId="{E4909DC2-F92F-49F2-B7AE-2A01BD7B34FB}" type="sibTrans" cxnId="{28E8EB3A-A38A-4697-BE1B-2D060DF3AA37}">
      <dgm:prSet/>
      <dgm:spPr/>
      <dgm:t>
        <a:bodyPr/>
        <a:lstStyle/>
        <a:p>
          <a:endParaRPr lang="en-US">
            <a:latin typeface="+mj-lt"/>
          </a:endParaRPr>
        </a:p>
      </dgm:t>
    </dgm:pt>
    <dgm:pt modelId="{1B505988-A6C0-4D66-B418-0E1F2C6475A5}">
      <dgm:prSet phldrT="[Văn bản]"/>
      <dgm:spPr/>
      <dgm:t>
        <a:bodyPr/>
        <a:lstStyle/>
        <a:p>
          <a:r>
            <a:rPr lang="vi-VN" dirty="0" err="1">
              <a:latin typeface="+mj-lt"/>
            </a:rPr>
            <a:t>Chuyển</a:t>
          </a:r>
          <a:r>
            <a:rPr lang="vi-VN" dirty="0">
              <a:latin typeface="+mj-lt"/>
            </a:rPr>
            <a:t> </a:t>
          </a:r>
          <a:r>
            <a:rPr lang="vi-VN" dirty="0" err="1">
              <a:latin typeface="+mj-lt"/>
            </a:rPr>
            <a:t>đổi</a:t>
          </a:r>
          <a:r>
            <a:rPr lang="vi-VN" dirty="0">
              <a:latin typeface="+mj-lt"/>
            </a:rPr>
            <a:t> (</a:t>
          </a:r>
          <a:r>
            <a:rPr lang="vi-VN" dirty="0" err="1">
              <a:latin typeface="+mj-lt"/>
            </a:rPr>
            <a:t>nếu</a:t>
          </a:r>
          <a:r>
            <a:rPr lang="vi-VN" dirty="0">
              <a:latin typeface="+mj-lt"/>
            </a:rPr>
            <a:t> </a:t>
          </a:r>
          <a:r>
            <a:rPr lang="vi-VN" dirty="0" err="1">
              <a:latin typeface="+mj-lt"/>
            </a:rPr>
            <a:t>là</a:t>
          </a:r>
          <a:r>
            <a:rPr lang="vi-VN" dirty="0">
              <a:latin typeface="+mj-lt"/>
            </a:rPr>
            <a:t> công ty </a:t>
          </a:r>
          <a:r>
            <a:rPr lang="vi-VN" dirty="0" err="1">
              <a:latin typeface="+mj-lt"/>
            </a:rPr>
            <a:t>cổ</a:t>
          </a:r>
          <a:r>
            <a:rPr lang="vi-VN" dirty="0">
              <a:latin typeface="+mj-lt"/>
            </a:rPr>
            <a:t> </a:t>
          </a:r>
          <a:r>
            <a:rPr lang="vi-VN" dirty="0" err="1">
              <a:latin typeface="+mj-lt"/>
            </a:rPr>
            <a:t>phần</a:t>
          </a:r>
          <a:r>
            <a:rPr lang="vi-VN" dirty="0">
              <a:latin typeface="+mj-lt"/>
            </a:rPr>
            <a:t> </a:t>
          </a:r>
          <a:r>
            <a:rPr lang="vi-VN" dirty="0" err="1">
              <a:latin typeface="+mj-lt"/>
            </a:rPr>
            <a:t>thì</a:t>
          </a:r>
          <a:r>
            <a:rPr lang="vi-VN" dirty="0">
              <a:latin typeface="+mj-lt"/>
            </a:rPr>
            <a:t> </a:t>
          </a:r>
          <a:r>
            <a:rPr lang="vi-VN" dirty="0" err="1">
              <a:latin typeface="+mj-lt"/>
            </a:rPr>
            <a:t>đổi</a:t>
          </a:r>
          <a:r>
            <a:rPr lang="vi-VN" dirty="0">
              <a:latin typeface="+mj-lt"/>
            </a:rPr>
            <a:t> </a:t>
          </a:r>
          <a:r>
            <a:rPr lang="vi-VN" dirty="0" err="1">
              <a:latin typeface="+mj-lt"/>
            </a:rPr>
            <a:t>thành</a:t>
          </a:r>
          <a:r>
            <a:rPr lang="vi-VN" dirty="0">
              <a:latin typeface="+mj-lt"/>
            </a:rPr>
            <a:t> </a:t>
          </a:r>
          <a:r>
            <a:rPr lang="vi-VN" dirty="0" err="1">
              <a:latin typeface="+mj-lt"/>
            </a:rPr>
            <a:t>cổ</a:t>
          </a:r>
          <a:r>
            <a:rPr lang="vi-VN" dirty="0">
              <a:latin typeface="+mj-lt"/>
            </a:rPr>
            <a:t> </a:t>
          </a:r>
          <a:r>
            <a:rPr lang="vi-VN" dirty="0" err="1">
              <a:latin typeface="+mj-lt"/>
            </a:rPr>
            <a:t>phiếu</a:t>
          </a:r>
          <a:r>
            <a:rPr lang="vi-VN" dirty="0">
              <a:latin typeface="+mj-lt"/>
            </a:rPr>
            <a:t>)</a:t>
          </a:r>
          <a:endParaRPr lang="en-US" dirty="0">
            <a:latin typeface="+mj-lt"/>
          </a:endParaRPr>
        </a:p>
      </dgm:t>
    </dgm:pt>
    <dgm:pt modelId="{B9D4E07A-830C-4B68-91FC-843FF5E875D2}" type="parTrans" cxnId="{E5299DBB-CCB8-4671-B129-68D884C3246E}">
      <dgm:prSet/>
      <dgm:spPr/>
      <dgm:t>
        <a:bodyPr/>
        <a:lstStyle/>
        <a:p>
          <a:endParaRPr lang="en-US">
            <a:latin typeface="+mj-lt"/>
          </a:endParaRPr>
        </a:p>
      </dgm:t>
    </dgm:pt>
    <dgm:pt modelId="{2AB5AC11-180F-4A2B-BB38-D0157E0710D9}" type="sibTrans" cxnId="{E5299DBB-CCB8-4671-B129-68D884C3246E}">
      <dgm:prSet/>
      <dgm:spPr/>
      <dgm:t>
        <a:bodyPr/>
        <a:lstStyle/>
        <a:p>
          <a:endParaRPr lang="en-US">
            <a:latin typeface="+mj-lt"/>
          </a:endParaRPr>
        </a:p>
      </dgm:t>
    </dgm:pt>
    <dgm:pt modelId="{35E50ED3-66AE-46FA-B358-0209E1D4D5D8}">
      <dgm:prSet phldrT="[Văn bản]"/>
      <dgm:spPr/>
      <dgm:t>
        <a:bodyPr/>
        <a:lstStyle/>
        <a:p>
          <a:r>
            <a:rPr lang="vi-VN" dirty="0">
              <a:latin typeface="+mj-lt"/>
            </a:rPr>
            <a:t>Thu </a:t>
          </a:r>
          <a:r>
            <a:rPr lang="vi-VN" dirty="0" err="1">
              <a:latin typeface="+mj-lt"/>
            </a:rPr>
            <a:t>hồi</a:t>
          </a:r>
          <a:endParaRPr lang="en-US" dirty="0">
            <a:latin typeface="+mj-lt"/>
          </a:endParaRPr>
        </a:p>
      </dgm:t>
    </dgm:pt>
    <dgm:pt modelId="{D5FB3BB6-FDBC-41A9-878D-FD362812BC2C}" type="parTrans" cxnId="{D836E6A0-55B9-4FA7-88EE-1A8BF6D8BC22}">
      <dgm:prSet/>
      <dgm:spPr/>
      <dgm:t>
        <a:bodyPr/>
        <a:lstStyle/>
        <a:p>
          <a:endParaRPr lang="en-US">
            <a:latin typeface="+mj-lt"/>
          </a:endParaRPr>
        </a:p>
      </dgm:t>
    </dgm:pt>
    <dgm:pt modelId="{4B80D36A-2F9B-4E26-9A6B-588F8DA8272F}" type="sibTrans" cxnId="{D836E6A0-55B9-4FA7-88EE-1A8BF6D8BC22}">
      <dgm:prSet/>
      <dgm:spPr/>
      <dgm:t>
        <a:bodyPr/>
        <a:lstStyle/>
        <a:p>
          <a:endParaRPr lang="en-US">
            <a:latin typeface="+mj-lt"/>
          </a:endParaRPr>
        </a:p>
      </dgm:t>
    </dgm:pt>
    <dgm:pt modelId="{63B17585-FACE-467C-8246-4C2D510B055A}">
      <dgm:prSet phldrT="[Văn bản]"/>
      <dgm:spPr/>
      <dgm:t>
        <a:bodyPr/>
        <a:lstStyle/>
        <a:p>
          <a:r>
            <a:rPr lang="vi-VN" dirty="0" err="1">
              <a:latin typeface="+mj-lt"/>
            </a:rPr>
            <a:t>Chính</a:t>
          </a:r>
          <a:r>
            <a:rPr lang="vi-VN" dirty="0">
              <a:latin typeface="+mj-lt"/>
            </a:rPr>
            <a:t> </a:t>
          </a:r>
          <a:r>
            <a:rPr lang="vi-VN" dirty="0" err="1">
              <a:latin typeface="+mj-lt"/>
            </a:rPr>
            <a:t>phủ</a:t>
          </a:r>
          <a:r>
            <a:rPr lang="vi-VN" dirty="0">
              <a:latin typeface="+mj-lt"/>
            </a:rPr>
            <a:t> </a:t>
          </a:r>
          <a:r>
            <a:rPr lang="vi-VN" dirty="0" err="1">
              <a:latin typeface="+mj-lt"/>
            </a:rPr>
            <a:t>bảo</a:t>
          </a:r>
          <a:r>
            <a:rPr lang="vi-VN" dirty="0">
              <a:latin typeface="+mj-lt"/>
            </a:rPr>
            <a:t> </a:t>
          </a:r>
          <a:r>
            <a:rPr lang="vi-VN" dirty="0" err="1">
              <a:latin typeface="+mj-lt"/>
            </a:rPr>
            <a:t>lãnh</a:t>
          </a:r>
          <a:r>
            <a:rPr lang="vi-VN" dirty="0">
              <a:latin typeface="+mj-lt"/>
            </a:rPr>
            <a:t>(công ty công)</a:t>
          </a:r>
          <a:endParaRPr lang="en-US" dirty="0">
            <a:latin typeface="+mj-lt"/>
          </a:endParaRPr>
        </a:p>
      </dgm:t>
    </dgm:pt>
    <dgm:pt modelId="{0B00D812-25D9-4D38-9E05-AA200C37D520}" type="parTrans" cxnId="{6BCA5D14-9EAC-49E0-97D2-19244433EDC1}">
      <dgm:prSet/>
      <dgm:spPr/>
      <dgm:t>
        <a:bodyPr/>
        <a:lstStyle/>
        <a:p>
          <a:endParaRPr lang="en-US">
            <a:latin typeface="+mj-lt"/>
          </a:endParaRPr>
        </a:p>
      </dgm:t>
    </dgm:pt>
    <dgm:pt modelId="{C653D0BF-83FA-4610-8ED6-541A6E02777B}" type="sibTrans" cxnId="{6BCA5D14-9EAC-49E0-97D2-19244433EDC1}">
      <dgm:prSet/>
      <dgm:spPr/>
      <dgm:t>
        <a:bodyPr/>
        <a:lstStyle/>
        <a:p>
          <a:endParaRPr lang="en-US">
            <a:latin typeface="+mj-lt"/>
          </a:endParaRPr>
        </a:p>
      </dgm:t>
    </dgm:pt>
    <dgm:pt modelId="{87F39113-731F-491C-A116-A1C7A4575EC1}" type="pres">
      <dgm:prSet presAssocID="{5BF3A72E-9DBF-4E9A-A732-3C9CB89F6B74}" presName="Name0" presStyleCnt="0">
        <dgm:presLayoutVars>
          <dgm:dir/>
          <dgm:animLvl val="lvl"/>
          <dgm:resizeHandles val="exact"/>
        </dgm:presLayoutVars>
      </dgm:prSet>
      <dgm:spPr/>
    </dgm:pt>
    <dgm:pt modelId="{2FE7D17B-593E-4944-8C17-29F944CB80DD}" type="pres">
      <dgm:prSet presAssocID="{B06DE7B9-F899-4904-B386-700E91A56922}" presName="composite" presStyleCnt="0"/>
      <dgm:spPr/>
    </dgm:pt>
    <dgm:pt modelId="{180AF40C-31D9-44F9-8E62-DB0A2528A18A}" type="pres">
      <dgm:prSet presAssocID="{B06DE7B9-F899-4904-B386-700E91A56922}" presName="parTx" presStyleLbl="alignNode1" presStyleIdx="0" presStyleCnt="3">
        <dgm:presLayoutVars>
          <dgm:chMax val="0"/>
          <dgm:chPref val="0"/>
          <dgm:bulletEnabled val="1"/>
        </dgm:presLayoutVars>
      </dgm:prSet>
      <dgm:spPr/>
    </dgm:pt>
    <dgm:pt modelId="{66EA5271-FE39-42FB-9084-182554D9EFBD}" type="pres">
      <dgm:prSet presAssocID="{B06DE7B9-F899-4904-B386-700E91A56922}" presName="desTx" presStyleLbl="alignAccFollowNode1" presStyleIdx="0" presStyleCnt="3">
        <dgm:presLayoutVars>
          <dgm:bulletEnabled val="1"/>
        </dgm:presLayoutVars>
      </dgm:prSet>
      <dgm:spPr/>
    </dgm:pt>
    <dgm:pt modelId="{8780753F-300B-4825-BEAE-BD2D2B9059BD}" type="pres">
      <dgm:prSet presAssocID="{D126FB75-602A-49E8-8F5F-7080EB2BDD51}" presName="space" presStyleCnt="0"/>
      <dgm:spPr/>
    </dgm:pt>
    <dgm:pt modelId="{70E587D6-8CD9-4AD3-854D-8F10247A4396}" type="pres">
      <dgm:prSet presAssocID="{C60CA12D-11E5-487F-BC8E-E4A6083BE349}" presName="composite" presStyleCnt="0"/>
      <dgm:spPr/>
    </dgm:pt>
    <dgm:pt modelId="{D10A7F80-15EC-477E-A17F-EF5830E4E1A1}" type="pres">
      <dgm:prSet presAssocID="{C60CA12D-11E5-487F-BC8E-E4A6083BE349}" presName="parTx" presStyleLbl="alignNode1" presStyleIdx="1" presStyleCnt="3">
        <dgm:presLayoutVars>
          <dgm:chMax val="0"/>
          <dgm:chPref val="0"/>
          <dgm:bulletEnabled val="1"/>
        </dgm:presLayoutVars>
      </dgm:prSet>
      <dgm:spPr/>
    </dgm:pt>
    <dgm:pt modelId="{37EF9542-89FC-4EE6-8CA4-3D5CAF66C818}" type="pres">
      <dgm:prSet presAssocID="{C60CA12D-11E5-487F-BC8E-E4A6083BE349}" presName="desTx" presStyleLbl="alignAccFollowNode1" presStyleIdx="1" presStyleCnt="3">
        <dgm:presLayoutVars>
          <dgm:bulletEnabled val="1"/>
        </dgm:presLayoutVars>
      </dgm:prSet>
      <dgm:spPr/>
    </dgm:pt>
    <dgm:pt modelId="{A369BE54-BE90-4DCF-BAD3-B5D171A3EE07}" type="pres">
      <dgm:prSet presAssocID="{F90AA06D-89B4-45F0-B416-CB7943738B99}" presName="space" presStyleCnt="0"/>
      <dgm:spPr/>
    </dgm:pt>
    <dgm:pt modelId="{C976200D-A9E5-4AC7-836F-A0B5442A015F}" type="pres">
      <dgm:prSet presAssocID="{84873A4F-FFCB-496A-8EA9-80D6D6C639CF}" presName="composite" presStyleCnt="0"/>
      <dgm:spPr/>
    </dgm:pt>
    <dgm:pt modelId="{7ECD4118-D177-4C29-A09F-294F6866A3EF}" type="pres">
      <dgm:prSet presAssocID="{84873A4F-FFCB-496A-8EA9-80D6D6C639CF}" presName="parTx" presStyleLbl="alignNode1" presStyleIdx="2" presStyleCnt="3">
        <dgm:presLayoutVars>
          <dgm:chMax val="0"/>
          <dgm:chPref val="0"/>
          <dgm:bulletEnabled val="1"/>
        </dgm:presLayoutVars>
      </dgm:prSet>
      <dgm:spPr/>
    </dgm:pt>
    <dgm:pt modelId="{2957AF69-9E98-4C88-BCD0-1F7F1FF587D4}" type="pres">
      <dgm:prSet presAssocID="{84873A4F-FFCB-496A-8EA9-80D6D6C639CF}" presName="desTx" presStyleLbl="alignAccFollowNode1" presStyleIdx="2" presStyleCnt="3">
        <dgm:presLayoutVars>
          <dgm:bulletEnabled val="1"/>
        </dgm:presLayoutVars>
      </dgm:prSet>
      <dgm:spPr/>
    </dgm:pt>
  </dgm:ptLst>
  <dgm:cxnLst>
    <dgm:cxn modelId="{6BCA5D14-9EAC-49E0-97D2-19244433EDC1}" srcId="{B06DE7B9-F899-4904-B386-700E91A56922}" destId="{63B17585-FACE-467C-8246-4C2D510B055A}" srcOrd="2" destOrd="0" parTransId="{0B00D812-25D9-4D38-9E05-AA200C37D520}" sibTransId="{C653D0BF-83FA-4610-8ED6-541A6E02777B}"/>
    <dgm:cxn modelId="{FA56FE24-B415-47AA-8DE0-F34324F73C39}" type="presOf" srcId="{BE28D357-7C89-425F-98D9-050959D121C1}" destId="{37EF9542-89FC-4EE6-8CA4-3D5CAF66C818}" srcOrd="0" destOrd="0" presId="urn:microsoft.com/office/officeart/2005/8/layout/hList1"/>
    <dgm:cxn modelId="{7CC3F136-641F-4E9B-A9AC-65BFBCD8FE1A}" type="presOf" srcId="{404C7201-4BAF-498C-96F5-894A2D7B1021}" destId="{66EA5271-FE39-42FB-9084-182554D9EFBD}" srcOrd="0" destOrd="1" presId="urn:microsoft.com/office/officeart/2005/8/layout/hList1"/>
    <dgm:cxn modelId="{28E8EB3A-A38A-4697-BE1B-2D060DF3AA37}" srcId="{5BF3A72E-9DBF-4E9A-A732-3C9CB89F6B74}" destId="{84873A4F-FFCB-496A-8EA9-80D6D6C639CF}" srcOrd="2" destOrd="0" parTransId="{5E5E076A-449E-40EF-AF1B-CFE991A7DF8A}" sibTransId="{E4909DC2-F92F-49F2-B7AE-2A01BD7B34FB}"/>
    <dgm:cxn modelId="{AA29E340-8B9A-4E4C-898D-4888D94F179C}" type="presOf" srcId="{5BF3A72E-9DBF-4E9A-A732-3C9CB89F6B74}" destId="{87F39113-731F-491C-A116-A1C7A4575EC1}" srcOrd="0" destOrd="0" presId="urn:microsoft.com/office/officeart/2005/8/layout/hList1"/>
    <dgm:cxn modelId="{11C9F05E-E31B-461B-BB35-9F10A20CFEE2}" type="presOf" srcId="{35E50ED3-66AE-46FA-B358-0209E1D4D5D8}" destId="{2957AF69-9E98-4C88-BCD0-1F7F1FF587D4}" srcOrd="0" destOrd="1" presId="urn:microsoft.com/office/officeart/2005/8/layout/hList1"/>
    <dgm:cxn modelId="{7AB02377-7D96-47E4-A3B7-DDAFCCE9A6A9}" srcId="{5BF3A72E-9DBF-4E9A-A732-3C9CB89F6B74}" destId="{C60CA12D-11E5-487F-BC8E-E4A6083BE349}" srcOrd="1" destOrd="0" parTransId="{3AC34524-23C2-47E8-BFF0-0D034B1C0342}" sibTransId="{F90AA06D-89B4-45F0-B416-CB7943738B99}"/>
    <dgm:cxn modelId="{45A81684-A77D-4C67-8173-F40801D038E1}" type="presOf" srcId="{C84AC393-8D8C-440D-A060-6B6884C77608}" destId="{66EA5271-FE39-42FB-9084-182554D9EFBD}" srcOrd="0" destOrd="0" presId="urn:microsoft.com/office/officeart/2005/8/layout/hList1"/>
    <dgm:cxn modelId="{D836E6A0-55B9-4FA7-88EE-1A8BF6D8BC22}" srcId="{84873A4F-FFCB-496A-8EA9-80D6D6C639CF}" destId="{35E50ED3-66AE-46FA-B358-0209E1D4D5D8}" srcOrd="1" destOrd="0" parTransId="{D5FB3BB6-FDBC-41A9-878D-FD362812BC2C}" sibTransId="{4B80D36A-2F9B-4E26-9A6B-588F8DA8272F}"/>
    <dgm:cxn modelId="{C2B949AE-C526-49E5-9241-C783C1E5EAD8}" srcId="{B06DE7B9-F899-4904-B386-700E91A56922}" destId="{C84AC393-8D8C-440D-A060-6B6884C77608}" srcOrd="0" destOrd="0" parTransId="{3D5D8EDE-8A14-4CE9-B5B0-E57F6AD68C8F}" sibTransId="{F7C6A6AA-2FE4-45ED-8694-F3353EF3FCC6}"/>
    <dgm:cxn modelId="{20F886B4-5980-4A60-8661-0A63616BAD8F}" type="presOf" srcId="{63B17585-FACE-467C-8246-4C2D510B055A}" destId="{66EA5271-FE39-42FB-9084-182554D9EFBD}" srcOrd="0" destOrd="2" presId="urn:microsoft.com/office/officeart/2005/8/layout/hList1"/>
    <dgm:cxn modelId="{E5299DBB-CCB8-4671-B129-68D884C3246E}" srcId="{84873A4F-FFCB-496A-8EA9-80D6D6C639CF}" destId="{1B505988-A6C0-4D66-B418-0E1F2C6475A5}" srcOrd="0" destOrd="0" parTransId="{B9D4E07A-830C-4B68-91FC-843FF5E875D2}" sibTransId="{2AB5AC11-180F-4A2B-BB38-D0157E0710D9}"/>
    <dgm:cxn modelId="{0C4157CD-D497-4BCD-9936-B320998A5455}" type="presOf" srcId="{1B505988-A6C0-4D66-B418-0E1F2C6475A5}" destId="{2957AF69-9E98-4C88-BCD0-1F7F1FF587D4}" srcOrd="0" destOrd="0" presId="urn:microsoft.com/office/officeart/2005/8/layout/hList1"/>
    <dgm:cxn modelId="{ECE010D9-B7A2-40FC-AE85-C6EAF63BB6B0}" srcId="{5BF3A72E-9DBF-4E9A-A732-3C9CB89F6B74}" destId="{B06DE7B9-F899-4904-B386-700E91A56922}" srcOrd="0" destOrd="0" parTransId="{58B401E8-5EDA-4813-8D2E-5F8B7D2D22D6}" sibTransId="{D126FB75-602A-49E8-8F5F-7080EB2BDD51}"/>
    <dgm:cxn modelId="{25C42EE0-C0B3-49C0-88E7-A2060B228C46}" type="presOf" srcId="{84873A4F-FFCB-496A-8EA9-80D6D6C639CF}" destId="{7ECD4118-D177-4C29-A09F-294F6866A3EF}" srcOrd="0" destOrd="0" presId="urn:microsoft.com/office/officeart/2005/8/layout/hList1"/>
    <dgm:cxn modelId="{9BEDB4E2-35AF-45BB-9D4C-24FBE8D675FE}" srcId="{B06DE7B9-F899-4904-B386-700E91A56922}" destId="{404C7201-4BAF-498C-96F5-894A2D7B1021}" srcOrd="1" destOrd="0" parTransId="{957FB8FF-74A2-42E3-8215-BB65A64BCAD6}" sibTransId="{30FA801D-F714-490F-9CD7-F8B0B6FEE1A8}"/>
    <dgm:cxn modelId="{3AA09EE4-F2F6-45F1-8EAB-428A7567836E}" type="presOf" srcId="{B06DE7B9-F899-4904-B386-700E91A56922}" destId="{180AF40C-31D9-44F9-8E62-DB0A2528A18A}" srcOrd="0" destOrd="0" presId="urn:microsoft.com/office/officeart/2005/8/layout/hList1"/>
    <dgm:cxn modelId="{ADE2D3E5-BD4A-482C-BFA8-72C4215F0A43}" srcId="{C60CA12D-11E5-487F-BC8E-E4A6083BE349}" destId="{BE28D357-7C89-425F-98D9-050959D121C1}" srcOrd="0" destOrd="0" parTransId="{5E709E75-CC04-4F1C-B541-96B60FE125F2}" sibTransId="{B7458CFF-C395-4A7B-A5F5-081CD24D3486}"/>
    <dgm:cxn modelId="{70F46BED-842B-4362-8986-1E505359C43D}" type="presOf" srcId="{91AC62E9-3CE5-49F8-8D8B-D9C83A435552}" destId="{37EF9542-89FC-4EE6-8CA4-3D5CAF66C818}" srcOrd="0" destOrd="1" presId="urn:microsoft.com/office/officeart/2005/8/layout/hList1"/>
    <dgm:cxn modelId="{E59392F0-82E9-484E-9564-8CD9A89D0E65}" type="presOf" srcId="{C60CA12D-11E5-487F-BC8E-E4A6083BE349}" destId="{D10A7F80-15EC-477E-A17F-EF5830E4E1A1}" srcOrd="0" destOrd="0" presId="urn:microsoft.com/office/officeart/2005/8/layout/hList1"/>
    <dgm:cxn modelId="{151CBEF5-5459-42D5-AB36-6A1AAF70BBBA}" srcId="{C60CA12D-11E5-487F-BC8E-E4A6083BE349}" destId="{91AC62E9-3CE5-49F8-8D8B-D9C83A435552}" srcOrd="1" destOrd="0" parTransId="{1950040E-0681-4F87-9BDB-1DF2EB8F20AF}" sibTransId="{C8B71672-CC9C-4161-8757-8A07150C9EF2}"/>
    <dgm:cxn modelId="{6B1F0FDF-6440-4426-B0C4-B65001CEF70C}" type="presParOf" srcId="{87F39113-731F-491C-A116-A1C7A4575EC1}" destId="{2FE7D17B-593E-4944-8C17-29F944CB80DD}" srcOrd="0" destOrd="0" presId="urn:microsoft.com/office/officeart/2005/8/layout/hList1"/>
    <dgm:cxn modelId="{947ED451-DC14-48F3-ADF6-52D1D4BD6909}" type="presParOf" srcId="{2FE7D17B-593E-4944-8C17-29F944CB80DD}" destId="{180AF40C-31D9-44F9-8E62-DB0A2528A18A}" srcOrd="0" destOrd="0" presId="urn:microsoft.com/office/officeart/2005/8/layout/hList1"/>
    <dgm:cxn modelId="{783C3BED-8112-4558-93CE-CB0CFCB6FA25}" type="presParOf" srcId="{2FE7D17B-593E-4944-8C17-29F944CB80DD}" destId="{66EA5271-FE39-42FB-9084-182554D9EFBD}" srcOrd="1" destOrd="0" presId="urn:microsoft.com/office/officeart/2005/8/layout/hList1"/>
    <dgm:cxn modelId="{AD6D9850-B296-468B-A479-1023FA4C0EE1}" type="presParOf" srcId="{87F39113-731F-491C-A116-A1C7A4575EC1}" destId="{8780753F-300B-4825-BEAE-BD2D2B9059BD}" srcOrd="1" destOrd="0" presId="urn:microsoft.com/office/officeart/2005/8/layout/hList1"/>
    <dgm:cxn modelId="{50B9FCD4-1809-442C-A281-7338D64AFEFD}" type="presParOf" srcId="{87F39113-731F-491C-A116-A1C7A4575EC1}" destId="{70E587D6-8CD9-4AD3-854D-8F10247A4396}" srcOrd="2" destOrd="0" presId="urn:microsoft.com/office/officeart/2005/8/layout/hList1"/>
    <dgm:cxn modelId="{F14B40E9-8A33-4C4E-819E-21E9511F6DD4}" type="presParOf" srcId="{70E587D6-8CD9-4AD3-854D-8F10247A4396}" destId="{D10A7F80-15EC-477E-A17F-EF5830E4E1A1}" srcOrd="0" destOrd="0" presId="urn:microsoft.com/office/officeart/2005/8/layout/hList1"/>
    <dgm:cxn modelId="{8CF25C3B-14B2-479E-85C7-8C9FB1D90DCB}" type="presParOf" srcId="{70E587D6-8CD9-4AD3-854D-8F10247A4396}" destId="{37EF9542-89FC-4EE6-8CA4-3D5CAF66C818}" srcOrd="1" destOrd="0" presId="urn:microsoft.com/office/officeart/2005/8/layout/hList1"/>
    <dgm:cxn modelId="{F873A351-49B9-4DB2-AA6A-27A18E8BA2FB}" type="presParOf" srcId="{87F39113-731F-491C-A116-A1C7A4575EC1}" destId="{A369BE54-BE90-4DCF-BAD3-B5D171A3EE07}" srcOrd="3" destOrd="0" presId="urn:microsoft.com/office/officeart/2005/8/layout/hList1"/>
    <dgm:cxn modelId="{868A5329-1040-490C-BF25-1EC159FE4977}" type="presParOf" srcId="{87F39113-731F-491C-A116-A1C7A4575EC1}" destId="{C976200D-A9E5-4AC7-836F-A0B5442A015F}" srcOrd="4" destOrd="0" presId="urn:microsoft.com/office/officeart/2005/8/layout/hList1"/>
    <dgm:cxn modelId="{1FFCB4B4-DCDD-470F-AADB-483F037DA695}" type="presParOf" srcId="{C976200D-A9E5-4AC7-836F-A0B5442A015F}" destId="{7ECD4118-D177-4C29-A09F-294F6866A3EF}" srcOrd="0" destOrd="0" presId="urn:microsoft.com/office/officeart/2005/8/layout/hList1"/>
    <dgm:cxn modelId="{50C874E5-323F-4AB5-BB79-11B05016CF08}" type="presParOf" srcId="{C976200D-A9E5-4AC7-836F-A0B5442A015F}" destId="{2957AF69-9E98-4C88-BCD0-1F7F1FF587D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4D9915-91CC-402B-837B-A89E3403E904}" type="doc">
      <dgm:prSet loTypeId="urn:microsoft.com/office/officeart/2005/8/layout/hProcess7" loCatId="list" qsTypeId="urn:microsoft.com/office/officeart/2005/8/quickstyle/simple1" qsCatId="simple" csTypeId="urn:microsoft.com/office/officeart/2005/8/colors/accent6_1" csCatId="accent6" phldr="1"/>
      <dgm:spPr/>
      <dgm:t>
        <a:bodyPr/>
        <a:lstStyle/>
        <a:p>
          <a:endParaRPr lang="en-US"/>
        </a:p>
      </dgm:t>
    </dgm:pt>
    <dgm:pt modelId="{2C6D5D5F-50C7-409E-B48B-91F999D5CFB1}">
      <dgm:prSet phldrT="[Văn bản]" custT="1"/>
      <dgm:spPr/>
      <dgm:t>
        <a:bodyPr/>
        <a:lstStyle/>
        <a:p>
          <a:r>
            <a:rPr lang="vi-VN" sz="3200" dirty="0" err="1">
              <a:latin typeface="+mj-lt"/>
            </a:rPr>
            <a:t>Trái</a:t>
          </a:r>
          <a:r>
            <a:rPr lang="vi-VN" sz="3200" dirty="0">
              <a:latin typeface="+mj-lt"/>
            </a:rPr>
            <a:t> </a:t>
          </a:r>
          <a:r>
            <a:rPr lang="vi-VN" sz="3200" dirty="0" err="1">
              <a:latin typeface="+mj-lt"/>
            </a:rPr>
            <a:t>phiếu</a:t>
          </a:r>
          <a:endParaRPr lang="en-US" sz="3200" dirty="0">
            <a:latin typeface="+mj-lt"/>
            <a:cs typeface="Times New Roman" panose="02020603050405020304" pitchFamily="18" charset="0"/>
          </a:endParaRPr>
        </a:p>
      </dgm:t>
    </dgm:pt>
    <dgm:pt modelId="{D22C9C2A-C928-4F5D-A13E-EBACF776CA39}" type="parTrans" cxnId="{8E823DC6-90A3-4B47-88B3-DAADFEBAD0EC}">
      <dgm:prSet/>
      <dgm:spPr/>
      <dgm:t>
        <a:bodyPr/>
        <a:lstStyle/>
        <a:p>
          <a:endParaRPr lang="en-US">
            <a:latin typeface="+mj-lt"/>
            <a:cs typeface="Times New Roman" panose="02020603050405020304" pitchFamily="18" charset="0"/>
          </a:endParaRPr>
        </a:p>
      </dgm:t>
    </dgm:pt>
    <dgm:pt modelId="{2FBA92F6-3BAA-4ABC-B355-1F30F6E0DE8B}" type="sibTrans" cxnId="{8E823DC6-90A3-4B47-88B3-DAADFEBAD0EC}">
      <dgm:prSet/>
      <dgm:spPr/>
      <dgm:t>
        <a:bodyPr/>
        <a:lstStyle/>
        <a:p>
          <a:endParaRPr lang="en-US">
            <a:latin typeface="+mj-lt"/>
            <a:cs typeface="Times New Roman" panose="02020603050405020304" pitchFamily="18" charset="0"/>
          </a:endParaRPr>
        </a:p>
      </dgm:t>
    </dgm:pt>
    <dgm:pt modelId="{66C79D2A-9C9F-4A17-A90A-B3EB36F61A46}">
      <dgm:prSet phldrT="[Văn bản]" custT="1"/>
      <dgm:spPr/>
      <dgm:t>
        <a:bodyPr/>
        <a:lstStyle/>
        <a:p>
          <a:r>
            <a:rPr lang="vi-VN" sz="1600" dirty="0" err="1">
              <a:latin typeface="+mj-lt"/>
              <a:cs typeface="Times New Roman" panose="02020603050405020304" pitchFamily="18" charset="0"/>
            </a:rPr>
            <a:t>Là</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chứng</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chỉ</a:t>
          </a:r>
          <a:r>
            <a:rPr lang="vi-VN" sz="1600" dirty="0">
              <a:latin typeface="+mj-lt"/>
              <a:cs typeface="Times New Roman" panose="02020603050405020304" pitchFamily="18" charset="0"/>
            </a:rPr>
            <a:t> ghi </a:t>
          </a:r>
          <a:r>
            <a:rPr lang="vi-VN" sz="1600" dirty="0" err="1">
              <a:latin typeface="+mj-lt"/>
              <a:cs typeface="Times New Roman" panose="02020603050405020304" pitchFamily="18" charset="0"/>
            </a:rPr>
            <a:t>nhận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nợ</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người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sở</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hữu</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là</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chủ</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nợ</a:t>
          </a:r>
          <a:endParaRPr lang="en-US" sz="1600" dirty="0">
            <a:latin typeface="+mj-lt"/>
            <a:cs typeface="Times New Roman" panose="02020603050405020304" pitchFamily="18" charset="0"/>
          </a:endParaRPr>
        </a:p>
      </dgm:t>
    </dgm:pt>
    <dgm:pt modelId="{D041D037-CCCE-4C16-82FF-E34351FCA925}" type="parTrans" cxnId="{F77CE2B0-9AAE-43B3-9F7A-9D78A300B844}">
      <dgm:prSet/>
      <dgm:spPr/>
      <dgm:t>
        <a:bodyPr/>
        <a:lstStyle/>
        <a:p>
          <a:endParaRPr lang="en-US">
            <a:latin typeface="+mj-lt"/>
            <a:cs typeface="Times New Roman" panose="02020603050405020304" pitchFamily="18" charset="0"/>
          </a:endParaRPr>
        </a:p>
      </dgm:t>
    </dgm:pt>
    <dgm:pt modelId="{519828E5-F9CF-491E-BC96-CAF4657241FA}" type="sibTrans" cxnId="{F77CE2B0-9AAE-43B3-9F7A-9D78A300B844}">
      <dgm:prSet/>
      <dgm:spPr/>
      <dgm:t>
        <a:bodyPr/>
        <a:lstStyle/>
        <a:p>
          <a:endParaRPr lang="en-US">
            <a:latin typeface="+mj-lt"/>
            <a:cs typeface="Times New Roman" panose="02020603050405020304" pitchFamily="18" charset="0"/>
          </a:endParaRPr>
        </a:p>
      </dgm:t>
    </dgm:pt>
    <dgm:pt modelId="{FEC6FF27-5FFD-4AF2-9F67-75DBB68C1D39}">
      <dgm:prSet phldrT="[Văn bản]" custT="1"/>
      <dgm:spPr/>
      <dgm:t>
        <a:bodyPr/>
        <a:lstStyle/>
        <a:p>
          <a:r>
            <a:rPr lang="vi-VN" sz="2800" dirty="0" err="1">
              <a:latin typeface="+mj-lt"/>
            </a:rPr>
            <a:t>Cổ</a:t>
          </a:r>
          <a:r>
            <a:rPr lang="vi-VN" sz="2800" dirty="0">
              <a:latin typeface="+mj-lt"/>
            </a:rPr>
            <a:t> </a:t>
          </a:r>
          <a:r>
            <a:rPr lang="vi-VN" sz="2800" dirty="0" err="1">
              <a:latin typeface="+mj-lt"/>
            </a:rPr>
            <a:t>phiếu</a:t>
          </a:r>
          <a:endParaRPr lang="en-US" sz="2800" dirty="0">
            <a:latin typeface="+mj-lt"/>
            <a:cs typeface="Times New Roman" panose="02020603050405020304" pitchFamily="18" charset="0"/>
          </a:endParaRPr>
        </a:p>
      </dgm:t>
    </dgm:pt>
    <dgm:pt modelId="{DBA75ECA-4C44-4C75-8FEB-A87F459666BF}" type="parTrans" cxnId="{B19583F5-7251-427E-B5BD-ACD68204F70A}">
      <dgm:prSet/>
      <dgm:spPr/>
      <dgm:t>
        <a:bodyPr/>
        <a:lstStyle/>
        <a:p>
          <a:endParaRPr lang="en-US">
            <a:latin typeface="+mj-lt"/>
            <a:cs typeface="Times New Roman" panose="02020603050405020304" pitchFamily="18" charset="0"/>
          </a:endParaRPr>
        </a:p>
      </dgm:t>
    </dgm:pt>
    <dgm:pt modelId="{F5F656D5-6657-430A-A335-DD187C251438}" type="sibTrans" cxnId="{B19583F5-7251-427E-B5BD-ACD68204F70A}">
      <dgm:prSet/>
      <dgm:spPr/>
      <dgm:t>
        <a:bodyPr/>
        <a:lstStyle/>
        <a:p>
          <a:endParaRPr lang="en-US">
            <a:latin typeface="+mj-lt"/>
            <a:cs typeface="Times New Roman" panose="02020603050405020304" pitchFamily="18" charset="0"/>
          </a:endParaRPr>
        </a:p>
      </dgm:t>
    </dgm:pt>
    <dgm:pt modelId="{E7EF8019-F7E1-48DE-99FA-D8494DE2B6B4}">
      <dgm:prSet phldrT="[Văn bản]" custT="1"/>
      <dgm:spPr/>
      <dgm:t>
        <a:bodyPr/>
        <a:lstStyle/>
        <a:p>
          <a:r>
            <a:rPr lang="vi-VN" sz="1400" dirty="0" err="1">
              <a:latin typeface="+mj-lt"/>
              <a:cs typeface="Times New Roman" panose="02020603050405020304" pitchFamily="18" charset="0"/>
            </a:rPr>
            <a:t>Là</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chứng</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chỉ</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góp</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vốn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người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sở</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hữu</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là</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cổ</a:t>
          </a:r>
          <a:r>
            <a:rPr lang="vi-VN" sz="1400" dirty="0">
              <a:latin typeface="+mj-lt"/>
              <a:cs typeface="Times New Roman" panose="02020603050405020304" pitchFamily="18" charset="0"/>
            </a:rPr>
            <a:t> đông</a:t>
          </a:r>
          <a:endParaRPr lang="en-US" sz="1400" dirty="0">
            <a:latin typeface="+mj-lt"/>
            <a:cs typeface="Times New Roman" panose="02020603050405020304" pitchFamily="18" charset="0"/>
          </a:endParaRPr>
        </a:p>
      </dgm:t>
    </dgm:pt>
    <dgm:pt modelId="{02A1AE13-9CE0-4107-A639-C82FADF74BC9}" type="parTrans" cxnId="{D1204EFE-5862-4E9E-9C03-7B988C167BCE}">
      <dgm:prSet/>
      <dgm:spPr/>
      <dgm:t>
        <a:bodyPr/>
        <a:lstStyle/>
        <a:p>
          <a:endParaRPr lang="en-US">
            <a:latin typeface="+mj-lt"/>
            <a:cs typeface="Times New Roman" panose="02020603050405020304" pitchFamily="18" charset="0"/>
          </a:endParaRPr>
        </a:p>
      </dgm:t>
    </dgm:pt>
    <dgm:pt modelId="{3F925A0E-95CA-43A7-8687-B144A56B22BE}" type="sibTrans" cxnId="{D1204EFE-5862-4E9E-9C03-7B988C167BCE}">
      <dgm:prSet/>
      <dgm:spPr/>
      <dgm:t>
        <a:bodyPr/>
        <a:lstStyle/>
        <a:p>
          <a:endParaRPr lang="en-US">
            <a:latin typeface="+mj-lt"/>
            <a:cs typeface="Times New Roman" panose="02020603050405020304" pitchFamily="18" charset="0"/>
          </a:endParaRPr>
        </a:p>
      </dgm:t>
    </dgm:pt>
    <dgm:pt modelId="{94633007-4F2C-44CE-B67E-ADE44A155348}">
      <dgm:prSet phldrT="[Văn bản]" custT="1"/>
      <dgm:spPr/>
      <dgm:t>
        <a:bodyPr/>
        <a:lstStyle/>
        <a:p>
          <a:r>
            <a:rPr lang="vi-VN" sz="1400" dirty="0">
              <a:latin typeface="+mj-lt"/>
              <a:cs typeface="Times New Roman" panose="02020603050405020304" pitchFamily="18" charset="0"/>
            </a:rPr>
            <a:t>Không </a:t>
          </a:r>
          <a:r>
            <a:rPr lang="vi-VN" sz="1400" dirty="0" err="1">
              <a:latin typeface="+mj-lt"/>
              <a:cs typeface="Times New Roman" panose="02020603050405020304" pitchFamily="18" charset="0"/>
            </a:rPr>
            <a:t>có</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lãi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suất</a:t>
          </a:r>
          <a:endParaRPr lang="en-US" sz="1400" dirty="0">
            <a:latin typeface="+mj-lt"/>
            <a:cs typeface="Times New Roman" panose="02020603050405020304" pitchFamily="18" charset="0"/>
          </a:endParaRPr>
        </a:p>
      </dgm:t>
    </dgm:pt>
    <dgm:pt modelId="{1D5C6F4F-27FC-4A9E-BAA1-4D1227D13C36}" type="parTrans" cxnId="{A2D09AD1-3193-4935-A824-FCED0C59A222}">
      <dgm:prSet/>
      <dgm:spPr/>
      <dgm:t>
        <a:bodyPr/>
        <a:lstStyle/>
        <a:p>
          <a:endParaRPr lang="en-US">
            <a:latin typeface="+mj-lt"/>
            <a:cs typeface="Times New Roman" panose="02020603050405020304" pitchFamily="18" charset="0"/>
          </a:endParaRPr>
        </a:p>
      </dgm:t>
    </dgm:pt>
    <dgm:pt modelId="{E510273D-B8EF-4402-95E0-86D960C9F47A}" type="sibTrans" cxnId="{A2D09AD1-3193-4935-A824-FCED0C59A222}">
      <dgm:prSet/>
      <dgm:spPr/>
      <dgm:t>
        <a:bodyPr/>
        <a:lstStyle/>
        <a:p>
          <a:endParaRPr lang="en-US">
            <a:latin typeface="+mj-lt"/>
            <a:cs typeface="Times New Roman" panose="02020603050405020304" pitchFamily="18" charset="0"/>
          </a:endParaRPr>
        </a:p>
      </dgm:t>
    </dgm:pt>
    <dgm:pt modelId="{A28D1DAD-3D56-4263-AA36-25EC2BDBA74D}">
      <dgm:prSet phldrT="[Văn bản]" custT="1"/>
      <dgm:spPr/>
      <dgm:t>
        <a:bodyPr/>
        <a:lstStyle/>
        <a:p>
          <a:r>
            <a:rPr lang="vi-VN" sz="1600" dirty="0" err="1">
              <a:latin typeface="+mj-lt"/>
              <a:cs typeface="Times New Roman" panose="02020603050405020304" pitchFamily="18" charset="0"/>
            </a:rPr>
            <a:t>Chủ</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nợ</a:t>
          </a:r>
          <a:r>
            <a:rPr lang="vi-VN" sz="1600" dirty="0">
              <a:latin typeface="+mj-lt"/>
              <a:cs typeface="Times New Roman" panose="02020603050405020304" pitchFamily="18" charset="0"/>
            </a:rPr>
            <a:t> không </a:t>
          </a:r>
          <a:r>
            <a:rPr lang="vi-VN" sz="1600" dirty="0" err="1">
              <a:latin typeface="+mj-lt"/>
              <a:cs typeface="Times New Roman" panose="02020603050405020304" pitchFamily="18" charset="0"/>
            </a:rPr>
            <a:t>có</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quyền</a:t>
          </a:r>
          <a:r>
            <a:rPr lang="vi-VN" sz="1600" dirty="0">
              <a:latin typeface="+mj-lt"/>
              <a:cs typeface="Times New Roman" panose="02020603050405020304" pitchFamily="18" charset="0"/>
            </a:rPr>
            <a:t> tham gia </a:t>
          </a:r>
          <a:r>
            <a:rPr lang="vi-VN" sz="1600" dirty="0" err="1">
              <a:latin typeface="+mj-lt"/>
              <a:cs typeface="Times New Roman" panose="02020603050405020304" pitchFamily="18" charset="0"/>
            </a:rPr>
            <a:t>và</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hoạt</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động</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của</a:t>
          </a:r>
          <a:r>
            <a:rPr lang="vi-VN" sz="1600" dirty="0">
              <a:latin typeface="+mj-lt"/>
              <a:cs typeface="Times New Roman" panose="02020603050405020304" pitchFamily="18" charset="0"/>
            </a:rPr>
            <a:t> công ty</a:t>
          </a:r>
          <a:endParaRPr lang="en-US" sz="1600" dirty="0">
            <a:latin typeface="+mj-lt"/>
            <a:cs typeface="Times New Roman" panose="02020603050405020304" pitchFamily="18" charset="0"/>
          </a:endParaRPr>
        </a:p>
      </dgm:t>
    </dgm:pt>
    <dgm:pt modelId="{04BCDCA3-E619-43B8-9561-02CDEC35E96C}" type="sibTrans" cxnId="{E67D05BE-8323-4812-AD35-57BCCEE24168}">
      <dgm:prSet/>
      <dgm:spPr/>
      <dgm:t>
        <a:bodyPr/>
        <a:lstStyle/>
        <a:p>
          <a:endParaRPr lang="en-US">
            <a:latin typeface="+mj-lt"/>
            <a:cs typeface="Times New Roman" panose="02020603050405020304" pitchFamily="18" charset="0"/>
          </a:endParaRPr>
        </a:p>
      </dgm:t>
    </dgm:pt>
    <dgm:pt modelId="{BE02055A-E6FE-42C7-905A-46A0A86F310C}" type="parTrans" cxnId="{E67D05BE-8323-4812-AD35-57BCCEE24168}">
      <dgm:prSet/>
      <dgm:spPr/>
      <dgm:t>
        <a:bodyPr/>
        <a:lstStyle/>
        <a:p>
          <a:endParaRPr lang="en-US">
            <a:latin typeface="+mj-lt"/>
            <a:cs typeface="Times New Roman" panose="02020603050405020304" pitchFamily="18" charset="0"/>
          </a:endParaRPr>
        </a:p>
      </dgm:t>
    </dgm:pt>
    <dgm:pt modelId="{31DC656A-AED6-495D-BAB2-6645C08A3EC9}">
      <dgm:prSet phldrT="[Văn bản]" custT="1"/>
      <dgm:spPr/>
      <dgm:t>
        <a:bodyPr/>
        <a:lstStyle/>
        <a:p>
          <a:r>
            <a:rPr lang="vi-VN" sz="1600" dirty="0" err="1">
              <a:latin typeface="+mj-lt"/>
              <a:cs typeface="Times New Roman" panose="02020603050405020304" pitchFamily="18" charset="0"/>
            </a:rPr>
            <a:t>Có</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thời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hạn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nhất</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định</a:t>
          </a:r>
          <a:endParaRPr lang="en-US" sz="1600" dirty="0">
            <a:latin typeface="+mj-lt"/>
            <a:cs typeface="Times New Roman" panose="02020603050405020304" pitchFamily="18" charset="0"/>
          </a:endParaRPr>
        </a:p>
      </dgm:t>
    </dgm:pt>
    <dgm:pt modelId="{3F3C4CC1-0377-44D0-8AEB-5D8993350D23}" type="parTrans" cxnId="{002499EE-CEDD-4FC2-8150-DFED60F760E8}">
      <dgm:prSet/>
      <dgm:spPr/>
      <dgm:t>
        <a:bodyPr/>
        <a:lstStyle/>
        <a:p>
          <a:endParaRPr lang="en-US">
            <a:latin typeface="+mj-lt"/>
            <a:cs typeface="Times New Roman" panose="02020603050405020304" pitchFamily="18" charset="0"/>
          </a:endParaRPr>
        </a:p>
      </dgm:t>
    </dgm:pt>
    <dgm:pt modelId="{0A41F28F-6370-49A4-A0C1-865904F41D53}" type="sibTrans" cxnId="{002499EE-CEDD-4FC2-8150-DFED60F760E8}">
      <dgm:prSet/>
      <dgm:spPr/>
      <dgm:t>
        <a:bodyPr/>
        <a:lstStyle/>
        <a:p>
          <a:endParaRPr lang="en-US">
            <a:latin typeface="+mj-lt"/>
            <a:cs typeface="Times New Roman" panose="02020603050405020304" pitchFamily="18" charset="0"/>
          </a:endParaRPr>
        </a:p>
      </dgm:t>
    </dgm:pt>
    <dgm:pt modelId="{6C9D8AE4-B4E5-473D-806F-EE430E0946EC}">
      <dgm:prSet phldrT="[Văn bản]" custT="1"/>
      <dgm:spPr/>
      <dgm:t>
        <a:bodyPr/>
        <a:lstStyle/>
        <a:p>
          <a:r>
            <a:rPr lang="vi-VN" sz="1600" dirty="0" err="1">
              <a:latin typeface="+mj-lt"/>
              <a:cs typeface="Times New Roman" panose="02020603050405020304" pitchFamily="18" charset="0"/>
            </a:rPr>
            <a:t>Được</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rút</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trước</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kì</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hạn</a:t>
          </a:r>
          <a:endParaRPr lang="en-US" sz="1600" dirty="0">
            <a:latin typeface="+mj-lt"/>
            <a:cs typeface="Times New Roman" panose="02020603050405020304" pitchFamily="18" charset="0"/>
          </a:endParaRPr>
        </a:p>
      </dgm:t>
    </dgm:pt>
    <dgm:pt modelId="{101637AC-2A00-475E-8C32-284A54F30855}" type="parTrans" cxnId="{37F5BA8E-FB9F-45B2-ADBE-5B884371E601}">
      <dgm:prSet/>
      <dgm:spPr/>
      <dgm:t>
        <a:bodyPr/>
        <a:lstStyle/>
        <a:p>
          <a:endParaRPr lang="en-US">
            <a:latin typeface="+mj-lt"/>
            <a:cs typeface="Times New Roman" panose="02020603050405020304" pitchFamily="18" charset="0"/>
          </a:endParaRPr>
        </a:p>
      </dgm:t>
    </dgm:pt>
    <dgm:pt modelId="{D31B1601-75AF-409A-9344-D483A5005633}" type="sibTrans" cxnId="{37F5BA8E-FB9F-45B2-ADBE-5B884371E601}">
      <dgm:prSet/>
      <dgm:spPr/>
      <dgm:t>
        <a:bodyPr/>
        <a:lstStyle/>
        <a:p>
          <a:endParaRPr lang="en-US">
            <a:latin typeface="+mj-lt"/>
            <a:cs typeface="Times New Roman" panose="02020603050405020304" pitchFamily="18" charset="0"/>
          </a:endParaRPr>
        </a:p>
      </dgm:t>
    </dgm:pt>
    <dgm:pt modelId="{870B9217-1C76-4DC9-97E2-1F80D9924120}">
      <dgm:prSet phldrT="[Văn bản]" custT="1"/>
      <dgm:spPr/>
      <dgm:t>
        <a:bodyPr/>
        <a:lstStyle/>
        <a:p>
          <a:r>
            <a:rPr lang="vi-VN" sz="1600" dirty="0" err="1">
              <a:latin typeface="+mj-lt"/>
              <a:cs typeface="Times New Roman" panose="02020603050405020304" pitchFamily="18" charset="0"/>
            </a:rPr>
            <a:t>Thường</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ít</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rủi</a:t>
          </a:r>
          <a:r>
            <a:rPr lang="vi-VN" sz="1600" dirty="0">
              <a:latin typeface="+mj-lt"/>
              <a:cs typeface="Times New Roman" panose="02020603050405020304" pitchFamily="18" charset="0"/>
            </a:rPr>
            <a:t> ro, </a:t>
          </a:r>
          <a:r>
            <a:rPr lang="vi-VN" sz="1600" dirty="0" err="1">
              <a:latin typeface="+mj-lt"/>
              <a:cs typeface="Times New Roman" panose="02020603050405020304" pitchFamily="18" charset="0"/>
            </a:rPr>
            <a:t>rủi</a:t>
          </a:r>
          <a:r>
            <a:rPr lang="vi-VN" sz="1600" dirty="0">
              <a:latin typeface="+mj-lt"/>
              <a:cs typeface="Times New Roman" panose="02020603050405020304" pitchFamily="18" charset="0"/>
            </a:rPr>
            <a:t> ro </a:t>
          </a:r>
          <a:r>
            <a:rPr lang="vi-VN" sz="1600" dirty="0" err="1">
              <a:latin typeface="+mj-lt"/>
              <a:cs typeface="Times New Roman" panose="02020603050405020304" pitchFamily="18" charset="0"/>
            </a:rPr>
            <a:t>phụ</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thuộc</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vào</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độ</a:t>
          </a:r>
          <a:r>
            <a:rPr lang="vi-VN" sz="1600" dirty="0">
              <a:latin typeface="+mj-lt"/>
              <a:cs typeface="Times New Roman" panose="02020603050405020304" pitchFamily="18" charset="0"/>
            </a:rPr>
            <a:t> an </a:t>
          </a:r>
          <a:r>
            <a:rPr lang="vi-VN" sz="1600" dirty="0" err="1">
              <a:latin typeface="+mj-lt"/>
              <a:cs typeface="Times New Roman" panose="02020603050405020304" pitchFamily="18" charset="0"/>
            </a:rPr>
            <a:t>toàn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của</a:t>
          </a:r>
          <a:r>
            <a:rPr lang="vi-VN" sz="1600" dirty="0">
              <a:latin typeface="+mj-lt"/>
              <a:cs typeface="Times New Roman" panose="02020603050405020304" pitchFamily="18" charset="0"/>
            </a:rPr>
            <a:t> Doanh </a:t>
          </a:r>
          <a:r>
            <a:rPr lang="vi-VN" sz="1600" dirty="0" err="1">
              <a:latin typeface="+mj-lt"/>
              <a:cs typeface="Times New Roman" panose="02020603050405020304" pitchFamily="18" charset="0"/>
            </a:rPr>
            <a:t>nghiệp</a:t>
          </a:r>
          <a:endParaRPr lang="en-US" sz="1600" dirty="0">
            <a:latin typeface="+mj-lt"/>
            <a:cs typeface="Times New Roman" panose="02020603050405020304" pitchFamily="18" charset="0"/>
          </a:endParaRPr>
        </a:p>
      </dgm:t>
    </dgm:pt>
    <dgm:pt modelId="{120A1309-ED74-41A8-9AD3-94D2DABE894F}" type="parTrans" cxnId="{847ECC6D-0B12-418D-B4B4-D2103F1E1564}">
      <dgm:prSet/>
      <dgm:spPr/>
      <dgm:t>
        <a:bodyPr/>
        <a:lstStyle/>
        <a:p>
          <a:endParaRPr lang="en-US">
            <a:latin typeface="+mj-lt"/>
            <a:cs typeface="Times New Roman" panose="02020603050405020304" pitchFamily="18" charset="0"/>
          </a:endParaRPr>
        </a:p>
      </dgm:t>
    </dgm:pt>
    <dgm:pt modelId="{FEB33189-C58B-44B7-BDE7-B696976C10B0}" type="sibTrans" cxnId="{847ECC6D-0B12-418D-B4B4-D2103F1E1564}">
      <dgm:prSet/>
      <dgm:spPr/>
      <dgm:t>
        <a:bodyPr/>
        <a:lstStyle/>
        <a:p>
          <a:endParaRPr lang="en-US">
            <a:latin typeface="+mj-lt"/>
            <a:cs typeface="Times New Roman" panose="02020603050405020304" pitchFamily="18" charset="0"/>
          </a:endParaRPr>
        </a:p>
      </dgm:t>
    </dgm:pt>
    <dgm:pt modelId="{A9713E85-8D92-4C71-9049-0273B3F4757C}">
      <dgm:prSet phldrT="[Văn bản]" custT="1"/>
      <dgm:spPr/>
      <dgm:t>
        <a:bodyPr/>
        <a:lstStyle/>
        <a:p>
          <a:r>
            <a:rPr lang="vi-VN" sz="1600" dirty="0" err="1">
              <a:latin typeface="+mj-lt"/>
              <a:cs typeface="Times New Roman" panose="02020603050405020304" pitchFamily="18" charset="0"/>
            </a:rPr>
            <a:t>Trường</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hợp</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trái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phiếu</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chuyển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đổi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chuyển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đổi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thành</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cổ</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phiếu</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thường</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mới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có</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quyền</a:t>
          </a:r>
          <a:r>
            <a:rPr lang="vi-VN" sz="1600" dirty="0">
              <a:latin typeface="+mj-lt"/>
              <a:cs typeface="Times New Roman" panose="02020603050405020304" pitchFamily="18" charset="0"/>
            </a:rPr>
            <a:t> tham gia </a:t>
          </a:r>
          <a:r>
            <a:rPr lang="vi-VN" sz="1600" dirty="0" err="1">
              <a:latin typeface="+mj-lt"/>
              <a:cs typeface="Times New Roman" panose="02020603050405020304" pitchFamily="18" charset="0"/>
            </a:rPr>
            <a:t>vào</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biểu</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quyết</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của</a:t>
          </a:r>
          <a:r>
            <a:rPr lang="vi-VN" sz="1600" dirty="0">
              <a:latin typeface="+mj-lt"/>
              <a:cs typeface="Times New Roman" panose="02020603050405020304" pitchFamily="18" charset="0"/>
            </a:rPr>
            <a:t> công ty</a:t>
          </a:r>
          <a:endParaRPr lang="en-US" sz="1600" dirty="0">
            <a:latin typeface="+mj-lt"/>
            <a:cs typeface="Times New Roman" panose="02020603050405020304" pitchFamily="18" charset="0"/>
          </a:endParaRPr>
        </a:p>
      </dgm:t>
    </dgm:pt>
    <dgm:pt modelId="{1F361B4D-3444-4542-B00A-F5FEBC551FE5}" type="parTrans" cxnId="{2EEE5CF5-87DC-4705-A64D-DFECA44DCD3A}">
      <dgm:prSet/>
      <dgm:spPr/>
      <dgm:t>
        <a:bodyPr/>
        <a:lstStyle/>
        <a:p>
          <a:endParaRPr lang="en-US">
            <a:latin typeface="+mj-lt"/>
            <a:cs typeface="Times New Roman" panose="02020603050405020304" pitchFamily="18" charset="0"/>
          </a:endParaRPr>
        </a:p>
      </dgm:t>
    </dgm:pt>
    <dgm:pt modelId="{C2BD7FCA-B77E-49DE-A54E-0E73901AE186}" type="sibTrans" cxnId="{2EEE5CF5-87DC-4705-A64D-DFECA44DCD3A}">
      <dgm:prSet/>
      <dgm:spPr/>
      <dgm:t>
        <a:bodyPr/>
        <a:lstStyle/>
        <a:p>
          <a:endParaRPr lang="en-US">
            <a:latin typeface="+mj-lt"/>
            <a:cs typeface="Times New Roman" panose="02020603050405020304" pitchFamily="18" charset="0"/>
          </a:endParaRPr>
        </a:p>
      </dgm:t>
    </dgm:pt>
    <dgm:pt modelId="{3658C685-04D5-4ECF-B3D8-CF50AA4D9592}">
      <dgm:prSet phldrT="[Văn bản]" custT="1"/>
      <dgm:spPr/>
      <dgm:t>
        <a:bodyPr/>
        <a:lstStyle/>
        <a:p>
          <a:r>
            <a:rPr lang="vi-VN" sz="1600" dirty="0" err="1">
              <a:latin typeface="+mj-lt"/>
              <a:cs typeface="Times New Roman" panose="02020603050405020304" pitchFamily="18" charset="0"/>
            </a:rPr>
            <a:t>Lợi</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nhuận</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cố</a:t>
          </a:r>
          <a:r>
            <a:rPr lang="vi-VN" sz="1600" dirty="0">
              <a:latin typeface="+mj-lt"/>
              <a:cs typeface="Times New Roman" panose="02020603050405020304" pitchFamily="18" charset="0"/>
            </a:rPr>
            <a:t> </a:t>
          </a:r>
          <a:r>
            <a:rPr lang="vi-VN" sz="1600" dirty="0" err="1">
              <a:latin typeface="+mj-lt"/>
              <a:cs typeface="Times New Roman" panose="02020603050405020304" pitchFamily="18" charset="0"/>
            </a:rPr>
            <a:t>định</a:t>
          </a:r>
          <a:endParaRPr lang="en-US" sz="1600" dirty="0">
            <a:latin typeface="+mj-lt"/>
            <a:cs typeface="Times New Roman" panose="02020603050405020304" pitchFamily="18" charset="0"/>
          </a:endParaRPr>
        </a:p>
      </dgm:t>
    </dgm:pt>
    <dgm:pt modelId="{DA107362-9B14-4963-9AB4-B062FC9AABDD}" type="parTrans" cxnId="{DD2C4366-98A8-44BF-A15E-CC3337339370}">
      <dgm:prSet/>
      <dgm:spPr/>
      <dgm:t>
        <a:bodyPr/>
        <a:lstStyle/>
        <a:p>
          <a:endParaRPr lang="en-US">
            <a:latin typeface="+mj-lt"/>
            <a:cs typeface="Times New Roman" panose="02020603050405020304" pitchFamily="18" charset="0"/>
          </a:endParaRPr>
        </a:p>
      </dgm:t>
    </dgm:pt>
    <dgm:pt modelId="{EE0FEB55-DB61-4A8B-BC83-9026E73A2F2E}" type="sibTrans" cxnId="{DD2C4366-98A8-44BF-A15E-CC3337339370}">
      <dgm:prSet/>
      <dgm:spPr/>
      <dgm:t>
        <a:bodyPr/>
        <a:lstStyle/>
        <a:p>
          <a:endParaRPr lang="en-US">
            <a:latin typeface="+mj-lt"/>
            <a:cs typeface="Times New Roman" panose="02020603050405020304" pitchFamily="18" charset="0"/>
          </a:endParaRPr>
        </a:p>
      </dgm:t>
    </dgm:pt>
    <dgm:pt modelId="{D6D1E68F-EAB6-4B91-BE5E-6A4E4AB76B8C}">
      <dgm:prSet phldrT="[Văn bản]" custT="1"/>
      <dgm:spPr/>
      <dgm:t>
        <a:bodyPr/>
        <a:lstStyle/>
        <a:p>
          <a:r>
            <a:rPr lang="vi-VN" sz="1400" dirty="0">
              <a:latin typeface="+mj-lt"/>
              <a:cs typeface="Times New Roman" panose="02020603050405020304" pitchFamily="18" charset="0"/>
            </a:rPr>
            <a:t>Không </a:t>
          </a:r>
          <a:r>
            <a:rPr lang="vi-VN" sz="1400" dirty="0" err="1">
              <a:latin typeface="+mj-lt"/>
              <a:cs typeface="Times New Roman" panose="02020603050405020304" pitchFamily="18" charset="0"/>
            </a:rPr>
            <a:t>có</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thời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hạn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nó</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gắn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liền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với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sự</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tồn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tại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của</a:t>
          </a:r>
          <a:r>
            <a:rPr lang="vi-VN" sz="1400" dirty="0">
              <a:latin typeface="+mj-lt"/>
              <a:cs typeface="Times New Roman" panose="02020603050405020304" pitchFamily="18" charset="0"/>
            </a:rPr>
            <a:t> công ty</a:t>
          </a:r>
          <a:endParaRPr lang="en-US" sz="1400" dirty="0">
            <a:latin typeface="+mj-lt"/>
            <a:cs typeface="Times New Roman" panose="02020603050405020304" pitchFamily="18" charset="0"/>
          </a:endParaRPr>
        </a:p>
      </dgm:t>
    </dgm:pt>
    <dgm:pt modelId="{E1450284-FB84-468E-BC5C-03BA27377FD1}" type="parTrans" cxnId="{CD9E6BA9-6BCF-43F6-8C82-1D9F2440B099}">
      <dgm:prSet/>
      <dgm:spPr/>
      <dgm:t>
        <a:bodyPr/>
        <a:lstStyle/>
        <a:p>
          <a:endParaRPr lang="en-US">
            <a:latin typeface="+mj-lt"/>
            <a:cs typeface="Times New Roman" panose="02020603050405020304" pitchFamily="18" charset="0"/>
          </a:endParaRPr>
        </a:p>
      </dgm:t>
    </dgm:pt>
    <dgm:pt modelId="{E1AE4692-160B-42AB-8535-A1701F34EC96}" type="sibTrans" cxnId="{CD9E6BA9-6BCF-43F6-8C82-1D9F2440B099}">
      <dgm:prSet/>
      <dgm:spPr/>
      <dgm:t>
        <a:bodyPr/>
        <a:lstStyle/>
        <a:p>
          <a:endParaRPr lang="en-US">
            <a:latin typeface="+mj-lt"/>
            <a:cs typeface="Times New Roman" panose="02020603050405020304" pitchFamily="18" charset="0"/>
          </a:endParaRPr>
        </a:p>
      </dgm:t>
    </dgm:pt>
    <dgm:pt modelId="{DED0D302-BAE5-484B-9E21-56EFF5FF8F04}">
      <dgm:prSet phldrT="[Văn bản]" custT="1"/>
      <dgm:spPr/>
      <dgm:t>
        <a:bodyPr/>
        <a:lstStyle/>
        <a:p>
          <a:r>
            <a:rPr lang="vi-VN" sz="1400" dirty="0" err="1">
              <a:latin typeface="+mj-lt"/>
              <a:cs typeface="Times New Roman" panose="02020603050405020304" pitchFamily="18" charset="0"/>
            </a:rPr>
            <a:t>Độ</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rủi</a:t>
          </a:r>
          <a:r>
            <a:rPr lang="vi-VN" sz="1400" dirty="0">
              <a:latin typeface="+mj-lt"/>
              <a:cs typeface="Times New Roman" panose="02020603050405020304" pitchFamily="18" charset="0"/>
            </a:rPr>
            <a:t> ro cao</a:t>
          </a:r>
          <a:endParaRPr lang="en-US" sz="1400" dirty="0">
            <a:latin typeface="+mj-lt"/>
            <a:cs typeface="Times New Roman" panose="02020603050405020304" pitchFamily="18" charset="0"/>
          </a:endParaRPr>
        </a:p>
      </dgm:t>
    </dgm:pt>
    <dgm:pt modelId="{97EA05BF-425C-4057-A0B6-9F8B8967EC7E}" type="parTrans" cxnId="{472518FA-1631-427A-BB7B-A6842BC8DC1D}">
      <dgm:prSet/>
      <dgm:spPr/>
      <dgm:t>
        <a:bodyPr/>
        <a:lstStyle/>
        <a:p>
          <a:endParaRPr lang="en-US">
            <a:latin typeface="+mj-lt"/>
            <a:cs typeface="Times New Roman" panose="02020603050405020304" pitchFamily="18" charset="0"/>
          </a:endParaRPr>
        </a:p>
      </dgm:t>
    </dgm:pt>
    <dgm:pt modelId="{807A1342-BA99-4B33-B3DB-70D457AAE916}" type="sibTrans" cxnId="{472518FA-1631-427A-BB7B-A6842BC8DC1D}">
      <dgm:prSet/>
      <dgm:spPr/>
      <dgm:t>
        <a:bodyPr/>
        <a:lstStyle/>
        <a:p>
          <a:endParaRPr lang="en-US">
            <a:latin typeface="+mj-lt"/>
            <a:cs typeface="Times New Roman" panose="02020603050405020304" pitchFamily="18" charset="0"/>
          </a:endParaRPr>
        </a:p>
      </dgm:t>
    </dgm:pt>
    <dgm:pt modelId="{8D7AC4AC-5591-4911-9A90-B7FD1F3FA490}">
      <dgm:prSet phldrT="[Văn bản]" custT="1"/>
      <dgm:spPr/>
      <dgm:t>
        <a:bodyPr/>
        <a:lstStyle/>
        <a:p>
          <a:r>
            <a:rPr lang="vi-VN" sz="1400" dirty="0">
              <a:latin typeface="+mj-lt"/>
              <a:cs typeface="Times New Roman" panose="02020603050405020304" pitchFamily="18" charset="0"/>
            </a:rPr>
            <a:t>Không </a:t>
          </a:r>
          <a:r>
            <a:rPr lang="vi-VN" sz="1400" dirty="0" err="1">
              <a:latin typeface="+mj-lt"/>
              <a:cs typeface="Times New Roman" panose="02020603050405020304" pitchFamily="18" charset="0"/>
            </a:rPr>
            <a:t>được</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rút</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vốn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trực</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tiếp</a:t>
          </a:r>
          <a:endParaRPr lang="en-US" sz="1400" dirty="0">
            <a:latin typeface="+mj-lt"/>
            <a:cs typeface="Times New Roman" panose="02020603050405020304" pitchFamily="18" charset="0"/>
          </a:endParaRPr>
        </a:p>
      </dgm:t>
    </dgm:pt>
    <dgm:pt modelId="{59D238DC-567E-4F0F-B8B5-C11A37DC1AE4}" type="parTrans" cxnId="{B0CF5FC7-1E8B-4E25-8E6A-D0E5A7DDCCCE}">
      <dgm:prSet/>
      <dgm:spPr/>
      <dgm:t>
        <a:bodyPr/>
        <a:lstStyle/>
        <a:p>
          <a:endParaRPr lang="en-US">
            <a:latin typeface="+mj-lt"/>
            <a:cs typeface="Times New Roman" panose="02020603050405020304" pitchFamily="18" charset="0"/>
          </a:endParaRPr>
        </a:p>
      </dgm:t>
    </dgm:pt>
    <dgm:pt modelId="{9C066841-9414-4EDE-AE0C-8C5331DD4955}" type="sibTrans" cxnId="{B0CF5FC7-1E8B-4E25-8E6A-D0E5A7DDCCCE}">
      <dgm:prSet/>
      <dgm:spPr/>
      <dgm:t>
        <a:bodyPr/>
        <a:lstStyle/>
        <a:p>
          <a:endParaRPr lang="en-US">
            <a:latin typeface="+mj-lt"/>
            <a:cs typeface="Times New Roman" panose="02020603050405020304" pitchFamily="18" charset="0"/>
          </a:endParaRPr>
        </a:p>
      </dgm:t>
    </dgm:pt>
    <dgm:pt modelId="{60E90ACD-96F2-421F-B4D3-0E7A601846FC}">
      <dgm:prSet phldrT="[Văn bản]" custT="1"/>
      <dgm:spPr/>
      <dgm:t>
        <a:bodyPr/>
        <a:lstStyle/>
        <a:p>
          <a:r>
            <a:rPr lang="vi-VN" sz="1200" dirty="0">
              <a:latin typeface="+mj-lt"/>
              <a:cs typeface="Times New Roman" panose="02020603050405020304" pitchFamily="18" charset="0"/>
            </a:rPr>
            <a:t>Do </a:t>
          </a:r>
          <a:r>
            <a:rPr lang="vi-VN" sz="1200" dirty="0" err="1">
              <a:latin typeface="+mj-lt"/>
              <a:cs typeface="Times New Roman" panose="02020603050405020304" pitchFamily="18" charset="0"/>
            </a:rPr>
            <a:t>các</a:t>
          </a:r>
          <a:r>
            <a:rPr lang="vi-VN" sz="1200" dirty="0">
              <a:latin typeface="+mj-lt"/>
              <a:cs typeface="Times New Roman" panose="02020603050405020304" pitchFamily="18" charset="0"/>
            </a:rPr>
            <a:t> công ty </a:t>
          </a:r>
          <a:r>
            <a:rPr lang="vi-VN" sz="1200" dirty="0" err="1">
              <a:latin typeface="+mj-lt"/>
              <a:cs typeface="Times New Roman" panose="02020603050405020304" pitchFamily="18" charset="0"/>
            </a:rPr>
            <a:t>cổ</a:t>
          </a:r>
          <a:r>
            <a:rPr lang="vi-VN" sz="1200" dirty="0">
              <a:latin typeface="+mj-lt"/>
              <a:cs typeface="Times New Roman" panose="02020603050405020304" pitchFamily="18" charset="0"/>
            </a:rPr>
            <a:t> </a:t>
          </a:r>
          <a:r>
            <a:rPr lang="vi-VN" sz="1200" dirty="0" err="1">
              <a:latin typeface="+mj-lt"/>
              <a:cs typeface="Times New Roman" panose="02020603050405020304" pitchFamily="18" charset="0"/>
            </a:rPr>
            <a:t>phần</a:t>
          </a:r>
          <a:r>
            <a:rPr lang="vi-VN" sz="1200" dirty="0">
              <a:latin typeface="+mj-lt"/>
              <a:cs typeface="Times New Roman" panose="02020603050405020304" pitchFamily="18" charset="0"/>
            </a:rPr>
            <a:t>  </a:t>
          </a:r>
          <a:r>
            <a:rPr lang="vi-VN" sz="1200" dirty="0" err="1">
              <a:latin typeface="+mj-lt"/>
              <a:cs typeface="Times New Roman" panose="02020603050405020304" pitchFamily="18" charset="0"/>
            </a:rPr>
            <a:t>phát</a:t>
          </a:r>
          <a:r>
            <a:rPr lang="vi-VN" sz="1200" dirty="0">
              <a:latin typeface="+mj-lt"/>
              <a:cs typeface="Times New Roman" panose="02020603050405020304" pitchFamily="18" charset="0"/>
            </a:rPr>
            <a:t> </a:t>
          </a:r>
          <a:r>
            <a:rPr lang="vi-VN" sz="1200" dirty="0" err="1">
              <a:latin typeface="+mj-lt"/>
              <a:cs typeface="Times New Roman" panose="02020603050405020304" pitchFamily="18" charset="0"/>
            </a:rPr>
            <a:t>hành</a:t>
          </a:r>
          <a:endParaRPr lang="en-US" sz="1200" dirty="0">
            <a:latin typeface="+mj-lt"/>
            <a:cs typeface="Times New Roman" panose="02020603050405020304" pitchFamily="18" charset="0"/>
          </a:endParaRPr>
        </a:p>
      </dgm:t>
    </dgm:pt>
    <dgm:pt modelId="{184953FF-C25B-4516-A38F-7831D8B43C2C}" type="parTrans" cxnId="{2422F80A-5D5C-4AFE-A38B-B1A9D37A6096}">
      <dgm:prSet/>
      <dgm:spPr/>
      <dgm:t>
        <a:bodyPr/>
        <a:lstStyle/>
        <a:p>
          <a:endParaRPr lang="en-US">
            <a:latin typeface="+mj-lt"/>
            <a:cs typeface="Times New Roman" panose="02020603050405020304" pitchFamily="18" charset="0"/>
          </a:endParaRPr>
        </a:p>
      </dgm:t>
    </dgm:pt>
    <dgm:pt modelId="{2CD50D4E-83D3-41D5-B617-40850AB6BFDD}" type="sibTrans" cxnId="{2422F80A-5D5C-4AFE-A38B-B1A9D37A6096}">
      <dgm:prSet/>
      <dgm:spPr/>
      <dgm:t>
        <a:bodyPr/>
        <a:lstStyle/>
        <a:p>
          <a:endParaRPr lang="en-US">
            <a:latin typeface="+mj-lt"/>
            <a:cs typeface="Times New Roman" panose="02020603050405020304" pitchFamily="18" charset="0"/>
          </a:endParaRPr>
        </a:p>
      </dgm:t>
    </dgm:pt>
    <dgm:pt modelId="{4AC1AE30-9E33-420D-B806-58FC68CD4CA8}">
      <dgm:prSet phldrT="[Văn bản]" custT="1"/>
      <dgm:spPr/>
      <dgm:t>
        <a:bodyPr/>
        <a:lstStyle/>
        <a:p>
          <a:r>
            <a:rPr lang="vi-VN" sz="1400" dirty="0">
              <a:latin typeface="+mj-lt"/>
              <a:cs typeface="Times New Roman" panose="02020603050405020304" pitchFamily="18" charset="0"/>
            </a:rPr>
            <a:t>Không </a:t>
          </a:r>
          <a:r>
            <a:rPr lang="vi-VN" sz="1400" dirty="0" err="1">
              <a:latin typeface="+mj-lt"/>
              <a:cs typeface="Times New Roman" panose="02020603050405020304" pitchFamily="18" charset="0"/>
            </a:rPr>
            <a:t>có</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tính</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chuyển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đổi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thành</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trái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phiếu</a:t>
          </a:r>
          <a:endParaRPr lang="en-US" sz="1400" dirty="0">
            <a:latin typeface="+mj-lt"/>
            <a:cs typeface="Times New Roman" panose="02020603050405020304" pitchFamily="18" charset="0"/>
          </a:endParaRPr>
        </a:p>
      </dgm:t>
    </dgm:pt>
    <dgm:pt modelId="{4051FA3A-2C56-4B22-A3FE-70EE3BAB3524}" type="parTrans" cxnId="{308A7ACC-04E7-4943-87AE-0468B83C013E}">
      <dgm:prSet/>
      <dgm:spPr/>
      <dgm:t>
        <a:bodyPr/>
        <a:lstStyle/>
        <a:p>
          <a:endParaRPr lang="en-US">
            <a:latin typeface="+mj-lt"/>
            <a:cs typeface="Times New Roman" panose="02020603050405020304" pitchFamily="18" charset="0"/>
          </a:endParaRPr>
        </a:p>
      </dgm:t>
    </dgm:pt>
    <dgm:pt modelId="{714365B8-FAFC-418A-90C6-C29FD0F8B374}" type="sibTrans" cxnId="{308A7ACC-04E7-4943-87AE-0468B83C013E}">
      <dgm:prSet/>
      <dgm:spPr/>
      <dgm:t>
        <a:bodyPr/>
        <a:lstStyle/>
        <a:p>
          <a:endParaRPr lang="en-US">
            <a:latin typeface="+mj-lt"/>
            <a:cs typeface="Times New Roman" panose="02020603050405020304" pitchFamily="18" charset="0"/>
          </a:endParaRPr>
        </a:p>
      </dgm:t>
    </dgm:pt>
    <dgm:pt modelId="{B1A3E39D-3BB9-43B6-8A78-17FED68153EA}">
      <dgm:prSet phldrT="[Văn bản]" custT="1"/>
      <dgm:spPr/>
      <dgm:t>
        <a:bodyPr/>
        <a:lstStyle/>
        <a:p>
          <a:r>
            <a:rPr lang="vi-VN" sz="1400" dirty="0" err="1">
              <a:latin typeface="+mj-lt"/>
              <a:cs typeface="Times New Roman" panose="02020603050405020304" pitchFamily="18" charset="0"/>
            </a:rPr>
            <a:t>Có</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quyền</a:t>
          </a:r>
          <a:r>
            <a:rPr lang="vi-VN" sz="1400" dirty="0">
              <a:latin typeface="+mj-lt"/>
              <a:cs typeface="Times New Roman" panose="02020603050405020304" pitchFamily="18" charset="0"/>
            </a:rPr>
            <a:t> tham gia </a:t>
          </a:r>
          <a:r>
            <a:rPr lang="vi-VN" sz="1400" dirty="0" err="1">
              <a:latin typeface="+mj-lt"/>
              <a:cs typeface="Times New Roman" panose="02020603050405020304" pitchFamily="18" charset="0"/>
            </a:rPr>
            <a:t>vào</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hoạt</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động</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của</a:t>
          </a:r>
          <a:r>
            <a:rPr lang="vi-VN" sz="1400" dirty="0">
              <a:latin typeface="+mj-lt"/>
              <a:cs typeface="Times New Roman" panose="02020603050405020304" pitchFamily="18" charset="0"/>
            </a:rPr>
            <a:t> công ty </a:t>
          </a:r>
          <a:r>
            <a:rPr lang="vi-VN" sz="1400" dirty="0" err="1">
              <a:latin typeface="+mj-lt"/>
              <a:cs typeface="Times New Roman" panose="02020603050405020304" pitchFamily="18" charset="0"/>
            </a:rPr>
            <a:t>nếu</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là</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cổ</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phiếu</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thường</a:t>
          </a:r>
          <a:endParaRPr lang="en-US" sz="1400" dirty="0">
            <a:latin typeface="+mj-lt"/>
            <a:cs typeface="Times New Roman" panose="02020603050405020304" pitchFamily="18" charset="0"/>
          </a:endParaRPr>
        </a:p>
      </dgm:t>
    </dgm:pt>
    <dgm:pt modelId="{62256001-D3DF-4602-8BD2-75C09F9785E0}" type="parTrans" cxnId="{2D642159-E07F-4FC9-AA00-09EB4BE2A491}">
      <dgm:prSet/>
      <dgm:spPr/>
      <dgm:t>
        <a:bodyPr/>
        <a:lstStyle/>
        <a:p>
          <a:endParaRPr lang="en-US">
            <a:latin typeface="+mj-lt"/>
            <a:cs typeface="Times New Roman" panose="02020603050405020304" pitchFamily="18" charset="0"/>
          </a:endParaRPr>
        </a:p>
      </dgm:t>
    </dgm:pt>
    <dgm:pt modelId="{7186CC93-7B6F-49A1-A98C-5AEE376D241F}" type="sibTrans" cxnId="{2D642159-E07F-4FC9-AA00-09EB4BE2A491}">
      <dgm:prSet/>
      <dgm:spPr/>
      <dgm:t>
        <a:bodyPr/>
        <a:lstStyle/>
        <a:p>
          <a:endParaRPr lang="en-US">
            <a:latin typeface="+mj-lt"/>
            <a:cs typeface="Times New Roman" panose="02020603050405020304" pitchFamily="18" charset="0"/>
          </a:endParaRPr>
        </a:p>
      </dgm:t>
    </dgm:pt>
    <dgm:pt modelId="{79C7D02B-5878-4A24-B02A-E88A22AF3DBA}">
      <dgm:prSet phldrT="[Văn bản]" custT="1"/>
      <dgm:spPr/>
      <dgm:t>
        <a:bodyPr/>
        <a:lstStyle/>
        <a:p>
          <a:r>
            <a:rPr lang="en-US" sz="1400" dirty="0">
              <a:latin typeface="+mj-lt"/>
              <a:cs typeface="Times New Roman" panose="02020603050405020304" pitchFamily="18" charset="0"/>
            </a:rPr>
            <a:t>L</a:t>
          </a:r>
          <a:r>
            <a:rPr lang="vi-VN" sz="1400" dirty="0" err="1">
              <a:latin typeface="+mj-lt"/>
              <a:cs typeface="Times New Roman" panose="02020603050405020304" pitchFamily="18" charset="0"/>
            </a:rPr>
            <a:t>ợi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nhuận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là</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độ</a:t>
          </a:r>
          <a:r>
            <a:rPr lang="vi-VN" sz="1400" dirty="0">
              <a:latin typeface="+mj-lt"/>
              <a:cs typeface="Times New Roman" panose="02020603050405020304" pitchFamily="18" charset="0"/>
            </a:rPr>
            <a:t> chênh </a:t>
          </a:r>
          <a:r>
            <a:rPr lang="vi-VN" sz="1400" dirty="0" err="1">
              <a:latin typeface="+mj-lt"/>
              <a:cs typeface="Times New Roman" panose="02020603050405020304" pitchFamily="18" charset="0"/>
            </a:rPr>
            <a:t>lợi</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về</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giá</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cổ</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phiếu</a:t>
          </a:r>
          <a:endParaRPr lang="en-US" sz="1400" dirty="0">
            <a:latin typeface="+mj-lt"/>
            <a:cs typeface="Times New Roman" panose="02020603050405020304" pitchFamily="18" charset="0"/>
          </a:endParaRPr>
        </a:p>
      </dgm:t>
    </dgm:pt>
    <dgm:pt modelId="{7F496716-5729-4A1F-AE3D-5ED852EF2337}" type="parTrans" cxnId="{B5B2C1F9-97F0-4009-BFC4-0B390CC2F1CD}">
      <dgm:prSet/>
      <dgm:spPr/>
      <dgm:t>
        <a:bodyPr/>
        <a:lstStyle/>
        <a:p>
          <a:endParaRPr lang="en-US">
            <a:latin typeface="+mj-lt"/>
            <a:cs typeface="Times New Roman" panose="02020603050405020304" pitchFamily="18" charset="0"/>
          </a:endParaRPr>
        </a:p>
      </dgm:t>
    </dgm:pt>
    <dgm:pt modelId="{1798F0FE-B2B7-4D60-927C-FFAD65A797A8}" type="sibTrans" cxnId="{B5B2C1F9-97F0-4009-BFC4-0B390CC2F1CD}">
      <dgm:prSet/>
      <dgm:spPr/>
      <dgm:t>
        <a:bodyPr/>
        <a:lstStyle/>
        <a:p>
          <a:endParaRPr lang="en-US">
            <a:latin typeface="+mj-lt"/>
            <a:cs typeface="Times New Roman" panose="02020603050405020304" pitchFamily="18" charset="0"/>
          </a:endParaRPr>
        </a:p>
      </dgm:t>
    </dgm:pt>
    <dgm:pt modelId="{AE14C5A0-6CC9-4FBB-AC2A-0615C9507B30}">
      <dgm:prSet phldrT="[Văn bản]" custT="1"/>
      <dgm:spPr/>
      <dgm:t>
        <a:bodyPr/>
        <a:lstStyle/>
        <a:p>
          <a:r>
            <a:rPr lang="vi-VN" sz="1400" dirty="0" err="1">
              <a:latin typeface="+mj-lt"/>
              <a:cs typeface="Times New Roman" panose="02020603050405020304" pitchFamily="18" charset="0"/>
            </a:rPr>
            <a:t>Độ</a:t>
          </a:r>
          <a:r>
            <a:rPr lang="vi-VN" sz="1400" dirty="0">
              <a:latin typeface="+mj-lt"/>
              <a:cs typeface="Times New Roman" panose="02020603050405020304" pitchFamily="18" charset="0"/>
            </a:rPr>
            <a:t> chênh </a:t>
          </a:r>
          <a:r>
            <a:rPr lang="vi-VN" sz="1400" dirty="0" err="1">
              <a:latin typeface="+mj-lt"/>
              <a:cs typeface="Times New Roman" panose="02020603050405020304" pitchFamily="18" charset="0"/>
            </a:rPr>
            <a:t>lệch</a:t>
          </a:r>
          <a:r>
            <a:rPr lang="vi-VN" sz="1400" dirty="0">
              <a:latin typeface="+mj-lt"/>
              <a:cs typeface="Times New Roman" panose="02020603050405020304" pitchFamily="18" charset="0"/>
            </a:rPr>
            <a:t> cao hay </a:t>
          </a:r>
          <a:r>
            <a:rPr lang="vi-VN" sz="1400" dirty="0" err="1">
              <a:latin typeface="+mj-lt"/>
              <a:cs typeface="Times New Roman" panose="02020603050405020304" pitchFamily="18" charset="0"/>
            </a:rPr>
            <a:t>thấp</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phụ</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thuộc</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vào</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nhiều</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yếu</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tố.Cơ</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bản</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nhất</a:t>
          </a:r>
          <a:r>
            <a:rPr lang="vi-VN" sz="1400" dirty="0">
              <a:latin typeface="+mj-lt"/>
              <a:cs typeface="Times New Roman" panose="02020603050405020304" pitchFamily="18" charset="0"/>
            </a:rPr>
            <a:t> </a:t>
          </a:r>
          <a:r>
            <a:rPr lang="vi-VN" sz="1400" dirty="0" err="1">
              <a:latin typeface="+mj-lt"/>
              <a:cs typeface="Times New Roman" panose="02020603050405020304" pitchFamily="18" charset="0"/>
            </a:rPr>
            <a:t>là</a:t>
          </a:r>
          <a:r>
            <a:rPr lang="vi-VN" sz="1400" dirty="0">
              <a:latin typeface="+mj-lt"/>
              <a:cs typeface="Times New Roman" panose="02020603050405020304" pitchFamily="18" charset="0"/>
            </a:rPr>
            <a:t> doanh thu</a:t>
          </a:r>
          <a:endParaRPr lang="en-US" sz="1400" dirty="0">
            <a:latin typeface="+mj-lt"/>
            <a:cs typeface="Times New Roman" panose="02020603050405020304" pitchFamily="18" charset="0"/>
          </a:endParaRPr>
        </a:p>
      </dgm:t>
    </dgm:pt>
    <dgm:pt modelId="{C82FDEEE-ACCF-4BE0-8706-F6CFD542C8B9}" type="parTrans" cxnId="{3C866793-7FE6-4DBA-827F-0017640D3C6D}">
      <dgm:prSet/>
      <dgm:spPr/>
      <dgm:t>
        <a:bodyPr/>
        <a:lstStyle/>
        <a:p>
          <a:endParaRPr lang="en-US">
            <a:latin typeface="+mj-lt"/>
            <a:cs typeface="Times New Roman" panose="02020603050405020304" pitchFamily="18" charset="0"/>
          </a:endParaRPr>
        </a:p>
      </dgm:t>
    </dgm:pt>
    <dgm:pt modelId="{52C4F01F-9ED8-4B9B-A97C-97EFFFE9A8E0}" type="sibTrans" cxnId="{3C866793-7FE6-4DBA-827F-0017640D3C6D}">
      <dgm:prSet/>
      <dgm:spPr/>
      <dgm:t>
        <a:bodyPr/>
        <a:lstStyle/>
        <a:p>
          <a:endParaRPr lang="en-US">
            <a:latin typeface="+mj-lt"/>
            <a:cs typeface="Times New Roman" panose="02020603050405020304" pitchFamily="18" charset="0"/>
          </a:endParaRPr>
        </a:p>
      </dgm:t>
    </dgm:pt>
    <dgm:pt modelId="{6A9C68DE-D44F-4342-90A9-7FDA4F24FC1B}" type="pres">
      <dgm:prSet presAssocID="{A54D9915-91CC-402B-837B-A89E3403E904}" presName="Name0" presStyleCnt="0">
        <dgm:presLayoutVars>
          <dgm:dir/>
          <dgm:animLvl val="lvl"/>
          <dgm:resizeHandles val="exact"/>
        </dgm:presLayoutVars>
      </dgm:prSet>
      <dgm:spPr/>
    </dgm:pt>
    <dgm:pt modelId="{83C2DF6B-E036-4A11-9AFF-02F10436A543}" type="pres">
      <dgm:prSet presAssocID="{2C6D5D5F-50C7-409E-B48B-91F999D5CFB1}" presName="compositeNode" presStyleCnt="0">
        <dgm:presLayoutVars>
          <dgm:bulletEnabled val="1"/>
        </dgm:presLayoutVars>
      </dgm:prSet>
      <dgm:spPr/>
    </dgm:pt>
    <dgm:pt modelId="{5921EC20-7C72-4032-ADA0-F6EFCF06992C}" type="pres">
      <dgm:prSet presAssocID="{2C6D5D5F-50C7-409E-B48B-91F999D5CFB1}" presName="bgRect" presStyleLbl="node1" presStyleIdx="0" presStyleCnt="2"/>
      <dgm:spPr/>
    </dgm:pt>
    <dgm:pt modelId="{F6C94FC8-3573-4308-9612-199D86E197A9}" type="pres">
      <dgm:prSet presAssocID="{2C6D5D5F-50C7-409E-B48B-91F999D5CFB1}" presName="parentNode" presStyleLbl="node1" presStyleIdx="0" presStyleCnt="2">
        <dgm:presLayoutVars>
          <dgm:chMax val="0"/>
          <dgm:bulletEnabled val="1"/>
        </dgm:presLayoutVars>
      </dgm:prSet>
      <dgm:spPr/>
    </dgm:pt>
    <dgm:pt modelId="{9E762AF6-DC8C-4A14-8260-C4BF04015880}" type="pres">
      <dgm:prSet presAssocID="{2C6D5D5F-50C7-409E-B48B-91F999D5CFB1}" presName="childNode" presStyleLbl="node1" presStyleIdx="0" presStyleCnt="2">
        <dgm:presLayoutVars>
          <dgm:bulletEnabled val="1"/>
        </dgm:presLayoutVars>
      </dgm:prSet>
      <dgm:spPr/>
    </dgm:pt>
    <dgm:pt modelId="{A2762A0D-A8CD-4111-AFDC-04697D01E5AA}" type="pres">
      <dgm:prSet presAssocID="{2FBA92F6-3BAA-4ABC-B355-1F30F6E0DE8B}" presName="hSp" presStyleCnt="0"/>
      <dgm:spPr/>
    </dgm:pt>
    <dgm:pt modelId="{1AE4595D-8B15-451E-9C27-C0ECB1274A0F}" type="pres">
      <dgm:prSet presAssocID="{2FBA92F6-3BAA-4ABC-B355-1F30F6E0DE8B}" presName="vProcSp" presStyleCnt="0"/>
      <dgm:spPr/>
    </dgm:pt>
    <dgm:pt modelId="{2AEE85A2-01E1-42CC-AC3D-C78F0061FA9E}" type="pres">
      <dgm:prSet presAssocID="{2FBA92F6-3BAA-4ABC-B355-1F30F6E0DE8B}" presName="vSp1" presStyleCnt="0"/>
      <dgm:spPr/>
    </dgm:pt>
    <dgm:pt modelId="{281268C9-D32F-42D2-B188-2D31238E6A60}" type="pres">
      <dgm:prSet presAssocID="{2FBA92F6-3BAA-4ABC-B355-1F30F6E0DE8B}" presName="simulatedConn" presStyleLbl="solidFgAcc1" presStyleIdx="0" presStyleCnt="1"/>
      <dgm:spPr/>
    </dgm:pt>
    <dgm:pt modelId="{BBC62C11-A21C-4D96-9D81-40911741B9A7}" type="pres">
      <dgm:prSet presAssocID="{2FBA92F6-3BAA-4ABC-B355-1F30F6E0DE8B}" presName="vSp2" presStyleCnt="0"/>
      <dgm:spPr/>
    </dgm:pt>
    <dgm:pt modelId="{7656B4C7-32E7-40A1-B566-E837449B12F3}" type="pres">
      <dgm:prSet presAssocID="{2FBA92F6-3BAA-4ABC-B355-1F30F6E0DE8B}" presName="sibTrans" presStyleCnt="0"/>
      <dgm:spPr/>
    </dgm:pt>
    <dgm:pt modelId="{13AD663B-8158-42F9-A9B7-68174CE59362}" type="pres">
      <dgm:prSet presAssocID="{FEC6FF27-5FFD-4AF2-9F67-75DBB68C1D39}" presName="compositeNode" presStyleCnt="0">
        <dgm:presLayoutVars>
          <dgm:bulletEnabled val="1"/>
        </dgm:presLayoutVars>
      </dgm:prSet>
      <dgm:spPr/>
    </dgm:pt>
    <dgm:pt modelId="{7C6F4AEE-15EC-4090-B95B-C09DB699DF47}" type="pres">
      <dgm:prSet presAssocID="{FEC6FF27-5FFD-4AF2-9F67-75DBB68C1D39}" presName="bgRect" presStyleLbl="node1" presStyleIdx="1" presStyleCnt="2"/>
      <dgm:spPr/>
    </dgm:pt>
    <dgm:pt modelId="{FF3BDA7C-1514-472A-A624-61E479D8385A}" type="pres">
      <dgm:prSet presAssocID="{FEC6FF27-5FFD-4AF2-9F67-75DBB68C1D39}" presName="parentNode" presStyleLbl="node1" presStyleIdx="1" presStyleCnt="2">
        <dgm:presLayoutVars>
          <dgm:chMax val="0"/>
          <dgm:bulletEnabled val="1"/>
        </dgm:presLayoutVars>
      </dgm:prSet>
      <dgm:spPr/>
    </dgm:pt>
    <dgm:pt modelId="{90EA72E2-8704-43D4-A8D5-DDE6E0D73426}" type="pres">
      <dgm:prSet presAssocID="{FEC6FF27-5FFD-4AF2-9F67-75DBB68C1D39}" presName="childNode" presStyleLbl="node1" presStyleIdx="1" presStyleCnt="2">
        <dgm:presLayoutVars>
          <dgm:bulletEnabled val="1"/>
        </dgm:presLayoutVars>
      </dgm:prSet>
      <dgm:spPr/>
    </dgm:pt>
  </dgm:ptLst>
  <dgm:cxnLst>
    <dgm:cxn modelId="{2422F80A-5D5C-4AFE-A38B-B1A9D37A6096}" srcId="{FEC6FF27-5FFD-4AF2-9F67-75DBB68C1D39}" destId="{60E90ACD-96F2-421F-B4D3-0E7A601846FC}" srcOrd="5" destOrd="0" parTransId="{184953FF-C25B-4516-A38F-7831D8B43C2C}" sibTransId="{2CD50D4E-83D3-41D5-B617-40850AB6BFDD}"/>
    <dgm:cxn modelId="{9B913A14-6F6A-4A37-AB07-0DB716DE3064}" type="presOf" srcId="{2C6D5D5F-50C7-409E-B48B-91F999D5CFB1}" destId="{F6C94FC8-3573-4308-9612-199D86E197A9}" srcOrd="1" destOrd="0" presId="urn:microsoft.com/office/officeart/2005/8/layout/hProcess7"/>
    <dgm:cxn modelId="{409DF919-7B54-420D-AF9A-FAC4C610E1B1}" type="presOf" srcId="{3658C685-04D5-4ECF-B3D8-CF50AA4D9592}" destId="{9E762AF6-DC8C-4A14-8260-C4BF04015880}" srcOrd="0" destOrd="6" presId="urn:microsoft.com/office/officeart/2005/8/layout/hProcess7"/>
    <dgm:cxn modelId="{699D2D38-B884-489E-AF36-D5407A6437F9}" type="presOf" srcId="{870B9217-1C76-4DC9-97E2-1F80D9924120}" destId="{9E762AF6-DC8C-4A14-8260-C4BF04015880}" srcOrd="0" destOrd="4" presId="urn:microsoft.com/office/officeart/2005/8/layout/hProcess7"/>
    <dgm:cxn modelId="{4C7AF63D-9058-46D4-BFF9-D81971D17761}" type="presOf" srcId="{31DC656A-AED6-495D-BAB2-6645C08A3EC9}" destId="{9E762AF6-DC8C-4A14-8260-C4BF04015880}" srcOrd="0" destOrd="2" presId="urn:microsoft.com/office/officeart/2005/8/layout/hProcess7"/>
    <dgm:cxn modelId="{9F0FD53F-63AD-4AEA-AD00-6AA8FE75CA20}" type="presOf" srcId="{2C6D5D5F-50C7-409E-B48B-91F999D5CFB1}" destId="{5921EC20-7C72-4032-ADA0-F6EFCF06992C}" srcOrd="0" destOrd="0" presId="urn:microsoft.com/office/officeart/2005/8/layout/hProcess7"/>
    <dgm:cxn modelId="{53F2B163-620E-45C6-83C7-C5F63C307A31}" type="presOf" srcId="{A28D1DAD-3D56-4263-AA36-25EC2BDBA74D}" destId="{9E762AF6-DC8C-4A14-8260-C4BF04015880}" srcOrd="0" destOrd="1" presId="urn:microsoft.com/office/officeart/2005/8/layout/hProcess7"/>
    <dgm:cxn modelId="{DD2C4366-98A8-44BF-A15E-CC3337339370}" srcId="{2C6D5D5F-50C7-409E-B48B-91F999D5CFB1}" destId="{3658C685-04D5-4ECF-B3D8-CF50AA4D9592}" srcOrd="6" destOrd="0" parTransId="{DA107362-9B14-4963-9AB4-B062FC9AABDD}" sibTransId="{EE0FEB55-DB61-4A8B-BC83-9026E73A2F2E}"/>
    <dgm:cxn modelId="{1176EF4A-D6E8-433E-85E1-6804F6733627}" type="presOf" srcId="{6C9D8AE4-B4E5-473D-806F-EE430E0946EC}" destId="{9E762AF6-DC8C-4A14-8260-C4BF04015880}" srcOrd="0" destOrd="3" presId="urn:microsoft.com/office/officeart/2005/8/layout/hProcess7"/>
    <dgm:cxn modelId="{847ECC6D-0B12-418D-B4B4-D2103F1E1564}" srcId="{2C6D5D5F-50C7-409E-B48B-91F999D5CFB1}" destId="{870B9217-1C76-4DC9-97E2-1F80D9924120}" srcOrd="4" destOrd="0" parTransId="{120A1309-ED74-41A8-9AD3-94D2DABE894F}" sibTransId="{FEB33189-C58B-44B7-BDE7-B696976C10B0}"/>
    <dgm:cxn modelId="{58348B74-CD13-4E39-AAD2-8977A717692E}" type="presOf" srcId="{FEC6FF27-5FFD-4AF2-9F67-75DBB68C1D39}" destId="{FF3BDA7C-1514-472A-A624-61E479D8385A}" srcOrd="1" destOrd="0" presId="urn:microsoft.com/office/officeart/2005/8/layout/hProcess7"/>
    <dgm:cxn modelId="{2D642159-E07F-4FC9-AA00-09EB4BE2A491}" srcId="{FEC6FF27-5FFD-4AF2-9F67-75DBB68C1D39}" destId="{B1A3E39D-3BB9-43B6-8A78-17FED68153EA}" srcOrd="7" destOrd="0" parTransId="{62256001-D3DF-4602-8BD2-75C09F9785E0}" sibTransId="{7186CC93-7B6F-49A1-A98C-5AEE376D241F}"/>
    <dgm:cxn modelId="{37F5BA8E-FB9F-45B2-ADBE-5B884371E601}" srcId="{2C6D5D5F-50C7-409E-B48B-91F999D5CFB1}" destId="{6C9D8AE4-B4E5-473D-806F-EE430E0946EC}" srcOrd="3" destOrd="0" parTransId="{101637AC-2A00-475E-8C32-284A54F30855}" sibTransId="{D31B1601-75AF-409A-9344-D483A5005633}"/>
    <dgm:cxn modelId="{3C866793-7FE6-4DBA-827F-0017640D3C6D}" srcId="{FEC6FF27-5FFD-4AF2-9F67-75DBB68C1D39}" destId="{AE14C5A0-6CC9-4FBB-AC2A-0615C9507B30}" srcOrd="9" destOrd="0" parTransId="{C82FDEEE-ACCF-4BE0-8706-F6CFD542C8B9}" sibTransId="{52C4F01F-9ED8-4B9B-A97C-97EFFFE9A8E0}"/>
    <dgm:cxn modelId="{9F680E97-F1A6-43CA-9057-D7398512CDAC}" type="presOf" srcId="{D6D1E68F-EAB6-4B91-BE5E-6A4E4AB76B8C}" destId="{90EA72E2-8704-43D4-A8D5-DDE6E0D73426}" srcOrd="0" destOrd="2" presId="urn:microsoft.com/office/officeart/2005/8/layout/hProcess7"/>
    <dgm:cxn modelId="{71AB3EA0-9149-4893-82BA-71D159DF4263}" type="presOf" srcId="{FEC6FF27-5FFD-4AF2-9F67-75DBB68C1D39}" destId="{7C6F4AEE-15EC-4090-B95B-C09DB699DF47}" srcOrd="0" destOrd="0" presId="urn:microsoft.com/office/officeart/2005/8/layout/hProcess7"/>
    <dgm:cxn modelId="{BED9CEA1-B740-4D2A-9E52-09737494BFD1}" type="presOf" srcId="{DED0D302-BAE5-484B-9E21-56EFF5FF8F04}" destId="{90EA72E2-8704-43D4-A8D5-DDE6E0D73426}" srcOrd="0" destOrd="3" presId="urn:microsoft.com/office/officeart/2005/8/layout/hProcess7"/>
    <dgm:cxn modelId="{CD9E6BA9-6BCF-43F6-8C82-1D9F2440B099}" srcId="{FEC6FF27-5FFD-4AF2-9F67-75DBB68C1D39}" destId="{D6D1E68F-EAB6-4B91-BE5E-6A4E4AB76B8C}" srcOrd="2" destOrd="0" parTransId="{E1450284-FB84-468E-BC5C-03BA27377FD1}" sibTransId="{E1AE4692-160B-42AB-8535-A1701F34EC96}"/>
    <dgm:cxn modelId="{F77CE2B0-9AAE-43B3-9F7A-9D78A300B844}" srcId="{2C6D5D5F-50C7-409E-B48B-91F999D5CFB1}" destId="{66C79D2A-9C9F-4A17-A90A-B3EB36F61A46}" srcOrd="0" destOrd="0" parTransId="{D041D037-CCCE-4C16-82FF-E34351FCA925}" sibTransId="{519828E5-F9CF-491E-BC96-CAF4657241FA}"/>
    <dgm:cxn modelId="{908AD4B1-53DB-426B-B0DF-A83B68642321}" type="presOf" srcId="{A54D9915-91CC-402B-837B-A89E3403E904}" destId="{6A9C68DE-D44F-4342-90A9-7FDA4F24FC1B}" srcOrd="0" destOrd="0" presId="urn:microsoft.com/office/officeart/2005/8/layout/hProcess7"/>
    <dgm:cxn modelId="{3643BCB3-43DC-445A-B01C-77375B1B1145}" type="presOf" srcId="{66C79D2A-9C9F-4A17-A90A-B3EB36F61A46}" destId="{9E762AF6-DC8C-4A14-8260-C4BF04015880}" srcOrd="0" destOrd="0" presId="urn:microsoft.com/office/officeart/2005/8/layout/hProcess7"/>
    <dgm:cxn modelId="{5099DDB7-8B2C-4E49-ABAA-439211AC62D4}" type="presOf" srcId="{A9713E85-8D92-4C71-9049-0273B3F4757C}" destId="{9E762AF6-DC8C-4A14-8260-C4BF04015880}" srcOrd="0" destOrd="5" presId="urn:microsoft.com/office/officeart/2005/8/layout/hProcess7"/>
    <dgm:cxn modelId="{B0CA1AB8-7AF1-4823-B9AE-A85A5AB106E5}" type="presOf" srcId="{4AC1AE30-9E33-420D-B806-58FC68CD4CA8}" destId="{90EA72E2-8704-43D4-A8D5-DDE6E0D73426}" srcOrd="0" destOrd="6" presId="urn:microsoft.com/office/officeart/2005/8/layout/hProcess7"/>
    <dgm:cxn modelId="{E67D05BE-8323-4812-AD35-57BCCEE24168}" srcId="{2C6D5D5F-50C7-409E-B48B-91F999D5CFB1}" destId="{A28D1DAD-3D56-4263-AA36-25EC2BDBA74D}" srcOrd="1" destOrd="0" parTransId="{BE02055A-E6FE-42C7-905A-46A0A86F310C}" sibTransId="{04BCDCA3-E619-43B8-9561-02CDEC35E96C}"/>
    <dgm:cxn modelId="{89C452C3-DF6D-4E70-B9AA-5A0A6ADF62E1}" type="presOf" srcId="{94633007-4F2C-44CE-B67E-ADE44A155348}" destId="{90EA72E2-8704-43D4-A8D5-DDE6E0D73426}" srcOrd="0" destOrd="1" presId="urn:microsoft.com/office/officeart/2005/8/layout/hProcess7"/>
    <dgm:cxn modelId="{8E823DC6-90A3-4B47-88B3-DAADFEBAD0EC}" srcId="{A54D9915-91CC-402B-837B-A89E3403E904}" destId="{2C6D5D5F-50C7-409E-B48B-91F999D5CFB1}" srcOrd="0" destOrd="0" parTransId="{D22C9C2A-C928-4F5D-A13E-EBACF776CA39}" sibTransId="{2FBA92F6-3BAA-4ABC-B355-1F30F6E0DE8B}"/>
    <dgm:cxn modelId="{B0CF5FC7-1E8B-4E25-8E6A-D0E5A7DDCCCE}" srcId="{FEC6FF27-5FFD-4AF2-9F67-75DBB68C1D39}" destId="{8D7AC4AC-5591-4911-9A90-B7FD1F3FA490}" srcOrd="4" destOrd="0" parTransId="{59D238DC-567E-4F0F-B8B5-C11A37DC1AE4}" sibTransId="{9C066841-9414-4EDE-AE0C-8C5331DD4955}"/>
    <dgm:cxn modelId="{380341C8-112A-4016-9AD0-F283A601C098}" type="presOf" srcId="{79C7D02B-5878-4A24-B02A-E88A22AF3DBA}" destId="{90EA72E2-8704-43D4-A8D5-DDE6E0D73426}" srcOrd="0" destOrd="8" presId="urn:microsoft.com/office/officeart/2005/8/layout/hProcess7"/>
    <dgm:cxn modelId="{308A7ACC-04E7-4943-87AE-0468B83C013E}" srcId="{FEC6FF27-5FFD-4AF2-9F67-75DBB68C1D39}" destId="{4AC1AE30-9E33-420D-B806-58FC68CD4CA8}" srcOrd="6" destOrd="0" parTransId="{4051FA3A-2C56-4B22-A3FE-70EE3BAB3524}" sibTransId="{714365B8-FAFC-418A-90C6-C29FD0F8B374}"/>
    <dgm:cxn modelId="{A2D09AD1-3193-4935-A824-FCED0C59A222}" srcId="{FEC6FF27-5FFD-4AF2-9F67-75DBB68C1D39}" destId="{94633007-4F2C-44CE-B67E-ADE44A155348}" srcOrd="1" destOrd="0" parTransId="{1D5C6F4F-27FC-4A9E-BAA1-4D1227D13C36}" sibTransId="{E510273D-B8EF-4402-95E0-86D960C9F47A}"/>
    <dgm:cxn modelId="{F1909BDD-EA8A-4C3A-BF37-9A5F05F4C948}" type="presOf" srcId="{60E90ACD-96F2-421F-B4D3-0E7A601846FC}" destId="{90EA72E2-8704-43D4-A8D5-DDE6E0D73426}" srcOrd="0" destOrd="5" presId="urn:microsoft.com/office/officeart/2005/8/layout/hProcess7"/>
    <dgm:cxn modelId="{E21E8FE3-FBC2-43C8-B5D5-C29AB9593EAE}" type="presOf" srcId="{E7EF8019-F7E1-48DE-99FA-D8494DE2B6B4}" destId="{90EA72E2-8704-43D4-A8D5-DDE6E0D73426}" srcOrd="0" destOrd="0" presId="urn:microsoft.com/office/officeart/2005/8/layout/hProcess7"/>
    <dgm:cxn modelId="{D61153E4-EF36-4B18-BF69-403D22256985}" type="presOf" srcId="{B1A3E39D-3BB9-43B6-8A78-17FED68153EA}" destId="{90EA72E2-8704-43D4-A8D5-DDE6E0D73426}" srcOrd="0" destOrd="7" presId="urn:microsoft.com/office/officeart/2005/8/layout/hProcess7"/>
    <dgm:cxn modelId="{764C60E8-321F-4D2A-9F2B-FDBED4957FBE}" type="presOf" srcId="{8D7AC4AC-5591-4911-9A90-B7FD1F3FA490}" destId="{90EA72E2-8704-43D4-A8D5-DDE6E0D73426}" srcOrd="0" destOrd="4" presId="urn:microsoft.com/office/officeart/2005/8/layout/hProcess7"/>
    <dgm:cxn modelId="{002499EE-CEDD-4FC2-8150-DFED60F760E8}" srcId="{2C6D5D5F-50C7-409E-B48B-91F999D5CFB1}" destId="{31DC656A-AED6-495D-BAB2-6645C08A3EC9}" srcOrd="2" destOrd="0" parTransId="{3F3C4CC1-0377-44D0-8AEB-5D8993350D23}" sibTransId="{0A41F28F-6370-49A4-A0C1-865904F41D53}"/>
    <dgm:cxn modelId="{2EEE5CF5-87DC-4705-A64D-DFECA44DCD3A}" srcId="{2C6D5D5F-50C7-409E-B48B-91F999D5CFB1}" destId="{A9713E85-8D92-4C71-9049-0273B3F4757C}" srcOrd="5" destOrd="0" parTransId="{1F361B4D-3444-4542-B00A-F5FEBC551FE5}" sibTransId="{C2BD7FCA-B77E-49DE-A54E-0E73901AE186}"/>
    <dgm:cxn modelId="{B19583F5-7251-427E-B5BD-ACD68204F70A}" srcId="{A54D9915-91CC-402B-837B-A89E3403E904}" destId="{FEC6FF27-5FFD-4AF2-9F67-75DBB68C1D39}" srcOrd="1" destOrd="0" parTransId="{DBA75ECA-4C44-4C75-8FEB-A87F459666BF}" sibTransId="{F5F656D5-6657-430A-A335-DD187C251438}"/>
    <dgm:cxn modelId="{B5B2C1F9-97F0-4009-BFC4-0B390CC2F1CD}" srcId="{FEC6FF27-5FFD-4AF2-9F67-75DBB68C1D39}" destId="{79C7D02B-5878-4A24-B02A-E88A22AF3DBA}" srcOrd="8" destOrd="0" parTransId="{7F496716-5729-4A1F-AE3D-5ED852EF2337}" sibTransId="{1798F0FE-B2B7-4D60-927C-FFAD65A797A8}"/>
    <dgm:cxn modelId="{472518FA-1631-427A-BB7B-A6842BC8DC1D}" srcId="{FEC6FF27-5FFD-4AF2-9F67-75DBB68C1D39}" destId="{DED0D302-BAE5-484B-9E21-56EFF5FF8F04}" srcOrd="3" destOrd="0" parTransId="{97EA05BF-425C-4057-A0B6-9F8B8967EC7E}" sibTransId="{807A1342-BA99-4B33-B3DB-70D457AAE916}"/>
    <dgm:cxn modelId="{30C05BFC-5888-4414-93EF-5E2606AE39A1}" type="presOf" srcId="{AE14C5A0-6CC9-4FBB-AC2A-0615C9507B30}" destId="{90EA72E2-8704-43D4-A8D5-DDE6E0D73426}" srcOrd="0" destOrd="9" presId="urn:microsoft.com/office/officeart/2005/8/layout/hProcess7"/>
    <dgm:cxn modelId="{D1204EFE-5862-4E9E-9C03-7B988C167BCE}" srcId="{FEC6FF27-5FFD-4AF2-9F67-75DBB68C1D39}" destId="{E7EF8019-F7E1-48DE-99FA-D8494DE2B6B4}" srcOrd="0" destOrd="0" parTransId="{02A1AE13-9CE0-4107-A639-C82FADF74BC9}" sibTransId="{3F925A0E-95CA-43A7-8687-B144A56B22BE}"/>
    <dgm:cxn modelId="{D490EE42-F8F2-4FCB-84A3-5B9358B91D84}" type="presParOf" srcId="{6A9C68DE-D44F-4342-90A9-7FDA4F24FC1B}" destId="{83C2DF6B-E036-4A11-9AFF-02F10436A543}" srcOrd="0" destOrd="0" presId="urn:microsoft.com/office/officeart/2005/8/layout/hProcess7"/>
    <dgm:cxn modelId="{5C9C2460-C188-484B-BBE8-84D5991CE848}" type="presParOf" srcId="{83C2DF6B-E036-4A11-9AFF-02F10436A543}" destId="{5921EC20-7C72-4032-ADA0-F6EFCF06992C}" srcOrd="0" destOrd="0" presId="urn:microsoft.com/office/officeart/2005/8/layout/hProcess7"/>
    <dgm:cxn modelId="{BAAC88B4-FEFA-454E-A9D7-9B6F06DD4D60}" type="presParOf" srcId="{83C2DF6B-E036-4A11-9AFF-02F10436A543}" destId="{F6C94FC8-3573-4308-9612-199D86E197A9}" srcOrd="1" destOrd="0" presId="urn:microsoft.com/office/officeart/2005/8/layout/hProcess7"/>
    <dgm:cxn modelId="{6E07FFD8-A876-41A9-BBDA-D784B9FCB951}" type="presParOf" srcId="{83C2DF6B-E036-4A11-9AFF-02F10436A543}" destId="{9E762AF6-DC8C-4A14-8260-C4BF04015880}" srcOrd="2" destOrd="0" presId="urn:microsoft.com/office/officeart/2005/8/layout/hProcess7"/>
    <dgm:cxn modelId="{51194C5D-DEB6-4CBE-8292-64C5CDA72C07}" type="presParOf" srcId="{6A9C68DE-D44F-4342-90A9-7FDA4F24FC1B}" destId="{A2762A0D-A8CD-4111-AFDC-04697D01E5AA}" srcOrd="1" destOrd="0" presId="urn:microsoft.com/office/officeart/2005/8/layout/hProcess7"/>
    <dgm:cxn modelId="{B498DFAB-D243-418D-AFD3-DD9B0D0813CE}" type="presParOf" srcId="{6A9C68DE-D44F-4342-90A9-7FDA4F24FC1B}" destId="{1AE4595D-8B15-451E-9C27-C0ECB1274A0F}" srcOrd="2" destOrd="0" presId="urn:microsoft.com/office/officeart/2005/8/layout/hProcess7"/>
    <dgm:cxn modelId="{D565EA43-D585-4DA0-B5BF-CF847E76E214}" type="presParOf" srcId="{1AE4595D-8B15-451E-9C27-C0ECB1274A0F}" destId="{2AEE85A2-01E1-42CC-AC3D-C78F0061FA9E}" srcOrd="0" destOrd="0" presId="urn:microsoft.com/office/officeart/2005/8/layout/hProcess7"/>
    <dgm:cxn modelId="{D7F43899-205F-4DA2-9078-5B7BD81B90E3}" type="presParOf" srcId="{1AE4595D-8B15-451E-9C27-C0ECB1274A0F}" destId="{281268C9-D32F-42D2-B188-2D31238E6A60}" srcOrd="1" destOrd="0" presId="urn:microsoft.com/office/officeart/2005/8/layout/hProcess7"/>
    <dgm:cxn modelId="{42855DAB-B1D9-4BD6-8A0B-722363EC4158}" type="presParOf" srcId="{1AE4595D-8B15-451E-9C27-C0ECB1274A0F}" destId="{BBC62C11-A21C-4D96-9D81-40911741B9A7}" srcOrd="2" destOrd="0" presId="urn:microsoft.com/office/officeart/2005/8/layout/hProcess7"/>
    <dgm:cxn modelId="{9D070A6B-6363-410B-B34A-399549C4C943}" type="presParOf" srcId="{6A9C68DE-D44F-4342-90A9-7FDA4F24FC1B}" destId="{7656B4C7-32E7-40A1-B566-E837449B12F3}" srcOrd="3" destOrd="0" presId="urn:microsoft.com/office/officeart/2005/8/layout/hProcess7"/>
    <dgm:cxn modelId="{EB55ADBD-16EE-4EF8-B598-05E153F2112F}" type="presParOf" srcId="{6A9C68DE-D44F-4342-90A9-7FDA4F24FC1B}" destId="{13AD663B-8158-42F9-A9B7-68174CE59362}" srcOrd="4" destOrd="0" presId="urn:microsoft.com/office/officeart/2005/8/layout/hProcess7"/>
    <dgm:cxn modelId="{32A65632-A2C5-471C-949E-A4CF9043EE29}" type="presParOf" srcId="{13AD663B-8158-42F9-A9B7-68174CE59362}" destId="{7C6F4AEE-15EC-4090-B95B-C09DB699DF47}" srcOrd="0" destOrd="0" presId="urn:microsoft.com/office/officeart/2005/8/layout/hProcess7"/>
    <dgm:cxn modelId="{7C5C52EA-40AF-4876-8B9D-C5A15148A43D}" type="presParOf" srcId="{13AD663B-8158-42F9-A9B7-68174CE59362}" destId="{FF3BDA7C-1514-472A-A624-61E479D8385A}" srcOrd="1" destOrd="0" presId="urn:microsoft.com/office/officeart/2005/8/layout/hProcess7"/>
    <dgm:cxn modelId="{0E23B4D0-3B06-4402-BA80-1FC75B8F0F0B}" type="presParOf" srcId="{13AD663B-8158-42F9-A9B7-68174CE59362}" destId="{90EA72E2-8704-43D4-A8D5-DDE6E0D7342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DBFCA9-580D-4F8D-A72E-C1412C2985F7}"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8FE0E816-8283-45A7-993B-A315A47CC009}">
      <dgm:prSet phldrT="[Văn bản]"/>
      <dgm:spPr/>
      <dgm:t>
        <a:bodyPr/>
        <a:lstStyle/>
        <a:p>
          <a:pPr>
            <a:buNone/>
          </a:pPr>
          <a:r>
            <a:rPr lang="vi-VN" dirty="0">
              <a:latin typeface="+mj-lt"/>
            </a:rPr>
            <a:t>Tiêu </a:t>
          </a:r>
          <a:r>
            <a:rPr lang="vi-VN" dirty="0" err="1">
              <a:latin typeface="+mj-lt"/>
            </a:rPr>
            <a:t>chuẩn</a:t>
          </a:r>
          <a:r>
            <a:rPr lang="vi-VN" dirty="0">
              <a:latin typeface="+mj-lt"/>
            </a:rPr>
            <a:t> </a:t>
          </a:r>
          <a:r>
            <a:rPr lang="vi-VN" dirty="0" err="1">
              <a:latin typeface="+mj-lt"/>
            </a:rPr>
            <a:t>làm</a:t>
          </a:r>
          <a:r>
            <a:rPr lang="vi-VN" dirty="0">
              <a:latin typeface="+mj-lt"/>
            </a:rPr>
            <a:t> </a:t>
          </a:r>
          <a:r>
            <a:rPr lang="vi-VN" dirty="0" err="1">
              <a:latin typeface="+mj-lt"/>
            </a:rPr>
            <a:t>thành</a:t>
          </a:r>
          <a:r>
            <a:rPr lang="vi-VN" dirty="0">
              <a:latin typeface="+mj-lt"/>
            </a:rPr>
            <a:t> viên HĐQT: (Đ151 LDN) không </a:t>
          </a:r>
          <a:r>
            <a:rPr lang="vi-VN" dirty="0" err="1">
              <a:latin typeface="+mj-lt"/>
            </a:rPr>
            <a:t>nhất</a:t>
          </a:r>
          <a:r>
            <a:rPr lang="vi-VN" dirty="0">
              <a:latin typeface="+mj-lt"/>
            </a:rPr>
            <a:t> </a:t>
          </a:r>
          <a:r>
            <a:rPr lang="vi-VN" dirty="0" err="1">
              <a:latin typeface="+mj-lt"/>
            </a:rPr>
            <a:t>thiết</a:t>
          </a:r>
          <a:r>
            <a:rPr lang="vi-VN" dirty="0">
              <a:latin typeface="+mj-lt"/>
            </a:rPr>
            <a:t> </a:t>
          </a:r>
          <a:r>
            <a:rPr lang="vi-VN" dirty="0" err="1">
              <a:latin typeface="+mj-lt"/>
            </a:rPr>
            <a:t>phải</a:t>
          </a:r>
          <a:r>
            <a:rPr lang="vi-VN" dirty="0">
              <a:latin typeface="+mj-lt"/>
            </a:rPr>
            <a:t> </a:t>
          </a:r>
          <a:r>
            <a:rPr lang="vi-VN" dirty="0" err="1">
              <a:latin typeface="+mj-lt"/>
            </a:rPr>
            <a:t>là</a:t>
          </a:r>
          <a:r>
            <a:rPr lang="vi-VN" dirty="0">
              <a:latin typeface="+mj-lt"/>
            </a:rPr>
            <a:t> </a:t>
          </a:r>
          <a:r>
            <a:rPr lang="vi-VN" dirty="0" err="1">
              <a:latin typeface="+mj-lt"/>
            </a:rPr>
            <a:t>cổ</a:t>
          </a:r>
          <a:r>
            <a:rPr lang="vi-VN" dirty="0">
              <a:latin typeface="+mj-lt"/>
            </a:rPr>
            <a:t> đông </a:t>
          </a:r>
          <a:r>
            <a:rPr lang="vi-VN" dirty="0" err="1">
              <a:latin typeface="+mj-lt"/>
            </a:rPr>
            <a:t>của</a:t>
          </a:r>
          <a:r>
            <a:rPr lang="vi-VN" dirty="0">
              <a:latin typeface="+mj-lt"/>
            </a:rPr>
            <a:t> công ty.</a:t>
          </a:r>
          <a:endParaRPr lang="en-US" dirty="0">
            <a:latin typeface="+mj-lt"/>
          </a:endParaRPr>
        </a:p>
      </dgm:t>
    </dgm:pt>
    <dgm:pt modelId="{DAB0F1AC-0AEC-4D16-9AFB-40ADCC72407E}" type="parTrans" cxnId="{AE4C681C-65D5-47EB-BFA2-97999DCC0D14}">
      <dgm:prSet/>
      <dgm:spPr/>
      <dgm:t>
        <a:bodyPr/>
        <a:lstStyle/>
        <a:p>
          <a:endParaRPr lang="en-US"/>
        </a:p>
      </dgm:t>
    </dgm:pt>
    <dgm:pt modelId="{B5368C2E-7E77-4EEE-9C8C-3EE67A61051E}" type="sibTrans" cxnId="{AE4C681C-65D5-47EB-BFA2-97999DCC0D14}">
      <dgm:prSet/>
      <dgm:spPr/>
      <dgm:t>
        <a:bodyPr/>
        <a:lstStyle/>
        <a:p>
          <a:endParaRPr lang="en-US"/>
        </a:p>
      </dgm:t>
    </dgm:pt>
    <dgm:pt modelId="{DC368A8C-2EB8-4E16-8A43-164079ABB8BB}">
      <dgm:prSet phldrT="[Văn bản]"/>
      <dgm:spPr/>
      <dgm:t>
        <a:bodyPr/>
        <a:lstStyle/>
        <a:p>
          <a:r>
            <a:rPr lang="vi-VN" dirty="0">
              <a:latin typeface="+mj-lt"/>
            </a:rPr>
            <a:t>Cơ </a:t>
          </a:r>
          <a:r>
            <a:rPr lang="vi-VN" dirty="0" err="1">
              <a:latin typeface="+mj-lt"/>
            </a:rPr>
            <a:t>cấu</a:t>
          </a:r>
          <a:r>
            <a:rPr lang="vi-VN" dirty="0">
              <a:latin typeface="+mj-lt"/>
            </a:rPr>
            <a:t> </a:t>
          </a:r>
          <a:r>
            <a:rPr lang="vi-VN" dirty="0" err="1">
              <a:latin typeface="+mj-lt"/>
            </a:rPr>
            <a:t>tổ</a:t>
          </a:r>
          <a:r>
            <a:rPr lang="vi-VN" dirty="0">
              <a:latin typeface="+mj-lt"/>
            </a:rPr>
            <a:t> </a:t>
          </a:r>
          <a:r>
            <a:rPr lang="vi-VN" dirty="0" err="1">
              <a:latin typeface="+mj-lt"/>
            </a:rPr>
            <a:t>chức</a:t>
          </a:r>
          <a:r>
            <a:rPr lang="vi-VN" dirty="0">
              <a:latin typeface="+mj-lt"/>
            </a:rPr>
            <a:t>: HĐQT </a:t>
          </a:r>
          <a:r>
            <a:rPr lang="vi-VN" dirty="0" err="1">
              <a:latin typeface="+mj-lt"/>
            </a:rPr>
            <a:t>gồm</a:t>
          </a:r>
          <a:r>
            <a:rPr lang="vi-VN" dirty="0">
              <a:latin typeface="+mj-lt"/>
            </a:rPr>
            <a:t> 4 </a:t>
          </a:r>
          <a:r>
            <a:rPr lang="vi-VN" dirty="0" err="1">
              <a:latin typeface="+mj-lt"/>
            </a:rPr>
            <a:t>thành</a:t>
          </a:r>
          <a:r>
            <a:rPr lang="vi-VN" dirty="0">
              <a:latin typeface="+mj-lt"/>
            </a:rPr>
            <a:t> viên: 1 </a:t>
          </a:r>
          <a:r>
            <a:rPr lang="vi-VN" dirty="0" err="1">
              <a:latin typeface="+mj-lt"/>
            </a:rPr>
            <a:t>Chủ</a:t>
          </a:r>
          <a:r>
            <a:rPr lang="vi-VN" dirty="0">
              <a:latin typeface="+mj-lt"/>
            </a:rPr>
            <a:t> </a:t>
          </a:r>
          <a:r>
            <a:rPr lang="vi-VN" dirty="0" err="1">
              <a:latin typeface="+mj-lt"/>
            </a:rPr>
            <a:t>tịch</a:t>
          </a:r>
          <a:r>
            <a:rPr lang="vi-VN" dirty="0">
              <a:latin typeface="+mj-lt"/>
            </a:rPr>
            <a:t> HĐQT; 1 </a:t>
          </a:r>
          <a:r>
            <a:rPr lang="vi-VN" dirty="0" err="1">
              <a:latin typeface="+mj-lt"/>
            </a:rPr>
            <a:t>phó</a:t>
          </a:r>
          <a:r>
            <a:rPr lang="vi-VN" dirty="0">
              <a:latin typeface="+mj-lt"/>
            </a:rPr>
            <a:t> </a:t>
          </a:r>
          <a:r>
            <a:rPr lang="vi-VN" dirty="0" err="1">
              <a:latin typeface="+mj-lt"/>
            </a:rPr>
            <a:t>Chủ</a:t>
          </a:r>
          <a:r>
            <a:rPr lang="vi-VN" dirty="0">
              <a:latin typeface="+mj-lt"/>
            </a:rPr>
            <a:t> </a:t>
          </a:r>
          <a:r>
            <a:rPr lang="vi-VN" dirty="0" err="1">
              <a:latin typeface="+mj-lt"/>
            </a:rPr>
            <a:t>tịch</a:t>
          </a:r>
          <a:r>
            <a:rPr lang="vi-VN" dirty="0">
              <a:latin typeface="+mj-lt"/>
            </a:rPr>
            <a:t>; 1 </a:t>
          </a:r>
          <a:r>
            <a:rPr lang="vi-VN" dirty="0" err="1">
              <a:latin typeface="+mj-lt"/>
            </a:rPr>
            <a:t>uỷ</a:t>
          </a:r>
          <a:r>
            <a:rPr lang="vi-VN" dirty="0">
              <a:latin typeface="+mj-lt"/>
            </a:rPr>
            <a:t> viên </a:t>
          </a:r>
          <a:r>
            <a:rPr lang="vi-VN" dirty="0" err="1">
              <a:latin typeface="+mj-lt"/>
            </a:rPr>
            <a:t>thường</a:t>
          </a:r>
          <a:r>
            <a:rPr lang="vi-VN" dirty="0">
              <a:latin typeface="+mj-lt"/>
            </a:rPr>
            <a:t> </a:t>
          </a:r>
          <a:r>
            <a:rPr lang="vi-VN" dirty="0" err="1">
              <a:latin typeface="+mj-lt"/>
            </a:rPr>
            <a:t>trực</a:t>
          </a:r>
          <a:r>
            <a:rPr lang="vi-VN" dirty="0">
              <a:latin typeface="+mj-lt"/>
            </a:rPr>
            <a:t> </a:t>
          </a:r>
          <a:r>
            <a:rPr lang="vi-VN" dirty="0" err="1">
              <a:latin typeface="+mj-lt"/>
            </a:rPr>
            <a:t>là</a:t>
          </a:r>
          <a:r>
            <a:rPr lang="vi-VN" dirty="0">
              <a:latin typeface="+mj-lt"/>
            </a:rPr>
            <a:t> </a:t>
          </a:r>
          <a:r>
            <a:rPr lang="vi-VN" dirty="0" err="1">
              <a:latin typeface="+mj-lt"/>
            </a:rPr>
            <a:t>thành</a:t>
          </a:r>
          <a:r>
            <a:rPr lang="vi-VN" dirty="0">
              <a:latin typeface="+mj-lt"/>
            </a:rPr>
            <a:t> viên chuyên </a:t>
          </a:r>
          <a:r>
            <a:rPr lang="vi-VN" dirty="0" err="1">
              <a:latin typeface="+mj-lt"/>
            </a:rPr>
            <a:t>trách</a:t>
          </a:r>
          <a:r>
            <a:rPr lang="vi-VN" dirty="0">
              <a:latin typeface="+mj-lt"/>
            </a:rPr>
            <a:t> (</a:t>
          </a:r>
          <a:r>
            <a:rPr lang="vi-VN" dirty="0" err="1">
              <a:latin typeface="+mj-lt"/>
            </a:rPr>
            <a:t>và</a:t>
          </a:r>
          <a:r>
            <a:rPr lang="vi-VN" dirty="0">
              <a:latin typeface="+mj-lt"/>
            </a:rPr>
            <a:t> 1 </a:t>
          </a:r>
          <a:r>
            <a:rPr lang="vi-VN" dirty="0" err="1">
              <a:latin typeface="+mj-lt"/>
            </a:rPr>
            <a:t>uỷ</a:t>
          </a:r>
          <a:r>
            <a:rPr lang="vi-VN" dirty="0">
              <a:latin typeface="+mj-lt"/>
            </a:rPr>
            <a:t> viên </a:t>
          </a:r>
          <a:r>
            <a:rPr lang="vi-VN" dirty="0" err="1">
              <a:latin typeface="+mj-lt"/>
            </a:rPr>
            <a:t>phụ</a:t>
          </a:r>
          <a:r>
            <a:rPr lang="vi-VN" dirty="0">
              <a:latin typeface="+mj-lt"/>
            </a:rPr>
            <a:t> </a:t>
          </a:r>
          <a:r>
            <a:rPr lang="vi-VN" dirty="0" err="1">
              <a:latin typeface="+mj-lt"/>
            </a:rPr>
            <a:t>trách</a:t>
          </a:r>
          <a:r>
            <a:rPr lang="vi-VN" dirty="0">
              <a:latin typeface="+mj-lt"/>
            </a:rPr>
            <a:t> chuyên môn do HĐQT giao).</a:t>
          </a:r>
          <a:endParaRPr lang="en-US" dirty="0">
            <a:latin typeface="+mj-lt"/>
          </a:endParaRPr>
        </a:p>
      </dgm:t>
    </dgm:pt>
    <dgm:pt modelId="{8712AA74-440D-4DE5-8525-6AF5278D87A1}" type="parTrans" cxnId="{54EC2011-6122-4AD7-B0C4-0288BC296CB2}">
      <dgm:prSet/>
      <dgm:spPr/>
      <dgm:t>
        <a:bodyPr/>
        <a:lstStyle/>
        <a:p>
          <a:endParaRPr lang="en-US"/>
        </a:p>
      </dgm:t>
    </dgm:pt>
    <dgm:pt modelId="{1E875900-C73F-47EE-965D-F5188780B723}" type="sibTrans" cxnId="{54EC2011-6122-4AD7-B0C4-0288BC296CB2}">
      <dgm:prSet/>
      <dgm:spPr/>
      <dgm:t>
        <a:bodyPr/>
        <a:lstStyle/>
        <a:p>
          <a:endParaRPr lang="en-US"/>
        </a:p>
      </dgm:t>
    </dgm:pt>
    <dgm:pt modelId="{C7D4F4F1-87B8-4042-8347-7C07AD9EAFDF}">
      <dgm:prSet phldrT="[Văn bản]"/>
      <dgm:spPr/>
      <dgm:t>
        <a:bodyPr/>
        <a:lstStyle/>
        <a:p>
          <a:r>
            <a:rPr lang="vi-VN" dirty="0" err="1">
              <a:latin typeface="+mj-lt"/>
            </a:rPr>
            <a:t>Việc</a:t>
          </a:r>
          <a:r>
            <a:rPr lang="vi-VN" dirty="0">
              <a:latin typeface="+mj-lt"/>
            </a:rPr>
            <a:t> phân công </a:t>
          </a:r>
          <a:r>
            <a:rPr lang="vi-VN" dirty="0" err="1">
              <a:latin typeface="+mj-lt"/>
            </a:rPr>
            <a:t>điều</a:t>
          </a:r>
          <a:r>
            <a:rPr lang="vi-VN" dirty="0">
              <a:latin typeface="+mj-lt"/>
            </a:rPr>
            <a:t> </a:t>
          </a:r>
          <a:r>
            <a:rPr lang="vi-VN" dirty="0" err="1">
              <a:latin typeface="+mj-lt"/>
            </a:rPr>
            <a:t>chuyển</a:t>
          </a:r>
          <a:r>
            <a:rPr lang="vi-VN" dirty="0">
              <a:latin typeface="+mj-lt"/>
            </a:rPr>
            <a:t> </a:t>
          </a:r>
          <a:r>
            <a:rPr lang="vi-VN" dirty="0" err="1">
              <a:latin typeface="+mj-lt"/>
            </a:rPr>
            <a:t>nhiệm</a:t>
          </a:r>
          <a:r>
            <a:rPr lang="vi-VN" dirty="0">
              <a:latin typeface="+mj-lt"/>
            </a:rPr>
            <a:t> </a:t>
          </a:r>
          <a:r>
            <a:rPr lang="vi-VN" dirty="0" err="1">
              <a:latin typeface="+mj-lt"/>
            </a:rPr>
            <a:t>vụ</a:t>
          </a:r>
          <a:r>
            <a:rPr lang="vi-VN" dirty="0">
              <a:latin typeface="+mj-lt"/>
            </a:rPr>
            <a:t> </a:t>
          </a:r>
          <a:r>
            <a:rPr lang="vi-VN" dirty="0" err="1">
              <a:latin typeface="+mj-lt"/>
            </a:rPr>
            <a:t>giữa</a:t>
          </a:r>
          <a:r>
            <a:rPr lang="vi-VN" dirty="0">
              <a:latin typeface="+mj-lt"/>
            </a:rPr>
            <a:t> </a:t>
          </a:r>
          <a:r>
            <a:rPr lang="vi-VN" dirty="0" err="1">
              <a:latin typeface="+mj-lt"/>
            </a:rPr>
            <a:t>các</a:t>
          </a:r>
          <a:r>
            <a:rPr lang="vi-VN" dirty="0">
              <a:latin typeface="+mj-lt"/>
            </a:rPr>
            <a:t> </a:t>
          </a:r>
          <a:r>
            <a:rPr lang="vi-VN" dirty="0" err="1">
              <a:latin typeface="+mj-lt"/>
            </a:rPr>
            <a:t>thành</a:t>
          </a:r>
          <a:r>
            <a:rPr lang="vi-VN" dirty="0">
              <a:latin typeface="+mj-lt"/>
            </a:rPr>
            <a:t> viên </a:t>
          </a:r>
          <a:r>
            <a:rPr lang="vi-VN" dirty="0" err="1">
              <a:latin typeface="+mj-lt"/>
            </a:rPr>
            <a:t>phụ</a:t>
          </a:r>
          <a:r>
            <a:rPr lang="vi-VN" dirty="0">
              <a:latin typeface="+mj-lt"/>
            </a:rPr>
            <a:t> </a:t>
          </a:r>
          <a:r>
            <a:rPr lang="vi-VN" dirty="0" err="1">
              <a:latin typeface="+mj-lt"/>
            </a:rPr>
            <a:t>thuộc</a:t>
          </a:r>
          <a:r>
            <a:rPr lang="vi-VN" dirty="0">
              <a:latin typeface="+mj-lt"/>
            </a:rPr>
            <a:t> </a:t>
          </a:r>
          <a:r>
            <a:rPr lang="vi-VN" dirty="0" err="1">
              <a:latin typeface="+mj-lt"/>
            </a:rPr>
            <a:t>vào</a:t>
          </a:r>
          <a:r>
            <a:rPr lang="vi-VN" dirty="0">
              <a:latin typeface="+mj-lt"/>
            </a:rPr>
            <a:t> </a:t>
          </a:r>
          <a:r>
            <a:rPr lang="vi-VN" dirty="0" err="1">
              <a:latin typeface="+mj-lt"/>
            </a:rPr>
            <a:t>tình</a:t>
          </a:r>
          <a:r>
            <a:rPr lang="vi-VN" dirty="0">
              <a:latin typeface="+mj-lt"/>
            </a:rPr>
            <a:t> </a:t>
          </a:r>
          <a:r>
            <a:rPr lang="vi-VN" dirty="0" err="1">
              <a:latin typeface="+mj-lt"/>
            </a:rPr>
            <a:t>hình</a:t>
          </a:r>
          <a:r>
            <a:rPr lang="vi-VN" dirty="0">
              <a:latin typeface="+mj-lt"/>
            </a:rPr>
            <a:t> kinh doanh </a:t>
          </a:r>
          <a:r>
            <a:rPr lang="vi-VN" dirty="0" err="1">
              <a:latin typeface="+mj-lt"/>
            </a:rPr>
            <a:t>của</a:t>
          </a:r>
          <a:r>
            <a:rPr lang="vi-VN" dirty="0">
              <a:latin typeface="+mj-lt"/>
            </a:rPr>
            <a:t> công ty trong </a:t>
          </a:r>
          <a:r>
            <a:rPr lang="vi-VN" dirty="0" err="1">
              <a:latin typeface="+mj-lt"/>
            </a:rPr>
            <a:t>từng</a:t>
          </a:r>
          <a:r>
            <a:rPr lang="vi-VN" dirty="0">
              <a:latin typeface="+mj-lt"/>
            </a:rPr>
            <a:t> </a:t>
          </a:r>
          <a:r>
            <a:rPr lang="vi-VN" dirty="0" err="1">
              <a:latin typeface="+mj-lt"/>
            </a:rPr>
            <a:t>thời</a:t>
          </a:r>
          <a:r>
            <a:rPr lang="vi-VN" dirty="0">
              <a:latin typeface="+mj-lt"/>
            </a:rPr>
            <a:t> </a:t>
          </a:r>
          <a:r>
            <a:rPr lang="vi-VN" dirty="0" err="1">
              <a:latin typeface="+mj-lt"/>
            </a:rPr>
            <a:t>kỳ</a:t>
          </a:r>
          <a:r>
            <a:rPr lang="vi-VN" dirty="0">
              <a:latin typeface="+mj-lt"/>
            </a:rPr>
            <a:t>, do HĐQT </a:t>
          </a:r>
          <a:r>
            <a:rPr lang="vi-VN" dirty="0" err="1">
              <a:latin typeface="+mj-lt"/>
            </a:rPr>
            <a:t>quyết</a:t>
          </a:r>
          <a:r>
            <a:rPr lang="vi-VN" dirty="0">
              <a:latin typeface="+mj-lt"/>
            </a:rPr>
            <a:t> </a:t>
          </a:r>
          <a:r>
            <a:rPr lang="vi-VN" dirty="0" err="1">
              <a:latin typeface="+mj-lt"/>
            </a:rPr>
            <a:t>định</a:t>
          </a:r>
          <a:r>
            <a:rPr lang="vi-VN" dirty="0">
              <a:latin typeface="+mj-lt"/>
            </a:rPr>
            <a:t>.</a:t>
          </a:r>
          <a:endParaRPr lang="en-US" dirty="0">
            <a:latin typeface="+mj-lt"/>
          </a:endParaRPr>
        </a:p>
      </dgm:t>
    </dgm:pt>
    <dgm:pt modelId="{89DA61CC-BD4D-42F2-8EBA-DE5D59A11D4C}" type="parTrans" cxnId="{2A000D05-CC19-4AF3-828B-0406C1225472}">
      <dgm:prSet/>
      <dgm:spPr/>
      <dgm:t>
        <a:bodyPr/>
        <a:lstStyle/>
        <a:p>
          <a:endParaRPr lang="en-US"/>
        </a:p>
      </dgm:t>
    </dgm:pt>
    <dgm:pt modelId="{966D4EFA-9C04-487B-A7B8-F1C86488FFDF}" type="sibTrans" cxnId="{2A000D05-CC19-4AF3-828B-0406C1225472}">
      <dgm:prSet/>
      <dgm:spPr/>
      <dgm:t>
        <a:bodyPr/>
        <a:lstStyle/>
        <a:p>
          <a:endParaRPr lang="en-US"/>
        </a:p>
      </dgm:t>
    </dgm:pt>
    <dgm:pt modelId="{400F70FE-3EBA-49A7-81A9-D193C8EC7F3D}">
      <dgm:prSet/>
      <dgm:spPr/>
      <dgm:t>
        <a:bodyPr/>
        <a:lstStyle/>
        <a:p>
          <a:r>
            <a:rPr lang="vi-VN" dirty="0" err="1">
              <a:latin typeface="+mj-lt"/>
            </a:rPr>
            <a:t>Nhiệm</a:t>
          </a:r>
          <a:r>
            <a:rPr lang="vi-VN" dirty="0">
              <a:latin typeface="+mj-lt"/>
            </a:rPr>
            <a:t> </a:t>
          </a:r>
          <a:r>
            <a:rPr lang="vi-VN" dirty="0" err="1">
              <a:latin typeface="+mj-lt"/>
            </a:rPr>
            <a:t>kỳ</a:t>
          </a:r>
          <a:r>
            <a:rPr lang="vi-VN" dirty="0">
              <a:latin typeface="+mj-lt"/>
            </a:rPr>
            <a:t> HĐQQT </a:t>
          </a:r>
          <a:r>
            <a:rPr lang="vi-VN" dirty="0" err="1">
              <a:latin typeface="+mj-lt"/>
            </a:rPr>
            <a:t>là</a:t>
          </a:r>
          <a:r>
            <a:rPr lang="vi-VN" dirty="0">
              <a:latin typeface="+mj-lt"/>
            </a:rPr>
            <a:t> 5 năm. </a:t>
          </a:r>
          <a:r>
            <a:rPr lang="vi-VN" dirty="0" err="1">
              <a:latin typeface="+mj-lt"/>
            </a:rPr>
            <a:t>Việc</a:t>
          </a:r>
          <a:r>
            <a:rPr lang="vi-VN" dirty="0">
              <a:latin typeface="+mj-lt"/>
            </a:rPr>
            <a:t> </a:t>
          </a:r>
          <a:r>
            <a:rPr lang="vi-VN" dirty="0" err="1">
              <a:latin typeface="+mj-lt"/>
            </a:rPr>
            <a:t>bổ</a:t>
          </a:r>
          <a:r>
            <a:rPr lang="vi-VN" dirty="0">
              <a:latin typeface="+mj-lt"/>
            </a:rPr>
            <a:t> </a:t>
          </a:r>
          <a:r>
            <a:rPr lang="vi-VN" dirty="0" err="1">
              <a:latin typeface="+mj-lt"/>
            </a:rPr>
            <a:t>nhiệm</a:t>
          </a:r>
          <a:r>
            <a:rPr lang="vi-VN" dirty="0">
              <a:latin typeface="+mj-lt"/>
            </a:rPr>
            <a:t>, </a:t>
          </a:r>
          <a:r>
            <a:rPr lang="vi-VN" dirty="0" err="1">
              <a:latin typeface="+mj-lt"/>
            </a:rPr>
            <a:t>miễn</a:t>
          </a:r>
          <a:r>
            <a:rPr lang="vi-VN" dirty="0">
              <a:latin typeface="+mj-lt"/>
            </a:rPr>
            <a:t> </a:t>
          </a:r>
          <a:r>
            <a:rPr lang="vi-VN" dirty="0" err="1">
              <a:latin typeface="+mj-lt"/>
            </a:rPr>
            <a:t>nhiệm</a:t>
          </a:r>
          <a:r>
            <a:rPr lang="vi-VN" dirty="0">
              <a:latin typeface="+mj-lt"/>
            </a:rPr>
            <a:t>, </a:t>
          </a:r>
          <a:r>
            <a:rPr lang="vi-VN" dirty="0" err="1">
              <a:latin typeface="+mj-lt"/>
            </a:rPr>
            <a:t>bãi</a:t>
          </a:r>
          <a:r>
            <a:rPr lang="vi-VN" dirty="0">
              <a:latin typeface="+mj-lt"/>
            </a:rPr>
            <a:t> </a:t>
          </a:r>
          <a:r>
            <a:rPr lang="vi-VN" dirty="0" err="1">
              <a:latin typeface="+mj-lt"/>
            </a:rPr>
            <a:t>nhiệm</a:t>
          </a:r>
          <a:r>
            <a:rPr lang="vi-VN" dirty="0">
              <a:latin typeface="+mj-lt"/>
            </a:rPr>
            <a:t> </a:t>
          </a:r>
          <a:r>
            <a:rPr lang="vi-VN" dirty="0" err="1">
              <a:latin typeface="+mj-lt"/>
            </a:rPr>
            <a:t>thành</a:t>
          </a:r>
          <a:r>
            <a:rPr lang="vi-VN" dirty="0">
              <a:latin typeface="+mj-lt"/>
            </a:rPr>
            <a:t> viên HĐQT do ĐHĐCĐ </a:t>
          </a:r>
          <a:r>
            <a:rPr lang="vi-VN" dirty="0" err="1">
              <a:latin typeface="+mj-lt"/>
            </a:rPr>
            <a:t>quyết</a:t>
          </a:r>
          <a:r>
            <a:rPr lang="vi-VN" dirty="0">
              <a:latin typeface="+mj-lt"/>
            </a:rPr>
            <a:t> </a:t>
          </a:r>
          <a:r>
            <a:rPr lang="vi-VN" dirty="0" err="1">
              <a:latin typeface="+mj-lt"/>
            </a:rPr>
            <a:t>định</a:t>
          </a:r>
          <a:r>
            <a:rPr lang="vi-VN" dirty="0">
              <a:latin typeface="+mj-lt"/>
            </a:rPr>
            <a:t>.</a:t>
          </a:r>
          <a:endParaRPr lang="en-US" dirty="0">
            <a:latin typeface="+mj-lt"/>
          </a:endParaRPr>
        </a:p>
      </dgm:t>
    </dgm:pt>
    <dgm:pt modelId="{EC924882-F99C-4E1C-8E7D-5264F9C9F4FE}" type="parTrans" cxnId="{857C7480-92FD-44FD-8632-0C25835960E2}">
      <dgm:prSet/>
      <dgm:spPr/>
      <dgm:t>
        <a:bodyPr/>
        <a:lstStyle/>
        <a:p>
          <a:endParaRPr lang="en-US"/>
        </a:p>
      </dgm:t>
    </dgm:pt>
    <dgm:pt modelId="{601166E7-F041-4DCB-9895-434C554C3781}" type="sibTrans" cxnId="{857C7480-92FD-44FD-8632-0C25835960E2}">
      <dgm:prSet/>
      <dgm:spPr/>
      <dgm:t>
        <a:bodyPr/>
        <a:lstStyle/>
        <a:p>
          <a:endParaRPr lang="en-US"/>
        </a:p>
      </dgm:t>
    </dgm:pt>
    <dgm:pt modelId="{FF36B709-A64E-4BD2-AC22-C142B6B6D744}" type="pres">
      <dgm:prSet presAssocID="{20DBFCA9-580D-4F8D-A72E-C1412C2985F7}" presName="linearFlow" presStyleCnt="0">
        <dgm:presLayoutVars>
          <dgm:dir/>
          <dgm:resizeHandles val="exact"/>
        </dgm:presLayoutVars>
      </dgm:prSet>
      <dgm:spPr/>
    </dgm:pt>
    <dgm:pt modelId="{7BD77A44-6810-43C8-8525-CBEFF5A2FAF3}" type="pres">
      <dgm:prSet presAssocID="{8FE0E816-8283-45A7-993B-A315A47CC009}" presName="composite" presStyleCnt="0"/>
      <dgm:spPr/>
    </dgm:pt>
    <dgm:pt modelId="{F57245F7-AB27-4D95-9A17-14F97E3E8178}" type="pres">
      <dgm:prSet presAssocID="{8FE0E816-8283-45A7-993B-A315A47CC009}" presName="imgShp" presStyleLbl="fgImgPlace1" presStyleIdx="0" presStyleCnt="4" custLinFactX="-53984" custLinFactNeighborX="-100000" custLinFactNeighborY="7291"/>
      <dgm:spPr/>
    </dgm:pt>
    <dgm:pt modelId="{310342D2-0537-47C5-AD7F-4E5C49988E25}" type="pres">
      <dgm:prSet presAssocID="{8FE0E816-8283-45A7-993B-A315A47CC009}" presName="txShp" presStyleLbl="node1" presStyleIdx="0" presStyleCnt="4" custScaleX="135629">
        <dgm:presLayoutVars>
          <dgm:bulletEnabled val="1"/>
        </dgm:presLayoutVars>
      </dgm:prSet>
      <dgm:spPr/>
    </dgm:pt>
    <dgm:pt modelId="{F24F8B04-7F69-4326-8C53-74D02D44BAB4}" type="pres">
      <dgm:prSet presAssocID="{B5368C2E-7E77-4EEE-9C8C-3EE67A61051E}" presName="spacing" presStyleCnt="0"/>
      <dgm:spPr/>
    </dgm:pt>
    <dgm:pt modelId="{EEFAC972-47C1-4FF2-9E15-8F90A8EBFC5C}" type="pres">
      <dgm:prSet presAssocID="{DC368A8C-2EB8-4E16-8A43-164079ABB8BB}" presName="composite" presStyleCnt="0"/>
      <dgm:spPr/>
    </dgm:pt>
    <dgm:pt modelId="{3F9D768B-4B58-4BCB-A71C-BB98F7065E58}" type="pres">
      <dgm:prSet presAssocID="{DC368A8C-2EB8-4E16-8A43-164079ABB8BB}" presName="imgShp" presStyleLbl="fgImgPlace1" presStyleIdx="1" presStyleCnt="4" custLinFactX="-53984" custLinFactNeighborX="-100000" custLinFactNeighborY="66"/>
      <dgm:spPr/>
    </dgm:pt>
    <dgm:pt modelId="{01F3F1B3-0C9E-4882-9C55-718060D430E5}" type="pres">
      <dgm:prSet presAssocID="{DC368A8C-2EB8-4E16-8A43-164079ABB8BB}" presName="txShp" presStyleLbl="node1" presStyleIdx="1" presStyleCnt="4" custScaleX="135629">
        <dgm:presLayoutVars>
          <dgm:bulletEnabled val="1"/>
        </dgm:presLayoutVars>
      </dgm:prSet>
      <dgm:spPr/>
    </dgm:pt>
    <dgm:pt modelId="{F207C69C-826C-4236-9B9F-72D76D9F0518}" type="pres">
      <dgm:prSet presAssocID="{1E875900-C73F-47EE-965D-F5188780B723}" presName="spacing" presStyleCnt="0"/>
      <dgm:spPr/>
    </dgm:pt>
    <dgm:pt modelId="{698246A1-EDAA-4C9D-88AE-5683C18BAB80}" type="pres">
      <dgm:prSet presAssocID="{C7D4F4F1-87B8-4042-8347-7C07AD9EAFDF}" presName="composite" presStyleCnt="0"/>
      <dgm:spPr/>
    </dgm:pt>
    <dgm:pt modelId="{3FBC3742-DEC2-4C6E-BCB8-781B09E5B803}" type="pres">
      <dgm:prSet presAssocID="{C7D4F4F1-87B8-4042-8347-7C07AD9EAFDF}" presName="imgShp" presStyleLbl="fgImgPlace1" presStyleIdx="2" presStyleCnt="4" custLinFactX="-53984" custLinFactNeighborX="-100000" custLinFactNeighborY="66"/>
      <dgm:spPr/>
    </dgm:pt>
    <dgm:pt modelId="{89DEE56F-A48B-4310-816D-A3956FEA52C1}" type="pres">
      <dgm:prSet presAssocID="{C7D4F4F1-87B8-4042-8347-7C07AD9EAFDF}" presName="txShp" presStyleLbl="node1" presStyleIdx="2" presStyleCnt="4" custScaleX="135629">
        <dgm:presLayoutVars>
          <dgm:bulletEnabled val="1"/>
        </dgm:presLayoutVars>
      </dgm:prSet>
      <dgm:spPr/>
    </dgm:pt>
    <dgm:pt modelId="{488D94FE-D895-4F8E-86F9-2205C586233F}" type="pres">
      <dgm:prSet presAssocID="{966D4EFA-9C04-487B-A7B8-F1C86488FFDF}" presName="spacing" presStyleCnt="0"/>
      <dgm:spPr/>
    </dgm:pt>
    <dgm:pt modelId="{AA31ABCD-2465-4C93-8911-D30205D0E26B}" type="pres">
      <dgm:prSet presAssocID="{400F70FE-3EBA-49A7-81A9-D193C8EC7F3D}" presName="composite" presStyleCnt="0"/>
      <dgm:spPr/>
    </dgm:pt>
    <dgm:pt modelId="{F6C61F67-FF78-4718-83D2-1AAECA58EB45}" type="pres">
      <dgm:prSet presAssocID="{400F70FE-3EBA-49A7-81A9-D193C8EC7F3D}" presName="imgShp" presStyleLbl="fgImgPlace1" presStyleIdx="3" presStyleCnt="4" custLinFactX="-53984" custLinFactNeighborX="-100000" custLinFactNeighborY="66"/>
      <dgm:spPr/>
    </dgm:pt>
    <dgm:pt modelId="{614D86E9-ABDD-43E9-9ECF-14841D2E4692}" type="pres">
      <dgm:prSet presAssocID="{400F70FE-3EBA-49A7-81A9-D193C8EC7F3D}" presName="txShp" presStyleLbl="node1" presStyleIdx="3" presStyleCnt="4" custScaleX="135629">
        <dgm:presLayoutVars>
          <dgm:bulletEnabled val="1"/>
        </dgm:presLayoutVars>
      </dgm:prSet>
      <dgm:spPr/>
    </dgm:pt>
  </dgm:ptLst>
  <dgm:cxnLst>
    <dgm:cxn modelId="{2A000D05-CC19-4AF3-828B-0406C1225472}" srcId="{20DBFCA9-580D-4F8D-A72E-C1412C2985F7}" destId="{C7D4F4F1-87B8-4042-8347-7C07AD9EAFDF}" srcOrd="2" destOrd="0" parTransId="{89DA61CC-BD4D-42F2-8EBA-DE5D59A11D4C}" sibTransId="{966D4EFA-9C04-487B-A7B8-F1C86488FFDF}"/>
    <dgm:cxn modelId="{54EC2011-6122-4AD7-B0C4-0288BC296CB2}" srcId="{20DBFCA9-580D-4F8D-A72E-C1412C2985F7}" destId="{DC368A8C-2EB8-4E16-8A43-164079ABB8BB}" srcOrd="1" destOrd="0" parTransId="{8712AA74-440D-4DE5-8525-6AF5278D87A1}" sibTransId="{1E875900-C73F-47EE-965D-F5188780B723}"/>
    <dgm:cxn modelId="{AE4C681C-65D5-47EB-BFA2-97999DCC0D14}" srcId="{20DBFCA9-580D-4F8D-A72E-C1412C2985F7}" destId="{8FE0E816-8283-45A7-993B-A315A47CC009}" srcOrd="0" destOrd="0" parTransId="{DAB0F1AC-0AEC-4D16-9AFB-40ADCC72407E}" sibTransId="{B5368C2E-7E77-4EEE-9C8C-3EE67A61051E}"/>
    <dgm:cxn modelId="{D34F5E64-855E-4A9B-B3E1-E2480EA6A3F4}" type="presOf" srcId="{C7D4F4F1-87B8-4042-8347-7C07AD9EAFDF}" destId="{89DEE56F-A48B-4310-816D-A3956FEA52C1}" srcOrd="0" destOrd="0" presId="urn:microsoft.com/office/officeart/2005/8/layout/vList3"/>
    <dgm:cxn modelId="{857C7480-92FD-44FD-8632-0C25835960E2}" srcId="{20DBFCA9-580D-4F8D-A72E-C1412C2985F7}" destId="{400F70FE-3EBA-49A7-81A9-D193C8EC7F3D}" srcOrd="3" destOrd="0" parTransId="{EC924882-F99C-4E1C-8E7D-5264F9C9F4FE}" sibTransId="{601166E7-F041-4DCB-9895-434C554C3781}"/>
    <dgm:cxn modelId="{7C1B289B-9F17-4812-A7B5-229CB946759E}" type="presOf" srcId="{400F70FE-3EBA-49A7-81A9-D193C8EC7F3D}" destId="{614D86E9-ABDD-43E9-9ECF-14841D2E4692}" srcOrd="0" destOrd="0" presId="urn:microsoft.com/office/officeart/2005/8/layout/vList3"/>
    <dgm:cxn modelId="{E33DD5B1-728A-41BE-905B-E85CA2895C61}" type="presOf" srcId="{20DBFCA9-580D-4F8D-A72E-C1412C2985F7}" destId="{FF36B709-A64E-4BD2-AC22-C142B6B6D744}" srcOrd="0" destOrd="0" presId="urn:microsoft.com/office/officeart/2005/8/layout/vList3"/>
    <dgm:cxn modelId="{DC9992BD-985F-4FA9-9562-DEE3EF4AE36C}" type="presOf" srcId="{8FE0E816-8283-45A7-993B-A315A47CC009}" destId="{310342D2-0537-47C5-AD7F-4E5C49988E25}" srcOrd="0" destOrd="0" presId="urn:microsoft.com/office/officeart/2005/8/layout/vList3"/>
    <dgm:cxn modelId="{DC79B3D8-82DF-4228-B976-32FB15972BF9}" type="presOf" srcId="{DC368A8C-2EB8-4E16-8A43-164079ABB8BB}" destId="{01F3F1B3-0C9E-4882-9C55-718060D430E5}" srcOrd="0" destOrd="0" presId="urn:microsoft.com/office/officeart/2005/8/layout/vList3"/>
    <dgm:cxn modelId="{BD823F1D-A9F2-43B2-8496-008B0F21AFB9}" type="presParOf" srcId="{FF36B709-A64E-4BD2-AC22-C142B6B6D744}" destId="{7BD77A44-6810-43C8-8525-CBEFF5A2FAF3}" srcOrd="0" destOrd="0" presId="urn:microsoft.com/office/officeart/2005/8/layout/vList3"/>
    <dgm:cxn modelId="{C3C4A3BB-5C56-4C8A-89E0-065F6583A838}" type="presParOf" srcId="{7BD77A44-6810-43C8-8525-CBEFF5A2FAF3}" destId="{F57245F7-AB27-4D95-9A17-14F97E3E8178}" srcOrd="0" destOrd="0" presId="urn:microsoft.com/office/officeart/2005/8/layout/vList3"/>
    <dgm:cxn modelId="{27593CCE-2E0A-45BA-BB5B-E45C8EE160E8}" type="presParOf" srcId="{7BD77A44-6810-43C8-8525-CBEFF5A2FAF3}" destId="{310342D2-0537-47C5-AD7F-4E5C49988E25}" srcOrd="1" destOrd="0" presId="urn:microsoft.com/office/officeart/2005/8/layout/vList3"/>
    <dgm:cxn modelId="{EF1C64BA-4DAC-4B54-B500-D8A163F2DA98}" type="presParOf" srcId="{FF36B709-A64E-4BD2-AC22-C142B6B6D744}" destId="{F24F8B04-7F69-4326-8C53-74D02D44BAB4}" srcOrd="1" destOrd="0" presId="urn:microsoft.com/office/officeart/2005/8/layout/vList3"/>
    <dgm:cxn modelId="{529CDAA9-78A3-4603-AD5C-259A483A3A62}" type="presParOf" srcId="{FF36B709-A64E-4BD2-AC22-C142B6B6D744}" destId="{EEFAC972-47C1-4FF2-9E15-8F90A8EBFC5C}" srcOrd="2" destOrd="0" presId="urn:microsoft.com/office/officeart/2005/8/layout/vList3"/>
    <dgm:cxn modelId="{1DF9384D-61D7-4C72-A68F-0065A5ECEFA4}" type="presParOf" srcId="{EEFAC972-47C1-4FF2-9E15-8F90A8EBFC5C}" destId="{3F9D768B-4B58-4BCB-A71C-BB98F7065E58}" srcOrd="0" destOrd="0" presId="urn:microsoft.com/office/officeart/2005/8/layout/vList3"/>
    <dgm:cxn modelId="{8D0F639E-25F1-4060-AD5D-77C1A9CA5E4F}" type="presParOf" srcId="{EEFAC972-47C1-4FF2-9E15-8F90A8EBFC5C}" destId="{01F3F1B3-0C9E-4882-9C55-718060D430E5}" srcOrd="1" destOrd="0" presId="urn:microsoft.com/office/officeart/2005/8/layout/vList3"/>
    <dgm:cxn modelId="{B320DEF7-6A45-465D-92A3-C48456906CCB}" type="presParOf" srcId="{FF36B709-A64E-4BD2-AC22-C142B6B6D744}" destId="{F207C69C-826C-4236-9B9F-72D76D9F0518}" srcOrd="3" destOrd="0" presId="urn:microsoft.com/office/officeart/2005/8/layout/vList3"/>
    <dgm:cxn modelId="{861F6EA3-1726-426E-86A3-C75A912DB571}" type="presParOf" srcId="{FF36B709-A64E-4BD2-AC22-C142B6B6D744}" destId="{698246A1-EDAA-4C9D-88AE-5683C18BAB80}" srcOrd="4" destOrd="0" presId="urn:microsoft.com/office/officeart/2005/8/layout/vList3"/>
    <dgm:cxn modelId="{6223BF66-059B-4148-B76F-3C5C37DB1A26}" type="presParOf" srcId="{698246A1-EDAA-4C9D-88AE-5683C18BAB80}" destId="{3FBC3742-DEC2-4C6E-BCB8-781B09E5B803}" srcOrd="0" destOrd="0" presId="urn:microsoft.com/office/officeart/2005/8/layout/vList3"/>
    <dgm:cxn modelId="{DC12E70D-DCF5-4D51-BE3A-1E54C3C084E6}" type="presParOf" srcId="{698246A1-EDAA-4C9D-88AE-5683C18BAB80}" destId="{89DEE56F-A48B-4310-816D-A3956FEA52C1}" srcOrd="1" destOrd="0" presId="urn:microsoft.com/office/officeart/2005/8/layout/vList3"/>
    <dgm:cxn modelId="{622E021D-7844-40CB-914E-39628C24DC4F}" type="presParOf" srcId="{FF36B709-A64E-4BD2-AC22-C142B6B6D744}" destId="{488D94FE-D895-4F8E-86F9-2205C586233F}" srcOrd="5" destOrd="0" presId="urn:microsoft.com/office/officeart/2005/8/layout/vList3"/>
    <dgm:cxn modelId="{364BD252-B744-4723-88AE-53C4E2D1523F}" type="presParOf" srcId="{FF36B709-A64E-4BD2-AC22-C142B6B6D744}" destId="{AA31ABCD-2465-4C93-8911-D30205D0E26B}" srcOrd="6" destOrd="0" presId="urn:microsoft.com/office/officeart/2005/8/layout/vList3"/>
    <dgm:cxn modelId="{C70C9B55-D2FF-418A-8954-0BA9E6C7946D}" type="presParOf" srcId="{AA31ABCD-2465-4C93-8911-D30205D0E26B}" destId="{F6C61F67-FF78-4718-83D2-1AAECA58EB45}" srcOrd="0" destOrd="0" presId="urn:microsoft.com/office/officeart/2005/8/layout/vList3"/>
    <dgm:cxn modelId="{3301B16C-C9AB-4B67-8750-884C83EA9CF5}" type="presParOf" srcId="{AA31ABCD-2465-4C93-8911-D30205D0E26B}" destId="{614D86E9-ABDD-43E9-9ECF-14841D2E469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12601B-5899-42E7-9DD2-F26500149F1E}"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D4A8D53C-08F6-4797-A31B-E8DA93610CA2}">
      <dgm:prSet phldrT="[Văn bản]"/>
      <dgm:spPr>
        <a:solidFill>
          <a:schemeClr val="accent2">
            <a:lumMod val="60000"/>
            <a:lumOff val="40000"/>
          </a:schemeClr>
        </a:solidFill>
      </dgm:spPr>
      <dgm:t>
        <a:bodyPr/>
        <a:lstStyle/>
        <a:p>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dồn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độc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đáo</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trong công ty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dồn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coi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quan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riêng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công ty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vệ</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đông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nhỏ</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dgm:t>
    </dgm:pt>
    <dgm:pt modelId="{DA8A1F31-4C67-44D5-87E6-F67BEA5F7250}" type="parTrans" cxnId="{199CBB19-EEBB-4A0D-90CC-02482E2D0CA9}">
      <dgm:prSet/>
      <dgm:spPr/>
      <dgm:t>
        <a:bodyPr/>
        <a:lstStyle/>
        <a:p>
          <a:endParaRPr lang="en-US"/>
        </a:p>
      </dgm:t>
    </dgm:pt>
    <dgm:pt modelId="{7D2A74C1-F6BC-4FCF-BE4F-58A3096ECA37}" type="sibTrans" cxnId="{199CBB19-EEBB-4A0D-90CC-02482E2D0CA9}">
      <dgm:prSet/>
      <dgm:spPr/>
      <dgm:t>
        <a:bodyPr/>
        <a:lstStyle/>
        <a:p>
          <a:endParaRPr lang="en-US"/>
        </a:p>
      </dgm:t>
    </dgm:pt>
    <dgm:pt modelId="{91E0DB48-2B2C-4E42-83A4-94BC4FD0FF92}">
      <dgm:prSet phldrT="[Văn bản]"/>
      <dgm:spPr>
        <a:solidFill>
          <a:schemeClr val="accent2">
            <a:lumMod val="40000"/>
            <a:lumOff val="60000"/>
          </a:schemeClr>
        </a:solidFill>
      </dgm:spPr>
      <dgm:t>
        <a:bodyPr/>
        <a:lstStyle/>
        <a:p>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02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lên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như nhau cho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Ban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soát</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ngang nhau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theo tiêu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chí</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quy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chế</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công ty.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vi-VN"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144 LDN)</a:t>
          </a:r>
          <a:endParaRPr lang="en-US" dirty="0"/>
        </a:p>
      </dgm:t>
    </dgm:pt>
    <dgm:pt modelId="{1ECBF4BF-B433-49F3-A650-DCB36588A7F3}" type="parTrans" cxnId="{7977D14E-CADF-4F7E-853E-E95C63C2F9DD}">
      <dgm:prSet/>
      <dgm:spPr/>
      <dgm:t>
        <a:bodyPr/>
        <a:lstStyle/>
        <a:p>
          <a:endParaRPr lang="en-US"/>
        </a:p>
      </dgm:t>
    </dgm:pt>
    <dgm:pt modelId="{3C4913E9-19E6-48B7-9767-456ADBCD795E}" type="sibTrans" cxnId="{7977D14E-CADF-4F7E-853E-E95C63C2F9DD}">
      <dgm:prSet/>
      <dgm:spPr/>
      <dgm:t>
        <a:bodyPr/>
        <a:lstStyle/>
        <a:p>
          <a:endParaRPr lang="en-US"/>
        </a:p>
      </dgm:t>
    </dgm:pt>
    <dgm:pt modelId="{FD90E752-6EE9-42B2-832E-1891A079F7BA}">
      <dgm:prSet phldrT="[Văn bản]"/>
      <dgm:spPr>
        <a:solidFill>
          <a:schemeClr val="accent2">
            <a:lumMod val="20000"/>
            <a:lumOff val="80000"/>
            <a:alpha val="90000"/>
          </a:schemeClr>
        </a:solidFill>
      </dgm:spPr>
      <dgm:t>
        <a:bodyPr/>
        <a:lstStyle/>
        <a:p>
          <a:r>
            <a:rPr lang="vi-VN">
              <a:effectLst/>
              <a:latin typeface="Times New Roman" panose="02020603050405020304" pitchFamily="18" charset="0"/>
              <a:ea typeface="Times New Roman" panose="02020603050405020304" pitchFamily="18" charset="0"/>
              <a:cs typeface="Times New Roman" panose="02020603050405020304" pitchFamily="18" charset="0"/>
            </a:rPr>
            <a:t>Mục đích cơ bản của việc bầu dồn phiếu chính là tăng cường sự hiện diện của các cổ đông thiểu số trong Hội đồng quản trị và Ban kiểm soát của công ty cổ phần, đảm bảo điều hoà được quyền hành và kiểm soát công ty giữa các nhóm cổ đông với nhau. </a:t>
          </a:r>
          <a:endParaRPr lang="en-US" dirty="0"/>
        </a:p>
      </dgm:t>
    </dgm:pt>
    <dgm:pt modelId="{E673D985-372F-4D72-8457-C1CF9ECA169C}" type="parTrans" cxnId="{13E3EEE7-0C92-4D7F-A719-E26674866EAF}">
      <dgm:prSet/>
      <dgm:spPr/>
      <dgm:t>
        <a:bodyPr/>
        <a:lstStyle/>
        <a:p>
          <a:endParaRPr lang="en-US"/>
        </a:p>
      </dgm:t>
    </dgm:pt>
    <dgm:pt modelId="{1240D91F-B5A0-41A7-B515-DC437A23C8B5}" type="sibTrans" cxnId="{13E3EEE7-0C92-4D7F-A719-E26674866EAF}">
      <dgm:prSet/>
      <dgm:spPr/>
      <dgm:t>
        <a:bodyPr/>
        <a:lstStyle/>
        <a:p>
          <a:endParaRPr lang="en-US"/>
        </a:p>
      </dgm:t>
    </dgm:pt>
    <dgm:pt modelId="{ADDFF6C5-AD48-4461-9051-BC30BB672224}" type="pres">
      <dgm:prSet presAssocID="{4E12601B-5899-42E7-9DD2-F26500149F1E}" presName="Name0" presStyleCnt="0">
        <dgm:presLayoutVars>
          <dgm:chMax val="7"/>
          <dgm:dir/>
          <dgm:animLvl val="lvl"/>
          <dgm:resizeHandles val="exact"/>
        </dgm:presLayoutVars>
      </dgm:prSet>
      <dgm:spPr/>
    </dgm:pt>
    <dgm:pt modelId="{C40C4F48-E265-4D73-9656-F835C84553E5}" type="pres">
      <dgm:prSet presAssocID="{D4A8D53C-08F6-4797-A31B-E8DA93610CA2}" presName="circle1" presStyleLbl="node1" presStyleIdx="0" presStyleCnt="3"/>
      <dgm:spPr/>
    </dgm:pt>
    <dgm:pt modelId="{36C70860-7847-47AC-A900-C584A7CCCDED}" type="pres">
      <dgm:prSet presAssocID="{D4A8D53C-08F6-4797-A31B-E8DA93610CA2}" presName="space" presStyleCnt="0"/>
      <dgm:spPr/>
    </dgm:pt>
    <dgm:pt modelId="{B798CDD0-D4C2-4785-B939-EA7BBC0E722B}" type="pres">
      <dgm:prSet presAssocID="{D4A8D53C-08F6-4797-A31B-E8DA93610CA2}" presName="rect1" presStyleLbl="alignAcc1" presStyleIdx="0" presStyleCnt="3" custScaleY="100000"/>
      <dgm:spPr/>
    </dgm:pt>
    <dgm:pt modelId="{DA12B7FA-2BC7-4A81-92D7-C779A63CD234}" type="pres">
      <dgm:prSet presAssocID="{91E0DB48-2B2C-4E42-83A4-94BC4FD0FF92}" presName="vertSpace2" presStyleLbl="node1" presStyleIdx="0" presStyleCnt="3"/>
      <dgm:spPr/>
    </dgm:pt>
    <dgm:pt modelId="{A5E34CAB-D308-4D3C-A410-E9409F984E6E}" type="pres">
      <dgm:prSet presAssocID="{91E0DB48-2B2C-4E42-83A4-94BC4FD0FF92}" presName="circle2" presStyleLbl="node1" presStyleIdx="1" presStyleCnt="3"/>
      <dgm:spPr/>
    </dgm:pt>
    <dgm:pt modelId="{224397BF-BA7E-428D-B7ED-A2B05DD213DC}" type="pres">
      <dgm:prSet presAssocID="{91E0DB48-2B2C-4E42-83A4-94BC4FD0FF92}" presName="rect2" presStyleLbl="alignAcc1" presStyleIdx="1" presStyleCnt="3"/>
      <dgm:spPr/>
    </dgm:pt>
    <dgm:pt modelId="{621A0FFC-81BB-475A-8F3E-5A6AB4176D1C}" type="pres">
      <dgm:prSet presAssocID="{FD90E752-6EE9-42B2-832E-1891A079F7BA}" presName="vertSpace3" presStyleLbl="node1" presStyleIdx="1" presStyleCnt="3"/>
      <dgm:spPr/>
    </dgm:pt>
    <dgm:pt modelId="{B25CAE1D-AF8D-4B27-8807-B63EABCF118D}" type="pres">
      <dgm:prSet presAssocID="{FD90E752-6EE9-42B2-832E-1891A079F7BA}" presName="circle3" presStyleLbl="node1" presStyleIdx="2" presStyleCnt="3"/>
      <dgm:spPr/>
    </dgm:pt>
    <dgm:pt modelId="{27AB321A-4CBD-40E8-BACB-62C532297441}" type="pres">
      <dgm:prSet presAssocID="{FD90E752-6EE9-42B2-832E-1891A079F7BA}" presName="rect3" presStyleLbl="alignAcc1" presStyleIdx="2" presStyleCnt="3"/>
      <dgm:spPr/>
    </dgm:pt>
    <dgm:pt modelId="{31CD1E90-17AC-4488-887B-2151F88864D6}" type="pres">
      <dgm:prSet presAssocID="{D4A8D53C-08F6-4797-A31B-E8DA93610CA2}" presName="rect1ParTxNoCh" presStyleLbl="alignAcc1" presStyleIdx="2" presStyleCnt="3">
        <dgm:presLayoutVars>
          <dgm:chMax val="1"/>
          <dgm:bulletEnabled val="1"/>
        </dgm:presLayoutVars>
      </dgm:prSet>
      <dgm:spPr/>
    </dgm:pt>
    <dgm:pt modelId="{420F8F8D-C095-4F8A-B83D-16F751058746}" type="pres">
      <dgm:prSet presAssocID="{91E0DB48-2B2C-4E42-83A4-94BC4FD0FF92}" presName="rect2ParTxNoCh" presStyleLbl="alignAcc1" presStyleIdx="2" presStyleCnt="3">
        <dgm:presLayoutVars>
          <dgm:chMax val="1"/>
          <dgm:bulletEnabled val="1"/>
        </dgm:presLayoutVars>
      </dgm:prSet>
      <dgm:spPr/>
    </dgm:pt>
    <dgm:pt modelId="{7E399D1C-E305-477B-9B76-95D8016DBEDC}" type="pres">
      <dgm:prSet presAssocID="{FD90E752-6EE9-42B2-832E-1891A079F7BA}" presName="rect3ParTxNoCh" presStyleLbl="alignAcc1" presStyleIdx="2" presStyleCnt="3">
        <dgm:presLayoutVars>
          <dgm:chMax val="1"/>
          <dgm:bulletEnabled val="1"/>
        </dgm:presLayoutVars>
      </dgm:prSet>
      <dgm:spPr/>
    </dgm:pt>
  </dgm:ptLst>
  <dgm:cxnLst>
    <dgm:cxn modelId="{199CBB19-EEBB-4A0D-90CC-02482E2D0CA9}" srcId="{4E12601B-5899-42E7-9DD2-F26500149F1E}" destId="{D4A8D53C-08F6-4797-A31B-E8DA93610CA2}" srcOrd="0" destOrd="0" parTransId="{DA8A1F31-4C67-44D5-87E6-F67BEA5F7250}" sibTransId="{7D2A74C1-F6BC-4FCF-BE4F-58A3096ECA37}"/>
    <dgm:cxn modelId="{58303766-8B84-4E49-BD6B-8A0D7E51112C}" type="presOf" srcId="{D4A8D53C-08F6-4797-A31B-E8DA93610CA2}" destId="{B798CDD0-D4C2-4785-B939-EA7BBC0E722B}" srcOrd="0" destOrd="0" presId="urn:microsoft.com/office/officeart/2005/8/layout/target3"/>
    <dgm:cxn modelId="{0237054D-1FA9-4B03-BACF-BDAE744D4FD5}" type="presOf" srcId="{FD90E752-6EE9-42B2-832E-1891A079F7BA}" destId="{27AB321A-4CBD-40E8-BACB-62C532297441}" srcOrd="0" destOrd="0" presId="urn:microsoft.com/office/officeart/2005/8/layout/target3"/>
    <dgm:cxn modelId="{7977D14E-CADF-4F7E-853E-E95C63C2F9DD}" srcId="{4E12601B-5899-42E7-9DD2-F26500149F1E}" destId="{91E0DB48-2B2C-4E42-83A4-94BC4FD0FF92}" srcOrd="1" destOrd="0" parTransId="{1ECBF4BF-B433-49F3-A650-DCB36588A7F3}" sibTransId="{3C4913E9-19E6-48B7-9767-456ADBCD795E}"/>
    <dgm:cxn modelId="{92CC279A-280A-4986-9E38-F8A65C407854}" type="presOf" srcId="{91E0DB48-2B2C-4E42-83A4-94BC4FD0FF92}" destId="{420F8F8D-C095-4F8A-B83D-16F751058746}" srcOrd="1" destOrd="0" presId="urn:microsoft.com/office/officeart/2005/8/layout/target3"/>
    <dgm:cxn modelId="{9902E8BE-6EF6-4B77-A7D8-751169DB9FAD}" type="presOf" srcId="{91E0DB48-2B2C-4E42-83A4-94BC4FD0FF92}" destId="{224397BF-BA7E-428D-B7ED-A2B05DD213DC}" srcOrd="0" destOrd="0" presId="urn:microsoft.com/office/officeart/2005/8/layout/target3"/>
    <dgm:cxn modelId="{67D3E0C5-A2C7-44BD-84B6-BFDCCA4A2CCE}" type="presOf" srcId="{D4A8D53C-08F6-4797-A31B-E8DA93610CA2}" destId="{31CD1E90-17AC-4488-887B-2151F88864D6}" srcOrd="1" destOrd="0" presId="urn:microsoft.com/office/officeart/2005/8/layout/target3"/>
    <dgm:cxn modelId="{9BA058D9-2AD2-4604-AA0B-0F319453B49A}" type="presOf" srcId="{FD90E752-6EE9-42B2-832E-1891A079F7BA}" destId="{7E399D1C-E305-477B-9B76-95D8016DBEDC}" srcOrd="1" destOrd="0" presId="urn:microsoft.com/office/officeart/2005/8/layout/target3"/>
    <dgm:cxn modelId="{3D62B6D9-4BA0-4F83-89DB-B0DE436DBD84}" type="presOf" srcId="{4E12601B-5899-42E7-9DD2-F26500149F1E}" destId="{ADDFF6C5-AD48-4461-9051-BC30BB672224}" srcOrd="0" destOrd="0" presId="urn:microsoft.com/office/officeart/2005/8/layout/target3"/>
    <dgm:cxn modelId="{13E3EEE7-0C92-4D7F-A719-E26674866EAF}" srcId="{4E12601B-5899-42E7-9DD2-F26500149F1E}" destId="{FD90E752-6EE9-42B2-832E-1891A079F7BA}" srcOrd="2" destOrd="0" parTransId="{E673D985-372F-4D72-8457-C1CF9ECA169C}" sibTransId="{1240D91F-B5A0-41A7-B515-DC437A23C8B5}"/>
    <dgm:cxn modelId="{6B9A25D2-9720-4E7D-88C6-6C0BF5E08F01}" type="presParOf" srcId="{ADDFF6C5-AD48-4461-9051-BC30BB672224}" destId="{C40C4F48-E265-4D73-9656-F835C84553E5}" srcOrd="0" destOrd="0" presId="urn:microsoft.com/office/officeart/2005/8/layout/target3"/>
    <dgm:cxn modelId="{2F98A158-523F-404B-AF66-DB954F498FBB}" type="presParOf" srcId="{ADDFF6C5-AD48-4461-9051-BC30BB672224}" destId="{36C70860-7847-47AC-A900-C584A7CCCDED}" srcOrd="1" destOrd="0" presId="urn:microsoft.com/office/officeart/2005/8/layout/target3"/>
    <dgm:cxn modelId="{0EAC282B-8A52-4ACC-A8C4-64F2C3B0A5F7}" type="presParOf" srcId="{ADDFF6C5-AD48-4461-9051-BC30BB672224}" destId="{B798CDD0-D4C2-4785-B939-EA7BBC0E722B}" srcOrd="2" destOrd="0" presId="urn:microsoft.com/office/officeart/2005/8/layout/target3"/>
    <dgm:cxn modelId="{1BB288CD-352F-4D5A-B23C-74427C57089F}" type="presParOf" srcId="{ADDFF6C5-AD48-4461-9051-BC30BB672224}" destId="{DA12B7FA-2BC7-4A81-92D7-C779A63CD234}" srcOrd="3" destOrd="0" presId="urn:microsoft.com/office/officeart/2005/8/layout/target3"/>
    <dgm:cxn modelId="{234805D0-AFAA-4C5E-A3B6-9849F90560D4}" type="presParOf" srcId="{ADDFF6C5-AD48-4461-9051-BC30BB672224}" destId="{A5E34CAB-D308-4D3C-A410-E9409F984E6E}" srcOrd="4" destOrd="0" presId="urn:microsoft.com/office/officeart/2005/8/layout/target3"/>
    <dgm:cxn modelId="{FC8EEDDC-11DA-4D4E-8F4D-D5B2E2FC76CD}" type="presParOf" srcId="{ADDFF6C5-AD48-4461-9051-BC30BB672224}" destId="{224397BF-BA7E-428D-B7ED-A2B05DD213DC}" srcOrd="5" destOrd="0" presId="urn:microsoft.com/office/officeart/2005/8/layout/target3"/>
    <dgm:cxn modelId="{5CB734F4-0E07-41F5-A5A4-0B8803B5FD4B}" type="presParOf" srcId="{ADDFF6C5-AD48-4461-9051-BC30BB672224}" destId="{621A0FFC-81BB-475A-8F3E-5A6AB4176D1C}" srcOrd="6" destOrd="0" presId="urn:microsoft.com/office/officeart/2005/8/layout/target3"/>
    <dgm:cxn modelId="{0E28D3AD-A082-4DC6-92BE-7DD0892A712B}" type="presParOf" srcId="{ADDFF6C5-AD48-4461-9051-BC30BB672224}" destId="{B25CAE1D-AF8D-4B27-8807-B63EABCF118D}" srcOrd="7" destOrd="0" presId="urn:microsoft.com/office/officeart/2005/8/layout/target3"/>
    <dgm:cxn modelId="{7E857DD8-5A5B-481A-B760-FF5DDE344DD4}" type="presParOf" srcId="{ADDFF6C5-AD48-4461-9051-BC30BB672224}" destId="{27AB321A-4CBD-40E8-BACB-62C532297441}" srcOrd="8" destOrd="0" presId="urn:microsoft.com/office/officeart/2005/8/layout/target3"/>
    <dgm:cxn modelId="{0235360B-3A89-43F7-91B9-FBE2CC8D2EB9}" type="presParOf" srcId="{ADDFF6C5-AD48-4461-9051-BC30BB672224}" destId="{31CD1E90-17AC-4488-887B-2151F88864D6}" srcOrd="9" destOrd="0" presId="urn:microsoft.com/office/officeart/2005/8/layout/target3"/>
    <dgm:cxn modelId="{7436FD8D-DF64-4ED7-B6E4-1620ECDE1D1B}" type="presParOf" srcId="{ADDFF6C5-AD48-4461-9051-BC30BB672224}" destId="{420F8F8D-C095-4F8A-B83D-16F751058746}" srcOrd="10" destOrd="0" presId="urn:microsoft.com/office/officeart/2005/8/layout/target3"/>
    <dgm:cxn modelId="{AB602CD8-D582-4D5C-A8BB-56B3992A9B77}" type="presParOf" srcId="{ADDFF6C5-AD48-4461-9051-BC30BB672224}" destId="{7E399D1C-E305-477B-9B76-95D8016DBEDC}"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0C13F-92C4-416B-84C3-FC28E227E296}">
      <dsp:nvSpPr>
        <dsp:cNvPr id="0" name=""/>
        <dsp:cNvSpPr/>
      </dsp:nvSpPr>
      <dsp:spPr>
        <a:xfrm>
          <a:off x="-5178397" y="-793200"/>
          <a:ext cx="6166639" cy="6166639"/>
        </a:xfrm>
        <a:prstGeom prst="blockArc">
          <a:avLst>
            <a:gd name="adj1" fmla="val 18900000"/>
            <a:gd name="adj2" fmla="val 2700000"/>
            <a:gd name="adj3" fmla="val 350"/>
          </a:avLst>
        </a:pr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28D8A3-0903-4F1B-AE17-E9968D061BE0}">
      <dsp:nvSpPr>
        <dsp:cNvPr id="0" name=""/>
        <dsp:cNvSpPr/>
      </dsp:nvSpPr>
      <dsp:spPr>
        <a:xfrm>
          <a:off x="517434" y="352128"/>
          <a:ext cx="10350835" cy="704623"/>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295"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phiếu</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phổ</a:t>
          </a:r>
          <a:r>
            <a:rPr lang="vi-VN" sz="2100" kern="1200" dirty="0">
              <a:solidFill>
                <a:schemeClr val="accent6">
                  <a:lumMod val="50000"/>
                </a:schemeClr>
              </a:solidFill>
              <a:latin typeface="+mj-lt"/>
            </a:rPr>
            <a:t> thông </a:t>
          </a:r>
          <a:r>
            <a:rPr lang="vi-VN" sz="2100" kern="1200" dirty="0" err="1">
              <a:solidFill>
                <a:schemeClr val="accent6">
                  <a:lumMod val="50000"/>
                </a:schemeClr>
              </a:solidFill>
              <a:latin typeface="+mj-lt"/>
            </a:rPr>
            <a:t>là</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loại</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phiếu</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biến</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nhất</a:t>
          </a:r>
          <a:r>
            <a:rPr lang="vi-VN" sz="2100" kern="1200" dirty="0">
              <a:solidFill>
                <a:schemeClr val="accent6">
                  <a:lumMod val="50000"/>
                </a:schemeClr>
              </a:solidFill>
              <a:latin typeface="+mj-lt"/>
            </a:rPr>
            <a:t> trong </a:t>
          </a:r>
          <a:r>
            <a:rPr lang="vi-VN" sz="2100" kern="1200" dirty="0" err="1">
              <a:solidFill>
                <a:schemeClr val="accent6">
                  <a:lumMod val="50000"/>
                </a:schemeClr>
              </a:solidFill>
              <a:latin typeface="+mj-lt"/>
            </a:rPr>
            <a:t>các</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loại</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phần</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của</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một</a:t>
          </a:r>
          <a:r>
            <a:rPr lang="vi-VN" sz="2100" kern="1200" dirty="0">
              <a:solidFill>
                <a:schemeClr val="accent6">
                  <a:lumMod val="50000"/>
                </a:schemeClr>
              </a:solidFill>
              <a:latin typeface="+mj-lt"/>
            </a:rPr>
            <a:t> công ty </a:t>
          </a: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phần</a:t>
          </a:r>
          <a:r>
            <a:rPr lang="vi-VN" sz="2100" kern="1200" dirty="0">
              <a:solidFill>
                <a:schemeClr val="accent6">
                  <a:lumMod val="50000"/>
                </a:schemeClr>
              </a:solidFill>
              <a:latin typeface="+mj-lt"/>
            </a:rPr>
            <a:t>.</a:t>
          </a:r>
          <a:endParaRPr lang="en-US" sz="2100" kern="1200" dirty="0">
            <a:solidFill>
              <a:schemeClr val="accent6">
                <a:lumMod val="50000"/>
              </a:schemeClr>
            </a:solidFill>
            <a:latin typeface="+mj-lt"/>
          </a:endParaRPr>
        </a:p>
      </dsp:txBody>
      <dsp:txXfrm>
        <a:off x="517434" y="352128"/>
        <a:ext cx="10350835" cy="704623"/>
      </dsp:txXfrm>
    </dsp:sp>
    <dsp:sp modelId="{DD07E39E-8E02-4EA3-AA26-3E614B5AF205}">
      <dsp:nvSpPr>
        <dsp:cNvPr id="0" name=""/>
        <dsp:cNvSpPr/>
      </dsp:nvSpPr>
      <dsp:spPr>
        <a:xfrm>
          <a:off x="77044" y="264050"/>
          <a:ext cx="880779" cy="880779"/>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5BD9D-4D25-4487-9BD8-41CDF8D67AE7}">
      <dsp:nvSpPr>
        <dsp:cNvPr id="0" name=""/>
        <dsp:cNvSpPr/>
      </dsp:nvSpPr>
      <dsp:spPr>
        <a:xfrm>
          <a:off x="921411" y="1409247"/>
          <a:ext cx="9946858" cy="704623"/>
        </a:xfrm>
        <a:prstGeom prst="rect">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295"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đông </a:t>
          </a:r>
          <a:r>
            <a:rPr lang="vi-VN" sz="2100" kern="1200" dirty="0" err="1">
              <a:solidFill>
                <a:schemeClr val="accent6">
                  <a:lumMod val="50000"/>
                </a:schemeClr>
              </a:solidFill>
              <a:latin typeface="+mj-lt"/>
            </a:rPr>
            <a:t>phổ</a:t>
          </a:r>
          <a:r>
            <a:rPr lang="vi-VN" sz="2100" kern="1200" dirty="0">
              <a:solidFill>
                <a:schemeClr val="accent6">
                  <a:lumMod val="50000"/>
                </a:schemeClr>
              </a:solidFill>
              <a:latin typeface="+mj-lt"/>
            </a:rPr>
            <a:t> thông: </a:t>
          </a:r>
          <a:r>
            <a:rPr lang="vi-VN" sz="2100" kern="1200" dirty="0" err="1">
              <a:solidFill>
                <a:schemeClr val="accent6">
                  <a:lumMod val="50000"/>
                </a:schemeClr>
              </a:solidFill>
              <a:latin typeface="+mj-lt"/>
            </a:rPr>
            <a:t>bắt</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buộc</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phải</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có</a:t>
          </a:r>
          <a:r>
            <a:rPr lang="vi-VN" sz="2100" kern="1200" dirty="0">
              <a:solidFill>
                <a:schemeClr val="accent6">
                  <a:lumMod val="50000"/>
                </a:schemeClr>
              </a:solidFill>
              <a:latin typeface="+mj-lt"/>
            </a:rPr>
            <a:t> ở </a:t>
          </a:r>
          <a:r>
            <a:rPr lang="vi-VN" sz="2100" kern="1200" dirty="0" err="1">
              <a:solidFill>
                <a:schemeClr val="accent6">
                  <a:lumMod val="50000"/>
                </a:schemeClr>
              </a:solidFill>
              <a:latin typeface="+mj-lt"/>
            </a:rPr>
            <a:t>cty</a:t>
          </a:r>
          <a:r>
            <a:rPr lang="vi-VN" sz="2100" kern="1200" dirty="0">
              <a:solidFill>
                <a:schemeClr val="accent6">
                  <a:lumMod val="50000"/>
                </a:schemeClr>
              </a:solidFill>
              <a:latin typeface="+mj-lt"/>
            </a:rPr>
            <a:t> CP </a:t>
          </a:r>
          <a:endParaRPr lang="en-US" sz="2100" kern="1200" dirty="0">
            <a:solidFill>
              <a:schemeClr val="accent6">
                <a:lumMod val="50000"/>
              </a:schemeClr>
            </a:solidFill>
            <a:latin typeface="+mj-lt"/>
          </a:endParaRPr>
        </a:p>
      </dsp:txBody>
      <dsp:txXfrm>
        <a:off x="921411" y="1409247"/>
        <a:ext cx="9946858" cy="704623"/>
      </dsp:txXfrm>
    </dsp:sp>
    <dsp:sp modelId="{7FB9FB21-90DE-4386-B12D-7B633E9DE742}">
      <dsp:nvSpPr>
        <dsp:cNvPr id="0" name=""/>
        <dsp:cNvSpPr/>
      </dsp:nvSpPr>
      <dsp:spPr>
        <a:xfrm>
          <a:off x="481021" y="1321169"/>
          <a:ext cx="880779" cy="880779"/>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183ADA7C-9EC7-430E-82AE-4B6D98C21103}">
      <dsp:nvSpPr>
        <dsp:cNvPr id="0" name=""/>
        <dsp:cNvSpPr/>
      </dsp:nvSpPr>
      <dsp:spPr>
        <a:xfrm>
          <a:off x="921411" y="2466366"/>
          <a:ext cx="9946858" cy="704623"/>
        </a:xfrm>
        <a:prstGeom prst="rect">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295"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dirty="0" err="1">
              <a:solidFill>
                <a:schemeClr val="accent6">
                  <a:lumMod val="50000"/>
                </a:schemeClr>
              </a:solidFill>
              <a:latin typeface="+mj-lt"/>
            </a:rPr>
            <a:t>Là</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người</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chủ</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sở</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hữu</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của</a:t>
          </a:r>
          <a:r>
            <a:rPr lang="vi-VN" sz="2100" kern="1200" dirty="0">
              <a:solidFill>
                <a:schemeClr val="accent6">
                  <a:lumMod val="50000"/>
                </a:schemeClr>
              </a:solidFill>
              <a:latin typeface="+mj-lt"/>
            </a:rPr>
            <a:t> công ty </a:t>
          </a: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phần</a:t>
          </a:r>
          <a:r>
            <a:rPr lang="vi-VN" sz="2100" kern="1200" dirty="0">
              <a:solidFill>
                <a:schemeClr val="accent6">
                  <a:lumMod val="50000"/>
                </a:schemeClr>
              </a:solidFill>
              <a:latin typeface="+mj-lt"/>
            </a:rPr>
            <a:t> nên </a:t>
          </a:r>
          <a:r>
            <a:rPr lang="vi-VN" sz="2100" kern="1200" dirty="0" err="1">
              <a:solidFill>
                <a:schemeClr val="accent6">
                  <a:lumMod val="50000"/>
                </a:schemeClr>
              </a:solidFill>
              <a:latin typeface="+mj-lt"/>
            </a:rPr>
            <a:t>họ</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có</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quyền</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quyết</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định</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những</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vấn</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đề</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rất</a:t>
          </a:r>
          <a:r>
            <a:rPr lang="vi-VN" sz="2100" kern="1200" dirty="0">
              <a:solidFill>
                <a:schemeClr val="accent6">
                  <a:lumMod val="50000"/>
                </a:schemeClr>
              </a:solidFill>
              <a:latin typeface="+mj-lt"/>
            </a:rPr>
            <a:t> quan </a:t>
          </a:r>
          <a:r>
            <a:rPr lang="vi-VN" sz="2100" kern="1200" dirty="0" err="1">
              <a:solidFill>
                <a:schemeClr val="accent6">
                  <a:lumMod val="50000"/>
                </a:schemeClr>
              </a:solidFill>
              <a:latin typeface="+mj-lt"/>
            </a:rPr>
            <a:t>trọng</a:t>
          </a:r>
          <a:r>
            <a:rPr lang="vi-VN" sz="2100" kern="1200" dirty="0">
              <a:solidFill>
                <a:schemeClr val="accent6">
                  <a:lumMod val="50000"/>
                </a:schemeClr>
              </a:solidFill>
              <a:latin typeface="+mj-lt"/>
            </a:rPr>
            <a:t> liên quan </a:t>
          </a:r>
          <a:r>
            <a:rPr lang="vi-VN" sz="2100" kern="1200" dirty="0" err="1">
              <a:solidFill>
                <a:schemeClr val="accent6">
                  <a:lumMod val="50000"/>
                </a:schemeClr>
              </a:solidFill>
              <a:latin typeface="+mj-lt"/>
            </a:rPr>
            <a:t>đến</a:t>
          </a:r>
          <a:r>
            <a:rPr lang="vi-VN" sz="2100" kern="1200" dirty="0">
              <a:solidFill>
                <a:schemeClr val="accent6">
                  <a:lumMod val="50000"/>
                </a:schemeClr>
              </a:solidFill>
              <a:latin typeface="+mj-lt"/>
            </a:rPr>
            <a:t> công ty </a:t>
          </a:r>
          <a:r>
            <a:rPr lang="vi-VN" sz="2100" kern="1200" dirty="0" err="1">
              <a:solidFill>
                <a:schemeClr val="accent6">
                  <a:lumMod val="50000"/>
                </a:schemeClr>
              </a:solidFill>
              <a:latin typeface="+mj-lt"/>
            </a:rPr>
            <a:t>cổ</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phần</a:t>
          </a:r>
          <a:r>
            <a:rPr lang="vi-VN" sz="2100" kern="1200" dirty="0">
              <a:solidFill>
                <a:schemeClr val="accent6">
                  <a:lumMod val="50000"/>
                </a:schemeClr>
              </a:solidFill>
              <a:latin typeface="+mj-lt"/>
            </a:rPr>
            <a:t> (Đ114 LDN). </a:t>
          </a:r>
          <a:endParaRPr lang="en-US" sz="2100" kern="1200" dirty="0">
            <a:solidFill>
              <a:schemeClr val="accent6">
                <a:lumMod val="50000"/>
              </a:schemeClr>
            </a:solidFill>
            <a:latin typeface="+mj-lt"/>
          </a:endParaRPr>
        </a:p>
      </dsp:txBody>
      <dsp:txXfrm>
        <a:off x="921411" y="2466366"/>
        <a:ext cx="9946858" cy="704623"/>
      </dsp:txXfrm>
    </dsp:sp>
    <dsp:sp modelId="{8BE35F34-54B4-47D6-851D-15D1C76446DF}">
      <dsp:nvSpPr>
        <dsp:cNvPr id="0" name=""/>
        <dsp:cNvSpPr/>
      </dsp:nvSpPr>
      <dsp:spPr>
        <a:xfrm>
          <a:off x="481021" y="2378288"/>
          <a:ext cx="880779" cy="880779"/>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EF9F1C46-BDA0-4248-B31D-94B33E1FECC4}">
      <dsp:nvSpPr>
        <dsp:cNvPr id="0" name=""/>
        <dsp:cNvSpPr/>
      </dsp:nvSpPr>
      <dsp:spPr>
        <a:xfrm>
          <a:off x="517434" y="3523485"/>
          <a:ext cx="10350835" cy="704623"/>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295" tIns="53340" rIns="53340" bIns="53340" numCol="1" spcCol="1270" anchor="ctr" anchorCtr="0">
          <a:noAutofit/>
        </a:bodyPr>
        <a:lstStyle/>
        <a:p>
          <a:pPr marL="0" lvl="0" indent="0" algn="l" defTabSz="933450">
            <a:lnSpc>
              <a:spcPct val="90000"/>
            </a:lnSpc>
            <a:spcBef>
              <a:spcPct val="0"/>
            </a:spcBef>
            <a:spcAft>
              <a:spcPct val="35000"/>
            </a:spcAft>
            <a:buNone/>
          </a:pPr>
          <a:r>
            <a:rPr lang="vi-VN" sz="2100" kern="1200" dirty="0">
              <a:solidFill>
                <a:schemeClr val="accent6">
                  <a:lumMod val="50000"/>
                </a:schemeClr>
              </a:solidFill>
              <a:latin typeface="+mj-lt"/>
            </a:rPr>
            <a:t>CPPT </a:t>
          </a:r>
          <a:r>
            <a:rPr lang="vi-VN" sz="2100" kern="1200" dirty="0" err="1">
              <a:solidFill>
                <a:schemeClr val="accent6">
                  <a:lumMod val="50000"/>
                </a:schemeClr>
              </a:solidFill>
              <a:latin typeface="+mj-lt"/>
            </a:rPr>
            <a:t>được</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tự</a:t>
          </a:r>
          <a:r>
            <a:rPr lang="vi-VN" sz="2100" kern="1200" dirty="0">
              <a:solidFill>
                <a:schemeClr val="accent6">
                  <a:lumMod val="50000"/>
                </a:schemeClr>
              </a:solidFill>
              <a:latin typeface="+mj-lt"/>
            </a:rPr>
            <a:t> do </a:t>
          </a:r>
          <a:r>
            <a:rPr lang="vi-VN" sz="2100" kern="1200" dirty="0" err="1">
              <a:solidFill>
                <a:schemeClr val="accent6">
                  <a:lumMod val="50000"/>
                </a:schemeClr>
              </a:solidFill>
              <a:latin typeface="+mj-lt"/>
            </a:rPr>
            <a:t>chuyển</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nhượng</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trừ</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trường</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hợp</a:t>
          </a:r>
          <a:r>
            <a:rPr lang="vi-VN" sz="2100" kern="1200" dirty="0">
              <a:solidFill>
                <a:schemeClr val="accent6">
                  <a:lumMod val="50000"/>
                </a:schemeClr>
              </a:solidFill>
              <a:latin typeface="+mj-lt"/>
            </a:rPr>
            <a:t> </a:t>
          </a:r>
          <a:r>
            <a:rPr lang="vi-VN" sz="2100" kern="1200" dirty="0" err="1">
              <a:solidFill>
                <a:schemeClr val="accent6">
                  <a:lumMod val="50000"/>
                </a:schemeClr>
              </a:solidFill>
              <a:latin typeface="+mj-lt"/>
            </a:rPr>
            <a:t>tại</a:t>
          </a:r>
          <a:r>
            <a:rPr lang="vi-VN" sz="2100" kern="1200" dirty="0">
              <a:solidFill>
                <a:schemeClr val="accent6">
                  <a:lumMod val="50000"/>
                </a:schemeClr>
              </a:solidFill>
              <a:latin typeface="+mj-lt"/>
            </a:rPr>
            <a:t> K3 Đ119, K1 Đ126</a:t>
          </a:r>
          <a:endParaRPr lang="en-US" sz="2100" kern="1200" dirty="0">
            <a:solidFill>
              <a:schemeClr val="accent6">
                <a:lumMod val="50000"/>
              </a:schemeClr>
            </a:solidFill>
            <a:latin typeface="+mj-lt"/>
          </a:endParaRPr>
        </a:p>
      </dsp:txBody>
      <dsp:txXfrm>
        <a:off x="517434" y="3523485"/>
        <a:ext cx="10350835" cy="704623"/>
      </dsp:txXfrm>
    </dsp:sp>
    <dsp:sp modelId="{307BFC4D-FBE0-4E6B-B870-EB8169348304}">
      <dsp:nvSpPr>
        <dsp:cNvPr id="0" name=""/>
        <dsp:cNvSpPr/>
      </dsp:nvSpPr>
      <dsp:spPr>
        <a:xfrm>
          <a:off x="77044" y="3435407"/>
          <a:ext cx="880779" cy="880779"/>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DE344-F44E-41E4-9A29-D984017724E7}">
      <dsp:nvSpPr>
        <dsp:cNvPr id="0" name=""/>
        <dsp:cNvSpPr/>
      </dsp:nvSpPr>
      <dsp:spPr>
        <a:xfrm>
          <a:off x="0" y="0"/>
          <a:ext cx="1063504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95F63B-57A4-4050-9C45-D8FFB7EAFD9E}">
      <dsp:nvSpPr>
        <dsp:cNvPr id="0" name=""/>
        <dsp:cNvSpPr/>
      </dsp:nvSpPr>
      <dsp:spPr>
        <a:xfrm>
          <a:off x="0" y="0"/>
          <a:ext cx="2127009" cy="1484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dirty="0" err="1">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Khác</a:t>
          </a:r>
          <a:r>
            <a:rPr lang="vi-VN" sz="2400" b="1" u="sng" kern="1200"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 nhau</a:t>
          </a:r>
          <a:r>
            <a:rPr lang="en-US" sz="2400" b="1" u="sng" kern="1200"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Đầu đề)"/>
            </a:rPr>
            <a:t>:</a:t>
          </a:r>
          <a:endParaRPr lang="en-US" sz="2400" kern="1200" dirty="0">
            <a:latin typeface="Times New Roman (Đầu đề)"/>
          </a:endParaRPr>
        </a:p>
      </dsp:txBody>
      <dsp:txXfrm>
        <a:off x="0" y="0"/>
        <a:ext cx="2127009" cy="1484428"/>
      </dsp:txXfrm>
    </dsp:sp>
    <dsp:sp modelId="{B47A5ACF-2A79-49E7-9DEF-B38213C14A4B}">
      <dsp:nvSpPr>
        <dsp:cNvPr id="0" name=""/>
        <dsp:cNvSpPr/>
      </dsp:nvSpPr>
      <dsp:spPr>
        <a:xfrm>
          <a:off x="2286535" y="23194"/>
          <a:ext cx="8348513" cy="4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vi-VN" sz="1800" i="1" kern="1200" dirty="0" err="1">
              <a:latin typeface="+mj-lt"/>
            </a:rPr>
            <a:t>Thứ</a:t>
          </a:r>
          <a:r>
            <a:rPr lang="vi-VN" sz="1800" i="1" kern="1200" dirty="0">
              <a:latin typeface="+mj-lt"/>
            </a:rPr>
            <a:t> </a:t>
          </a:r>
          <a:r>
            <a:rPr lang="vi-VN" sz="1800" i="1" kern="1200" dirty="0" err="1">
              <a:latin typeface="+mj-lt"/>
            </a:rPr>
            <a:t>nhất</a:t>
          </a:r>
          <a:r>
            <a:rPr lang="vi-VN" sz="1800" i="1" kern="1200" dirty="0">
              <a:latin typeface="+mj-lt"/>
            </a:rPr>
            <a:t>, </a:t>
          </a:r>
          <a:r>
            <a:rPr lang="vi-VN" sz="1800" i="1" kern="1200" dirty="0" err="1">
              <a:latin typeface="+mj-lt"/>
            </a:rPr>
            <a:t>số</a:t>
          </a:r>
          <a:r>
            <a:rPr lang="vi-VN" sz="1800" i="1" kern="1200" dirty="0">
              <a:latin typeface="+mj-lt"/>
            </a:rPr>
            <a:t> </a:t>
          </a:r>
          <a:r>
            <a:rPr lang="vi-VN" sz="1800" i="1" kern="1200" dirty="0" err="1">
              <a:latin typeface="+mj-lt"/>
            </a:rPr>
            <a:t>phiếu</a:t>
          </a:r>
          <a:r>
            <a:rPr lang="vi-VN" sz="1800" i="1" kern="1200" dirty="0">
              <a:latin typeface="+mj-lt"/>
            </a:rPr>
            <a:t> </a:t>
          </a:r>
          <a:r>
            <a:rPr lang="vi-VN" sz="1800" i="1" kern="1200" dirty="0" err="1">
              <a:latin typeface="+mj-lt"/>
            </a:rPr>
            <a:t>biểu</a:t>
          </a:r>
          <a:r>
            <a:rPr lang="vi-VN" sz="1800" i="1" kern="1200" dirty="0">
              <a:latin typeface="+mj-lt"/>
            </a:rPr>
            <a:t> </a:t>
          </a:r>
          <a:r>
            <a:rPr lang="vi-VN" sz="1800" i="1" kern="1200" dirty="0" err="1">
              <a:latin typeface="+mj-lt"/>
            </a:rPr>
            <a:t>quyết</a:t>
          </a:r>
          <a:r>
            <a:rPr lang="en-US" sz="1800" i="1" kern="1200" dirty="0">
              <a:latin typeface="+mj-lt"/>
            </a:rPr>
            <a:t>.</a:t>
          </a:r>
          <a:endParaRPr lang="en-US" sz="1800" kern="1200" dirty="0">
            <a:latin typeface="+mj-lt"/>
          </a:endParaRPr>
        </a:p>
      </dsp:txBody>
      <dsp:txXfrm>
        <a:off x="2286535" y="23194"/>
        <a:ext cx="8348513" cy="463883"/>
      </dsp:txXfrm>
    </dsp:sp>
    <dsp:sp modelId="{6D00449B-9C32-4E1A-92D5-AB5E2C70BD2E}">
      <dsp:nvSpPr>
        <dsp:cNvPr id="0" name=""/>
        <dsp:cNvSpPr/>
      </dsp:nvSpPr>
      <dsp:spPr>
        <a:xfrm>
          <a:off x="2127009" y="487077"/>
          <a:ext cx="850803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96E1AE-9E82-49A3-BB46-652A82504C5B}">
      <dsp:nvSpPr>
        <dsp:cNvPr id="0" name=""/>
        <dsp:cNvSpPr/>
      </dsp:nvSpPr>
      <dsp:spPr>
        <a:xfrm>
          <a:off x="2286535" y="510272"/>
          <a:ext cx="8348513" cy="4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vi-VN" sz="1800" i="1" kern="1200" dirty="0" err="1">
              <a:latin typeface="+mj-lt"/>
            </a:rPr>
            <a:t>Thứ</a:t>
          </a:r>
          <a:r>
            <a:rPr lang="vi-VN" sz="1800" i="1" kern="1200" dirty="0">
              <a:latin typeface="+mj-lt"/>
            </a:rPr>
            <a:t> hai, </a:t>
          </a:r>
          <a:r>
            <a:rPr lang="vi-VN" sz="1800" i="1" kern="1200" dirty="0" err="1">
              <a:latin typeface="+mj-lt"/>
            </a:rPr>
            <a:t>chuyển</a:t>
          </a:r>
          <a:r>
            <a:rPr lang="vi-VN" sz="1800" i="1" kern="1200" dirty="0">
              <a:latin typeface="+mj-lt"/>
            </a:rPr>
            <a:t> </a:t>
          </a:r>
          <a:r>
            <a:rPr lang="vi-VN" sz="1800" i="1" kern="1200" dirty="0" err="1">
              <a:latin typeface="+mj-lt"/>
            </a:rPr>
            <a:t>nhượng</a:t>
          </a:r>
          <a:r>
            <a:rPr lang="vi-VN" sz="1800" i="1" kern="1200" dirty="0">
              <a:latin typeface="+mj-lt"/>
            </a:rPr>
            <a:t> </a:t>
          </a:r>
          <a:r>
            <a:rPr lang="vi-VN" sz="1800" i="1" kern="1200" dirty="0" err="1">
              <a:latin typeface="+mj-lt"/>
            </a:rPr>
            <a:t>cổ</a:t>
          </a:r>
          <a:r>
            <a:rPr lang="vi-VN" sz="1800" i="1" kern="1200" dirty="0">
              <a:latin typeface="+mj-lt"/>
            </a:rPr>
            <a:t> </a:t>
          </a:r>
          <a:r>
            <a:rPr lang="vi-VN" sz="1800" i="1" kern="1200" dirty="0" err="1">
              <a:latin typeface="+mj-lt"/>
            </a:rPr>
            <a:t>phần</a:t>
          </a:r>
          <a:r>
            <a:rPr lang="en-US" sz="1800" i="1" kern="1200" dirty="0">
              <a:latin typeface="+mj-lt"/>
            </a:rPr>
            <a:t>.</a:t>
          </a:r>
          <a:endParaRPr lang="en-US" sz="1800" kern="1200" dirty="0">
            <a:latin typeface="+mj-lt"/>
          </a:endParaRPr>
        </a:p>
      </dsp:txBody>
      <dsp:txXfrm>
        <a:off x="2286535" y="510272"/>
        <a:ext cx="8348513" cy="463883"/>
      </dsp:txXfrm>
    </dsp:sp>
    <dsp:sp modelId="{88D95998-446B-4816-8F6A-86D05CAE2705}">
      <dsp:nvSpPr>
        <dsp:cNvPr id="0" name=""/>
        <dsp:cNvSpPr/>
      </dsp:nvSpPr>
      <dsp:spPr>
        <a:xfrm>
          <a:off x="2127009" y="974155"/>
          <a:ext cx="850803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27B991-2F6F-49A1-8A0E-0C462E5996AB}">
      <dsp:nvSpPr>
        <dsp:cNvPr id="0" name=""/>
        <dsp:cNvSpPr/>
      </dsp:nvSpPr>
      <dsp:spPr>
        <a:xfrm>
          <a:off x="2286535" y="997350"/>
          <a:ext cx="8348513" cy="4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vi-VN" sz="1800" i="1" kern="1200" dirty="0" err="1">
              <a:latin typeface="+mj-lt"/>
            </a:rPr>
            <a:t>Thứ</a:t>
          </a:r>
          <a:r>
            <a:rPr lang="vi-VN" sz="1800" i="1" kern="1200" dirty="0">
              <a:latin typeface="+mj-lt"/>
            </a:rPr>
            <a:t> ba, </a:t>
          </a:r>
          <a:r>
            <a:rPr lang="vi-VN" sz="1800" i="1" kern="1200" dirty="0" err="1">
              <a:latin typeface="+mj-lt"/>
            </a:rPr>
            <a:t>chuyển</a:t>
          </a:r>
          <a:r>
            <a:rPr lang="vi-VN" sz="1800" i="1" kern="1200" dirty="0">
              <a:latin typeface="+mj-lt"/>
            </a:rPr>
            <a:t> </a:t>
          </a:r>
          <a:r>
            <a:rPr lang="vi-VN" sz="1800" i="1" kern="1200" dirty="0" err="1">
              <a:latin typeface="+mj-lt"/>
            </a:rPr>
            <a:t>đổi</a:t>
          </a:r>
          <a:r>
            <a:rPr lang="vi-VN" sz="1800" i="1" kern="1200" dirty="0">
              <a:latin typeface="+mj-lt"/>
            </a:rPr>
            <a:t> </a:t>
          </a:r>
          <a:r>
            <a:rPr lang="vi-VN" sz="1800" i="1" kern="1200" dirty="0" err="1">
              <a:latin typeface="+mj-lt"/>
            </a:rPr>
            <a:t>cổ</a:t>
          </a:r>
          <a:r>
            <a:rPr lang="vi-VN" sz="1800" i="1" kern="1200" dirty="0">
              <a:latin typeface="+mj-lt"/>
            </a:rPr>
            <a:t> </a:t>
          </a:r>
          <a:r>
            <a:rPr lang="vi-VN" sz="1800" i="1" kern="1200" dirty="0" err="1">
              <a:latin typeface="+mj-lt"/>
            </a:rPr>
            <a:t>phần</a:t>
          </a:r>
          <a:r>
            <a:rPr lang="en-US" sz="1800" i="1" kern="1200" dirty="0">
              <a:latin typeface="+mj-lt"/>
            </a:rPr>
            <a:t>.</a:t>
          </a:r>
          <a:endParaRPr lang="en-US" sz="1800" kern="1200" dirty="0">
            <a:latin typeface="+mj-lt"/>
          </a:endParaRPr>
        </a:p>
      </dsp:txBody>
      <dsp:txXfrm>
        <a:off x="2286535" y="997350"/>
        <a:ext cx="8348513" cy="463883"/>
      </dsp:txXfrm>
    </dsp:sp>
    <dsp:sp modelId="{E60C56A5-FC9B-4509-96F7-8CDF6D6BCB86}">
      <dsp:nvSpPr>
        <dsp:cNvPr id="0" name=""/>
        <dsp:cNvSpPr/>
      </dsp:nvSpPr>
      <dsp:spPr>
        <a:xfrm>
          <a:off x="2127009" y="1461233"/>
          <a:ext cx="850803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AB73F-7382-4CCB-899A-5B1D28372CD7}">
      <dsp:nvSpPr>
        <dsp:cNvPr id="0" name=""/>
        <dsp:cNvSpPr/>
      </dsp:nvSpPr>
      <dsp:spPr>
        <a:xfrm>
          <a:off x="0" y="328621"/>
          <a:ext cx="10091352" cy="1663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3201" tIns="458216" rIns="783201" bIns="156464" numCol="1" spcCol="1270" anchor="t" anchorCtr="0">
          <a:noAutofit/>
        </a:bodyPr>
        <a:lstStyle/>
        <a:p>
          <a:pPr marL="228600" lvl="1" indent="-228600" algn="l" defTabSz="977900">
            <a:lnSpc>
              <a:spcPct val="90000"/>
            </a:lnSpc>
            <a:spcBef>
              <a:spcPct val="0"/>
            </a:spcBef>
            <a:spcAft>
              <a:spcPct val="15000"/>
            </a:spcAft>
            <a:buChar char="•"/>
          </a:pPr>
          <a:r>
            <a:rPr lang="vi-VN" sz="2200" kern="1200" dirty="0" err="1">
              <a:latin typeface="+mj-lt"/>
            </a:rPr>
            <a:t>Quyền</a:t>
          </a:r>
          <a:r>
            <a:rPr lang="vi-VN" sz="2200" kern="1200" dirty="0">
              <a:latin typeface="+mj-lt"/>
            </a:rPr>
            <a:t> </a:t>
          </a:r>
          <a:r>
            <a:rPr lang="vi-VN" sz="2200" kern="1200" dirty="0" err="1">
              <a:latin typeface="+mj-lt"/>
            </a:rPr>
            <a:t>tự</a:t>
          </a:r>
          <a:r>
            <a:rPr lang="vi-VN" sz="2200" kern="1200" dirty="0">
              <a:latin typeface="+mj-lt"/>
            </a:rPr>
            <a:t> do </a:t>
          </a:r>
          <a:r>
            <a:rPr lang="vi-VN" sz="2200" kern="1200" dirty="0" err="1">
              <a:latin typeface="+mj-lt"/>
            </a:rPr>
            <a:t>chuyển</a:t>
          </a:r>
          <a:r>
            <a:rPr lang="vi-VN" sz="2200" kern="1200" dirty="0">
              <a:latin typeface="+mj-lt"/>
            </a:rPr>
            <a:t> </a:t>
          </a:r>
          <a:r>
            <a:rPr lang="vi-VN" sz="2200" kern="1200" dirty="0" err="1">
              <a:latin typeface="+mj-lt"/>
            </a:rPr>
            <a:t>nhượng</a:t>
          </a:r>
          <a:endParaRPr lang="en-US" sz="2200" kern="1200" dirty="0">
            <a:latin typeface="+mj-lt"/>
          </a:endParaRPr>
        </a:p>
        <a:p>
          <a:pPr marL="228600" lvl="1" indent="-228600" algn="l" defTabSz="977900">
            <a:lnSpc>
              <a:spcPct val="90000"/>
            </a:lnSpc>
            <a:spcBef>
              <a:spcPct val="0"/>
            </a:spcBef>
            <a:spcAft>
              <a:spcPct val="15000"/>
            </a:spcAft>
            <a:buChar char="•"/>
          </a:pPr>
          <a:r>
            <a:rPr lang="vi-VN" sz="2200" kern="1200" dirty="0" err="1">
              <a:latin typeface="+mj-lt"/>
            </a:rPr>
            <a:t>Quyền</a:t>
          </a:r>
          <a:r>
            <a:rPr lang="vi-VN" sz="2200" kern="1200" dirty="0">
              <a:latin typeface="+mj-lt"/>
            </a:rPr>
            <a:t> </a:t>
          </a:r>
          <a:r>
            <a:rPr lang="vi-VN" sz="2200" kern="1200" dirty="0" err="1">
              <a:latin typeface="+mj-lt"/>
            </a:rPr>
            <a:t>biểu</a:t>
          </a:r>
          <a:r>
            <a:rPr lang="vi-VN" sz="2200" kern="1200" dirty="0">
              <a:latin typeface="+mj-lt"/>
            </a:rPr>
            <a:t> </a:t>
          </a:r>
          <a:r>
            <a:rPr lang="vi-VN" sz="2200" kern="1200" dirty="0" err="1">
              <a:latin typeface="+mj-lt"/>
            </a:rPr>
            <a:t>quyết</a:t>
          </a:r>
          <a:r>
            <a:rPr lang="vi-VN" sz="2200" kern="1200" dirty="0">
              <a:latin typeface="+mj-lt"/>
            </a:rPr>
            <a:t> </a:t>
          </a:r>
          <a:r>
            <a:rPr lang="vi-VN" sz="2200" kern="1200" dirty="0" err="1">
              <a:latin typeface="+mj-lt"/>
            </a:rPr>
            <a:t>đối</a:t>
          </a:r>
          <a:r>
            <a:rPr lang="vi-VN" sz="2200" kern="1200" dirty="0">
              <a:latin typeface="+mj-lt"/>
            </a:rPr>
            <a:t> </a:t>
          </a:r>
          <a:r>
            <a:rPr lang="vi-VN" sz="2200" kern="1200" dirty="0" err="1">
              <a:latin typeface="+mj-lt"/>
            </a:rPr>
            <a:t>với</a:t>
          </a:r>
          <a:r>
            <a:rPr lang="vi-VN" sz="2200" kern="1200" dirty="0">
              <a:latin typeface="+mj-lt"/>
            </a:rPr>
            <a:t> </a:t>
          </a:r>
          <a:r>
            <a:rPr lang="vi-VN" sz="2200" kern="1200" dirty="0" err="1">
              <a:latin typeface="+mj-lt"/>
            </a:rPr>
            <a:t>các</a:t>
          </a:r>
          <a:r>
            <a:rPr lang="vi-VN" sz="2200" kern="1200" dirty="0">
              <a:latin typeface="+mj-lt"/>
            </a:rPr>
            <a:t> </a:t>
          </a:r>
          <a:r>
            <a:rPr lang="vi-VN" sz="2200" kern="1200" dirty="0" err="1">
              <a:latin typeface="+mj-lt"/>
            </a:rPr>
            <a:t>quyết</a:t>
          </a:r>
          <a:r>
            <a:rPr lang="vi-VN" sz="2200" kern="1200" dirty="0">
              <a:latin typeface="+mj-lt"/>
            </a:rPr>
            <a:t> </a:t>
          </a:r>
          <a:r>
            <a:rPr lang="vi-VN" sz="2200" kern="1200" dirty="0" err="1">
              <a:latin typeface="+mj-lt"/>
            </a:rPr>
            <a:t>định</a:t>
          </a:r>
          <a:r>
            <a:rPr lang="vi-VN" sz="2200" kern="1200" dirty="0">
              <a:latin typeface="+mj-lt"/>
            </a:rPr>
            <a:t> </a:t>
          </a:r>
          <a:r>
            <a:rPr lang="vi-VN" sz="2200" kern="1200" dirty="0" err="1">
              <a:latin typeface="+mj-lt"/>
            </a:rPr>
            <a:t>của</a:t>
          </a:r>
          <a:r>
            <a:rPr lang="vi-VN" sz="2200" kern="1200" dirty="0">
              <a:latin typeface="+mj-lt"/>
            </a:rPr>
            <a:t> ĐHHCĐ</a:t>
          </a:r>
          <a:endParaRPr lang="en-US" sz="2200" kern="1200" dirty="0">
            <a:latin typeface="+mj-lt"/>
          </a:endParaRPr>
        </a:p>
        <a:p>
          <a:pPr marL="228600" lvl="1" indent="-228600" algn="l" defTabSz="977900">
            <a:lnSpc>
              <a:spcPct val="90000"/>
            </a:lnSpc>
            <a:spcBef>
              <a:spcPct val="0"/>
            </a:spcBef>
            <a:spcAft>
              <a:spcPct val="15000"/>
            </a:spcAft>
            <a:buChar char="•"/>
          </a:pPr>
          <a:r>
            <a:rPr lang="vi-VN" sz="2200" kern="1200" dirty="0" err="1">
              <a:latin typeface="+mj-lt"/>
            </a:rPr>
            <a:t>Được</a:t>
          </a:r>
          <a:r>
            <a:rPr lang="vi-VN" sz="2200" kern="1200" dirty="0">
              <a:latin typeface="+mj-lt"/>
            </a:rPr>
            <a:t> </a:t>
          </a:r>
          <a:r>
            <a:rPr lang="vi-VN" sz="2200" kern="1200" dirty="0" err="1">
              <a:latin typeface="+mj-lt"/>
            </a:rPr>
            <a:t>hưởng</a:t>
          </a:r>
          <a:r>
            <a:rPr lang="vi-VN" sz="2200" kern="1200" dirty="0">
              <a:latin typeface="+mj-lt"/>
            </a:rPr>
            <a:t> </a:t>
          </a:r>
          <a:r>
            <a:rPr lang="vi-VN" sz="2200" kern="1200" dirty="0" err="1">
              <a:latin typeface="+mj-lt"/>
            </a:rPr>
            <a:t>cổ</a:t>
          </a:r>
          <a:r>
            <a:rPr lang="vi-VN" sz="2200" kern="1200" dirty="0">
              <a:latin typeface="+mj-lt"/>
            </a:rPr>
            <a:t> </a:t>
          </a:r>
          <a:r>
            <a:rPr lang="vi-VN" sz="2200" kern="1200" dirty="0" err="1">
              <a:latin typeface="+mj-lt"/>
            </a:rPr>
            <a:t>tức</a:t>
          </a:r>
          <a:endParaRPr lang="en-US" sz="2200" kern="1200" dirty="0">
            <a:latin typeface="+mj-lt"/>
          </a:endParaRPr>
        </a:p>
      </dsp:txBody>
      <dsp:txXfrm>
        <a:off x="0" y="328621"/>
        <a:ext cx="10091352" cy="1663200"/>
      </dsp:txXfrm>
    </dsp:sp>
    <dsp:sp modelId="{C2B7B626-6757-4F2A-9CED-072FA328D43E}">
      <dsp:nvSpPr>
        <dsp:cNvPr id="0" name=""/>
        <dsp:cNvSpPr/>
      </dsp:nvSpPr>
      <dsp:spPr>
        <a:xfrm>
          <a:off x="504567" y="3901"/>
          <a:ext cx="7063946" cy="6494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7000" tIns="0" rIns="267000" bIns="0" numCol="1" spcCol="1270" anchor="ctr" anchorCtr="0">
          <a:noAutofit/>
        </a:bodyPr>
        <a:lstStyle/>
        <a:p>
          <a:pPr marL="0" lvl="0" indent="0" algn="l" defTabSz="1955800">
            <a:lnSpc>
              <a:spcPct val="90000"/>
            </a:lnSpc>
            <a:spcBef>
              <a:spcPct val="0"/>
            </a:spcBef>
            <a:spcAft>
              <a:spcPct val="35000"/>
            </a:spcAft>
            <a:buNone/>
          </a:pPr>
          <a:r>
            <a:rPr lang="vi-VN" sz="4400" kern="1200" dirty="0" err="1">
              <a:latin typeface="+mj-lt"/>
            </a:rPr>
            <a:t>Cổ</a:t>
          </a:r>
          <a:r>
            <a:rPr lang="vi-VN" sz="4400" kern="1200" dirty="0">
              <a:latin typeface="+mj-lt"/>
            </a:rPr>
            <a:t> </a:t>
          </a:r>
          <a:r>
            <a:rPr lang="vi-VN" sz="4400" kern="1200" dirty="0" err="1">
              <a:latin typeface="+mj-lt"/>
            </a:rPr>
            <a:t>phiếu</a:t>
          </a:r>
          <a:r>
            <a:rPr lang="vi-VN" sz="4400" kern="1200" dirty="0">
              <a:latin typeface="+mj-lt"/>
            </a:rPr>
            <a:t> </a:t>
          </a:r>
          <a:r>
            <a:rPr lang="vi-VN" sz="4400" kern="1200" dirty="0" err="1">
              <a:latin typeface="+mj-lt"/>
            </a:rPr>
            <a:t>thường</a:t>
          </a:r>
          <a:endParaRPr lang="en-US" sz="4400" kern="1200" dirty="0">
            <a:latin typeface="+mj-lt"/>
          </a:endParaRPr>
        </a:p>
      </dsp:txBody>
      <dsp:txXfrm>
        <a:off x="536270" y="35604"/>
        <a:ext cx="7000540" cy="586034"/>
      </dsp:txXfrm>
    </dsp:sp>
    <dsp:sp modelId="{D5D7D764-E71A-4BD4-A417-05A56CAA79C7}">
      <dsp:nvSpPr>
        <dsp:cNvPr id="0" name=""/>
        <dsp:cNvSpPr/>
      </dsp:nvSpPr>
      <dsp:spPr>
        <a:xfrm>
          <a:off x="0" y="2435341"/>
          <a:ext cx="10091352" cy="1663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3201" tIns="458216" rIns="783201" bIns="156464" numCol="1" spcCol="1270" anchor="t" anchorCtr="0">
          <a:noAutofit/>
        </a:bodyPr>
        <a:lstStyle/>
        <a:p>
          <a:pPr marL="228600" lvl="1" indent="-228600" algn="l" defTabSz="977900">
            <a:lnSpc>
              <a:spcPct val="90000"/>
            </a:lnSpc>
            <a:spcBef>
              <a:spcPct val="0"/>
            </a:spcBef>
            <a:spcAft>
              <a:spcPct val="15000"/>
            </a:spcAft>
            <a:buChar char="•"/>
          </a:pPr>
          <a:r>
            <a:rPr lang="vi-VN" sz="2200" kern="1200" dirty="0" err="1">
              <a:latin typeface="+mj-lt"/>
            </a:rPr>
            <a:t>Cổ</a:t>
          </a:r>
          <a:r>
            <a:rPr lang="vi-VN" sz="2200" kern="1200" dirty="0">
              <a:latin typeface="+mj-lt"/>
            </a:rPr>
            <a:t> </a:t>
          </a:r>
          <a:r>
            <a:rPr lang="vi-VN" sz="2200" kern="1200" dirty="0" err="1">
              <a:latin typeface="+mj-lt"/>
            </a:rPr>
            <a:t>phiếu</a:t>
          </a:r>
          <a:r>
            <a:rPr lang="vi-VN" sz="2200" kern="1200" dirty="0">
              <a:latin typeface="+mj-lt"/>
            </a:rPr>
            <a:t> </a:t>
          </a:r>
          <a:r>
            <a:rPr lang="vi-VN" sz="2200" kern="1200" dirty="0" err="1">
              <a:latin typeface="+mj-lt"/>
            </a:rPr>
            <a:t>ổn</a:t>
          </a:r>
          <a:r>
            <a:rPr lang="vi-VN" sz="2200" kern="1200" dirty="0">
              <a:latin typeface="+mj-lt"/>
            </a:rPr>
            <a:t> </a:t>
          </a:r>
          <a:r>
            <a:rPr lang="vi-VN" sz="2200" kern="1200" dirty="0" err="1">
              <a:latin typeface="+mj-lt"/>
            </a:rPr>
            <a:t>định</a:t>
          </a:r>
          <a:endParaRPr lang="en-US" sz="2200" kern="1200" dirty="0">
            <a:latin typeface="+mj-lt"/>
          </a:endParaRPr>
        </a:p>
        <a:p>
          <a:pPr marL="228600" lvl="1" indent="-228600" algn="l" defTabSz="977900">
            <a:lnSpc>
              <a:spcPct val="90000"/>
            </a:lnSpc>
            <a:spcBef>
              <a:spcPct val="0"/>
            </a:spcBef>
            <a:spcAft>
              <a:spcPct val="15000"/>
            </a:spcAft>
            <a:buChar char="•"/>
          </a:pPr>
          <a:r>
            <a:rPr lang="vi-VN" sz="2200" kern="1200" dirty="0">
              <a:latin typeface="+mj-lt"/>
            </a:rPr>
            <a:t>Không </a:t>
          </a:r>
          <a:r>
            <a:rPr lang="vi-VN" sz="2200" kern="1200" dirty="0" err="1">
              <a:latin typeface="+mj-lt"/>
            </a:rPr>
            <a:t>có</a:t>
          </a:r>
          <a:r>
            <a:rPr lang="vi-VN" sz="2200" kern="1200" dirty="0">
              <a:latin typeface="+mj-lt"/>
            </a:rPr>
            <a:t> </a:t>
          </a:r>
          <a:r>
            <a:rPr lang="vi-VN" sz="2200" kern="1200" dirty="0" err="1">
              <a:latin typeface="+mj-lt"/>
            </a:rPr>
            <a:t>quyền</a:t>
          </a:r>
          <a:r>
            <a:rPr lang="vi-VN" sz="2200" kern="1200" dirty="0">
              <a:latin typeface="+mj-lt"/>
            </a:rPr>
            <a:t> </a:t>
          </a:r>
          <a:r>
            <a:rPr lang="vi-VN" sz="2200" kern="1200" dirty="0" err="1">
              <a:latin typeface="+mj-lt"/>
            </a:rPr>
            <a:t>bầu</a:t>
          </a:r>
          <a:r>
            <a:rPr lang="vi-VN" sz="2200" kern="1200" dirty="0">
              <a:latin typeface="+mj-lt"/>
            </a:rPr>
            <a:t> </a:t>
          </a:r>
          <a:r>
            <a:rPr lang="vi-VN" sz="2200" kern="1200" dirty="0" err="1">
              <a:latin typeface="+mj-lt"/>
            </a:rPr>
            <a:t>cử</a:t>
          </a:r>
          <a:endParaRPr lang="en-US" sz="2200" kern="1200" dirty="0">
            <a:latin typeface="+mj-lt"/>
          </a:endParaRPr>
        </a:p>
        <a:p>
          <a:pPr marL="228600" lvl="1" indent="-228600" algn="l" defTabSz="977900">
            <a:lnSpc>
              <a:spcPct val="90000"/>
            </a:lnSpc>
            <a:spcBef>
              <a:spcPct val="0"/>
            </a:spcBef>
            <a:spcAft>
              <a:spcPct val="15000"/>
            </a:spcAft>
            <a:buChar char="•"/>
          </a:pPr>
          <a:r>
            <a:rPr lang="vi-VN" sz="2200" kern="1200" dirty="0" err="1">
              <a:latin typeface="+mj-lt"/>
            </a:rPr>
            <a:t>Được</a:t>
          </a:r>
          <a:r>
            <a:rPr lang="vi-VN" sz="2200" kern="1200" dirty="0">
              <a:latin typeface="+mj-lt"/>
            </a:rPr>
            <a:t> </a:t>
          </a:r>
          <a:r>
            <a:rPr lang="vi-VN" sz="2200" kern="1200" dirty="0" err="1">
              <a:latin typeface="+mj-lt"/>
            </a:rPr>
            <a:t>nhận</a:t>
          </a:r>
          <a:r>
            <a:rPr lang="vi-VN" sz="2200" kern="1200" dirty="0">
              <a:latin typeface="+mj-lt"/>
            </a:rPr>
            <a:t> </a:t>
          </a:r>
          <a:r>
            <a:rPr lang="vi-VN" sz="2200" kern="1200" dirty="0" err="1">
              <a:latin typeface="+mj-lt"/>
            </a:rPr>
            <a:t>cổ</a:t>
          </a:r>
          <a:r>
            <a:rPr lang="vi-VN" sz="2200" kern="1200" dirty="0">
              <a:latin typeface="+mj-lt"/>
            </a:rPr>
            <a:t> </a:t>
          </a:r>
          <a:r>
            <a:rPr lang="vi-VN" sz="2200" kern="1200" dirty="0" err="1">
              <a:latin typeface="+mj-lt"/>
            </a:rPr>
            <a:t>tức</a:t>
          </a:r>
          <a:r>
            <a:rPr lang="vi-VN" sz="2200" kern="1200" dirty="0">
              <a:latin typeface="+mj-lt"/>
            </a:rPr>
            <a:t> </a:t>
          </a:r>
          <a:r>
            <a:rPr lang="vi-VN" sz="2200" kern="1200" dirty="0" err="1">
              <a:latin typeface="+mj-lt"/>
            </a:rPr>
            <a:t>đầu</a:t>
          </a:r>
          <a:r>
            <a:rPr lang="vi-VN" sz="2200" kern="1200" dirty="0">
              <a:latin typeface="+mj-lt"/>
            </a:rPr>
            <a:t> </a:t>
          </a:r>
          <a:r>
            <a:rPr lang="vi-VN" sz="2200" kern="1200" dirty="0" err="1">
              <a:latin typeface="+mj-lt"/>
            </a:rPr>
            <a:t>tiên,được</a:t>
          </a:r>
          <a:r>
            <a:rPr lang="vi-VN" sz="2200" kern="1200" dirty="0">
              <a:latin typeface="+mj-lt"/>
            </a:rPr>
            <a:t> ưu tiên </a:t>
          </a:r>
          <a:r>
            <a:rPr lang="vi-VN" sz="2200" kern="1200" dirty="0" err="1">
              <a:latin typeface="+mj-lt"/>
            </a:rPr>
            <a:t>trả</a:t>
          </a:r>
          <a:r>
            <a:rPr lang="vi-VN" sz="2200" kern="1200" dirty="0">
              <a:latin typeface="+mj-lt"/>
            </a:rPr>
            <a:t> </a:t>
          </a:r>
          <a:r>
            <a:rPr lang="vi-VN" sz="2200" kern="1200" dirty="0" err="1">
              <a:latin typeface="+mj-lt"/>
            </a:rPr>
            <a:t>trước</a:t>
          </a:r>
          <a:r>
            <a:rPr lang="vi-VN" sz="2200" kern="1200" dirty="0">
              <a:latin typeface="+mj-lt"/>
            </a:rPr>
            <a:t> khi công tư </a:t>
          </a:r>
          <a:r>
            <a:rPr lang="vi-VN" sz="2200" kern="1200" dirty="0" err="1">
              <a:latin typeface="+mj-lt"/>
            </a:rPr>
            <a:t>phá</a:t>
          </a:r>
          <a:r>
            <a:rPr lang="vi-VN" sz="2200" kern="1200" dirty="0">
              <a:latin typeface="+mj-lt"/>
            </a:rPr>
            <a:t> </a:t>
          </a:r>
          <a:r>
            <a:rPr lang="vi-VN" sz="2200" kern="1200" dirty="0" err="1">
              <a:latin typeface="+mj-lt"/>
            </a:rPr>
            <a:t>sản</a:t>
          </a:r>
          <a:endParaRPr lang="en-US" sz="2200" kern="1200" dirty="0">
            <a:latin typeface="+mj-lt"/>
          </a:endParaRPr>
        </a:p>
      </dsp:txBody>
      <dsp:txXfrm>
        <a:off x="0" y="2435341"/>
        <a:ext cx="10091352" cy="1663200"/>
      </dsp:txXfrm>
    </dsp:sp>
    <dsp:sp modelId="{6418C26B-2C02-4798-BE7E-AF5F6849003C}">
      <dsp:nvSpPr>
        <dsp:cNvPr id="0" name=""/>
        <dsp:cNvSpPr/>
      </dsp:nvSpPr>
      <dsp:spPr>
        <a:xfrm>
          <a:off x="504567" y="2110621"/>
          <a:ext cx="7063946" cy="649440"/>
        </a:xfrm>
        <a:prstGeom prst="roundRect">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7000" tIns="0" rIns="267000" bIns="0" numCol="1" spcCol="1270" anchor="ctr" anchorCtr="0">
          <a:noAutofit/>
        </a:bodyPr>
        <a:lstStyle/>
        <a:p>
          <a:pPr marL="0" lvl="0" indent="0" algn="l" defTabSz="1955800">
            <a:lnSpc>
              <a:spcPct val="90000"/>
            </a:lnSpc>
            <a:spcBef>
              <a:spcPct val="0"/>
            </a:spcBef>
            <a:spcAft>
              <a:spcPct val="35000"/>
            </a:spcAft>
            <a:buNone/>
          </a:pPr>
          <a:r>
            <a:rPr lang="vi-VN" sz="4400" kern="1200" dirty="0" err="1">
              <a:latin typeface="+mj-lt"/>
            </a:rPr>
            <a:t>Cổ</a:t>
          </a:r>
          <a:r>
            <a:rPr lang="vi-VN" sz="4400" kern="1200" dirty="0">
              <a:latin typeface="+mj-lt"/>
            </a:rPr>
            <a:t> </a:t>
          </a:r>
          <a:r>
            <a:rPr lang="vi-VN" sz="4400" kern="1200" dirty="0" err="1">
              <a:latin typeface="+mj-lt"/>
            </a:rPr>
            <a:t>phiếu</a:t>
          </a:r>
          <a:r>
            <a:rPr lang="vi-VN" sz="4400" kern="1200" dirty="0">
              <a:latin typeface="+mj-lt"/>
            </a:rPr>
            <a:t> ưu </a:t>
          </a:r>
          <a:r>
            <a:rPr lang="vi-VN" sz="4400" kern="1200" dirty="0" err="1">
              <a:latin typeface="+mj-lt"/>
            </a:rPr>
            <a:t>đãi</a:t>
          </a:r>
          <a:r>
            <a:rPr lang="vi-VN" sz="4400" kern="1200" dirty="0">
              <a:latin typeface="+mj-lt"/>
            </a:rPr>
            <a:t> </a:t>
          </a:r>
          <a:endParaRPr lang="en-US" sz="4400" kern="1200" dirty="0">
            <a:latin typeface="+mj-lt"/>
          </a:endParaRPr>
        </a:p>
      </dsp:txBody>
      <dsp:txXfrm>
        <a:off x="536270" y="2142324"/>
        <a:ext cx="7000540"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AF40C-31D9-44F9-8E62-DB0A2528A18A}">
      <dsp:nvSpPr>
        <dsp:cNvPr id="0" name=""/>
        <dsp:cNvSpPr/>
      </dsp:nvSpPr>
      <dsp:spPr>
        <a:xfrm>
          <a:off x="2914" y="49845"/>
          <a:ext cx="2842118"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vi-VN" sz="2000" kern="1200" dirty="0" err="1">
              <a:latin typeface="+mj-lt"/>
            </a:rPr>
            <a:t>Chủ</a:t>
          </a:r>
          <a:r>
            <a:rPr lang="vi-VN" sz="2000" kern="1200" dirty="0">
              <a:latin typeface="+mj-lt"/>
            </a:rPr>
            <a:t> </a:t>
          </a:r>
          <a:r>
            <a:rPr lang="vi-VN" sz="2000" kern="1200" dirty="0" err="1">
              <a:latin typeface="+mj-lt"/>
            </a:rPr>
            <a:t>thể</a:t>
          </a:r>
          <a:endParaRPr lang="en-US" sz="2000" kern="1200" dirty="0">
            <a:latin typeface="+mj-lt"/>
          </a:endParaRPr>
        </a:p>
      </dsp:txBody>
      <dsp:txXfrm>
        <a:off x="2914" y="49845"/>
        <a:ext cx="2842118" cy="576000"/>
      </dsp:txXfrm>
    </dsp:sp>
    <dsp:sp modelId="{66EA5271-FE39-42FB-9084-182554D9EFBD}">
      <dsp:nvSpPr>
        <dsp:cNvPr id="0" name=""/>
        <dsp:cNvSpPr/>
      </dsp:nvSpPr>
      <dsp:spPr>
        <a:xfrm>
          <a:off x="2914" y="625845"/>
          <a:ext cx="2842118" cy="148229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vi-VN" sz="2000" kern="1200" dirty="0" err="1">
              <a:latin typeface="+mj-lt"/>
            </a:rPr>
            <a:t>Chính</a:t>
          </a:r>
          <a:r>
            <a:rPr lang="vi-VN" sz="2000" kern="1200" dirty="0">
              <a:latin typeface="+mj-lt"/>
            </a:rPr>
            <a:t> </a:t>
          </a:r>
          <a:r>
            <a:rPr lang="vi-VN" sz="2000" kern="1200" dirty="0" err="1">
              <a:latin typeface="+mj-lt"/>
            </a:rPr>
            <a:t>phủ</a:t>
          </a:r>
          <a:endParaRPr lang="en-US" sz="2000" kern="1200" dirty="0">
            <a:latin typeface="+mj-lt"/>
          </a:endParaRPr>
        </a:p>
        <a:p>
          <a:pPr marL="228600" lvl="1" indent="-228600" algn="l" defTabSz="889000">
            <a:lnSpc>
              <a:spcPct val="90000"/>
            </a:lnSpc>
            <a:spcBef>
              <a:spcPct val="0"/>
            </a:spcBef>
            <a:spcAft>
              <a:spcPct val="15000"/>
            </a:spcAft>
            <a:buChar char="•"/>
          </a:pPr>
          <a:r>
            <a:rPr lang="vi-VN" sz="2000" kern="1200" dirty="0" err="1">
              <a:latin typeface="+mj-lt"/>
            </a:rPr>
            <a:t>Địa</a:t>
          </a:r>
          <a:r>
            <a:rPr lang="vi-VN" sz="2000" kern="1200" dirty="0">
              <a:latin typeface="+mj-lt"/>
            </a:rPr>
            <a:t> phương</a:t>
          </a:r>
          <a:endParaRPr lang="en-US" sz="2000" kern="1200" dirty="0">
            <a:latin typeface="+mj-lt"/>
          </a:endParaRPr>
        </a:p>
        <a:p>
          <a:pPr marL="228600" lvl="1" indent="-228600" algn="l" defTabSz="889000">
            <a:lnSpc>
              <a:spcPct val="90000"/>
            </a:lnSpc>
            <a:spcBef>
              <a:spcPct val="0"/>
            </a:spcBef>
            <a:spcAft>
              <a:spcPct val="15000"/>
            </a:spcAft>
            <a:buChar char="•"/>
          </a:pPr>
          <a:r>
            <a:rPr lang="vi-VN" sz="2000" kern="1200" dirty="0" err="1">
              <a:latin typeface="+mj-lt"/>
            </a:rPr>
            <a:t>Chính</a:t>
          </a:r>
          <a:r>
            <a:rPr lang="vi-VN" sz="2000" kern="1200" dirty="0">
              <a:latin typeface="+mj-lt"/>
            </a:rPr>
            <a:t> </a:t>
          </a:r>
          <a:r>
            <a:rPr lang="vi-VN" sz="2000" kern="1200" dirty="0" err="1">
              <a:latin typeface="+mj-lt"/>
            </a:rPr>
            <a:t>phủ</a:t>
          </a:r>
          <a:r>
            <a:rPr lang="vi-VN" sz="2000" kern="1200" dirty="0">
              <a:latin typeface="+mj-lt"/>
            </a:rPr>
            <a:t> </a:t>
          </a:r>
          <a:r>
            <a:rPr lang="vi-VN" sz="2000" kern="1200" dirty="0" err="1">
              <a:latin typeface="+mj-lt"/>
            </a:rPr>
            <a:t>bảo</a:t>
          </a:r>
          <a:r>
            <a:rPr lang="vi-VN" sz="2000" kern="1200" dirty="0">
              <a:latin typeface="+mj-lt"/>
            </a:rPr>
            <a:t> </a:t>
          </a:r>
          <a:r>
            <a:rPr lang="vi-VN" sz="2000" kern="1200" dirty="0" err="1">
              <a:latin typeface="+mj-lt"/>
            </a:rPr>
            <a:t>lãnh</a:t>
          </a:r>
          <a:r>
            <a:rPr lang="vi-VN" sz="2000" kern="1200" dirty="0">
              <a:latin typeface="+mj-lt"/>
            </a:rPr>
            <a:t>(công ty công)</a:t>
          </a:r>
          <a:endParaRPr lang="en-US" sz="2000" kern="1200" dirty="0">
            <a:latin typeface="+mj-lt"/>
          </a:endParaRPr>
        </a:p>
      </dsp:txBody>
      <dsp:txXfrm>
        <a:off x="2914" y="625845"/>
        <a:ext cx="2842118" cy="1482299"/>
      </dsp:txXfrm>
    </dsp:sp>
    <dsp:sp modelId="{D10A7F80-15EC-477E-A17F-EF5830E4E1A1}">
      <dsp:nvSpPr>
        <dsp:cNvPr id="0" name=""/>
        <dsp:cNvSpPr/>
      </dsp:nvSpPr>
      <dsp:spPr>
        <a:xfrm>
          <a:off x="3242930" y="49845"/>
          <a:ext cx="2842118" cy="5760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vi-VN" sz="2000" kern="1200" dirty="0" err="1">
              <a:latin typeface="+mj-lt"/>
            </a:rPr>
            <a:t>Thuộc</a:t>
          </a:r>
          <a:r>
            <a:rPr lang="vi-VN" sz="2000" kern="1200" dirty="0">
              <a:latin typeface="+mj-lt"/>
            </a:rPr>
            <a:t> </a:t>
          </a:r>
          <a:r>
            <a:rPr lang="vi-VN" sz="2000" kern="1200" dirty="0" err="1">
              <a:latin typeface="+mj-lt"/>
            </a:rPr>
            <a:t>tính</a:t>
          </a:r>
          <a:endParaRPr lang="en-US" sz="2000" kern="1200" dirty="0">
            <a:latin typeface="+mj-lt"/>
          </a:endParaRPr>
        </a:p>
      </dsp:txBody>
      <dsp:txXfrm>
        <a:off x="3242930" y="49845"/>
        <a:ext cx="2842118" cy="576000"/>
      </dsp:txXfrm>
    </dsp:sp>
    <dsp:sp modelId="{37EF9542-89FC-4EE6-8CA4-3D5CAF66C818}">
      <dsp:nvSpPr>
        <dsp:cNvPr id="0" name=""/>
        <dsp:cNvSpPr/>
      </dsp:nvSpPr>
      <dsp:spPr>
        <a:xfrm>
          <a:off x="3242930" y="625845"/>
          <a:ext cx="2842118" cy="148229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vi-VN" sz="2000" kern="1200" dirty="0" err="1">
              <a:latin typeface="+mj-lt"/>
            </a:rPr>
            <a:t>Đảm</a:t>
          </a:r>
          <a:r>
            <a:rPr lang="vi-VN" sz="2000" kern="1200" dirty="0">
              <a:latin typeface="+mj-lt"/>
            </a:rPr>
            <a:t> </a:t>
          </a:r>
          <a:r>
            <a:rPr lang="vi-VN" sz="2000" kern="1200" dirty="0" err="1">
              <a:latin typeface="+mj-lt"/>
            </a:rPr>
            <a:t>bảo</a:t>
          </a:r>
          <a:endParaRPr lang="en-US" sz="2000" kern="1200" dirty="0">
            <a:latin typeface="+mj-lt"/>
          </a:endParaRPr>
        </a:p>
        <a:p>
          <a:pPr marL="228600" lvl="1" indent="-228600" algn="l" defTabSz="889000">
            <a:lnSpc>
              <a:spcPct val="90000"/>
            </a:lnSpc>
            <a:spcBef>
              <a:spcPct val="0"/>
            </a:spcBef>
            <a:spcAft>
              <a:spcPct val="15000"/>
            </a:spcAft>
            <a:buChar char="•"/>
          </a:pPr>
          <a:r>
            <a:rPr lang="vi-VN" sz="2000" kern="1200" dirty="0">
              <a:latin typeface="+mj-lt"/>
            </a:rPr>
            <a:t>Không </a:t>
          </a:r>
          <a:r>
            <a:rPr lang="vi-VN" sz="2000" kern="1200" dirty="0" err="1">
              <a:latin typeface="+mj-lt"/>
            </a:rPr>
            <a:t>đảm</a:t>
          </a:r>
          <a:r>
            <a:rPr lang="vi-VN" sz="2000" kern="1200" dirty="0">
              <a:latin typeface="+mj-lt"/>
            </a:rPr>
            <a:t> </a:t>
          </a:r>
          <a:r>
            <a:rPr lang="vi-VN" sz="2000" kern="1200" dirty="0" err="1">
              <a:latin typeface="+mj-lt"/>
            </a:rPr>
            <a:t>bảo</a:t>
          </a:r>
          <a:endParaRPr lang="en-US" sz="2000" kern="1200" dirty="0">
            <a:latin typeface="+mj-lt"/>
          </a:endParaRPr>
        </a:p>
      </dsp:txBody>
      <dsp:txXfrm>
        <a:off x="3242930" y="625845"/>
        <a:ext cx="2842118" cy="1482299"/>
      </dsp:txXfrm>
    </dsp:sp>
    <dsp:sp modelId="{7ECD4118-D177-4C29-A09F-294F6866A3EF}">
      <dsp:nvSpPr>
        <dsp:cNvPr id="0" name=""/>
        <dsp:cNvSpPr/>
      </dsp:nvSpPr>
      <dsp:spPr>
        <a:xfrm>
          <a:off x="6482945" y="49845"/>
          <a:ext cx="2842118" cy="5760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vi-VN" sz="2000" kern="1200" dirty="0" err="1">
              <a:latin typeface="+mj-lt"/>
            </a:rPr>
            <a:t>Điều</a:t>
          </a:r>
          <a:r>
            <a:rPr lang="vi-VN" sz="2000" kern="1200" dirty="0">
              <a:latin typeface="+mj-lt"/>
            </a:rPr>
            <a:t> </a:t>
          </a:r>
          <a:r>
            <a:rPr lang="vi-VN" sz="2000" kern="1200" dirty="0" err="1">
              <a:latin typeface="+mj-lt"/>
            </a:rPr>
            <a:t>kiện</a:t>
          </a:r>
          <a:endParaRPr lang="en-US" sz="2000" kern="1200" dirty="0">
            <a:latin typeface="+mj-lt"/>
          </a:endParaRPr>
        </a:p>
      </dsp:txBody>
      <dsp:txXfrm>
        <a:off x="6482945" y="49845"/>
        <a:ext cx="2842118" cy="576000"/>
      </dsp:txXfrm>
    </dsp:sp>
    <dsp:sp modelId="{2957AF69-9E98-4C88-BCD0-1F7F1FF587D4}">
      <dsp:nvSpPr>
        <dsp:cNvPr id="0" name=""/>
        <dsp:cNvSpPr/>
      </dsp:nvSpPr>
      <dsp:spPr>
        <a:xfrm>
          <a:off x="6482945" y="625845"/>
          <a:ext cx="2842118" cy="148229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vi-VN" sz="2000" kern="1200" dirty="0" err="1">
              <a:latin typeface="+mj-lt"/>
            </a:rPr>
            <a:t>Chuyển</a:t>
          </a:r>
          <a:r>
            <a:rPr lang="vi-VN" sz="2000" kern="1200" dirty="0">
              <a:latin typeface="+mj-lt"/>
            </a:rPr>
            <a:t> </a:t>
          </a:r>
          <a:r>
            <a:rPr lang="vi-VN" sz="2000" kern="1200" dirty="0" err="1">
              <a:latin typeface="+mj-lt"/>
            </a:rPr>
            <a:t>đổi</a:t>
          </a:r>
          <a:r>
            <a:rPr lang="vi-VN" sz="2000" kern="1200" dirty="0">
              <a:latin typeface="+mj-lt"/>
            </a:rPr>
            <a:t> (</a:t>
          </a:r>
          <a:r>
            <a:rPr lang="vi-VN" sz="2000" kern="1200" dirty="0" err="1">
              <a:latin typeface="+mj-lt"/>
            </a:rPr>
            <a:t>nếu</a:t>
          </a:r>
          <a:r>
            <a:rPr lang="vi-VN" sz="2000" kern="1200" dirty="0">
              <a:latin typeface="+mj-lt"/>
            </a:rPr>
            <a:t> </a:t>
          </a:r>
          <a:r>
            <a:rPr lang="vi-VN" sz="2000" kern="1200" dirty="0" err="1">
              <a:latin typeface="+mj-lt"/>
            </a:rPr>
            <a:t>là</a:t>
          </a:r>
          <a:r>
            <a:rPr lang="vi-VN" sz="2000" kern="1200" dirty="0">
              <a:latin typeface="+mj-lt"/>
            </a:rPr>
            <a:t> công ty </a:t>
          </a:r>
          <a:r>
            <a:rPr lang="vi-VN" sz="2000" kern="1200" dirty="0" err="1">
              <a:latin typeface="+mj-lt"/>
            </a:rPr>
            <a:t>cổ</a:t>
          </a:r>
          <a:r>
            <a:rPr lang="vi-VN" sz="2000" kern="1200" dirty="0">
              <a:latin typeface="+mj-lt"/>
            </a:rPr>
            <a:t> </a:t>
          </a:r>
          <a:r>
            <a:rPr lang="vi-VN" sz="2000" kern="1200" dirty="0" err="1">
              <a:latin typeface="+mj-lt"/>
            </a:rPr>
            <a:t>phần</a:t>
          </a:r>
          <a:r>
            <a:rPr lang="vi-VN" sz="2000" kern="1200" dirty="0">
              <a:latin typeface="+mj-lt"/>
            </a:rPr>
            <a:t> </a:t>
          </a:r>
          <a:r>
            <a:rPr lang="vi-VN" sz="2000" kern="1200" dirty="0" err="1">
              <a:latin typeface="+mj-lt"/>
            </a:rPr>
            <a:t>thì</a:t>
          </a:r>
          <a:r>
            <a:rPr lang="vi-VN" sz="2000" kern="1200" dirty="0">
              <a:latin typeface="+mj-lt"/>
            </a:rPr>
            <a:t> </a:t>
          </a:r>
          <a:r>
            <a:rPr lang="vi-VN" sz="2000" kern="1200" dirty="0" err="1">
              <a:latin typeface="+mj-lt"/>
            </a:rPr>
            <a:t>đổi</a:t>
          </a:r>
          <a:r>
            <a:rPr lang="vi-VN" sz="2000" kern="1200" dirty="0">
              <a:latin typeface="+mj-lt"/>
            </a:rPr>
            <a:t> </a:t>
          </a:r>
          <a:r>
            <a:rPr lang="vi-VN" sz="2000" kern="1200" dirty="0" err="1">
              <a:latin typeface="+mj-lt"/>
            </a:rPr>
            <a:t>thành</a:t>
          </a:r>
          <a:r>
            <a:rPr lang="vi-VN" sz="2000" kern="1200" dirty="0">
              <a:latin typeface="+mj-lt"/>
            </a:rPr>
            <a:t> </a:t>
          </a:r>
          <a:r>
            <a:rPr lang="vi-VN" sz="2000" kern="1200" dirty="0" err="1">
              <a:latin typeface="+mj-lt"/>
            </a:rPr>
            <a:t>cổ</a:t>
          </a:r>
          <a:r>
            <a:rPr lang="vi-VN" sz="2000" kern="1200" dirty="0">
              <a:latin typeface="+mj-lt"/>
            </a:rPr>
            <a:t> </a:t>
          </a:r>
          <a:r>
            <a:rPr lang="vi-VN" sz="2000" kern="1200" dirty="0" err="1">
              <a:latin typeface="+mj-lt"/>
            </a:rPr>
            <a:t>phiếu</a:t>
          </a:r>
          <a:r>
            <a:rPr lang="vi-VN" sz="2000" kern="1200" dirty="0">
              <a:latin typeface="+mj-lt"/>
            </a:rPr>
            <a:t>)</a:t>
          </a:r>
          <a:endParaRPr lang="en-US" sz="2000" kern="1200" dirty="0">
            <a:latin typeface="+mj-lt"/>
          </a:endParaRPr>
        </a:p>
        <a:p>
          <a:pPr marL="228600" lvl="1" indent="-228600" algn="l" defTabSz="889000">
            <a:lnSpc>
              <a:spcPct val="90000"/>
            </a:lnSpc>
            <a:spcBef>
              <a:spcPct val="0"/>
            </a:spcBef>
            <a:spcAft>
              <a:spcPct val="15000"/>
            </a:spcAft>
            <a:buChar char="•"/>
          </a:pPr>
          <a:r>
            <a:rPr lang="vi-VN" sz="2000" kern="1200" dirty="0">
              <a:latin typeface="+mj-lt"/>
            </a:rPr>
            <a:t>Thu </a:t>
          </a:r>
          <a:r>
            <a:rPr lang="vi-VN" sz="2000" kern="1200" dirty="0" err="1">
              <a:latin typeface="+mj-lt"/>
            </a:rPr>
            <a:t>hồi</a:t>
          </a:r>
          <a:endParaRPr lang="en-US" sz="2000" kern="1200" dirty="0">
            <a:latin typeface="+mj-lt"/>
          </a:endParaRPr>
        </a:p>
      </dsp:txBody>
      <dsp:txXfrm>
        <a:off x="6482945" y="625845"/>
        <a:ext cx="2842118" cy="1482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1EC20-7C72-4032-ADA0-F6EFCF06992C}">
      <dsp:nvSpPr>
        <dsp:cNvPr id="0" name=""/>
        <dsp:cNvSpPr/>
      </dsp:nvSpPr>
      <dsp:spPr>
        <a:xfrm>
          <a:off x="2089" y="0"/>
          <a:ext cx="5321169" cy="3848590"/>
        </a:xfrm>
        <a:prstGeom prst="roundRect">
          <a:avLst>
            <a:gd name="adj" fmla="val 5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vi-VN" sz="3200" kern="1200" dirty="0" err="1">
              <a:latin typeface="+mj-lt"/>
            </a:rPr>
            <a:t>Trái</a:t>
          </a:r>
          <a:r>
            <a:rPr lang="vi-VN" sz="3200" kern="1200" dirty="0">
              <a:latin typeface="+mj-lt"/>
            </a:rPr>
            <a:t> </a:t>
          </a:r>
          <a:r>
            <a:rPr lang="vi-VN" sz="3200" kern="1200" dirty="0" err="1">
              <a:latin typeface="+mj-lt"/>
            </a:rPr>
            <a:t>phiếu</a:t>
          </a:r>
          <a:endParaRPr lang="en-US" sz="3200" kern="1200" dirty="0">
            <a:latin typeface="+mj-lt"/>
            <a:cs typeface="Times New Roman" panose="02020603050405020304" pitchFamily="18" charset="0"/>
          </a:endParaRPr>
        </a:p>
      </dsp:txBody>
      <dsp:txXfrm rot="16200000">
        <a:off x="-1043715" y="1045804"/>
        <a:ext cx="3155843" cy="1064233"/>
      </dsp:txXfrm>
    </dsp:sp>
    <dsp:sp modelId="{9E762AF6-DC8C-4A14-8260-C4BF04015880}">
      <dsp:nvSpPr>
        <dsp:cNvPr id="0" name=""/>
        <dsp:cNvSpPr/>
      </dsp:nvSpPr>
      <dsp:spPr>
        <a:xfrm>
          <a:off x="1066323" y="0"/>
          <a:ext cx="3964271" cy="3848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Là</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chứng</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chỉ</a:t>
          </a:r>
          <a:r>
            <a:rPr lang="vi-VN" sz="1600" kern="1200" dirty="0">
              <a:latin typeface="+mj-lt"/>
              <a:cs typeface="Times New Roman" panose="02020603050405020304" pitchFamily="18" charset="0"/>
            </a:rPr>
            <a:t> ghi </a:t>
          </a:r>
          <a:r>
            <a:rPr lang="vi-VN" sz="1600" kern="1200" dirty="0" err="1">
              <a:latin typeface="+mj-lt"/>
              <a:cs typeface="Times New Roman" panose="02020603050405020304" pitchFamily="18" charset="0"/>
            </a:rPr>
            <a:t>nhận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nợ</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người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sở</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hữu</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là</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chủ</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nợ</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Chủ</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nợ</a:t>
          </a:r>
          <a:r>
            <a:rPr lang="vi-VN" sz="1600" kern="1200" dirty="0">
              <a:latin typeface="+mj-lt"/>
              <a:cs typeface="Times New Roman" panose="02020603050405020304" pitchFamily="18" charset="0"/>
            </a:rPr>
            <a:t> không </a:t>
          </a:r>
          <a:r>
            <a:rPr lang="vi-VN" sz="1600" kern="1200" dirty="0" err="1">
              <a:latin typeface="+mj-lt"/>
              <a:cs typeface="Times New Roman" panose="02020603050405020304" pitchFamily="18" charset="0"/>
            </a:rPr>
            <a:t>có</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quyền</a:t>
          </a:r>
          <a:r>
            <a:rPr lang="vi-VN" sz="1600" kern="1200" dirty="0">
              <a:latin typeface="+mj-lt"/>
              <a:cs typeface="Times New Roman" panose="02020603050405020304" pitchFamily="18" charset="0"/>
            </a:rPr>
            <a:t> tham gia </a:t>
          </a:r>
          <a:r>
            <a:rPr lang="vi-VN" sz="1600" kern="1200" dirty="0" err="1">
              <a:latin typeface="+mj-lt"/>
              <a:cs typeface="Times New Roman" panose="02020603050405020304" pitchFamily="18" charset="0"/>
            </a:rPr>
            <a:t>và</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hoạt</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động</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của</a:t>
          </a:r>
          <a:r>
            <a:rPr lang="vi-VN" sz="1600" kern="1200" dirty="0">
              <a:latin typeface="+mj-lt"/>
              <a:cs typeface="Times New Roman" panose="02020603050405020304" pitchFamily="18" charset="0"/>
            </a:rPr>
            <a:t> công ty</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Có</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thời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hạn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nhất</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định</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Được</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rút</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trước</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kì</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hạn</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Thường</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ít</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rủi</a:t>
          </a:r>
          <a:r>
            <a:rPr lang="vi-VN" sz="1600" kern="1200" dirty="0">
              <a:latin typeface="+mj-lt"/>
              <a:cs typeface="Times New Roman" panose="02020603050405020304" pitchFamily="18" charset="0"/>
            </a:rPr>
            <a:t> ro, </a:t>
          </a:r>
          <a:r>
            <a:rPr lang="vi-VN" sz="1600" kern="1200" dirty="0" err="1">
              <a:latin typeface="+mj-lt"/>
              <a:cs typeface="Times New Roman" panose="02020603050405020304" pitchFamily="18" charset="0"/>
            </a:rPr>
            <a:t>rủi</a:t>
          </a:r>
          <a:r>
            <a:rPr lang="vi-VN" sz="1600" kern="1200" dirty="0">
              <a:latin typeface="+mj-lt"/>
              <a:cs typeface="Times New Roman" panose="02020603050405020304" pitchFamily="18" charset="0"/>
            </a:rPr>
            <a:t> ro </a:t>
          </a:r>
          <a:r>
            <a:rPr lang="vi-VN" sz="1600" kern="1200" dirty="0" err="1">
              <a:latin typeface="+mj-lt"/>
              <a:cs typeface="Times New Roman" panose="02020603050405020304" pitchFamily="18" charset="0"/>
            </a:rPr>
            <a:t>phụ</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thuộc</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vào</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độ</a:t>
          </a:r>
          <a:r>
            <a:rPr lang="vi-VN" sz="1600" kern="1200" dirty="0">
              <a:latin typeface="+mj-lt"/>
              <a:cs typeface="Times New Roman" panose="02020603050405020304" pitchFamily="18" charset="0"/>
            </a:rPr>
            <a:t> an </a:t>
          </a:r>
          <a:r>
            <a:rPr lang="vi-VN" sz="1600" kern="1200" dirty="0" err="1">
              <a:latin typeface="+mj-lt"/>
              <a:cs typeface="Times New Roman" panose="02020603050405020304" pitchFamily="18" charset="0"/>
            </a:rPr>
            <a:t>toàn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của</a:t>
          </a:r>
          <a:r>
            <a:rPr lang="vi-VN" sz="1600" kern="1200" dirty="0">
              <a:latin typeface="+mj-lt"/>
              <a:cs typeface="Times New Roman" panose="02020603050405020304" pitchFamily="18" charset="0"/>
            </a:rPr>
            <a:t> Doanh </a:t>
          </a:r>
          <a:r>
            <a:rPr lang="vi-VN" sz="1600" kern="1200" dirty="0" err="1">
              <a:latin typeface="+mj-lt"/>
              <a:cs typeface="Times New Roman" panose="02020603050405020304" pitchFamily="18" charset="0"/>
            </a:rPr>
            <a:t>nghiệp</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Trường</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hợp</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trái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phiếu</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chuyển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đổi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chuyển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đổi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thành</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cổ</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phiếu</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thường</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mới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có</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quyền</a:t>
          </a:r>
          <a:r>
            <a:rPr lang="vi-VN" sz="1600" kern="1200" dirty="0">
              <a:latin typeface="+mj-lt"/>
              <a:cs typeface="Times New Roman" panose="02020603050405020304" pitchFamily="18" charset="0"/>
            </a:rPr>
            <a:t> tham gia </a:t>
          </a:r>
          <a:r>
            <a:rPr lang="vi-VN" sz="1600" kern="1200" dirty="0" err="1">
              <a:latin typeface="+mj-lt"/>
              <a:cs typeface="Times New Roman" panose="02020603050405020304" pitchFamily="18" charset="0"/>
            </a:rPr>
            <a:t>vào</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biểu</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quyết</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của</a:t>
          </a:r>
          <a:r>
            <a:rPr lang="vi-VN" sz="1600" kern="1200" dirty="0">
              <a:latin typeface="+mj-lt"/>
              <a:cs typeface="Times New Roman" panose="02020603050405020304" pitchFamily="18" charset="0"/>
            </a:rPr>
            <a:t> công ty</a:t>
          </a:r>
          <a:endParaRPr lang="en-US" sz="1600" kern="1200" dirty="0">
            <a:latin typeface="+mj-lt"/>
            <a:cs typeface="Times New Roman" panose="02020603050405020304" pitchFamily="18" charset="0"/>
          </a:endParaRPr>
        </a:p>
        <a:p>
          <a:pPr marL="0" lvl="0" indent="0" algn="l" defTabSz="711200">
            <a:lnSpc>
              <a:spcPct val="90000"/>
            </a:lnSpc>
            <a:spcBef>
              <a:spcPct val="0"/>
            </a:spcBef>
            <a:spcAft>
              <a:spcPct val="35000"/>
            </a:spcAft>
            <a:buNone/>
          </a:pPr>
          <a:r>
            <a:rPr lang="vi-VN" sz="1600" kern="1200" dirty="0" err="1">
              <a:latin typeface="+mj-lt"/>
              <a:cs typeface="Times New Roman" panose="02020603050405020304" pitchFamily="18" charset="0"/>
            </a:rPr>
            <a:t>Lợi</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nhuận</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cố</a:t>
          </a:r>
          <a:r>
            <a:rPr lang="vi-VN" sz="1600" kern="1200" dirty="0">
              <a:latin typeface="+mj-lt"/>
              <a:cs typeface="Times New Roman" panose="02020603050405020304" pitchFamily="18" charset="0"/>
            </a:rPr>
            <a:t> </a:t>
          </a:r>
          <a:r>
            <a:rPr lang="vi-VN" sz="1600" kern="1200" dirty="0" err="1">
              <a:latin typeface="+mj-lt"/>
              <a:cs typeface="Times New Roman" panose="02020603050405020304" pitchFamily="18" charset="0"/>
            </a:rPr>
            <a:t>định</a:t>
          </a:r>
          <a:endParaRPr lang="en-US" sz="1600" kern="1200" dirty="0">
            <a:latin typeface="+mj-lt"/>
            <a:cs typeface="Times New Roman" panose="02020603050405020304" pitchFamily="18" charset="0"/>
          </a:endParaRPr>
        </a:p>
      </dsp:txBody>
      <dsp:txXfrm>
        <a:off x="1066323" y="0"/>
        <a:ext cx="3964271" cy="3848590"/>
      </dsp:txXfrm>
    </dsp:sp>
    <dsp:sp modelId="{7C6F4AEE-15EC-4090-B95B-C09DB699DF47}">
      <dsp:nvSpPr>
        <dsp:cNvPr id="0" name=""/>
        <dsp:cNvSpPr/>
      </dsp:nvSpPr>
      <dsp:spPr>
        <a:xfrm>
          <a:off x="5509499" y="0"/>
          <a:ext cx="5321169" cy="3848590"/>
        </a:xfrm>
        <a:prstGeom prst="roundRect">
          <a:avLst>
            <a:gd name="adj" fmla="val 5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vi-VN" sz="2800" kern="1200" dirty="0" err="1">
              <a:latin typeface="+mj-lt"/>
            </a:rPr>
            <a:t>Cổ</a:t>
          </a:r>
          <a:r>
            <a:rPr lang="vi-VN" sz="2800" kern="1200" dirty="0">
              <a:latin typeface="+mj-lt"/>
            </a:rPr>
            <a:t> </a:t>
          </a:r>
          <a:r>
            <a:rPr lang="vi-VN" sz="2800" kern="1200" dirty="0" err="1">
              <a:latin typeface="+mj-lt"/>
            </a:rPr>
            <a:t>phiếu</a:t>
          </a:r>
          <a:endParaRPr lang="en-US" sz="2800" kern="1200" dirty="0">
            <a:latin typeface="+mj-lt"/>
            <a:cs typeface="Times New Roman" panose="02020603050405020304" pitchFamily="18" charset="0"/>
          </a:endParaRPr>
        </a:p>
      </dsp:txBody>
      <dsp:txXfrm rot="16200000">
        <a:off x="4463694" y="1045804"/>
        <a:ext cx="3155843" cy="1064233"/>
      </dsp:txXfrm>
    </dsp:sp>
    <dsp:sp modelId="{281268C9-D32F-42D2-B188-2D31238E6A60}">
      <dsp:nvSpPr>
        <dsp:cNvPr id="0" name=""/>
        <dsp:cNvSpPr/>
      </dsp:nvSpPr>
      <dsp:spPr>
        <a:xfrm rot="5400000">
          <a:off x="5253252" y="2900857"/>
          <a:ext cx="565704" cy="798175"/>
        </a:xfrm>
        <a:prstGeom prst="flowChartExtract">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EA72E2-8704-43D4-A8D5-DDE6E0D73426}">
      <dsp:nvSpPr>
        <dsp:cNvPr id="0" name=""/>
        <dsp:cNvSpPr/>
      </dsp:nvSpPr>
      <dsp:spPr>
        <a:xfrm>
          <a:off x="6573733" y="0"/>
          <a:ext cx="3964271" cy="3848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vi-VN" sz="1400" kern="1200" dirty="0" err="1">
              <a:latin typeface="+mj-lt"/>
              <a:cs typeface="Times New Roman" panose="02020603050405020304" pitchFamily="18" charset="0"/>
            </a:rPr>
            <a:t>Là</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chứng</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chỉ</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góp</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vốn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người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sở</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hữu</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là</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cổ</a:t>
          </a:r>
          <a:r>
            <a:rPr lang="vi-VN" sz="1400" kern="1200" dirty="0">
              <a:latin typeface="+mj-lt"/>
              <a:cs typeface="Times New Roman" panose="02020603050405020304" pitchFamily="18" charset="0"/>
            </a:rPr>
            <a:t> đông</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a:latin typeface="+mj-lt"/>
              <a:cs typeface="Times New Roman" panose="02020603050405020304" pitchFamily="18" charset="0"/>
            </a:rPr>
            <a:t>Không </a:t>
          </a:r>
          <a:r>
            <a:rPr lang="vi-VN" sz="1400" kern="1200" dirty="0" err="1">
              <a:latin typeface="+mj-lt"/>
              <a:cs typeface="Times New Roman" panose="02020603050405020304" pitchFamily="18" charset="0"/>
            </a:rPr>
            <a:t>có</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lãi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suất</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a:latin typeface="+mj-lt"/>
              <a:cs typeface="Times New Roman" panose="02020603050405020304" pitchFamily="18" charset="0"/>
            </a:rPr>
            <a:t>Không </a:t>
          </a:r>
          <a:r>
            <a:rPr lang="vi-VN" sz="1400" kern="1200" dirty="0" err="1">
              <a:latin typeface="+mj-lt"/>
              <a:cs typeface="Times New Roman" panose="02020603050405020304" pitchFamily="18" charset="0"/>
            </a:rPr>
            <a:t>có</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thời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hạn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nó</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gắn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liền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với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sự</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tồn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tại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của</a:t>
          </a:r>
          <a:r>
            <a:rPr lang="vi-VN" sz="1400" kern="1200" dirty="0">
              <a:latin typeface="+mj-lt"/>
              <a:cs typeface="Times New Roman" panose="02020603050405020304" pitchFamily="18" charset="0"/>
            </a:rPr>
            <a:t> công ty</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err="1">
              <a:latin typeface="+mj-lt"/>
              <a:cs typeface="Times New Roman" panose="02020603050405020304" pitchFamily="18" charset="0"/>
            </a:rPr>
            <a:t>Độ</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rủi</a:t>
          </a:r>
          <a:r>
            <a:rPr lang="vi-VN" sz="1400" kern="1200" dirty="0">
              <a:latin typeface="+mj-lt"/>
              <a:cs typeface="Times New Roman" panose="02020603050405020304" pitchFamily="18" charset="0"/>
            </a:rPr>
            <a:t> ro cao</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a:latin typeface="+mj-lt"/>
              <a:cs typeface="Times New Roman" panose="02020603050405020304" pitchFamily="18" charset="0"/>
            </a:rPr>
            <a:t>Không </a:t>
          </a:r>
          <a:r>
            <a:rPr lang="vi-VN" sz="1400" kern="1200" dirty="0" err="1">
              <a:latin typeface="+mj-lt"/>
              <a:cs typeface="Times New Roman" panose="02020603050405020304" pitchFamily="18" charset="0"/>
            </a:rPr>
            <a:t>được</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rút</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vốn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trực</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tiếp</a:t>
          </a:r>
          <a:endParaRPr lang="en-US" sz="1400" kern="1200" dirty="0">
            <a:latin typeface="+mj-lt"/>
            <a:cs typeface="Times New Roman" panose="02020603050405020304" pitchFamily="18" charset="0"/>
          </a:endParaRPr>
        </a:p>
        <a:p>
          <a:pPr marL="0" lvl="0" indent="0" algn="l" defTabSz="533400">
            <a:lnSpc>
              <a:spcPct val="90000"/>
            </a:lnSpc>
            <a:spcBef>
              <a:spcPct val="0"/>
            </a:spcBef>
            <a:spcAft>
              <a:spcPct val="35000"/>
            </a:spcAft>
            <a:buNone/>
          </a:pPr>
          <a:r>
            <a:rPr lang="vi-VN" sz="1200" kern="1200" dirty="0">
              <a:latin typeface="+mj-lt"/>
              <a:cs typeface="Times New Roman" panose="02020603050405020304" pitchFamily="18" charset="0"/>
            </a:rPr>
            <a:t>Do </a:t>
          </a:r>
          <a:r>
            <a:rPr lang="vi-VN" sz="1200" kern="1200" dirty="0" err="1">
              <a:latin typeface="+mj-lt"/>
              <a:cs typeface="Times New Roman" panose="02020603050405020304" pitchFamily="18" charset="0"/>
            </a:rPr>
            <a:t>các</a:t>
          </a:r>
          <a:r>
            <a:rPr lang="vi-VN" sz="1200" kern="1200" dirty="0">
              <a:latin typeface="+mj-lt"/>
              <a:cs typeface="Times New Roman" panose="02020603050405020304" pitchFamily="18" charset="0"/>
            </a:rPr>
            <a:t> công ty </a:t>
          </a:r>
          <a:r>
            <a:rPr lang="vi-VN" sz="1200" kern="1200" dirty="0" err="1">
              <a:latin typeface="+mj-lt"/>
              <a:cs typeface="Times New Roman" panose="02020603050405020304" pitchFamily="18" charset="0"/>
            </a:rPr>
            <a:t>cổ</a:t>
          </a:r>
          <a:r>
            <a:rPr lang="vi-VN" sz="1200" kern="1200" dirty="0">
              <a:latin typeface="+mj-lt"/>
              <a:cs typeface="Times New Roman" panose="02020603050405020304" pitchFamily="18" charset="0"/>
            </a:rPr>
            <a:t> </a:t>
          </a:r>
          <a:r>
            <a:rPr lang="vi-VN" sz="1200" kern="1200" dirty="0" err="1">
              <a:latin typeface="+mj-lt"/>
              <a:cs typeface="Times New Roman" panose="02020603050405020304" pitchFamily="18" charset="0"/>
            </a:rPr>
            <a:t>phần</a:t>
          </a:r>
          <a:r>
            <a:rPr lang="vi-VN" sz="1200" kern="1200" dirty="0">
              <a:latin typeface="+mj-lt"/>
              <a:cs typeface="Times New Roman" panose="02020603050405020304" pitchFamily="18" charset="0"/>
            </a:rPr>
            <a:t>  </a:t>
          </a:r>
          <a:r>
            <a:rPr lang="vi-VN" sz="1200" kern="1200" dirty="0" err="1">
              <a:latin typeface="+mj-lt"/>
              <a:cs typeface="Times New Roman" panose="02020603050405020304" pitchFamily="18" charset="0"/>
            </a:rPr>
            <a:t>phát</a:t>
          </a:r>
          <a:r>
            <a:rPr lang="vi-VN" sz="1200" kern="1200" dirty="0">
              <a:latin typeface="+mj-lt"/>
              <a:cs typeface="Times New Roman" panose="02020603050405020304" pitchFamily="18" charset="0"/>
            </a:rPr>
            <a:t> </a:t>
          </a:r>
          <a:r>
            <a:rPr lang="vi-VN" sz="1200" kern="1200" dirty="0" err="1">
              <a:latin typeface="+mj-lt"/>
              <a:cs typeface="Times New Roman" panose="02020603050405020304" pitchFamily="18" charset="0"/>
            </a:rPr>
            <a:t>hành</a:t>
          </a:r>
          <a:endParaRPr lang="en-US" sz="12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a:latin typeface="+mj-lt"/>
              <a:cs typeface="Times New Roman" panose="02020603050405020304" pitchFamily="18" charset="0"/>
            </a:rPr>
            <a:t>Không </a:t>
          </a:r>
          <a:r>
            <a:rPr lang="vi-VN" sz="1400" kern="1200" dirty="0" err="1">
              <a:latin typeface="+mj-lt"/>
              <a:cs typeface="Times New Roman" panose="02020603050405020304" pitchFamily="18" charset="0"/>
            </a:rPr>
            <a:t>có</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tính</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chuyển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đổi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thành</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trái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phiếu</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err="1">
              <a:latin typeface="+mj-lt"/>
              <a:cs typeface="Times New Roman" panose="02020603050405020304" pitchFamily="18" charset="0"/>
            </a:rPr>
            <a:t>Có</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quyền</a:t>
          </a:r>
          <a:r>
            <a:rPr lang="vi-VN" sz="1400" kern="1200" dirty="0">
              <a:latin typeface="+mj-lt"/>
              <a:cs typeface="Times New Roman" panose="02020603050405020304" pitchFamily="18" charset="0"/>
            </a:rPr>
            <a:t> tham gia </a:t>
          </a:r>
          <a:r>
            <a:rPr lang="vi-VN" sz="1400" kern="1200" dirty="0" err="1">
              <a:latin typeface="+mj-lt"/>
              <a:cs typeface="Times New Roman" panose="02020603050405020304" pitchFamily="18" charset="0"/>
            </a:rPr>
            <a:t>vào</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hoạt</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động</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của</a:t>
          </a:r>
          <a:r>
            <a:rPr lang="vi-VN" sz="1400" kern="1200" dirty="0">
              <a:latin typeface="+mj-lt"/>
              <a:cs typeface="Times New Roman" panose="02020603050405020304" pitchFamily="18" charset="0"/>
            </a:rPr>
            <a:t> công ty </a:t>
          </a:r>
          <a:r>
            <a:rPr lang="vi-VN" sz="1400" kern="1200" dirty="0" err="1">
              <a:latin typeface="+mj-lt"/>
              <a:cs typeface="Times New Roman" panose="02020603050405020304" pitchFamily="18" charset="0"/>
            </a:rPr>
            <a:t>nếu</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là</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cổ</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phiếu</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thường</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en-US" sz="1400" kern="1200" dirty="0">
              <a:latin typeface="+mj-lt"/>
              <a:cs typeface="Times New Roman" panose="02020603050405020304" pitchFamily="18" charset="0"/>
            </a:rPr>
            <a:t>L</a:t>
          </a:r>
          <a:r>
            <a:rPr lang="vi-VN" sz="1400" kern="1200" dirty="0" err="1">
              <a:latin typeface="+mj-lt"/>
              <a:cs typeface="Times New Roman" panose="02020603050405020304" pitchFamily="18" charset="0"/>
            </a:rPr>
            <a:t>ợi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nhuận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là</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độ</a:t>
          </a:r>
          <a:r>
            <a:rPr lang="vi-VN" sz="1400" kern="1200" dirty="0">
              <a:latin typeface="+mj-lt"/>
              <a:cs typeface="Times New Roman" panose="02020603050405020304" pitchFamily="18" charset="0"/>
            </a:rPr>
            <a:t> chênh </a:t>
          </a:r>
          <a:r>
            <a:rPr lang="vi-VN" sz="1400" kern="1200" dirty="0" err="1">
              <a:latin typeface="+mj-lt"/>
              <a:cs typeface="Times New Roman" panose="02020603050405020304" pitchFamily="18" charset="0"/>
            </a:rPr>
            <a:t>lợi</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về</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giá</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cổ</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phiếu</a:t>
          </a:r>
          <a:endParaRPr lang="en-US" sz="1400" kern="1200" dirty="0">
            <a:latin typeface="+mj-lt"/>
            <a:cs typeface="Times New Roman" panose="02020603050405020304" pitchFamily="18" charset="0"/>
          </a:endParaRPr>
        </a:p>
        <a:p>
          <a:pPr marL="0" lvl="0" indent="0" algn="l" defTabSz="622300">
            <a:lnSpc>
              <a:spcPct val="90000"/>
            </a:lnSpc>
            <a:spcBef>
              <a:spcPct val="0"/>
            </a:spcBef>
            <a:spcAft>
              <a:spcPct val="35000"/>
            </a:spcAft>
            <a:buNone/>
          </a:pPr>
          <a:r>
            <a:rPr lang="vi-VN" sz="1400" kern="1200" dirty="0" err="1">
              <a:latin typeface="+mj-lt"/>
              <a:cs typeface="Times New Roman" panose="02020603050405020304" pitchFamily="18" charset="0"/>
            </a:rPr>
            <a:t>Độ</a:t>
          </a:r>
          <a:r>
            <a:rPr lang="vi-VN" sz="1400" kern="1200" dirty="0">
              <a:latin typeface="+mj-lt"/>
              <a:cs typeface="Times New Roman" panose="02020603050405020304" pitchFamily="18" charset="0"/>
            </a:rPr>
            <a:t> chênh </a:t>
          </a:r>
          <a:r>
            <a:rPr lang="vi-VN" sz="1400" kern="1200" dirty="0" err="1">
              <a:latin typeface="+mj-lt"/>
              <a:cs typeface="Times New Roman" panose="02020603050405020304" pitchFamily="18" charset="0"/>
            </a:rPr>
            <a:t>lệch</a:t>
          </a:r>
          <a:r>
            <a:rPr lang="vi-VN" sz="1400" kern="1200" dirty="0">
              <a:latin typeface="+mj-lt"/>
              <a:cs typeface="Times New Roman" panose="02020603050405020304" pitchFamily="18" charset="0"/>
            </a:rPr>
            <a:t> cao hay </a:t>
          </a:r>
          <a:r>
            <a:rPr lang="vi-VN" sz="1400" kern="1200" dirty="0" err="1">
              <a:latin typeface="+mj-lt"/>
              <a:cs typeface="Times New Roman" panose="02020603050405020304" pitchFamily="18" charset="0"/>
            </a:rPr>
            <a:t>thấp</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phụ</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thuộc</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vào</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nhiều</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yếu</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tố.Cơ</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bản</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nhất</a:t>
          </a:r>
          <a:r>
            <a:rPr lang="vi-VN" sz="1400" kern="1200" dirty="0">
              <a:latin typeface="+mj-lt"/>
              <a:cs typeface="Times New Roman" panose="02020603050405020304" pitchFamily="18" charset="0"/>
            </a:rPr>
            <a:t> </a:t>
          </a:r>
          <a:r>
            <a:rPr lang="vi-VN" sz="1400" kern="1200" dirty="0" err="1">
              <a:latin typeface="+mj-lt"/>
              <a:cs typeface="Times New Roman" panose="02020603050405020304" pitchFamily="18" charset="0"/>
            </a:rPr>
            <a:t>là</a:t>
          </a:r>
          <a:r>
            <a:rPr lang="vi-VN" sz="1400" kern="1200" dirty="0">
              <a:latin typeface="+mj-lt"/>
              <a:cs typeface="Times New Roman" panose="02020603050405020304" pitchFamily="18" charset="0"/>
            </a:rPr>
            <a:t> doanh thu</a:t>
          </a:r>
          <a:endParaRPr lang="en-US" sz="1400" kern="1200" dirty="0">
            <a:latin typeface="+mj-lt"/>
            <a:cs typeface="Times New Roman" panose="02020603050405020304" pitchFamily="18" charset="0"/>
          </a:endParaRPr>
        </a:p>
      </dsp:txBody>
      <dsp:txXfrm>
        <a:off x="6573733" y="0"/>
        <a:ext cx="3964271" cy="38485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342D2-0537-47C5-AD7F-4E5C49988E25}">
      <dsp:nvSpPr>
        <dsp:cNvPr id="0" name=""/>
        <dsp:cNvSpPr/>
      </dsp:nvSpPr>
      <dsp:spPr>
        <a:xfrm rot="10800000">
          <a:off x="519858" y="3965"/>
          <a:ext cx="9562380" cy="90873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728"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kern="1200" dirty="0">
              <a:latin typeface="+mj-lt"/>
            </a:rPr>
            <a:t>Tiêu </a:t>
          </a:r>
          <a:r>
            <a:rPr lang="vi-VN" sz="1800" kern="1200" dirty="0" err="1">
              <a:latin typeface="+mj-lt"/>
            </a:rPr>
            <a:t>chuẩn</a:t>
          </a:r>
          <a:r>
            <a:rPr lang="vi-VN" sz="1800" kern="1200" dirty="0">
              <a:latin typeface="+mj-lt"/>
            </a:rPr>
            <a:t> </a:t>
          </a:r>
          <a:r>
            <a:rPr lang="vi-VN" sz="1800" kern="1200" dirty="0" err="1">
              <a:latin typeface="+mj-lt"/>
            </a:rPr>
            <a:t>làm</a:t>
          </a:r>
          <a:r>
            <a:rPr lang="vi-VN" sz="1800" kern="1200" dirty="0">
              <a:latin typeface="+mj-lt"/>
            </a:rPr>
            <a:t> </a:t>
          </a:r>
          <a:r>
            <a:rPr lang="vi-VN" sz="1800" kern="1200" dirty="0" err="1">
              <a:latin typeface="+mj-lt"/>
            </a:rPr>
            <a:t>thành</a:t>
          </a:r>
          <a:r>
            <a:rPr lang="vi-VN" sz="1800" kern="1200" dirty="0">
              <a:latin typeface="+mj-lt"/>
            </a:rPr>
            <a:t> viên HĐQT: (Đ151 LDN) không </a:t>
          </a:r>
          <a:r>
            <a:rPr lang="vi-VN" sz="1800" kern="1200" dirty="0" err="1">
              <a:latin typeface="+mj-lt"/>
            </a:rPr>
            <a:t>nhất</a:t>
          </a:r>
          <a:r>
            <a:rPr lang="vi-VN" sz="1800" kern="1200" dirty="0">
              <a:latin typeface="+mj-lt"/>
            </a:rPr>
            <a:t> </a:t>
          </a:r>
          <a:r>
            <a:rPr lang="vi-VN" sz="1800" kern="1200" dirty="0" err="1">
              <a:latin typeface="+mj-lt"/>
            </a:rPr>
            <a:t>thiết</a:t>
          </a:r>
          <a:r>
            <a:rPr lang="vi-VN" sz="1800" kern="1200" dirty="0">
              <a:latin typeface="+mj-lt"/>
            </a:rPr>
            <a:t> </a:t>
          </a:r>
          <a:r>
            <a:rPr lang="vi-VN" sz="1800" kern="1200" dirty="0" err="1">
              <a:latin typeface="+mj-lt"/>
            </a:rPr>
            <a:t>phải</a:t>
          </a:r>
          <a:r>
            <a:rPr lang="vi-VN" sz="1800" kern="1200" dirty="0">
              <a:latin typeface="+mj-lt"/>
            </a:rPr>
            <a:t> </a:t>
          </a:r>
          <a:r>
            <a:rPr lang="vi-VN" sz="1800" kern="1200" dirty="0" err="1">
              <a:latin typeface="+mj-lt"/>
            </a:rPr>
            <a:t>là</a:t>
          </a:r>
          <a:r>
            <a:rPr lang="vi-VN" sz="1800" kern="1200" dirty="0">
              <a:latin typeface="+mj-lt"/>
            </a:rPr>
            <a:t> </a:t>
          </a:r>
          <a:r>
            <a:rPr lang="vi-VN" sz="1800" kern="1200" dirty="0" err="1">
              <a:latin typeface="+mj-lt"/>
            </a:rPr>
            <a:t>cổ</a:t>
          </a:r>
          <a:r>
            <a:rPr lang="vi-VN" sz="1800" kern="1200" dirty="0">
              <a:latin typeface="+mj-lt"/>
            </a:rPr>
            <a:t> đông </a:t>
          </a:r>
          <a:r>
            <a:rPr lang="vi-VN" sz="1800" kern="1200" dirty="0" err="1">
              <a:latin typeface="+mj-lt"/>
            </a:rPr>
            <a:t>của</a:t>
          </a:r>
          <a:r>
            <a:rPr lang="vi-VN" sz="1800" kern="1200" dirty="0">
              <a:latin typeface="+mj-lt"/>
            </a:rPr>
            <a:t> công ty.</a:t>
          </a:r>
          <a:endParaRPr lang="en-US" sz="1800" kern="1200" dirty="0">
            <a:latin typeface="+mj-lt"/>
          </a:endParaRPr>
        </a:p>
      </dsp:txBody>
      <dsp:txXfrm rot="10800000">
        <a:off x="747042" y="3965"/>
        <a:ext cx="9335196" cy="908736"/>
      </dsp:txXfrm>
    </dsp:sp>
    <dsp:sp modelId="{F57245F7-AB27-4D95-9A17-14F97E3E8178}">
      <dsp:nvSpPr>
        <dsp:cNvPr id="0" name=""/>
        <dsp:cNvSpPr/>
      </dsp:nvSpPr>
      <dsp:spPr>
        <a:xfrm>
          <a:off x="0" y="70221"/>
          <a:ext cx="908736" cy="90873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F3F1B3-0C9E-4882-9C55-718060D430E5}">
      <dsp:nvSpPr>
        <dsp:cNvPr id="0" name=""/>
        <dsp:cNvSpPr/>
      </dsp:nvSpPr>
      <dsp:spPr>
        <a:xfrm rot="10800000">
          <a:off x="519858" y="1183966"/>
          <a:ext cx="9562380" cy="908736"/>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728"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kern="1200" dirty="0">
              <a:latin typeface="+mj-lt"/>
            </a:rPr>
            <a:t>Cơ </a:t>
          </a:r>
          <a:r>
            <a:rPr lang="vi-VN" sz="1800" kern="1200" dirty="0" err="1">
              <a:latin typeface="+mj-lt"/>
            </a:rPr>
            <a:t>cấu</a:t>
          </a:r>
          <a:r>
            <a:rPr lang="vi-VN" sz="1800" kern="1200" dirty="0">
              <a:latin typeface="+mj-lt"/>
            </a:rPr>
            <a:t> </a:t>
          </a:r>
          <a:r>
            <a:rPr lang="vi-VN" sz="1800" kern="1200" dirty="0" err="1">
              <a:latin typeface="+mj-lt"/>
            </a:rPr>
            <a:t>tổ</a:t>
          </a:r>
          <a:r>
            <a:rPr lang="vi-VN" sz="1800" kern="1200" dirty="0">
              <a:latin typeface="+mj-lt"/>
            </a:rPr>
            <a:t> </a:t>
          </a:r>
          <a:r>
            <a:rPr lang="vi-VN" sz="1800" kern="1200" dirty="0" err="1">
              <a:latin typeface="+mj-lt"/>
            </a:rPr>
            <a:t>chức</a:t>
          </a:r>
          <a:r>
            <a:rPr lang="vi-VN" sz="1800" kern="1200" dirty="0">
              <a:latin typeface="+mj-lt"/>
            </a:rPr>
            <a:t>: HĐQT </a:t>
          </a:r>
          <a:r>
            <a:rPr lang="vi-VN" sz="1800" kern="1200" dirty="0" err="1">
              <a:latin typeface="+mj-lt"/>
            </a:rPr>
            <a:t>gồm</a:t>
          </a:r>
          <a:r>
            <a:rPr lang="vi-VN" sz="1800" kern="1200" dirty="0">
              <a:latin typeface="+mj-lt"/>
            </a:rPr>
            <a:t> 4 </a:t>
          </a:r>
          <a:r>
            <a:rPr lang="vi-VN" sz="1800" kern="1200" dirty="0" err="1">
              <a:latin typeface="+mj-lt"/>
            </a:rPr>
            <a:t>thành</a:t>
          </a:r>
          <a:r>
            <a:rPr lang="vi-VN" sz="1800" kern="1200" dirty="0">
              <a:latin typeface="+mj-lt"/>
            </a:rPr>
            <a:t> viên: 1 </a:t>
          </a:r>
          <a:r>
            <a:rPr lang="vi-VN" sz="1800" kern="1200" dirty="0" err="1">
              <a:latin typeface="+mj-lt"/>
            </a:rPr>
            <a:t>Chủ</a:t>
          </a:r>
          <a:r>
            <a:rPr lang="vi-VN" sz="1800" kern="1200" dirty="0">
              <a:latin typeface="+mj-lt"/>
            </a:rPr>
            <a:t> </a:t>
          </a:r>
          <a:r>
            <a:rPr lang="vi-VN" sz="1800" kern="1200" dirty="0" err="1">
              <a:latin typeface="+mj-lt"/>
            </a:rPr>
            <a:t>tịch</a:t>
          </a:r>
          <a:r>
            <a:rPr lang="vi-VN" sz="1800" kern="1200" dirty="0">
              <a:latin typeface="+mj-lt"/>
            </a:rPr>
            <a:t> HĐQT; 1 </a:t>
          </a:r>
          <a:r>
            <a:rPr lang="vi-VN" sz="1800" kern="1200" dirty="0" err="1">
              <a:latin typeface="+mj-lt"/>
            </a:rPr>
            <a:t>phó</a:t>
          </a:r>
          <a:r>
            <a:rPr lang="vi-VN" sz="1800" kern="1200" dirty="0">
              <a:latin typeface="+mj-lt"/>
            </a:rPr>
            <a:t> </a:t>
          </a:r>
          <a:r>
            <a:rPr lang="vi-VN" sz="1800" kern="1200" dirty="0" err="1">
              <a:latin typeface="+mj-lt"/>
            </a:rPr>
            <a:t>Chủ</a:t>
          </a:r>
          <a:r>
            <a:rPr lang="vi-VN" sz="1800" kern="1200" dirty="0">
              <a:latin typeface="+mj-lt"/>
            </a:rPr>
            <a:t> </a:t>
          </a:r>
          <a:r>
            <a:rPr lang="vi-VN" sz="1800" kern="1200" dirty="0" err="1">
              <a:latin typeface="+mj-lt"/>
            </a:rPr>
            <a:t>tịch</a:t>
          </a:r>
          <a:r>
            <a:rPr lang="vi-VN" sz="1800" kern="1200" dirty="0">
              <a:latin typeface="+mj-lt"/>
            </a:rPr>
            <a:t>; 1 </a:t>
          </a:r>
          <a:r>
            <a:rPr lang="vi-VN" sz="1800" kern="1200" dirty="0" err="1">
              <a:latin typeface="+mj-lt"/>
            </a:rPr>
            <a:t>uỷ</a:t>
          </a:r>
          <a:r>
            <a:rPr lang="vi-VN" sz="1800" kern="1200" dirty="0">
              <a:latin typeface="+mj-lt"/>
            </a:rPr>
            <a:t> viên </a:t>
          </a:r>
          <a:r>
            <a:rPr lang="vi-VN" sz="1800" kern="1200" dirty="0" err="1">
              <a:latin typeface="+mj-lt"/>
            </a:rPr>
            <a:t>thường</a:t>
          </a:r>
          <a:r>
            <a:rPr lang="vi-VN" sz="1800" kern="1200" dirty="0">
              <a:latin typeface="+mj-lt"/>
            </a:rPr>
            <a:t> </a:t>
          </a:r>
          <a:r>
            <a:rPr lang="vi-VN" sz="1800" kern="1200" dirty="0" err="1">
              <a:latin typeface="+mj-lt"/>
            </a:rPr>
            <a:t>trực</a:t>
          </a:r>
          <a:r>
            <a:rPr lang="vi-VN" sz="1800" kern="1200" dirty="0">
              <a:latin typeface="+mj-lt"/>
            </a:rPr>
            <a:t> </a:t>
          </a:r>
          <a:r>
            <a:rPr lang="vi-VN" sz="1800" kern="1200" dirty="0" err="1">
              <a:latin typeface="+mj-lt"/>
            </a:rPr>
            <a:t>là</a:t>
          </a:r>
          <a:r>
            <a:rPr lang="vi-VN" sz="1800" kern="1200" dirty="0">
              <a:latin typeface="+mj-lt"/>
            </a:rPr>
            <a:t> </a:t>
          </a:r>
          <a:r>
            <a:rPr lang="vi-VN" sz="1800" kern="1200" dirty="0" err="1">
              <a:latin typeface="+mj-lt"/>
            </a:rPr>
            <a:t>thành</a:t>
          </a:r>
          <a:r>
            <a:rPr lang="vi-VN" sz="1800" kern="1200" dirty="0">
              <a:latin typeface="+mj-lt"/>
            </a:rPr>
            <a:t> viên chuyên </a:t>
          </a:r>
          <a:r>
            <a:rPr lang="vi-VN" sz="1800" kern="1200" dirty="0" err="1">
              <a:latin typeface="+mj-lt"/>
            </a:rPr>
            <a:t>trách</a:t>
          </a:r>
          <a:r>
            <a:rPr lang="vi-VN" sz="1800" kern="1200" dirty="0">
              <a:latin typeface="+mj-lt"/>
            </a:rPr>
            <a:t> (</a:t>
          </a:r>
          <a:r>
            <a:rPr lang="vi-VN" sz="1800" kern="1200" dirty="0" err="1">
              <a:latin typeface="+mj-lt"/>
            </a:rPr>
            <a:t>và</a:t>
          </a:r>
          <a:r>
            <a:rPr lang="vi-VN" sz="1800" kern="1200" dirty="0">
              <a:latin typeface="+mj-lt"/>
            </a:rPr>
            <a:t> 1 </a:t>
          </a:r>
          <a:r>
            <a:rPr lang="vi-VN" sz="1800" kern="1200" dirty="0" err="1">
              <a:latin typeface="+mj-lt"/>
            </a:rPr>
            <a:t>uỷ</a:t>
          </a:r>
          <a:r>
            <a:rPr lang="vi-VN" sz="1800" kern="1200" dirty="0">
              <a:latin typeface="+mj-lt"/>
            </a:rPr>
            <a:t> viên </a:t>
          </a:r>
          <a:r>
            <a:rPr lang="vi-VN" sz="1800" kern="1200" dirty="0" err="1">
              <a:latin typeface="+mj-lt"/>
            </a:rPr>
            <a:t>phụ</a:t>
          </a:r>
          <a:r>
            <a:rPr lang="vi-VN" sz="1800" kern="1200" dirty="0">
              <a:latin typeface="+mj-lt"/>
            </a:rPr>
            <a:t> </a:t>
          </a:r>
          <a:r>
            <a:rPr lang="vi-VN" sz="1800" kern="1200" dirty="0" err="1">
              <a:latin typeface="+mj-lt"/>
            </a:rPr>
            <a:t>trách</a:t>
          </a:r>
          <a:r>
            <a:rPr lang="vi-VN" sz="1800" kern="1200" dirty="0">
              <a:latin typeface="+mj-lt"/>
            </a:rPr>
            <a:t> chuyên môn do HĐQT giao).</a:t>
          </a:r>
          <a:endParaRPr lang="en-US" sz="1800" kern="1200" dirty="0">
            <a:latin typeface="+mj-lt"/>
          </a:endParaRPr>
        </a:p>
      </dsp:txBody>
      <dsp:txXfrm rot="10800000">
        <a:off x="747042" y="1183966"/>
        <a:ext cx="9335196" cy="908736"/>
      </dsp:txXfrm>
    </dsp:sp>
    <dsp:sp modelId="{3F9D768B-4B58-4BCB-A71C-BB98F7065E58}">
      <dsp:nvSpPr>
        <dsp:cNvPr id="0" name=""/>
        <dsp:cNvSpPr/>
      </dsp:nvSpPr>
      <dsp:spPr>
        <a:xfrm>
          <a:off x="0" y="1184565"/>
          <a:ext cx="908736" cy="908736"/>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DEE56F-A48B-4310-816D-A3956FEA52C1}">
      <dsp:nvSpPr>
        <dsp:cNvPr id="0" name=""/>
        <dsp:cNvSpPr/>
      </dsp:nvSpPr>
      <dsp:spPr>
        <a:xfrm rot="10800000">
          <a:off x="519858" y="2363967"/>
          <a:ext cx="9562380" cy="908736"/>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728"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kern="1200" dirty="0" err="1">
              <a:latin typeface="+mj-lt"/>
            </a:rPr>
            <a:t>Việc</a:t>
          </a:r>
          <a:r>
            <a:rPr lang="vi-VN" sz="1800" kern="1200" dirty="0">
              <a:latin typeface="+mj-lt"/>
            </a:rPr>
            <a:t> phân công </a:t>
          </a:r>
          <a:r>
            <a:rPr lang="vi-VN" sz="1800" kern="1200" dirty="0" err="1">
              <a:latin typeface="+mj-lt"/>
            </a:rPr>
            <a:t>điều</a:t>
          </a:r>
          <a:r>
            <a:rPr lang="vi-VN" sz="1800" kern="1200" dirty="0">
              <a:latin typeface="+mj-lt"/>
            </a:rPr>
            <a:t> </a:t>
          </a:r>
          <a:r>
            <a:rPr lang="vi-VN" sz="1800" kern="1200" dirty="0" err="1">
              <a:latin typeface="+mj-lt"/>
            </a:rPr>
            <a:t>chuyển</a:t>
          </a:r>
          <a:r>
            <a:rPr lang="vi-VN" sz="1800" kern="1200" dirty="0">
              <a:latin typeface="+mj-lt"/>
            </a:rPr>
            <a:t> </a:t>
          </a:r>
          <a:r>
            <a:rPr lang="vi-VN" sz="1800" kern="1200" dirty="0" err="1">
              <a:latin typeface="+mj-lt"/>
            </a:rPr>
            <a:t>nhiệm</a:t>
          </a:r>
          <a:r>
            <a:rPr lang="vi-VN" sz="1800" kern="1200" dirty="0">
              <a:latin typeface="+mj-lt"/>
            </a:rPr>
            <a:t> </a:t>
          </a:r>
          <a:r>
            <a:rPr lang="vi-VN" sz="1800" kern="1200" dirty="0" err="1">
              <a:latin typeface="+mj-lt"/>
            </a:rPr>
            <a:t>vụ</a:t>
          </a:r>
          <a:r>
            <a:rPr lang="vi-VN" sz="1800" kern="1200" dirty="0">
              <a:latin typeface="+mj-lt"/>
            </a:rPr>
            <a:t> </a:t>
          </a:r>
          <a:r>
            <a:rPr lang="vi-VN" sz="1800" kern="1200" dirty="0" err="1">
              <a:latin typeface="+mj-lt"/>
            </a:rPr>
            <a:t>giữa</a:t>
          </a:r>
          <a:r>
            <a:rPr lang="vi-VN" sz="1800" kern="1200" dirty="0">
              <a:latin typeface="+mj-lt"/>
            </a:rPr>
            <a:t> </a:t>
          </a:r>
          <a:r>
            <a:rPr lang="vi-VN" sz="1800" kern="1200" dirty="0" err="1">
              <a:latin typeface="+mj-lt"/>
            </a:rPr>
            <a:t>các</a:t>
          </a:r>
          <a:r>
            <a:rPr lang="vi-VN" sz="1800" kern="1200" dirty="0">
              <a:latin typeface="+mj-lt"/>
            </a:rPr>
            <a:t> </a:t>
          </a:r>
          <a:r>
            <a:rPr lang="vi-VN" sz="1800" kern="1200" dirty="0" err="1">
              <a:latin typeface="+mj-lt"/>
            </a:rPr>
            <a:t>thành</a:t>
          </a:r>
          <a:r>
            <a:rPr lang="vi-VN" sz="1800" kern="1200" dirty="0">
              <a:latin typeface="+mj-lt"/>
            </a:rPr>
            <a:t> viên </a:t>
          </a:r>
          <a:r>
            <a:rPr lang="vi-VN" sz="1800" kern="1200" dirty="0" err="1">
              <a:latin typeface="+mj-lt"/>
            </a:rPr>
            <a:t>phụ</a:t>
          </a:r>
          <a:r>
            <a:rPr lang="vi-VN" sz="1800" kern="1200" dirty="0">
              <a:latin typeface="+mj-lt"/>
            </a:rPr>
            <a:t> </a:t>
          </a:r>
          <a:r>
            <a:rPr lang="vi-VN" sz="1800" kern="1200" dirty="0" err="1">
              <a:latin typeface="+mj-lt"/>
            </a:rPr>
            <a:t>thuộc</a:t>
          </a:r>
          <a:r>
            <a:rPr lang="vi-VN" sz="1800" kern="1200" dirty="0">
              <a:latin typeface="+mj-lt"/>
            </a:rPr>
            <a:t> </a:t>
          </a:r>
          <a:r>
            <a:rPr lang="vi-VN" sz="1800" kern="1200" dirty="0" err="1">
              <a:latin typeface="+mj-lt"/>
            </a:rPr>
            <a:t>vào</a:t>
          </a:r>
          <a:r>
            <a:rPr lang="vi-VN" sz="1800" kern="1200" dirty="0">
              <a:latin typeface="+mj-lt"/>
            </a:rPr>
            <a:t> </a:t>
          </a:r>
          <a:r>
            <a:rPr lang="vi-VN" sz="1800" kern="1200" dirty="0" err="1">
              <a:latin typeface="+mj-lt"/>
            </a:rPr>
            <a:t>tình</a:t>
          </a:r>
          <a:r>
            <a:rPr lang="vi-VN" sz="1800" kern="1200" dirty="0">
              <a:latin typeface="+mj-lt"/>
            </a:rPr>
            <a:t> </a:t>
          </a:r>
          <a:r>
            <a:rPr lang="vi-VN" sz="1800" kern="1200" dirty="0" err="1">
              <a:latin typeface="+mj-lt"/>
            </a:rPr>
            <a:t>hình</a:t>
          </a:r>
          <a:r>
            <a:rPr lang="vi-VN" sz="1800" kern="1200" dirty="0">
              <a:latin typeface="+mj-lt"/>
            </a:rPr>
            <a:t> kinh doanh </a:t>
          </a:r>
          <a:r>
            <a:rPr lang="vi-VN" sz="1800" kern="1200" dirty="0" err="1">
              <a:latin typeface="+mj-lt"/>
            </a:rPr>
            <a:t>của</a:t>
          </a:r>
          <a:r>
            <a:rPr lang="vi-VN" sz="1800" kern="1200" dirty="0">
              <a:latin typeface="+mj-lt"/>
            </a:rPr>
            <a:t> công ty trong </a:t>
          </a:r>
          <a:r>
            <a:rPr lang="vi-VN" sz="1800" kern="1200" dirty="0" err="1">
              <a:latin typeface="+mj-lt"/>
            </a:rPr>
            <a:t>từng</a:t>
          </a:r>
          <a:r>
            <a:rPr lang="vi-VN" sz="1800" kern="1200" dirty="0">
              <a:latin typeface="+mj-lt"/>
            </a:rPr>
            <a:t> </a:t>
          </a:r>
          <a:r>
            <a:rPr lang="vi-VN" sz="1800" kern="1200" dirty="0" err="1">
              <a:latin typeface="+mj-lt"/>
            </a:rPr>
            <a:t>thời</a:t>
          </a:r>
          <a:r>
            <a:rPr lang="vi-VN" sz="1800" kern="1200" dirty="0">
              <a:latin typeface="+mj-lt"/>
            </a:rPr>
            <a:t> </a:t>
          </a:r>
          <a:r>
            <a:rPr lang="vi-VN" sz="1800" kern="1200" dirty="0" err="1">
              <a:latin typeface="+mj-lt"/>
            </a:rPr>
            <a:t>kỳ</a:t>
          </a:r>
          <a:r>
            <a:rPr lang="vi-VN" sz="1800" kern="1200" dirty="0">
              <a:latin typeface="+mj-lt"/>
            </a:rPr>
            <a:t>, do HĐQT </a:t>
          </a:r>
          <a:r>
            <a:rPr lang="vi-VN" sz="1800" kern="1200" dirty="0" err="1">
              <a:latin typeface="+mj-lt"/>
            </a:rPr>
            <a:t>quyết</a:t>
          </a:r>
          <a:r>
            <a:rPr lang="vi-VN" sz="1800" kern="1200" dirty="0">
              <a:latin typeface="+mj-lt"/>
            </a:rPr>
            <a:t> </a:t>
          </a:r>
          <a:r>
            <a:rPr lang="vi-VN" sz="1800" kern="1200" dirty="0" err="1">
              <a:latin typeface="+mj-lt"/>
            </a:rPr>
            <a:t>định</a:t>
          </a:r>
          <a:r>
            <a:rPr lang="vi-VN" sz="1800" kern="1200" dirty="0">
              <a:latin typeface="+mj-lt"/>
            </a:rPr>
            <a:t>.</a:t>
          </a:r>
          <a:endParaRPr lang="en-US" sz="1800" kern="1200" dirty="0">
            <a:latin typeface="+mj-lt"/>
          </a:endParaRPr>
        </a:p>
      </dsp:txBody>
      <dsp:txXfrm rot="10800000">
        <a:off x="747042" y="2363967"/>
        <a:ext cx="9335196" cy="908736"/>
      </dsp:txXfrm>
    </dsp:sp>
    <dsp:sp modelId="{3FBC3742-DEC2-4C6E-BCB8-781B09E5B803}">
      <dsp:nvSpPr>
        <dsp:cNvPr id="0" name=""/>
        <dsp:cNvSpPr/>
      </dsp:nvSpPr>
      <dsp:spPr>
        <a:xfrm>
          <a:off x="0" y="2364567"/>
          <a:ext cx="908736" cy="908736"/>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4D86E9-ABDD-43E9-9ECF-14841D2E4692}">
      <dsp:nvSpPr>
        <dsp:cNvPr id="0" name=""/>
        <dsp:cNvSpPr/>
      </dsp:nvSpPr>
      <dsp:spPr>
        <a:xfrm rot="10800000">
          <a:off x="519858" y="3543968"/>
          <a:ext cx="9562380" cy="90873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728"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kern="1200" dirty="0" err="1">
              <a:latin typeface="+mj-lt"/>
            </a:rPr>
            <a:t>Nhiệm</a:t>
          </a:r>
          <a:r>
            <a:rPr lang="vi-VN" sz="1800" kern="1200" dirty="0">
              <a:latin typeface="+mj-lt"/>
            </a:rPr>
            <a:t> </a:t>
          </a:r>
          <a:r>
            <a:rPr lang="vi-VN" sz="1800" kern="1200" dirty="0" err="1">
              <a:latin typeface="+mj-lt"/>
            </a:rPr>
            <a:t>kỳ</a:t>
          </a:r>
          <a:r>
            <a:rPr lang="vi-VN" sz="1800" kern="1200" dirty="0">
              <a:latin typeface="+mj-lt"/>
            </a:rPr>
            <a:t> HĐQQT </a:t>
          </a:r>
          <a:r>
            <a:rPr lang="vi-VN" sz="1800" kern="1200" dirty="0" err="1">
              <a:latin typeface="+mj-lt"/>
            </a:rPr>
            <a:t>là</a:t>
          </a:r>
          <a:r>
            <a:rPr lang="vi-VN" sz="1800" kern="1200" dirty="0">
              <a:latin typeface="+mj-lt"/>
            </a:rPr>
            <a:t> 5 năm. </a:t>
          </a:r>
          <a:r>
            <a:rPr lang="vi-VN" sz="1800" kern="1200" dirty="0" err="1">
              <a:latin typeface="+mj-lt"/>
            </a:rPr>
            <a:t>Việc</a:t>
          </a:r>
          <a:r>
            <a:rPr lang="vi-VN" sz="1800" kern="1200" dirty="0">
              <a:latin typeface="+mj-lt"/>
            </a:rPr>
            <a:t> </a:t>
          </a:r>
          <a:r>
            <a:rPr lang="vi-VN" sz="1800" kern="1200" dirty="0" err="1">
              <a:latin typeface="+mj-lt"/>
            </a:rPr>
            <a:t>bổ</a:t>
          </a:r>
          <a:r>
            <a:rPr lang="vi-VN" sz="1800" kern="1200" dirty="0">
              <a:latin typeface="+mj-lt"/>
            </a:rPr>
            <a:t> </a:t>
          </a:r>
          <a:r>
            <a:rPr lang="vi-VN" sz="1800" kern="1200" dirty="0" err="1">
              <a:latin typeface="+mj-lt"/>
            </a:rPr>
            <a:t>nhiệm</a:t>
          </a:r>
          <a:r>
            <a:rPr lang="vi-VN" sz="1800" kern="1200" dirty="0">
              <a:latin typeface="+mj-lt"/>
            </a:rPr>
            <a:t>, </a:t>
          </a:r>
          <a:r>
            <a:rPr lang="vi-VN" sz="1800" kern="1200" dirty="0" err="1">
              <a:latin typeface="+mj-lt"/>
            </a:rPr>
            <a:t>miễn</a:t>
          </a:r>
          <a:r>
            <a:rPr lang="vi-VN" sz="1800" kern="1200" dirty="0">
              <a:latin typeface="+mj-lt"/>
            </a:rPr>
            <a:t> </a:t>
          </a:r>
          <a:r>
            <a:rPr lang="vi-VN" sz="1800" kern="1200" dirty="0" err="1">
              <a:latin typeface="+mj-lt"/>
            </a:rPr>
            <a:t>nhiệm</a:t>
          </a:r>
          <a:r>
            <a:rPr lang="vi-VN" sz="1800" kern="1200" dirty="0">
              <a:latin typeface="+mj-lt"/>
            </a:rPr>
            <a:t>, </a:t>
          </a:r>
          <a:r>
            <a:rPr lang="vi-VN" sz="1800" kern="1200" dirty="0" err="1">
              <a:latin typeface="+mj-lt"/>
            </a:rPr>
            <a:t>bãi</a:t>
          </a:r>
          <a:r>
            <a:rPr lang="vi-VN" sz="1800" kern="1200" dirty="0">
              <a:latin typeface="+mj-lt"/>
            </a:rPr>
            <a:t> </a:t>
          </a:r>
          <a:r>
            <a:rPr lang="vi-VN" sz="1800" kern="1200" dirty="0" err="1">
              <a:latin typeface="+mj-lt"/>
            </a:rPr>
            <a:t>nhiệm</a:t>
          </a:r>
          <a:r>
            <a:rPr lang="vi-VN" sz="1800" kern="1200" dirty="0">
              <a:latin typeface="+mj-lt"/>
            </a:rPr>
            <a:t> </a:t>
          </a:r>
          <a:r>
            <a:rPr lang="vi-VN" sz="1800" kern="1200" dirty="0" err="1">
              <a:latin typeface="+mj-lt"/>
            </a:rPr>
            <a:t>thành</a:t>
          </a:r>
          <a:r>
            <a:rPr lang="vi-VN" sz="1800" kern="1200" dirty="0">
              <a:latin typeface="+mj-lt"/>
            </a:rPr>
            <a:t> viên HĐQT do ĐHĐCĐ </a:t>
          </a:r>
          <a:r>
            <a:rPr lang="vi-VN" sz="1800" kern="1200" dirty="0" err="1">
              <a:latin typeface="+mj-lt"/>
            </a:rPr>
            <a:t>quyết</a:t>
          </a:r>
          <a:r>
            <a:rPr lang="vi-VN" sz="1800" kern="1200" dirty="0">
              <a:latin typeface="+mj-lt"/>
            </a:rPr>
            <a:t> </a:t>
          </a:r>
          <a:r>
            <a:rPr lang="vi-VN" sz="1800" kern="1200" dirty="0" err="1">
              <a:latin typeface="+mj-lt"/>
            </a:rPr>
            <a:t>định</a:t>
          </a:r>
          <a:r>
            <a:rPr lang="vi-VN" sz="1800" kern="1200" dirty="0">
              <a:latin typeface="+mj-lt"/>
            </a:rPr>
            <a:t>.</a:t>
          </a:r>
          <a:endParaRPr lang="en-US" sz="1800" kern="1200" dirty="0">
            <a:latin typeface="+mj-lt"/>
          </a:endParaRPr>
        </a:p>
      </dsp:txBody>
      <dsp:txXfrm rot="10800000">
        <a:off x="747042" y="3543968"/>
        <a:ext cx="9335196" cy="908736"/>
      </dsp:txXfrm>
    </dsp:sp>
    <dsp:sp modelId="{F6C61F67-FF78-4718-83D2-1AAECA58EB45}">
      <dsp:nvSpPr>
        <dsp:cNvPr id="0" name=""/>
        <dsp:cNvSpPr/>
      </dsp:nvSpPr>
      <dsp:spPr>
        <a:xfrm>
          <a:off x="0" y="3544568"/>
          <a:ext cx="908736" cy="908736"/>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C4F48-E265-4D73-9656-F835C84553E5}">
      <dsp:nvSpPr>
        <dsp:cNvPr id="0" name=""/>
        <dsp:cNvSpPr/>
      </dsp:nvSpPr>
      <dsp:spPr>
        <a:xfrm>
          <a:off x="0" y="0"/>
          <a:ext cx="4654380" cy="4654380"/>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8CDD0-D4C2-4785-B939-EA7BBC0E722B}">
      <dsp:nvSpPr>
        <dsp:cNvPr id="0" name=""/>
        <dsp:cNvSpPr/>
      </dsp:nvSpPr>
      <dsp:spPr>
        <a:xfrm>
          <a:off x="2327190" y="0"/>
          <a:ext cx="8294130" cy="4654380"/>
        </a:xfrm>
        <a:prstGeom prst="rect">
          <a:avLst/>
        </a:prstGeom>
        <a:solidFill>
          <a:schemeClr val="accent2">
            <a:lumMod val="60000"/>
            <a:lumOff val="4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dồn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độc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đáo</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trong công ty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dồn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coi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quan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riêng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công ty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bảo</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vệ</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cổ</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đông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nhỏ</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200" dirty="0"/>
        </a:p>
      </dsp:txBody>
      <dsp:txXfrm>
        <a:off x="2327190" y="0"/>
        <a:ext cx="8294130" cy="1396317"/>
      </dsp:txXfrm>
    </dsp:sp>
    <dsp:sp modelId="{A5E34CAB-D308-4D3C-A410-E9409F984E6E}">
      <dsp:nvSpPr>
        <dsp:cNvPr id="0" name=""/>
        <dsp:cNvSpPr/>
      </dsp:nvSpPr>
      <dsp:spPr>
        <a:xfrm>
          <a:off x="814518" y="1396317"/>
          <a:ext cx="3025343" cy="3025343"/>
        </a:xfrm>
        <a:prstGeom prst="pie">
          <a:avLst>
            <a:gd name="adj1" fmla="val 5400000"/>
            <a:gd name="adj2" fmla="val 1620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397BF-BA7E-428D-B7ED-A2B05DD213DC}">
      <dsp:nvSpPr>
        <dsp:cNvPr id="0" name=""/>
        <dsp:cNvSpPr/>
      </dsp:nvSpPr>
      <dsp:spPr>
        <a:xfrm>
          <a:off x="2327190" y="1396317"/>
          <a:ext cx="8294130" cy="3025343"/>
        </a:xfrm>
        <a:prstGeom prst="rect">
          <a:avLst/>
        </a:prstGeom>
        <a:solidFill>
          <a:schemeClr val="accent2">
            <a:lumMod val="40000"/>
            <a:lumOff val="6000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02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lên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đạt</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như nhau cho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Ban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soát</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viên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ngang nhau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theo tiêu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chí</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quy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chế</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cử</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công ty.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vi-VN" sz="2000" kern="12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vi-VN" sz="2000" kern="1200" dirty="0">
              <a:effectLst/>
              <a:latin typeface="Times New Roman" panose="02020603050405020304" pitchFamily="18" charset="0"/>
              <a:ea typeface="Times New Roman" panose="02020603050405020304" pitchFamily="18" charset="0"/>
              <a:cs typeface="Times New Roman" panose="02020603050405020304" pitchFamily="18" charset="0"/>
            </a:rPr>
            <a:t> 144 LDN)</a:t>
          </a:r>
          <a:endParaRPr lang="en-US" sz="2000" kern="1200" dirty="0"/>
        </a:p>
      </dsp:txBody>
      <dsp:txXfrm>
        <a:off x="2327190" y="1396317"/>
        <a:ext cx="8294130" cy="1396312"/>
      </dsp:txXfrm>
    </dsp:sp>
    <dsp:sp modelId="{B25CAE1D-AF8D-4B27-8807-B63EABCF118D}">
      <dsp:nvSpPr>
        <dsp:cNvPr id="0" name=""/>
        <dsp:cNvSpPr/>
      </dsp:nvSpPr>
      <dsp:spPr>
        <a:xfrm>
          <a:off x="1629033" y="2792629"/>
          <a:ext cx="1396312" cy="1396312"/>
        </a:xfrm>
        <a:prstGeom prst="pie">
          <a:avLst>
            <a:gd name="adj1" fmla="val 5400000"/>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B321A-4CBD-40E8-BACB-62C532297441}">
      <dsp:nvSpPr>
        <dsp:cNvPr id="0" name=""/>
        <dsp:cNvSpPr/>
      </dsp:nvSpPr>
      <dsp:spPr>
        <a:xfrm>
          <a:off x="2327190" y="2792629"/>
          <a:ext cx="8294130" cy="1396312"/>
        </a:xfrm>
        <a:prstGeom prst="rect">
          <a:avLst/>
        </a:prstGeom>
        <a:solidFill>
          <a:schemeClr val="accent2">
            <a:lumMod val="20000"/>
            <a:lumOff val="80000"/>
            <a:alpha val="9000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a:effectLst/>
              <a:latin typeface="Times New Roman" panose="02020603050405020304" pitchFamily="18" charset="0"/>
              <a:ea typeface="Times New Roman" panose="02020603050405020304" pitchFamily="18" charset="0"/>
              <a:cs typeface="Times New Roman" panose="02020603050405020304" pitchFamily="18" charset="0"/>
            </a:rPr>
            <a:t>Mục đích cơ bản của việc bầu dồn phiếu chính là tăng cường sự hiện diện của các cổ đông thiểu số trong Hội đồng quản trị và Ban kiểm soát của công ty cổ phần, đảm bảo điều hoà được quyền hành và kiểm soát công ty giữa các nhóm cổ đông với nhau. </a:t>
          </a:r>
          <a:endParaRPr lang="en-US" sz="2000" kern="1200" dirty="0"/>
        </a:p>
      </dsp:txBody>
      <dsp:txXfrm>
        <a:off x="2327190" y="2792629"/>
        <a:ext cx="8294130" cy="13963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CE5BF4-ED9F-4A60-8AD1-4BA0B797BAB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AEC1CDE-FE77-4F83-8C38-64740FED8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04072592-0160-4E9B-8ECB-10494D4ED266}"/>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70C810EE-B46A-4CD1-945E-69969A26F1C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8D87A9D-D704-4489-954F-E85703155B48}"/>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254423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AE6853-84C4-45C5-88D9-FAC8E1C41D99}"/>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FB33012-B53F-4C5B-9DBB-FAE5050A3F8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C5085A6-C4E8-49FD-8BA1-D05FB2553822}"/>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0D4D745B-EAFB-4AC8-A5B1-DE34CEBA581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4C319AE-F435-49BF-809C-3ED4E62DF088}"/>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30418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0C9C6605-4CD4-45AF-B0B9-1A68D9647FC1}"/>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A127C268-646A-46D3-A498-47B547DADF74}"/>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B9271EC-E1F4-464A-8CA2-6676FD90A9FC}"/>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D5A86301-761E-4EDD-B965-5F52DE04431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07D6D9E-C98F-488E-BDDA-547258534B03}"/>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385827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073AF-E874-4B70-A701-B1931ED78844}"/>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01EF1D3-A8D1-4A7A-9DDC-DEED58879E4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1CF6100-4AEF-4C8D-9896-11D689F3587B}"/>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189CDA61-EAA7-499D-B7F3-8FC90161850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7FF55F-8FD7-4F1A-8CA9-91C3CD3FD78B}"/>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226315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C8EF8A-3C82-4DAD-AC37-38FA80AFD04E}"/>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A6585FD1-0867-4C30-AE41-3E23721F1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D4763E16-8AD9-4F5A-A4BF-7D35CB476DAE}"/>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B96E4297-5C05-401D-A316-252171DF4F2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D4AC3EF-1ABA-4565-A84F-E379C6583E9C}"/>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255299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24EEF3-24DD-4671-998D-BC951CA80DE8}"/>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202F999-FD9E-48C8-99EA-37C351EF4148}"/>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8D1F1B5B-5B53-485E-B49A-A2B3D057F24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8BF599D-2DDD-4784-892B-9571765AD12A}"/>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6" name="Chỗ dành sẵn cho Chân trang 5">
            <a:extLst>
              <a:ext uri="{FF2B5EF4-FFF2-40B4-BE49-F238E27FC236}">
                <a16:creationId xmlns:a16="http://schemas.microsoft.com/office/drawing/2014/main" id="{CAF016ED-EC52-440F-8649-670D7DD11D2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E12BD87-6C35-4D5E-8B88-7C86DE711A68}"/>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24830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F23C02-9A1C-4C41-9BB6-00314ADA0A3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4A7BFD2-74BF-47C4-B303-C8D501172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BC65C8C8-1D88-4F36-8A7A-EF248290D8B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0B89A7B5-8579-4009-8D37-6123B6443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F42DE5E-D46F-41C7-A7FD-286B5D80EA42}"/>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31CAF77-FB21-4D64-8A21-4DA5326F76B3}"/>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8" name="Chỗ dành sẵn cho Chân trang 7">
            <a:extLst>
              <a:ext uri="{FF2B5EF4-FFF2-40B4-BE49-F238E27FC236}">
                <a16:creationId xmlns:a16="http://schemas.microsoft.com/office/drawing/2014/main" id="{5D590EA7-261E-40BD-B9D6-EBDFCD7FD19C}"/>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AB600DDA-D676-4097-AE60-B05B6E5A70FC}"/>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346971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DABBA6-2C17-4D27-84BF-ED346F79D2DA}"/>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81366D6D-4929-465A-AE29-D929F4B176CC}"/>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4" name="Chỗ dành sẵn cho Chân trang 3">
            <a:extLst>
              <a:ext uri="{FF2B5EF4-FFF2-40B4-BE49-F238E27FC236}">
                <a16:creationId xmlns:a16="http://schemas.microsoft.com/office/drawing/2014/main" id="{BC62EC9E-08A7-4BE8-8795-FB82F301D30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8103EED5-5C25-40E1-8E0D-FD5D82BEC635}"/>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35699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F772F42F-BA59-45F8-95F9-40C33DC46003}"/>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3" name="Chỗ dành sẵn cho Chân trang 2">
            <a:extLst>
              <a:ext uri="{FF2B5EF4-FFF2-40B4-BE49-F238E27FC236}">
                <a16:creationId xmlns:a16="http://schemas.microsoft.com/office/drawing/2014/main" id="{6A94E6FA-EB7F-43A5-B553-F78BA954773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5A4452F8-8D4F-4DA4-895E-CC966B98C63E}"/>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79924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01CA2E-455F-41A4-B174-00FB3019FC8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CF6660B-B326-4E7B-ADF6-9872E9A2F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804CCA23-968E-4456-AB6C-E72C172A9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36F910C-D1DB-4EB8-B346-96C22EFD0942}"/>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6" name="Chỗ dành sẵn cho Chân trang 5">
            <a:extLst>
              <a:ext uri="{FF2B5EF4-FFF2-40B4-BE49-F238E27FC236}">
                <a16:creationId xmlns:a16="http://schemas.microsoft.com/office/drawing/2014/main" id="{FA2A0AAF-986F-4AE4-A18F-6FDF7A9D9B0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89CB159-28D6-48E6-92C7-13F540177278}"/>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327250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FE3658-E57B-44DB-AAF2-EC7FB46C06D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8FC2A934-B380-49F3-BB02-62C060F7E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57EA1859-81EC-42FC-909C-7AFE4BEDA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AFCEFA1-2B77-430B-AD12-0CA0A11BC83F}"/>
              </a:ext>
            </a:extLst>
          </p:cNvPr>
          <p:cNvSpPr>
            <a:spLocks noGrp="1"/>
          </p:cNvSpPr>
          <p:nvPr>
            <p:ph type="dt" sz="half" idx="10"/>
          </p:nvPr>
        </p:nvSpPr>
        <p:spPr/>
        <p:txBody>
          <a:bodyPr/>
          <a:lstStyle/>
          <a:p>
            <a:fld id="{F3B4A01F-3D4E-4172-9D51-AC1D970AF676}" type="datetimeFigureOut">
              <a:rPr lang="en-US" smtClean="0"/>
              <a:t>10/22/2020</a:t>
            </a:fld>
            <a:endParaRPr lang="en-US"/>
          </a:p>
        </p:txBody>
      </p:sp>
      <p:sp>
        <p:nvSpPr>
          <p:cNvPr id="6" name="Chỗ dành sẵn cho Chân trang 5">
            <a:extLst>
              <a:ext uri="{FF2B5EF4-FFF2-40B4-BE49-F238E27FC236}">
                <a16:creationId xmlns:a16="http://schemas.microsoft.com/office/drawing/2014/main" id="{104FD4B0-E5ED-4F7B-B60B-6898E1A0DE5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9769DD3-40AA-45BC-AF18-69C2AE298CBA}"/>
              </a:ext>
            </a:extLst>
          </p:cNvPr>
          <p:cNvSpPr>
            <a:spLocks noGrp="1"/>
          </p:cNvSpPr>
          <p:nvPr>
            <p:ph type="sldNum" sz="quarter" idx="12"/>
          </p:nvPr>
        </p:nvSpPr>
        <p:spPr/>
        <p:txBody>
          <a:bodyPr/>
          <a:lstStyle/>
          <a:p>
            <a:fld id="{77FA5705-C0DB-4AB3-B81D-9B21F0EE55DC}" type="slidenum">
              <a:rPr lang="en-US" smtClean="0"/>
              <a:t>‹#›</a:t>
            </a:fld>
            <a:endParaRPr lang="en-US"/>
          </a:p>
        </p:txBody>
      </p:sp>
    </p:spTree>
    <p:extLst>
      <p:ext uri="{BB962C8B-B14F-4D97-AF65-F5344CB8AC3E}">
        <p14:creationId xmlns:p14="http://schemas.microsoft.com/office/powerpoint/2010/main" val="178662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80C738F3-2242-43D8-85EC-DADBAA54B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A99E789-F5AC-4FEF-AE58-E27F6B78F6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AB4064-BBE3-49A6-A41A-584EFEF19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A01F-3D4E-4172-9D51-AC1D970AF676}" type="datetimeFigureOut">
              <a:rPr lang="en-US" smtClean="0"/>
              <a:t>10/22/2020</a:t>
            </a:fld>
            <a:endParaRPr lang="en-US"/>
          </a:p>
        </p:txBody>
      </p:sp>
      <p:sp>
        <p:nvSpPr>
          <p:cNvPr id="5" name="Chỗ dành sẵn cho Chân trang 4">
            <a:extLst>
              <a:ext uri="{FF2B5EF4-FFF2-40B4-BE49-F238E27FC236}">
                <a16:creationId xmlns:a16="http://schemas.microsoft.com/office/drawing/2014/main" id="{775F12FB-4E26-4FBB-B420-25D32E26A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0B956BD6-5201-4D2A-A447-8F0DAB50E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A5705-C0DB-4AB3-B81D-9B21F0EE55DC}" type="slidenum">
              <a:rPr lang="en-US" smtClean="0"/>
              <a:t>‹#›</a:t>
            </a:fld>
            <a:endParaRPr lang="en-US"/>
          </a:p>
        </p:txBody>
      </p:sp>
    </p:spTree>
    <p:extLst>
      <p:ext uri="{BB962C8B-B14F-4D97-AF65-F5344CB8AC3E}">
        <p14:creationId xmlns:p14="http://schemas.microsoft.com/office/powerpoint/2010/main" val="165926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Xem ảnh nguồn">
            <a:extLst>
              <a:ext uri="{FF2B5EF4-FFF2-40B4-BE49-F238E27FC236}">
                <a16:creationId xmlns:a16="http://schemas.microsoft.com/office/drawing/2014/main" id="{64CF2FBE-9EBD-4908-9F3B-9D56E0E03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027"/>
            <a:ext cx="12192000" cy="39249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5">
            <a:extLst>
              <a:ext uri="{FF2B5EF4-FFF2-40B4-BE49-F238E27FC236}">
                <a16:creationId xmlns:a16="http://schemas.microsoft.com/office/drawing/2014/main" id="{D53AD7C3-D3A8-4F90-BC6A-2DB66699D20B}"/>
              </a:ext>
            </a:extLst>
          </p:cNvPr>
          <p:cNvSpPr>
            <a:spLocks/>
          </p:cNvSpPr>
          <p:nvPr/>
        </p:nvSpPr>
        <p:spPr bwMode="auto">
          <a:xfrm>
            <a:off x="0" y="0"/>
            <a:ext cx="12203113" cy="2487827"/>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ình chữ nhật 4">
            <a:extLst>
              <a:ext uri="{FF2B5EF4-FFF2-40B4-BE49-F238E27FC236}">
                <a16:creationId xmlns:a16="http://schemas.microsoft.com/office/drawing/2014/main" id="{5F16BAE6-00F7-447D-B681-33B1735A5782}"/>
              </a:ext>
            </a:extLst>
          </p:cNvPr>
          <p:cNvSpPr/>
          <p:nvPr/>
        </p:nvSpPr>
        <p:spPr>
          <a:xfrm>
            <a:off x="469556" y="347704"/>
            <a:ext cx="11088130" cy="2585323"/>
          </a:xfrm>
          <a:prstGeom prst="rect">
            <a:avLst/>
          </a:prstGeom>
        </p:spPr>
        <p:txBody>
          <a:bodyPr wrap="square">
            <a:spAutoFit/>
            <a:scene3d>
              <a:camera prst="obliqueTopRight"/>
              <a:lightRig rig="threePt" dir="t"/>
            </a:scene3d>
          </a:bodyPr>
          <a:lstStyle/>
          <a:p>
            <a:pPr algn="ctr"/>
            <a:r>
              <a:rPr lang="en-US" sz="5400" b="1" dirty="0">
                <a:solidFill>
                  <a:schemeClr val="accent1">
                    <a:lumMod val="50000"/>
                  </a:schemeClr>
                </a:solidFill>
                <a:effectLst>
                  <a:glow rad="101600">
                    <a:schemeClr val="accent2">
                      <a:satMod val="175000"/>
                      <a:alpha val="40000"/>
                    </a:schemeClr>
                  </a:glow>
                  <a:reflection blurRad="6350" stA="55000" endA="300" endPos="45500" dir="5400000" sy="-100000" algn="bl" rotWithShape="0"/>
                </a:effectLst>
                <a:latin typeface="Times New Roman" panose="02020603050405020304" pitchFamily="18" charset="0"/>
                <a:cs typeface="Times New Roman" panose="02020603050405020304" pitchFamily="18" charset="0"/>
              </a:rPr>
              <a:t>CHÀO MỪNG CÔ VÀ CÁC BẠN </a:t>
            </a:r>
          </a:p>
          <a:p>
            <a:pPr algn="ctr"/>
            <a:r>
              <a:rPr lang="en-US" sz="5400" b="1" dirty="0">
                <a:solidFill>
                  <a:schemeClr val="accent1">
                    <a:lumMod val="50000"/>
                  </a:schemeClr>
                </a:solidFill>
                <a:effectLst>
                  <a:glow rad="101600">
                    <a:schemeClr val="accent2">
                      <a:satMod val="175000"/>
                      <a:alpha val="40000"/>
                    </a:schemeClr>
                  </a:glow>
                  <a:reflection blurRad="6350" stA="55000" endA="300" endPos="45500" dir="5400000" sy="-100000" algn="bl" rotWithShape="0"/>
                </a:effectLst>
                <a:latin typeface="Times New Roman" panose="02020603050405020304" pitchFamily="18" charset="0"/>
                <a:cs typeface="Times New Roman" panose="02020603050405020304" pitchFamily="18" charset="0"/>
              </a:rPr>
              <a:t>ĐẾN VỚI BÀI THUYẾT TRÌNH </a:t>
            </a:r>
          </a:p>
          <a:p>
            <a:pPr algn="ctr"/>
            <a:r>
              <a:rPr lang="en-US" sz="5400" b="1" dirty="0">
                <a:solidFill>
                  <a:schemeClr val="accent1">
                    <a:lumMod val="50000"/>
                  </a:schemeClr>
                </a:solidFill>
                <a:effectLst>
                  <a:glow rad="101600">
                    <a:schemeClr val="accent2">
                      <a:satMod val="175000"/>
                      <a:alpha val="40000"/>
                    </a:schemeClr>
                  </a:glow>
                  <a:reflection blurRad="6350" stA="55000" endA="300" endPos="45500" dir="5400000" sy="-100000" algn="bl" rotWithShape="0"/>
                </a:effectLst>
                <a:latin typeface="Times New Roman" panose="02020603050405020304" pitchFamily="18" charset="0"/>
                <a:cs typeface="Times New Roman" panose="02020603050405020304" pitchFamily="18" charset="0"/>
              </a:rPr>
              <a:t>CỦA NHÓM </a:t>
            </a:r>
          </a:p>
        </p:txBody>
      </p:sp>
    </p:spTree>
    <p:extLst>
      <p:ext uri="{BB962C8B-B14F-4D97-AF65-F5344CB8AC3E}">
        <p14:creationId xmlns:p14="http://schemas.microsoft.com/office/powerpoint/2010/main" val="1640294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5"/>
                                        </p:tgtEl>
                                        <p:attrNameLst>
                                          <p:attrName>style.color</p:attrName>
                                        </p:attrNameLst>
                                      </p:cBhvr>
                                      <p:by>
                                        <p:hsl h="7200000" s="0" l="0"/>
                                      </p:by>
                                    </p:animClr>
                                    <p:animClr clrSpc="hsl" dir="cw">
                                      <p:cBhvr>
                                        <p:cTn id="7" dur="500" fill="hold"/>
                                        <p:tgtEl>
                                          <p:spTgt spid="5"/>
                                        </p:tgtEl>
                                        <p:attrNameLst>
                                          <p:attrName>fillcolor</p:attrName>
                                        </p:attrNameLst>
                                      </p:cBhvr>
                                      <p:by>
                                        <p:hsl h="7200000" s="0" l="0"/>
                                      </p:by>
                                    </p:animClr>
                                    <p:animClr clrSpc="hsl" dir="cw">
                                      <p:cBhvr>
                                        <p:cTn id="8" dur="500" fill="hold"/>
                                        <p:tgtEl>
                                          <p:spTgt spid="5"/>
                                        </p:tgtEl>
                                        <p:attrNameLst>
                                          <p:attrName>stroke.color</p:attrName>
                                        </p:attrNameLst>
                                      </p:cBhvr>
                                      <p:by>
                                        <p:hsl h="7200000" s="0" l="0"/>
                                      </p:by>
                                    </p:animClr>
                                    <p:set>
                                      <p:cBhvr>
                                        <p:cTn id="9"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6C5F4F1B-923B-443E-B611-0EE5DA7DBF9D}"/>
              </a:ext>
            </a:extLst>
          </p:cNvPr>
          <p:cNvSpPr>
            <a:spLocks/>
          </p:cNvSpPr>
          <p:nvPr/>
        </p:nvSpPr>
        <p:spPr bwMode="auto">
          <a:xfrm>
            <a:off x="-14592" y="-29356"/>
            <a:ext cx="12181191" cy="1947046"/>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Hình chữ nhật 1">
            <a:extLst>
              <a:ext uri="{FF2B5EF4-FFF2-40B4-BE49-F238E27FC236}">
                <a16:creationId xmlns:a16="http://schemas.microsoft.com/office/drawing/2014/main" id="{90224378-44E1-4473-AEDA-06F71AD5E8C5}"/>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endParaRPr>
          </a:p>
        </p:txBody>
      </p:sp>
      <p:sp>
        <p:nvSpPr>
          <p:cNvPr id="3" name="Hình chữ nhật 2">
            <a:extLst>
              <a:ext uri="{FF2B5EF4-FFF2-40B4-BE49-F238E27FC236}">
                <a16:creationId xmlns:a16="http://schemas.microsoft.com/office/drawing/2014/main" id="{1F1AA3CE-5A45-45AA-B4A0-6DD1EEAA2252}"/>
              </a:ext>
            </a:extLst>
          </p:cNvPr>
          <p:cNvSpPr/>
          <p:nvPr/>
        </p:nvSpPr>
        <p:spPr>
          <a:xfrm>
            <a:off x="479899" y="970619"/>
            <a:ext cx="8744420" cy="369332"/>
          </a:xfrm>
          <a:prstGeom prst="rect">
            <a:avLst/>
          </a:prstGeom>
        </p:spPr>
        <p:txBody>
          <a:bodyPr wrap="square">
            <a:spAutoFit/>
          </a:bodyPr>
          <a:lstStyle/>
          <a:p>
            <a:r>
              <a:rPr lang="vi-VN" b="1" dirty="0">
                <a:solidFill>
                  <a:schemeClr val="accent1">
                    <a:lumMod val="75000"/>
                  </a:schemeClr>
                </a:solidFill>
                <a:latin typeface="Times New Roman (Đầu đề)"/>
              </a:rPr>
              <a:t>1.So </a:t>
            </a:r>
            <a:r>
              <a:rPr lang="vi-VN" b="1" dirty="0" err="1">
                <a:solidFill>
                  <a:schemeClr val="accent1">
                    <a:lumMod val="75000"/>
                  </a:schemeClr>
                </a:solidFill>
                <a:latin typeface="Times New Roman (Đầu đề)"/>
              </a:rPr>
              <a:t>sánh</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cổ</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phần</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phổ</a:t>
            </a:r>
            <a:r>
              <a:rPr lang="vi-VN" b="1" dirty="0">
                <a:solidFill>
                  <a:schemeClr val="accent1">
                    <a:lumMod val="75000"/>
                  </a:schemeClr>
                </a:solidFill>
                <a:latin typeface="Times New Roman (Đầu đề)"/>
              </a:rPr>
              <a:t> thông, </a:t>
            </a:r>
            <a:r>
              <a:rPr lang="vi-VN" b="1" dirty="0" err="1">
                <a:solidFill>
                  <a:schemeClr val="accent1">
                    <a:lumMod val="75000"/>
                  </a:schemeClr>
                </a:solidFill>
                <a:latin typeface="Times New Roman (Đầu đề)"/>
              </a:rPr>
              <a:t>cổ</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phần</a:t>
            </a:r>
            <a:r>
              <a:rPr lang="vi-VN" b="1" dirty="0">
                <a:solidFill>
                  <a:schemeClr val="accent1">
                    <a:lumMod val="75000"/>
                  </a:schemeClr>
                </a:solidFill>
                <a:latin typeface="Times New Roman (Đầu đề)"/>
              </a:rPr>
              <a:t> ưu </a:t>
            </a:r>
            <a:r>
              <a:rPr lang="vi-VN" b="1" dirty="0" err="1">
                <a:solidFill>
                  <a:schemeClr val="accent1">
                    <a:lumMod val="75000"/>
                  </a:schemeClr>
                </a:solidFill>
                <a:latin typeface="Times New Roman (Đầu đề)"/>
              </a:rPr>
              <a:t>đãi</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biểu</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quyết</a:t>
            </a:r>
            <a:r>
              <a:rPr lang="vi-VN" b="1" dirty="0">
                <a:solidFill>
                  <a:schemeClr val="accent1">
                    <a:lumMod val="75000"/>
                  </a:schemeClr>
                </a:solidFill>
                <a:latin typeface="Times New Roman (Đầu đề)"/>
              </a:rPr>
              <a:t> (CPƯĐBQ).</a:t>
            </a:r>
          </a:p>
        </p:txBody>
      </p:sp>
      <p:sp>
        <p:nvSpPr>
          <p:cNvPr id="8" name="Hình chữ nhật 7">
            <a:extLst>
              <a:ext uri="{FF2B5EF4-FFF2-40B4-BE49-F238E27FC236}">
                <a16:creationId xmlns:a16="http://schemas.microsoft.com/office/drawing/2014/main" id="{8C714F8A-FA72-4391-B093-A4687AF823CD}"/>
              </a:ext>
            </a:extLst>
          </p:cNvPr>
          <p:cNvSpPr/>
          <p:nvPr/>
        </p:nvSpPr>
        <p:spPr>
          <a:xfrm>
            <a:off x="815510" y="1367777"/>
            <a:ext cx="2929007" cy="369332"/>
          </a:xfrm>
          <a:prstGeom prst="rect">
            <a:avLst/>
          </a:prstGeom>
        </p:spPr>
        <p:txBody>
          <a:bodyPr wrap="none">
            <a:spAutoFit/>
          </a:bodyPr>
          <a:lstStyle/>
          <a:p>
            <a:r>
              <a:rPr lang="en-US" dirty="0">
                <a:solidFill>
                  <a:schemeClr val="accent1">
                    <a:lumMod val="50000"/>
                  </a:schemeClr>
                </a:solidFill>
                <a:latin typeface="Times New Roman (Đầu đề)"/>
              </a:rPr>
              <a:t>a. </a:t>
            </a:r>
            <a:r>
              <a:rPr lang="vi-VN" dirty="0" err="1">
                <a:solidFill>
                  <a:schemeClr val="accent1">
                    <a:lumMod val="50000"/>
                  </a:schemeClr>
                </a:solidFill>
                <a:latin typeface="Times New Roman (Đầu đề)"/>
              </a:rPr>
              <a:t>Cổ</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phần</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phổ</a:t>
            </a:r>
            <a:r>
              <a:rPr lang="vi-VN" dirty="0">
                <a:solidFill>
                  <a:schemeClr val="accent1">
                    <a:lumMod val="50000"/>
                  </a:schemeClr>
                </a:solidFill>
                <a:latin typeface="Times New Roman (Đầu đề)"/>
              </a:rPr>
              <a:t> thông (CPPT)</a:t>
            </a:r>
          </a:p>
        </p:txBody>
      </p:sp>
      <p:sp>
        <p:nvSpPr>
          <p:cNvPr id="9" name="Hình chữ nhật 8">
            <a:extLst>
              <a:ext uri="{FF2B5EF4-FFF2-40B4-BE49-F238E27FC236}">
                <a16:creationId xmlns:a16="http://schemas.microsoft.com/office/drawing/2014/main" id="{28943B64-8E43-4073-AB30-8AA4E002B322}"/>
              </a:ext>
            </a:extLst>
          </p:cNvPr>
          <p:cNvSpPr/>
          <p:nvPr/>
        </p:nvSpPr>
        <p:spPr>
          <a:xfrm>
            <a:off x="815510" y="1823315"/>
            <a:ext cx="4485619" cy="369332"/>
          </a:xfrm>
          <a:prstGeom prst="rect">
            <a:avLst/>
          </a:prstGeom>
        </p:spPr>
        <p:txBody>
          <a:bodyPr wrap="square">
            <a:spAutoFit/>
          </a:bodyPr>
          <a:lstStyle/>
          <a:p>
            <a:r>
              <a:rPr lang="en-US" dirty="0">
                <a:solidFill>
                  <a:schemeClr val="accent1">
                    <a:lumMod val="50000"/>
                  </a:schemeClr>
                </a:solidFill>
                <a:latin typeface="Times New Roman (Đầu đề)"/>
              </a:rPr>
              <a:t>b. </a:t>
            </a:r>
            <a:r>
              <a:rPr lang="vi-VN" dirty="0" err="1">
                <a:solidFill>
                  <a:schemeClr val="accent1">
                    <a:lumMod val="50000"/>
                  </a:schemeClr>
                </a:solidFill>
                <a:latin typeface="Times New Roman (Đầu đề)"/>
              </a:rPr>
              <a:t>Cổ</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phần</a:t>
            </a:r>
            <a:r>
              <a:rPr lang="vi-VN" dirty="0">
                <a:solidFill>
                  <a:schemeClr val="accent1">
                    <a:lumMod val="50000"/>
                  </a:schemeClr>
                </a:solidFill>
                <a:latin typeface="Times New Roman (Đầu đề)"/>
              </a:rPr>
              <a:t> ưu </a:t>
            </a:r>
            <a:r>
              <a:rPr lang="vi-VN" dirty="0" err="1">
                <a:solidFill>
                  <a:schemeClr val="accent1">
                    <a:lumMod val="50000"/>
                  </a:schemeClr>
                </a:solidFill>
                <a:latin typeface="Times New Roman (Đầu đề)"/>
              </a:rPr>
              <a:t>đãi</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biểu</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quyết</a:t>
            </a:r>
            <a:r>
              <a:rPr lang="vi-VN" dirty="0">
                <a:solidFill>
                  <a:schemeClr val="accent1">
                    <a:lumMod val="50000"/>
                  </a:schemeClr>
                </a:solidFill>
                <a:latin typeface="Times New Roman (Đầu đề)"/>
              </a:rPr>
              <a:t>: (Đ116 LDN)</a:t>
            </a:r>
          </a:p>
        </p:txBody>
      </p:sp>
      <p:sp>
        <p:nvSpPr>
          <p:cNvPr id="11" name="Hình chữ nhật 10">
            <a:extLst>
              <a:ext uri="{FF2B5EF4-FFF2-40B4-BE49-F238E27FC236}">
                <a16:creationId xmlns:a16="http://schemas.microsoft.com/office/drawing/2014/main" id="{132938B2-31FD-485B-A09F-C2B55A6CE9C7}"/>
              </a:ext>
            </a:extLst>
          </p:cNvPr>
          <p:cNvSpPr/>
          <p:nvPr/>
        </p:nvSpPr>
        <p:spPr>
          <a:xfrm>
            <a:off x="823748" y="3147847"/>
            <a:ext cx="3014608" cy="369332"/>
          </a:xfrm>
          <a:prstGeom prst="rect">
            <a:avLst/>
          </a:prstGeom>
        </p:spPr>
        <p:txBody>
          <a:bodyPr wrap="none">
            <a:spAutoFit/>
          </a:bodyPr>
          <a:lstStyle/>
          <a:p>
            <a:r>
              <a:rPr lang="en-US" dirty="0">
                <a:solidFill>
                  <a:schemeClr val="accent1">
                    <a:lumMod val="50000"/>
                  </a:schemeClr>
                </a:solidFill>
                <a:latin typeface="Times New Roman (Đầu đề)"/>
              </a:rPr>
              <a:t>c. </a:t>
            </a:r>
            <a:r>
              <a:rPr lang="vi-VN" dirty="0">
                <a:solidFill>
                  <a:schemeClr val="accent1">
                    <a:lumMod val="50000"/>
                  </a:schemeClr>
                </a:solidFill>
                <a:latin typeface="Times New Roman (Đầu đề)"/>
              </a:rPr>
              <a:t>So </a:t>
            </a:r>
            <a:r>
              <a:rPr lang="vi-VN" dirty="0" err="1">
                <a:solidFill>
                  <a:schemeClr val="accent1">
                    <a:lumMod val="50000"/>
                  </a:schemeClr>
                </a:solidFill>
                <a:latin typeface="Times New Roman (Đầu đề)"/>
              </a:rPr>
              <a:t>sánh</a:t>
            </a:r>
            <a:r>
              <a:rPr lang="vi-VN" dirty="0">
                <a:solidFill>
                  <a:schemeClr val="accent1">
                    <a:lumMod val="50000"/>
                  </a:schemeClr>
                </a:solidFill>
                <a:latin typeface="Times New Roman (Đầu đề)"/>
              </a:rPr>
              <a:t> CPPT </a:t>
            </a:r>
            <a:r>
              <a:rPr lang="vi-VN" dirty="0" err="1">
                <a:solidFill>
                  <a:schemeClr val="accent1">
                    <a:lumMod val="50000"/>
                  </a:schemeClr>
                </a:solidFill>
                <a:latin typeface="Times New Roman (Đầu đề)"/>
              </a:rPr>
              <a:t>và</a:t>
            </a:r>
            <a:r>
              <a:rPr lang="vi-VN" dirty="0">
                <a:solidFill>
                  <a:schemeClr val="accent1">
                    <a:lumMod val="50000"/>
                  </a:schemeClr>
                </a:solidFill>
                <a:latin typeface="Times New Roman (Đầu đề)"/>
              </a:rPr>
              <a:t> CPƯĐBQ</a:t>
            </a:r>
            <a:endParaRPr lang="en-US" dirty="0">
              <a:solidFill>
                <a:schemeClr val="accent1">
                  <a:lumMod val="50000"/>
                </a:schemeClr>
              </a:solidFill>
              <a:latin typeface="Times New Roman (Đầu đề)"/>
            </a:endParaRPr>
          </a:p>
        </p:txBody>
      </p:sp>
      <p:sp>
        <p:nvSpPr>
          <p:cNvPr id="6" name="Hình chữ nhật 5">
            <a:extLst>
              <a:ext uri="{FF2B5EF4-FFF2-40B4-BE49-F238E27FC236}">
                <a16:creationId xmlns:a16="http://schemas.microsoft.com/office/drawing/2014/main" id="{A8FB63AB-085B-41E0-9F76-1C340D3DA389}"/>
              </a:ext>
            </a:extLst>
          </p:cNvPr>
          <p:cNvSpPr/>
          <p:nvPr/>
        </p:nvSpPr>
        <p:spPr>
          <a:xfrm>
            <a:off x="1705232" y="2278853"/>
            <a:ext cx="9753565" cy="923330"/>
          </a:xfrm>
          <a:prstGeom prst="rect">
            <a:avLst/>
          </a:prstGeom>
        </p:spPr>
        <p:txBody>
          <a:bodyPr wrap="square">
            <a:spAutoFit/>
          </a:bodyPr>
          <a:lstStyle/>
          <a:p>
            <a:r>
              <a:rPr lang="vi-VN" dirty="0" err="1">
                <a:latin typeface="+mj-lt"/>
              </a:rPr>
              <a:t>Là</a:t>
            </a:r>
            <a:r>
              <a:rPr lang="vi-VN" dirty="0">
                <a:latin typeface="+mj-lt"/>
              </a:rPr>
              <a:t> CP </a:t>
            </a:r>
            <a:r>
              <a:rPr lang="vi-VN" dirty="0" err="1">
                <a:latin typeface="+mj-lt"/>
              </a:rPr>
              <a:t>có</a:t>
            </a:r>
            <a:r>
              <a:rPr lang="vi-VN" dirty="0">
                <a:latin typeface="+mj-lt"/>
              </a:rPr>
              <a:t> </a:t>
            </a:r>
            <a:r>
              <a:rPr lang="vi-VN" dirty="0" err="1">
                <a:latin typeface="+mj-lt"/>
              </a:rPr>
              <a:t>số</a:t>
            </a:r>
            <a:r>
              <a:rPr lang="vi-VN" dirty="0">
                <a:latin typeface="+mj-lt"/>
              </a:rPr>
              <a:t> </a:t>
            </a:r>
            <a:r>
              <a:rPr lang="vi-VN" dirty="0" err="1">
                <a:latin typeface="+mj-lt"/>
              </a:rPr>
              <a:t>phiếu</a:t>
            </a:r>
            <a:r>
              <a:rPr lang="vi-VN" dirty="0">
                <a:latin typeface="+mj-lt"/>
              </a:rPr>
              <a:t> </a:t>
            </a:r>
            <a:r>
              <a:rPr lang="vi-VN" dirty="0" err="1">
                <a:latin typeface="+mj-lt"/>
              </a:rPr>
              <a:t>biểu</a:t>
            </a:r>
            <a:r>
              <a:rPr lang="vi-VN" dirty="0">
                <a:latin typeface="+mj-lt"/>
              </a:rPr>
              <a:t> </a:t>
            </a:r>
            <a:r>
              <a:rPr lang="vi-VN" dirty="0" err="1">
                <a:latin typeface="+mj-lt"/>
              </a:rPr>
              <a:t>quyết</a:t>
            </a:r>
            <a:r>
              <a:rPr lang="vi-VN" dirty="0">
                <a:latin typeface="+mj-lt"/>
              </a:rPr>
              <a:t> </a:t>
            </a:r>
            <a:r>
              <a:rPr lang="vi-VN" dirty="0" err="1">
                <a:latin typeface="+mj-lt"/>
              </a:rPr>
              <a:t>nhiều</a:t>
            </a:r>
            <a:r>
              <a:rPr lang="vi-VN" dirty="0">
                <a:latin typeface="+mj-lt"/>
              </a:rPr>
              <a:t> hơn so </a:t>
            </a:r>
            <a:r>
              <a:rPr lang="vi-VN" dirty="0" err="1">
                <a:latin typeface="+mj-lt"/>
              </a:rPr>
              <a:t>với</a:t>
            </a:r>
            <a:r>
              <a:rPr lang="vi-VN" dirty="0">
                <a:latin typeface="+mj-lt"/>
              </a:rPr>
              <a:t> </a:t>
            </a:r>
            <a:r>
              <a:rPr lang="vi-VN" dirty="0" err="1">
                <a:latin typeface="+mj-lt"/>
              </a:rPr>
              <a:t>cổ</a:t>
            </a:r>
            <a:r>
              <a:rPr lang="vi-VN" dirty="0">
                <a:latin typeface="+mj-lt"/>
              </a:rPr>
              <a:t> </a:t>
            </a:r>
            <a:r>
              <a:rPr lang="vi-VN" dirty="0" err="1">
                <a:latin typeface="+mj-lt"/>
              </a:rPr>
              <a:t>phần</a:t>
            </a:r>
            <a:r>
              <a:rPr lang="vi-VN" dirty="0">
                <a:latin typeface="+mj-lt"/>
              </a:rPr>
              <a:t> </a:t>
            </a:r>
            <a:r>
              <a:rPr lang="vi-VN" dirty="0" err="1">
                <a:latin typeface="+mj-lt"/>
              </a:rPr>
              <a:t>phổ</a:t>
            </a:r>
            <a:r>
              <a:rPr lang="vi-VN" dirty="0">
                <a:latin typeface="+mj-lt"/>
              </a:rPr>
              <a:t> thông. </a:t>
            </a:r>
            <a:r>
              <a:rPr lang="vi-VN" dirty="0" err="1">
                <a:latin typeface="+mj-lt"/>
              </a:rPr>
              <a:t>Số</a:t>
            </a:r>
            <a:r>
              <a:rPr lang="vi-VN" dirty="0">
                <a:latin typeface="+mj-lt"/>
              </a:rPr>
              <a:t> </a:t>
            </a:r>
            <a:r>
              <a:rPr lang="vi-VN" dirty="0" err="1">
                <a:latin typeface="+mj-lt"/>
              </a:rPr>
              <a:t>phiếu</a:t>
            </a:r>
            <a:r>
              <a:rPr lang="vi-VN" dirty="0">
                <a:latin typeface="+mj-lt"/>
              </a:rPr>
              <a:t> </a:t>
            </a:r>
            <a:r>
              <a:rPr lang="vi-VN" dirty="0" err="1">
                <a:latin typeface="+mj-lt"/>
              </a:rPr>
              <a:t>biểu</a:t>
            </a:r>
            <a:r>
              <a:rPr lang="vi-VN" dirty="0">
                <a:latin typeface="+mj-lt"/>
              </a:rPr>
              <a:t> </a:t>
            </a:r>
            <a:r>
              <a:rPr lang="vi-VN" dirty="0" err="1">
                <a:latin typeface="+mj-lt"/>
              </a:rPr>
              <a:t>quyết</a:t>
            </a:r>
            <a:r>
              <a:rPr lang="vi-VN" dirty="0">
                <a:latin typeface="+mj-lt"/>
              </a:rPr>
              <a:t> </a:t>
            </a:r>
            <a:r>
              <a:rPr lang="vi-VN" dirty="0" err="1">
                <a:latin typeface="+mj-lt"/>
              </a:rPr>
              <a:t>của</a:t>
            </a:r>
            <a:r>
              <a:rPr lang="vi-VN" dirty="0">
                <a:latin typeface="+mj-lt"/>
              </a:rPr>
              <a:t> </a:t>
            </a:r>
            <a:r>
              <a:rPr lang="vi-VN" dirty="0" err="1">
                <a:latin typeface="+mj-lt"/>
              </a:rPr>
              <a:t>một</a:t>
            </a:r>
            <a:r>
              <a:rPr lang="vi-VN" dirty="0">
                <a:latin typeface="+mj-lt"/>
              </a:rPr>
              <a:t> </a:t>
            </a:r>
            <a:r>
              <a:rPr lang="vi-VN" dirty="0" err="1">
                <a:latin typeface="+mj-lt"/>
              </a:rPr>
              <a:t>cổ</a:t>
            </a:r>
            <a:r>
              <a:rPr lang="vi-VN" dirty="0">
                <a:latin typeface="+mj-lt"/>
              </a:rPr>
              <a:t> </a:t>
            </a:r>
            <a:r>
              <a:rPr lang="vi-VN" dirty="0" err="1">
                <a:latin typeface="+mj-lt"/>
              </a:rPr>
              <a:t>phần</a:t>
            </a:r>
            <a:r>
              <a:rPr lang="vi-VN" dirty="0">
                <a:latin typeface="+mj-lt"/>
              </a:rPr>
              <a:t> ưu </a:t>
            </a:r>
            <a:r>
              <a:rPr lang="vi-VN" dirty="0" err="1">
                <a:latin typeface="+mj-lt"/>
              </a:rPr>
              <a:t>đãi</a:t>
            </a:r>
            <a:r>
              <a:rPr lang="vi-VN" dirty="0">
                <a:latin typeface="+mj-lt"/>
              </a:rPr>
              <a:t> </a:t>
            </a:r>
            <a:r>
              <a:rPr lang="vi-VN" dirty="0" err="1">
                <a:latin typeface="+mj-lt"/>
              </a:rPr>
              <a:t>biểu</a:t>
            </a:r>
            <a:r>
              <a:rPr lang="vi-VN" dirty="0">
                <a:latin typeface="+mj-lt"/>
              </a:rPr>
              <a:t> </a:t>
            </a:r>
            <a:r>
              <a:rPr lang="vi-VN" dirty="0" err="1">
                <a:latin typeface="+mj-lt"/>
              </a:rPr>
              <a:t>quyết</a:t>
            </a:r>
            <a:r>
              <a:rPr lang="vi-VN" dirty="0">
                <a:latin typeface="+mj-lt"/>
              </a:rPr>
              <a:t> do </a:t>
            </a:r>
            <a:r>
              <a:rPr lang="vi-VN" dirty="0" err="1">
                <a:latin typeface="+mj-lt"/>
              </a:rPr>
              <a:t>Điều</a:t>
            </a:r>
            <a:r>
              <a:rPr lang="vi-VN" dirty="0">
                <a:latin typeface="+mj-lt"/>
              </a:rPr>
              <a:t> </a:t>
            </a:r>
            <a:r>
              <a:rPr lang="vi-VN" dirty="0" err="1">
                <a:latin typeface="+mj-lt"/>
              </a:rPr>
              <a:t>lệ</a:t>
            </a:r>
            <a:r>
              <a:rPr lang="vi-VN" dirty="0">
                <a:latin typeface="+mj-lt"/>
              </a:rPr>
              <a:t> </a:t>
            </a:r>
            <a:r>
              <a:rPr lang="vi-VN" dirty="0" err="1">
                <a:latin typeface="+mj-lt"/>
              </a:rPr>
              <a:t>Cty</a:t>
            </a:r>
            <a:r>
              <a:rPr lang="vi-VN" dirty="0">
                <a:latin typeface="+mj-lt"/>
              </a:rPr>
              <a:t> quy </a:t>
            </a:r>
            <a:r>
              <a:rPr lang="vi-VN" dirty="0" err="1">
                <a:latin typeface="+mj-lt"/>
              </a:rPr>
              <a:t>định</a:t>
            </a:r>
            <a:r>
              <a:rPr lang="vi-VN" dirty="0">
                <a:latin typeface="+mj-lt"/>
              </a:rPr>
              <a:t>.</a:t>
            </a:r>
          </a:p>
          <a:p>
            <a:endParaRPr lang="vi-VN" dirty="0">
              <a:latin typeface="+mj-lt"/>
            </a:endParaRPr>
          </a:p>
        </p:txBody>
      </p:sp>
      <p:sp>
        <p:nvSpPr>
          <p:cNvPr id="12" name="Hình chữ nhật 11">
            <a:extLst>
              <a:ext uri="{FF2B5EF4-FFF2-40B4-BE49-F238E27FC236}">
                <a16:creationId xmlns:a16="http://schemas.microsoft.com/office/drawing/2014/main" id="{381A935A-2F6B-4898-8253-D7EE9C5B0CB2}"/>
              </a:ext>
            </a:extLst>
          </p:cNvPr>
          <p:cNvSpPr/>
          <p:nvPr/>
        </p:nvSpPr>
        <p:spPr>
          <a:xfrm>
            <a:off x="823748" y="3661069"/>
            <a:ext cx="10635049" cy="646331"/>
          </a:xfrm>
          <a:prstGeom prst="rect">
            <a:avLst/>
          </a:prstGeom>
        </p:spPr>
        <p:txBody>
          <a:bodyPr wrap="square">
            <a:spAutoFit/>
          </a:bodyPr>
          <a:lstStyle/>
          <a:p>
            <a:r>
              <a:rPr lang="vi-VN" b="1" u="sng" dirty="0" err="1">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Giống</a:t>
            </a:r>
            <a:r>
              <a:rPr lang="vi-VN" b="1" u="sng"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 nhau</a:t>
            </a:r>
            <a:r>
              <a:rPr lang="vi-VN" b="1"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 </a:t>
            </a:r>
            <a:r>
              <a:rPr lang="en-US" dirty="0">
                <a:latin typeface="+mj-lt"/>
              </a:rPr>
              <a:t>Đ</a:t>
            </a:r>
            <a:r>
              <a:rPr lang="vi-VN" dirty="0" err="1">
                <a:latin typeface="+mj-lt"/>
              </a:rPr>
              <a:t>ều</a:t>
            </a:r>
            <a:r>
              <a:rPr lang="vi-VN" dirty="0">
                <a:latin typeface="+mj-lt"/>
              </a:rPr>
              <a:t> </a:t>
            </a:r>
            <a:r>
              <a:rPr lang="vi-VN" dirty="0" err="1">
                <a:latin typeface="+mj-lt"/>
              </a:rPr>
              <a:t>là</a:t>
            </a:r>
            <a:r>
              <a:rPr lang="vi-VN" dirty="0">
                <a:latin typeface="+mj-lt"/>
              </a:rPr>
              <a:t> </a:t>
            </a:r>
            <a:r>
              <a:rPr lang="vi-VN" dirty="0" err="1">
                <a:latin typeface="+mj-lt"/>
              </a:rPr>
              <a:t>cổ</a:t>
            </a:r>
            <a:r>
              <a:rPr lang="vi-VN" dirty="0">
                <a:latin typeface="+mj-lt"/>
              </a:rPr>
              <a:t> </a:t>
            </a:r>
            <a:r>
              <a:rPr lang="vi-VN" dirty="0" err="1">
                <a:latin typeface="+mj-lt"/>
              </a:rPr>
              <a:t>phiếu</a:t>
            </a:r>
            <a:r>
              <a:rPr lang="vi-VN" dirty="0">
                <a:latin typeface="+mj-lt"/>
              </a:rPr>
              <a:t>, </a:t>
            </a:r>
            <a:r>
              <a:rPr lang="vi-VN" dirty="0" err="1">
                <a:latin typeface="+mj-lt"/>
              </a:rPr>
              <a:t>chứng</a:t>
            </a:r>
            <a:r>
              <a:rPr lang="vi-VN" dirty="0">
                <a:latin typeface="+mj-lt"/>
              </a:rPr>
              <a:t> </a:t>
            </a:r>
            <a:r>
              <a:rPr lang="vi-VN" dirty="0" err="1">
                <a:latin typeface="+mj-lt"/>
              </a:rPr>
              <a:t>chỉ</a:t>
            </a:r>
            <a:r>
              <a:rPr lang="vi-VN" dirty="0">
                <a:latin typeface="+mj-lt"/>
              </a:rPr>
              <a:t> </a:t>
            </a:r>
            <a:r>
              <a:rPr lang="vi-VN" dirty="0" err="1">
                <a:latin typeface="+mj-lt"/>
              </a:rPr>
              <a:t>xác</a:t>
            </a:r>
            <a:r>
              <a:rPr lang="vi-VN" dirty="0">
                <a:latin typeface="+mj-lt"/>
              </a:rPr>
              <a:t> </a:t>
            </a:r>
            <a:r>
              <a:rPr lang="vi-VN" dirty="0" err="1">
                <a:latin typeface="+mj-lt"/>
              </a:rPr>
              <a:t>nhận</a:t>
            </a:r>
            <a:r>
              <a:rPr lang="vi-VN" dirty="0">
                <a:latin typeface="+mj-lt"/>
              </a:rPr>
              <a:t> </a:t>
            </a:r>
            <a:r>
              <a:rPr lang="vi-VN" dirty="0" err="1">
                <a:latin typeface="+mj-lt"/>
              </a:rPr>
              <a:t>quyền</a:t>
            </a:r>
            <a:r>
              <a:rPr lang="vi-VN" dirty="0">
                <a:latin typeface="+mj-lt"/>
              </a:rPr>
              <a:t> </a:t>
            </a:r>
            <a:r>
              <a:rPr lang="vi-VN" dirty="0" err="1">
                <a:latin typeface="+mj-lt"/>
              </a:rPr>
              <a:t>sở</a:t>
            </a:r>
            <a:r>
              <a:rPr lang="vi-VN" dirty="0">
                <a:latin typeface="+mj-lt"/>
              </a:rPr>
              <a:t> </a:t>
            </a:r>
            <a:r>
              <a:rPr lang="vi-VN" dirty="0" err="1">
                <a:latin typeface="+mj-lt"/>
              </a:rPr>
              <a:t>hữu</a:t>
            </a:r>
            <a:r>
              <a:rPr lang="vi-VN" dirty="0">
                <a:latin typeface="+mj-lt"/>
              </a:rPr>
              <a:t> trong </a:t>
            </a:r>
            <a:r>
              <a:rPr lang="vi-VN" dirty="0" err="1">
                <a:latin typeface="+mj-lt"/>
              </a:rPr>
              <a:t>một</a:t>
            </a:r>
            <a:r>
              <a:rPr lang="vi-VN" dirty="0">
                <a:latin typeface="+mj-lt"/>
              </a:rPr>
              <a:t> công </a:t>
            </a:r>
            <a:r>
              <a:rPr lang="vi-VN" dirty="0" err="1">
                <a:latin typeface="+mj-lt"/>
              </a:rPr>
              <a:t>ty,là</a:t>
            </a:r>
            <a:r>
              <a:rPr lang="vi-VN" dirty="0">
                <a:latin typeface="+mj-lt"/>
              </a:rPr>
              <a:t> </a:t>
            </a:r>
            <a:r>
              <a:rPr lang="vi-VN" dirty="0" err="1">
                <a:latin typeface="+mj-lt"/>
              </a:rPr>
              <a:t>phần</a:t>
            </a:r>
            <a:r>
              <a:rPr lang="vi-VN" dirty="0">
                <a:latin typeface="+mj-lt"/>
              </a:rPr>
              <a:t> </a:t>
            </a:r>
            <a:r>
              <a:rPr lang="vi-VN" dirty="0" err="1">
                <a:latin typeface="+mj-lt"/>
              </a:rPr>
              <a:t>vốn</a:t>
            </a:r>
            <a:r>
              <a:rPr lang="vi-VN" dirty="0">
                <a:latin typeface="+mj-lt"/>
              </a:rPr>
              <a:t> </a:t>
            </a:r>
            <a:r>
              <a:rPr lang="vi-VN" dirty="0" err="1">
                <a:latin typeface="+mj-lt"/>
              </a:rPr>
              <a:t>nhỏ</a:t>
            </a:r>
            <a:r>
              <a:rPr lang="vi-VN" dirty="0">
                <a:latin typeface="+mj-lt"/>
              </a:rPr>
              <a:t> </a:t>
            </a:r>
            <a:r>
              <a:rPr lang="vi-VN" dirty="0" err="1">
                <a:latin typeface="+mj-lt"/>
              </a:rPr>
              <a:t>nhất</a:t>
            </a:r>
            <a:r>
              <a:rPr lang="vi-VN" dirty="0">
                <a:latin typeface="+mj-lt"/>
              </a:rPr>
              <a:t> </a:t>
            </a:r>
            <a:r>
              <a:rPr lang="vi-VN" dirty="0" err="1">
                <a:latin typeface="+mj-lt"/>
              </a:rPr>
              <a:t>của</a:t>
            </a:r>
            <a:r>
              <a:rPr lang="vi-VN" dirty="0">
                <a:latin typeface="+mj-lt"/>
              </a:rPr>
              <a:t> công ty </a:t>
            </a:r>
            <a:r>
              <a:rPr lang="vi-VN" dirty="0" err="1">
                <a:latin typeface="+mj-lt"/>
              </a:rPr>
              <a:t>cổ</a:t>
            </a:r>
            <a:r>
              <a:rPr lang="vi-VN" dirty="0">
                <a:latin typeface="+mj-lt"/>
              </a:rPr>
              <a:t> </a:t>
            </a:r>
            <a:r>
              <a:rPr lang="vi-VN" dirty="0" err="1">
                <a:latin typeface="+mj-lt"/>
              </a:rPr>
              <a:t>phần</a:t>
            </a:r>
            <a:r>
              <a:rPr lang="vi-VN" dirty="0">
                <a:latin typeface="+mj-lt"/>
              </a:rPr>
              <a:t>.</a:t>
            </a:r>
          </a:p>
        </p:txBody>
      </p:sp>
      <p:graphicFrame>
        <p:nvGraphicFramePr>
          <p:cNvPr id="14" name="Sơ đồ 13">
            <a:extLst>
              <a:ext uri="{FF2B5EF4-FFF2-40B4-BE49-F238E27FC236}">
                <a16:creationId xmlns:a16="http://schemas.microsoft.com/office/drawing/2014/main" id="{C8658184-3F76-42C3-90BE-8FEFDE03551B}"/>
              </a:ext>
            </a:extLst>
          </p:cNvPr>
          <p:cNvGraphicFramePr/>
          <p:nvPr>
            <p:extLst>
              <p:ext uri="{D42A27DB-BD31-4B8C-83A1-F6EECF244321}">
                <p14:modId xmlns:p14="http://schemas.microsoft.com/office/powerpoint/2010/main" val="3908072634"/>
              </p:ext>
            </p:extLst>
          </p:nvPr>
        </p:nvGraphicFramePr>
        <p:xfrm>
          <a:off x="815510" y="4748009"/>
          <a:ext cx="10635049" cy="1484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aphic 4" descr="Open book">
            <a:extLst>
              <a:ext uri="{FF2B5EF4-FFF2-40B4-BE49-F238E27FC236}">
                <a16:creationId xmlns:a16="http://schemas.microsoft.com/office/drawing/2014/main" id="{9F1E4328-6A61-4554-A47F-53969EE8A71D}"/>
              </a:ext>
            </a:extLst>
          </p:cNvPr>
          <p:cNvGrpSpPr/>
          <p:nvPr/>
        </p:nvGrpSpPr>
        <p:grpSpPr>
          <a:xfrm>
            <a:off x="1048311" y="2310235"/>
            <a:ext cx="566234" cy="646042"/>
            <a:chOff x="7072018" y="4903307"/>
            <a:chExt cx="898326" cy="898326"/>
          </a:xfrm>
          <a:solidFill>
            <a:schemeClr val="accent2">
              <a:lumMod val="75000"/>
            </a:schemeClr>
          </a:solidFill>
        </p:grpSpPr>
        <p:sp>
          <p:nvSpPr>
            <p:cNvPr id="15" name="Freeform: Shape 18">
              <a:extLst>
                <a:ext uri="{FF2B5EF4-FFF2-40B4-BE49-F238E27FC236}">
                  <a16:creationId xmlns:a16="http://schemas.microsoft.com/office/drawing/2014/main" id="{7808E067-35FB-486E-80D0-BEF1D962C133}"/>
                </a:ext>
              </a:extLst>
            </p:cNvPr>
            <p:cNvSpPr/>
            <p:nvPr/>
          </p:nvSpPr>
          <p:spPr>
            <a:xfrm>
              <a:off x="7109448" y="5109173"/>
              <a:ext cx="823466" cy="552096"/>
            </a:xfrm>
            <a:custGeom>
              <a:avLst/>
              <a:gdLst>
                <a:gd name="connsiteX0" fmla="*/ 767320 w 823465"/>
                <a:gd name="connsiteY0" fmla="*/ 0 h 552096"/>
                <a:gd name="connsiteX1" fmla="*/ 767320 w 823465"/>
                <a:gd name="connsiteY1" fmla="*/ 458521 h 552096"/>
                <a:gd name="connsiteX2" fmla="*/ 56145 w 823465"/>
                <a:gd name="connsiteY2" fmla="*/ 458521 h 552096"/>
                <a:gd name="connsiteX3" fmla="*/ 56145 w 823465"/>
                <a:gd name="connsiteY3" fmla="*/ 0 h 552096"/>
                <a:gd name="connsiteX4" fmla="*/ 0 w 823465"/>
                <a:gd name="connsiteY4" fmla="*/ 0 h 552096"/>
                <a:gd name="connsiteX5" fmla="*/ 0 w 823465"/>
                <a:gd name="connsiteY5" fmla="*/ 524024 h 552096"/>
                <a:gd name="connsiteX6" fmla="*/ 327515 w 823465"/>
                <a:gd name="connsiteY6" fmla="*/ 524024 h 552096"/>
                <a:gd name="connsiteX7" fmla="*/ 355587 w 823465"/>
                <a:gd name="connsiteY7" fmla="*/ 552096 h 552096"/>
                <a:gd name="connsiteX8" fmla="*/ 467878 w 823465"/>
                <a:gd name="connsiteY8" fmla="*/ 552096 h 552096"/>
                <a:gd name="connsiteX9" fmla="*/ 495951 w 823465"/>
                <a:gd name="connsiteY9" fmla="*/ 524024 h 552096"/>
                <a:gd name="connsiteX10" fmla="*/ 823466 w 823465"/>
                <a:gd name="connsiteY10" fmla="*/ 524024 h 552096"/>
                <a:gd name="connsiteX11" fmla="*/ 823466 w 823465"/>
                <a:gd name="connsiteY11" fmla="*/ 0 h 552096"/>
                <a:gd name="connsiteX12" fmla="*/ 767320 w 823465"/>
                <a:gd name="connsiteY12" fmla="*/ 0 h 55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3465" h="552096">
                  <a:moveTo>
                    <a:pt x="767320" y="0"/>
                  </a:moveTo>
                  <a:lnTo>
                    <a:pt x="767320" y="458521"/>
                  </a:lnTo>
                  <a:lnTo>
                    <a:pt x="56145" y="458521"/>
                  </a:lnTo>
                  <a:lnTo>
                    <a:pt x="56145" y="0"/>
                  </a:lnTo>
                  <a:lnTo>
                    <a:pt x="0" y="0"/>
                  </a:lnTo>
                  <a:lnTo>
                    <a:pt x="0" y="524024"/>
                  </a:lnTo>
                  <a:lnTo>
                    <a:pt x="327515" y="524024"/>
                  </a:lnTo>
                  <a:cubicBezTo>
                    <a:pt x="327515" y="539931"/>
                    <a:pt x="339680" y="552096"/>
                    <a:pt x="355587" y="552096"/>
                  </a:cubicBezTo>
                  <a:lnTo>
                    <a:pt x="467878" y="552096"/>
                  </a:lnTo>
                  <a:cubicBezTo>
                    <a:pt x="483786" y="552096"/>
                    <a:pt x="495951" y="539931"/>
                    <a:pt x="495951" y="524024"/>
                  </a:cubicBezTo>
                  <a:lnTo>
                    <a:pt x="823466" y="524024"/>
                  </a:lnTo>
                  <a:lnTo>
                    <a:pt x="823466" y="0"/>
                  </a:lnTo>
                  <a:lnTo>
                    <a:pt x="767320" y="0"/>
                  </a:lnTo>
                  <a:close/>
                </a:path>
              </a:pathLst>
            </a:custGeom>
            <a:grpFill/>
            <a:ln w="9327" cap="flat">
              <a:noFill/>
              <a:prstDash val="solid"/>
              <a:miter/>
            </a:ln>
          </p:spPr>
          <p:txBody>
            <a:bodyPr rtlCol="0" anchor="ctr"/>
            <a:lstStyle/>
            <a:p>
              <a:endParaRPr lang="en-US"/>
            </a:p>
          </p:txBody>
        </p:sp>
        <p:sp>
          <p:nvSpPr>
            <p:cNvPr id="16" name="Freeform: Shape 19">
              <a:extLst>
                <a:ext uri="{FF2B5EF4-FFF2-40B4-BE49-F238E27FC236}">
                  <a16:creationId xmlns:a16="http://schemas.microsoft.com/office/drawing/2014/main" id="{284088C7-20C8-441B-ACC9-DBEC3FE33D65}"/>
                </a:ext>
              </a:extLst>
            </p:cNvPr>
            <p:cNvSpPr/>
            <p:nvPr/>
          </p:nvSpPr>
          <p:spPr>
            <a:xfrm>
              <a:off x="7203024" y="5053028"/>
              <a:ext cx="636314" cy="477236"/>
            </a:xfrm>
            <a:custGeom>
              <a:avLst/>
              <a:gdLst>
                <a:gd name="connsiteX0" fmla="*/ 636314 w 636314"/>
                <a:gd name="connsiteY0" fmla="*/ 0 h 477235"/>
                <a:gd name="connsiteX1" fmla="*/ 0 w 636314"/>
                <a:gd name="connsiteY1" fmla="*/ 0 h 477235"/>
                <a:gd name="connsiteX2" fmla="*/ 0 w 636314"/>
                <a:gd name="connsiteY2" fmla="*/ 477236 h 477235"/>
                <a:gd name="connsiteX3" fmla="*/ 636314 w 636314"/>
                <a:gd name="connsiteY3" fmla="*/ 477236 h 477235"/>
                <a:gd name="connsiteX4" fmla="*/ 636314 w 636314"/>
                <a:gd name="connsiteY4" fmla="*/ 0 h 477235"/>
                <a:gd name="connsiteX5" fmla="*/ 56145 w 636314"/>
                <a:gd name="connsiteY5" fmla="*/ 56145 h 477235"/>
                <a:gd name="connsiteX6" fmla="*/ 299442 w 636314"/>
                <a:gd name="connsiteY6" fmla="*/ 56145 h 477235"/>
                <a:gd name="connsiteX7" fmla="*/ 299442 w 636314"/>
                <a:gd name="connsiteY7" fmla="*/ 421090 h 477235"/>
                <a:gd name="connsiteX8" fmla="*/ 56145 w 636314"/>
                <a:gd name="connsiteY8" fmla="*/ 421090 h 477235"/>
                <a:gd name="connsiteX9" fmla="*/ 56145 w 636314"/>
                <a:gd name="connsiteY9" fmla="*/ 56145 h 477235"/>
                <a:gd name="connsiteX10" fmla="*/ 580169 w 636314"/>
                <a:gd name="connsiteY10" fmla="*/ 421090 h 477235"/>
                <a:gd name="connsiteX11" fmla="*/ 336872 w 636314"/>
                <a:gd name="connsiteY11" fmla="*/ 421090 h 477235"/>
                <a:gd name="connsiteX12" fmla="*/ 336872 w 636314"/>
                <a:gd name="connsiteY12" fmla="*/ 56145 h 477235"/>
                <a:gd name="connsiteX13" fmla="*/ 580169 w 636314"/>
                <a:gd name="connsiteY13" fmla="*/ 56145 h 477235"/>
                <a:gd name="connsiteX14" fmla="*/ 580169 w 636314"/>
                <a:gd name="connsiteY14" fmla="*/ 421090 h 47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6314" h="477235">
                  <a:moveTo>
                    <a:pt x="636314" y="0"/>
                  </a:moveTo>
                  <a:lnTo>
                    <a:pt x="0" y="0"/>
                  </a:lnTo>
                  <a:lnTo>
                    <a:pt x="0" y="477236"/>
                  </a:lnTo>
                  <a:lnTo>
                    <a:pt x="636314" y="477236"/>
                  </a:lnTo>
                  <a:lnTo>
                    <a:pt x="636314" y="0"/>
                  </a:lnTo>
                  <a:close/>
                  <a:moveTo>
                    <a:pt x="56145" y="56145"/>
                  </a:moveTo>
                  <a:lnTo>
                    <a:pt x="299442" y="56145"/>
                  </a:lnTo>
                  <a:lnTo>
                    <a:pt x="299442" y="421090"/>
                  </a:lnTo>
                  <a:lnTo>
                    <a:pt x="56145" y="421090"/>
                  </a:lnTo>
                  <a:lnTo>
                    <a:pt x="56145" y="56145"/>
                  </a:lnTo>
                  <a:close/>
                  <a:moveTo>
                    <a:pt x="580169" y="421090"/>
                  </a:moveTo>
                  <a:lnTo>
                    <a:pt x="336872" y="421090"/>
                  </a:lnTo>
                  <a:lnTo>
                    <a:pt x="336872" y="56145"/>
                  </a:lnTo>
                  <a:lnTo>
                    <a:pt x="580169" y="56145"/>
                  </a:lnTo>
                  <a:lnTo>
                    <a:pt x="580169" y="421090"/>
                  </a:lnTo>
                  <a:close/>
                </a:path>
              </a:pathLst>
            </a:custGeom>
            <a:grpFill/>
            <a:ln w="9327" cap="flat">
              <a:noFill/>
              <a:prstDash val="solid"/>
              <a:miter/>
            </a:ln>
          </p:spPr>
          <p:txBody>
            <a:bodyPr rtlCol="0" anchor="ctr"/>
            <a:lstStyle/>
            <a:p>
              <a:endParaRPr lang="en-US"/>
            </a:p>
          </p:txBody>
        </p:sp>
        <p:sp>
          <p:nvSpPr>
            <p:cNvPr id="17" name="Freeform: Shape 20">
              <a:extLst>
                <a:ext uri="{FF2B5EF4-FFF2-40B4-BE49-F238E27FC236}">
                  <a16:creationId xmlns:a16="http://schemas.microsoft.com/office/drawing/2014/main" id="{669F8759-2316-486E-8DC4-D62F4EE22B22}"/>
                </a:ext>
              </a:extLst>
            </p:cNvPr>
            <p:cNvSpPr/>
            <p:nvPr/>
          </p:nvSpPr>
          <p:spPr>
            <a:xfrm>
              <a:off x="7596042" y="5202749"/>
              <a:ext cx="131006" cy="28073"/>
            </a:xfrm>
            <a:custGeom>
              <a:avLst/>
              <a:gdLst>
                <a:gd name="connsiteX0" fmla="*/ 0 w 131005"/>
                <a:gd name="connsiteY0" fmla="*/ 0 h 28072"/>
                <a:gd name="connsiteX1" fmla="*/ 131006 w 131005"/>
                <a:gd name="connsiteY1" fmla="*/ 0 h 28072"/>
                <a:gd name="connsiteX2" fmla="*/ 131006 w 131005"/>
                <a:gd name="connsiteY2" fmla="*/ 28073 h 28072"/>
                <a:gd name="connsiteX3" fmla="*/ 0 w 131005"/>
                <a:gd name="connsiteY3" fmla="*/ 28073 h 28072"/>
              </a:gdLst>
              <a:ahLst/>
              <a:cxnLst>
                <a:cxn ang="0">
                  <a:pos x="connsiteX0" y="connsiteY0"/>
                </a:cxn>
                <a:cxn ang="0">
                  <a:pos x="connsiteX1" y="connsiteY1"/>
                </a:cxn>
                <a:cxn ang="0">
                  <a:pos x="connsiteX2" y="connsiteY2"/>
                </a:cxn>
                <a:cxn ang="0">
                  <a:pos x="connsiteX3" y="connsiteY3"/>
                </a:cxn>
              </a:cxnLst>
              <a:rect l="l" t="t" r="r" b="b"/>
              <a:pathLst>
                <a:path w="131005" h="28072">
                  <a:moveTo>
                    <a:pt x="0" y="0"/>
                  </a:moveTo>
                  <a:lnTo>
                    <a:pt x="131006" y="0"/>
                  </a:lnTo>
                  <a:lnTo>
                    <a:pt x="131006" y="28073"/>
                  </a:lnTo>
                  <a:lnTo>
                    <a:pt x="0" y="28073"/>
                  </a:lnTo>
                  <a:close/>
                </a:path>
              </a:pathLst>
            </a:custGeom>
            <a:grpFill/>
            <a:ln w="9327" cap="flat">
              <a:noFill/>
              <a:prstDash val="solid"/>
              <a:miter/>
            </a:ln>
          </p:spPr>
          <p:txBody>
            <a:bodyPr rtlCol="0" anchor="ctr"/>
            <a:lstStyle/>
            <a:p>
              <a:endParaRPr lang="en-US"/>
            </a:p>
          </p:txBody>
        </p:sp>
        <p:sp>
          <p:nvSpPr>
            <p:cNvPr id="18" name="Freeform: Shape 21">
              <a:extLst>
                <a:ext uri="{FF2B5EF4-FFF2-40B4-BE49-F238E27FC236}">
                  <a16:creationId xmlns:a16="http://schemas.microsoft.com/office/drawing/2014/main" id="{332094FD-86D8-4BA3-9196-8FD61719A7B3}"/>
                </a:ext>
              </a:extLst>
            </p:cNvPr>
            <p:cNvSpPr/>
            <p:nvPr/>
          </p:nvSpPr>
          <p:spPr>
            <a:xfrm>
              <a:off x="7596042" y="5258894"/>
              <a:ext cx="131006" cy="28073"/>
            </a:xfrm>
            <a:custGeom>
              <a:avLst/>
              <a:gdLst>
                <a:gd name="connsiteX0" fmla="*/ 0 w 131005"/>
                <a:gd name="connsiteY0" fmla="*/ 0 h 28072"/>
                <a:gd name="connsiteX1" fmla="*/ 131006 w 131005"/>
                <a:gd name="connsiteY1" fmla="*/ 0 h 28072"/>
                <a:gd name="connsiteX2" fmla="*/ 131006 w 131005"/>
                <a:gd name="connsiteY2" fmla="*/ 28073 h 28072"/>
                <a:gd name="connsiteX3" fmla="*/ 0 w 131005"/>
                <a:gd name="connsiteY3" fmla="*/ 28073 h 28072"/>
              </a:gdLst>
              <a:ahLst/>
              <a:cxnLst>
                <a:cxn ang="0">
                  <a:pos x="connsiteX0" y="connsiteY0"/>
                </a:cxn>
                <a:cxn ang="0">
                  <a:pos x="connsiteX1" y="connsiteY1"/>
                </a:cxn>
                <a:cxn ang="0">
                  <a:pos x="connsiteX2" y="connsiteY2"/>
                </a:cxn>
                <a:cxn ang="0">
                  <a:pos x="connsiteX3" y="connsiteY3"/>
                </a:cxn>
              </a:cxnLst>
              <a:rect l="l" t="t" r="r" b="b"/>
              <a:pathLst>
                <a:path w="131005" h="28072">
                  <a:moveTo>
                    <a:pt x="0" y="0"/>
                  </a:moveTo>
                  <a:lnTo>
                    <a:pt x="131006" y="0"/>
                  </a:lnTo>
                  <a:lnTo>
                    <a:pt x="131006" y="28073"/>
                  </a:lnTo>
                  <a:lnTo>
                    <a:pt x="0" y="28073"/>
                  </a:lnTo>
                  <a:close/>
                </a:path>
              </a:pathLst>
            </a:custGeom>
            <a:grpFill/>
            <a:ln w="9327"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093EE2A7-019C-497E-971A-CFB33DD67D1F}"/>
                </a:ext>
              </a:extLst>
            </p:cNvPr>
            <p:cNvSpPr/>
            <p:nvPr/>
          </p:nvSpPr>
          <p:spPr>
            <a:xfrm>
              <a:off x="7596042" y="5315040"/>
              <a:ext cx="84218" cy="28073"/>
            </a:xfrm>
            <a:custGeom>
              <a:avLst/>
              <a:gdLst>
                <a:gd name="connsiteX0" fmla="*/ 0 w 84218"/>
                <a:gd name="connsiteY0" fmla="*/ 0 h 28072"/>
                <a:gd name="connsiteX1" fmla="*/ 90768 w 84218"/>
                <a:gd name="connsiteY1" fmla="*/ 0 h 28072"/>
                <a:gd name="connsiteX2" fmla="*/ 90768 w 84218"/>
                <a:gd name="connsiteY2" fmla="*/ 28073 h 28072"/>
                <a:gd name="connsiteX3" fmla="*/ 0 w 84218"/>
                <a:gd name="connsiteY3" fmla="*/ 28073 h 28072"/>
              </a:gdLst>
              <a:ahLst/>
              <a:cxnLst>
                <a:cxn ang="0">
                  <a:pos x="connsiteX0" y="connsiteY0"/>
                </a:cxn>
                <a:cxn ang="0">
                  <a:pos x="connsiteX1" y="connsiteY1"/>
                </a:cxn>
                <a:cxn ang="0">
                  <a:pos x="connsiteX2" y="connsiteY2"/>
                </a:cxn>
                <a:cxn ang="0">
                  <a:pos x="connsiteX3" y="connsiteY3"/>
                </a:cxn>
              </a:cxnLst>
              <a:rect l="l" t="t" r="r" b="b"/>
              <a:pathLst>
                <a:path w="84218" h="28072">
                  <a:moveTo>
                    <a:pt x="0" y="0"/>
                  </a:moveTo>
                  <a:lnTo>
                    <a:pt x="90768" y="0"/>
                  </a:lnTo>
                  <a:lnTo>
                    <a:pt x="90768" y="28073"/>
                  </a:lnTo>
                  <a:lnTo>
                    <a:pt x="0" y="28073"/>
                  </a:lnTo>
                  <a:close/>
                </a:path>
              </a:pathLst>
            </a:custGeom>
            <a:grpFill/>
            <a:ln w="9327" cap="flat">
              <a:noFill/>
              <a:prstDash val="solid"/>
              <a:miter/>
            </a:ln>
          </p:spPr>
          <p:txBody>
            <a:bodyPr rtlCol="0" anchor="ctr"/>
            <a:lstStyle/>
            <a:p>
              <a:endParaRPr lang="en-US"/>
            </a:p>
          </p:txBody>
        </p:sp>
      </p:grpSp>
    </p:spTree>
    <p:extLst>
      <p:ext uri="{BB962C8B-B14F-4D97-AF65-F5344CB8AC3E}">
        <p14:creationId xmlns:p14="http://schemas.microsoft.com/office/powerpoint/2010/main" val="2193817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Quyền cổ đông tham dự họp Đại hội đồng cổ đông?">
            <a:extLst>
              <a:ext uri="{FF2B5EF4-FFF2-40B4-BE49-F238E27FC236}">
                <a16:creationId xmlns:a16="http://schemas.microsoft.com/office/drawing/2014/main" id="{4167F10C-D845-47A3-8A23-72BD303AF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129" y="3429000"/>
            <a:ext cx="7856843" cy="2984157"/>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94270B5-852D-48F3-944C-064C8C3D35E7}"/>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endParaRPr>
          </a:p>
        </p:txBody>
      </p:sp>
      <p:sp>
        <p:nvSpPr>
          <p:cNvPr id="3" name="Hình chữ nhật 2">
            <a:extLst>
              <a:ext uri="{FF2B5EF4-FFF2-40B4-BE49-F238E27FC236}">
                <a16:creationId xmlns:a16="http://schemas.microsoft.com/office/drawing/2014/main" id="{436151DC-F0C7-4E81-A32C-D610C94282DD}"/>
              </a:ext>
            </a:extLst>
          </p:cNvPr>
          <p:cNvSpPr/>
          <p:nvPr/>
        </p:nvSpPr>
        <p:spPr>
          <a:xfrm>
            <a:off x="554038" y="848794"/>
            <a:ext cx="10937745" cy="707886"/>
          </a:xfrm>
          <a:prstGeom prst="rect">
            <a:avLst/>
          </a:prstGeom>
        </p:spPr>
        <p:txBody>
          <a:bodyPr wrap="square">
            <a:spAutoFit/>
          </a:bodyPr>
          <a:lstStyle/>
          <a:p>
            <a:r>
              <a:rPr lang="vi-VN" sz="2000" b="1" dirty="0">
                <a:solidFill>
                  <a:schemeClr val="accent1">
                    <a:lumMod val="75000"/>
                  </a:schemeClr>
                </a:solidFill>
                <a:latin typeface="Times New Roman (Đầu đề)"/>
              </a:rPr>
              <a:t>2. CPƯĐBQ </a:t>
            </a:r>
            <a:r>
              <a:rPr lang="vi-VN" sz="2000" b="1" dirty="0" err="1">
                <a:solidFill>
                  <a:schemeClr val="accent1">
                    <a:lumMod val="75000"/>
                  </a:schemeClr>
                </a:solidFill>
                <a:latin typeface="Times New Roman (Đầu đề)"/>
              </a:rPr>
              <a:t>chỉ</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dành</a:t>
            </a:r>
            <a:r>
              <a:rPr lang="vi-VN" sz="2000" b="1" dirty="0">
                <a:solidFill>
                  <a:schemeClr val="accent1">
                    <a:lumMod val="75000"/>
                  </a:schemeClr>
                </a:solidFill>
                <a:latin typeface="Times New Roman (Đầu đề)"/>
              </a:rPr>
              <a:t> cho 2 </a:t>
            </a:r>
            <a:r>
              <a:rPr lang="vi-VN" sz="2000" b="1" dirty="0" err="1">
                <a:solidFill>
                  <a:schemeClr val="accent1">
                    <a:lumMod val="75000"/>
                  </a:schemeClr>
                </a:solidFill>
                <a:latin typeface="Times New Roman (Đầu đề)"/>
              </a:rPr>
              <a:t>đối</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tượng</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là</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cổ</a:t>
            </a:r>
            <a:r>
              <a:rPr lang="vi-VN" sz="2000" b="1" dirty="0">
                <a:solidFill>
                  <a:schemeClr val="accent1">
                    <a:lumMod val="75000"/>
                  </a:schemeClr>
                </a:solidFill>
                <a:latin typeface="Times New Roman (Đầu đề)"/>
              </a:rPr>
              <a:t> đông </a:t>
            </a:r>
            <a:r>
              <a:rPr lang="vi-VN" sz="2000" b="1" dirty="0" err="1">
                <a:solidFill>
                  <a:schemeClr val="accent1">
                    <a:lumMod val="75000"/>
                  </a:schemeClr>
                </a:solidFill>
                <a:latin typeface="Times New Roman (Đầu đề)"/>
              </a:rPr>
              <a:t>sáng</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lập</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và</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tổ</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chức</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được</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Chính</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phủ</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ủy</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quyền</a:t>
            </a:r>
            <a:r>
              <a:rPr lang="vi-VN" sz="2000" b="1" dirty="0">
                <a:solidFill>
                  <a:schemeClr val="accent1">
                    <a:lumMod val="75000"/>
                  </a:schemeClr>
                </a:solidFill>
                <a:latin typeface="Times New Roman (Đầu đề)"/>
              </a:rPr>
              <a:t>. Ý </a:t>
            </a:r>
            <a:r>
              <a:rPr lang="vi-VN" sz="2000" b="1" dirty="0" err="1">
                <a:solidFill>
                  <a:schemeClr val="accent1">
                    <a:lumMod val="75000"/>
                  </a:schemeClr>
                </a:solidFill>
                <a:latin typeface="Times New Roman (Đầu đề)"/>
              </a:rPr>
              <a:t>nghĩa</a:t>
            </a:r>
            <a:r>
              <a:rPr lang="vi-VN" sz="2000" b="1" dirty="0">
                <a:solidFill>
                  <a:schemeClr val="accent1">
                    <a:lumMod val="75000"/>
                  </a:schemeClr>
                </a:solidFill>
                <a:latin typeface="Times New Roman (Đầu đề)"/>
              </a:rPr>
              <a:t>/vai </a:t>
            </a:r>
            <a:r>
              <a:rPr lang="vi-VN" sz="2000" b="1" dirty="0" err="1">
                <a:solidFill>
                  <a:schemeClr val="accent1">
                    <a:lumMod val="75000"/>
                  </a:schemeClr>
                </a:solidFill>
                <a:latin typeface="Times New Roman (Đầu đề)"/>
              </a:rPr>
              <a:t>trò</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của</a:t>
            </a:r>
            <a:r>
              <a:rPr lang="vi-VN" sz="2000" b="1" dirty="0">
                <a:solidFill>
                  <a:schemeClr val="accent1">
                    <a:lumMod val="75000"/>
                  </a:schemeClr>
                </a:solidFill>
                <a:latin typeface="Times New Roman (Đầu đề)"/>
              </a:rPr>
              <a:t> CPƯĐBQ.</a:t>
            </a:r>
          </a:p>
        </p:txBody>
      </p:sp>
      <p:sp>
        <p:nvSpPr>
          <p:cNvPr id="4" name="Hình chữ nhật 3">
            <a:extLst>
              <a:ext uri="{FF2B5EF4-FFF2-40B4-BE49-F238E27FC236}">
                <a16:creationId xmlns:a16="http://schemas.microsoft.com/office/drawing/2014/main" id="{CC993D3C-0917-4CE7-BE41-C764E69ACA54}"/>
              </a:ext>
            </a:extLst>
          </p:cNvPr>
          <p:cNvSpPr/>
          <p:nvPr/>
        </p:nvSpPr>
        <p:spPr>
          <a:xfrm>
            <a:off x="831841" y="1587458"/>
            <a:ext cx="1981633" cy="369332"/>
          </a:xfrm>
          <a:prstGeom prst="rect">
            <a:avLst/>
          </a:prstGeom>
        </p:spPr>
        <p:txBody>
          <a:bodyPr wrap="none">
            <a:spAutoFit/>
          </a:bodyPr>
          <a:lstStyle/>
          <a:p>
            <a:r>
              <a:rPr lang="vi-VN" dirty="0">
                <a:latin typeface="+mj-lt"/>
              </a:rPr>
              <a:t>+ </a:t>
            </a:r>
            <a:r>
              <a:rPr lang="vi-VN" dirty="0" err="1">
                <a:latin typeface="+mj-lt"/>
              </a:rPr>
              <a:t>Cổ</a:t>
            </a:r>
            <a:r>
              <a:rPr lang="vi-VN" dirty="0">
                <a:latin typeface="+mj-lt"/>
              </a:rPr>
              <a:t> đông </a:t>
            </a:r>
            <a:r>
              <a:rPr lang="vi-VN" dirty="0" err="1">
                <a:latin typeface="+mj-lt"/>
              </a:rPr>
              <a:t>sáng</a:t>
            </a:r>
            <a:r>
              <a:rPr lang="vi-VN" dirty="0">
                <a:latin typeface="+mj-lt"/>
              </a:rPr>
              <a:t> </a:t>
            </a:r>
            <a:r>
              <a:rPr lang="vi-VN" dirty="0" err="1">
                <a:latin typeface="+mj-lt"/>
              </a:rPr>
              <a:t>lập</a:t>
            </a:r>
            <a:endParaRPr lang="vi-VN" dirty="0">
              <a:latin typeface="+mj-lt"/>
            </a:endParaRPr>
          </a:p>
        </p:txBody>
      </p:sp>
      <p:sp>
        <p:nvSpPr>
          <p:cNvPr id="5" name="Hình chữ nhật 4">
            <a:extLst>
              <a:ext uri="{FF2B5EF4-FFF2-40B4-BE49-F238E27FC236}">
                <a16:creationId xmlns:a16="http://schemas.microsoft.com/office/drawing/2014/main" id="{F702E92B-E0D9-47E7-B8B3-766E450EAA28}"/>
              </a:ext>
            </a:extLst>
          </p:cNvPr>
          <p:cNvSpPr/>
          <p:nvPr/>
        </p:nvSpPr>
        <p:spPr>
          <a:xfrm>
            <a:off x="831841" y="2018345"/>
            <a:ext cx="3586879" cy="369332"/>
          </a:xfrm>
          <a:prstGeom prst="rect">
            <a:avLst/>
          </a:prstGeom>
        </p:spPr>
        <p:txBody>
          <a:bodyPr wrap="none">
            <a:spAutoFit/>
          </a:bodyPr>
          <a:lstStyle/>
          <a:p>
            <a:r>
              <a:rPr lang="vi-VN" dirty="0">
                <a:latin typeface="+mj-lt"/>
              </a:rPr>
              <a:t>+ </a:t>
            </a:r>
            <a:r>
              <a:rPr lang="vi-VN" dirty="0" err="1">
                <a:latin typeface="+mj-lt"/>
              </a:rPr>
              <a:t>Tổ</a:t>
            </a:r>
            <a:r>
              <a:rPr lang="vi-VN" dirty="0">
                <a:latin typeface="+mj-lt"/>
              </a:rPr>
              <a:t> </a:t>
            </a:r>
            <a:r>
              <a:rPr lang="vi-VN" dirty="0" err="1">
                <a:latin typeface="+mj-lt"/>
              </a:rPr>
              <a:t>chức</a:t>
            </a:r>
            <a:r>
              <a:rPr lang="vi-VN" dirty="0">
                <a:latin typeface="+mj-lt"/>
              </a:rPr>
              <a:t> </a:t>
            </a:r>
            <a:r>
              <a:rPr lang="vi-VN" dirty="0" err="1">
                <a:latin typeface="+mj-lt"/>
              </a:rPr>
              <a:t>được</a:t>
            </a:r>
            <a:r>
              <a:rPr lang="vi-VN" dirty="0">
                <a:latin typeface="+mj-lt"/>
              </a:rPr>
              <a:t> </a:t>
            </a:r>
            <a:r>
              <a:rPr lang="vi-VN" dirty="0" err="1">
                <a:latin typeface="+mj-lt"/>
              </a:rPr>
              <a:t>Chính</a:t>
            </a:r>
            <a:r>
              <a:rPr lang="vi-VN" dirty="0">
                <a:latin typeface="+mj-lt"/>
              </a:rPr>
              <a:t> </a:t>
            </a:r>
            <a:r>
              <a:rPr lang="vi-VN" dirty="0" err="1">
                <a:latin typeface="+mj-lt"/>
              </a:rPr>
              <a:t>phủ</a:t>
            </a:r>
            <a:r>
              <a:rPr lang="vi-VN" dirty="0">
                <a:latin typeface="+mj-lt"/>
              </a:rPr>
              <a:t> </a:t>
            </a:r>
            <a:r>
              <a:rPr lang="vi-VN" dirty="0" err="1">
                <a:latin typeface="+mj-lt"/>
              </a:rPr>
              <a:t>ủy</a:t>
            </a:r>
            <a:r>
              <a:rPr lang="vi-VN" dirty="0">
                <a:latin typeface="+mj-lt"/>
              </a:rPr>
              <a:t> </a:t>
            </a:r>
            <a:r>
              <a:rPr lang="vi-VN" dirty="0" err="1">
                <a:latin typeface="+mj-lt"/>
              </a:rPr>
              <a:t>quyền</a:t>
            </a:r>
            <a:endParaRPr lang="vi-VN" dirty="0">
              <a:latin typeface="+mj-lt"/>
            </a:endParaRPr>
          </a:p>
        </p:txBody>
      </p:sp>
      <p:sp>
        <p:nvSpPr>
          <p:cNvPr id="7" name="Lưu đồ: Băng Đục lỗ 6">
            <a:extLst>
              <a:ext uri="{FF2B5EF4-FFF2-40B4-BE49-F238E27FC236}">
                <a16:creationId xmlns:a16="http://schemas.microsoft.com/office/drawing/2014/main" id="{3F369657-773F-425D-9BA4-99CF4057D90E}"/>
              </a:ext>
            </a:extLst>
          </p:cNvPr>
          <p:cNvSpPr/>
          <p:nvPr/>
        </p:nvSpPr>
        <p:spPr>
          <a:xfrm>
            <a:off x="1074787" y="2373829"/>
            <a:ext cx="10042426" cy="1492345"/>
          </a:xfrm>
          <a:prstGeom prst="flowChartPunchedTap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latin typeface="+mj-lt"/>
              </a:rPr>
              <a:t>Theo K3 Đ113 LDN: </a:t>
            </a:r>
            <a:r>
              <a:rPr lang="vi-VN" dirty="0" err="1">
                <a:solidFill>
                  <a:srgbClr val="FF0000"/>
                </a:solidFill>
                <a:latin typeface="+mj-lt"/>
              </a:rPr>
              <a:t>Chỉ</a:t>
            </a:r>
            <a:r>
              <a:rPr lang="vi-VN" dirty="0">
                <a:solidFill>
                  <a:srgbClr val="FF0000"/>
                </a:solidFill>
                <a:latin typeface="+mj-lt"/>
              </a:rPr>
              <a:t> </a:t>
            </a:r>
            <a:r>
              <a:rPr lang="vi-VN" dirty="0" err="1">
                <a:solidFill>
                  <a:srgbClr val="FF0000"/>
                </a:solidFill>
                <a:latin typeface="+mj-lt"/>
              </a:rPr>
              <a:t>có</a:t>
            </a:r>
            <a:r>
              <a:rPr lang="vi-VN" dirty="0">
                <a:solidFill>
                  <a:srgbClr val="FF0000"/>
                </a:solidFill>
                <a:latin typeface="+mj-lt"/>
              </a:rPr>
              <a:t> </a:t>
            </a:r>
            <a:r>
              <a:rPr lang="vi-VN" dirty="0" err="1">
                <a:solidFill>
                  <a:srgbClr val="FF0000"/>
                </a:solidFill>
                <a:latin typeface="+mj-lt"/>
              </a:rPr>
              <a:t>những</a:t>
            </a:r>
            <a:r>
              <a:rPr lang="vi-VN" dirty="0">
                <a:solidFill>
                  <a:srgbClr val="FF0000"/>
                </a:solidFill>
                <a:latin typeface="+mj-lt"/>
              </a:rPr>
              <a:t> </a:t>
            </a:r>
            <a:r>
              <a:rPr lang="vi-VN" dirty="0" err="1">
                <a:solidFill>
                  <a:srgbClr val="FF0000"/>
                </a:solidFill>
                <a:latin typeface="+mj-lt"/>
              </a:rPr>
              <a:t>tổ</a:t>
            </a:r>
            <a:r>
              <a:rPr lang="vi-VN" dirty="0">
                <a:solidFill>
                  <a:srgbClr val="FF0000"/>
                </a:solidFill>
                <a:latin typeface="+mj-lt"/>
              </a:rPr>
              <a:t> </a:t>
            </a:r>
            <a:r>
              <a:rPr lang="vi-VN" dirty="0" err="1">
                <a:solidFill>
                  <a:srgbClr val="FF0000"/>
                </a:solidFill>
                <a:latin typeface="+mj-lt"/>
              </a:rPr>
              <a:t>chức</a:t>
            </a:r>
            <a:r>
              <a:rPr lang="vi-VN" dirty="0">
                <a:solidFill>
                  <a:srgbClr val="FF0000"/>
                </a:solidFill>
                <a:latin typeface="+mj-lt"/>
              </a:rPr>
              <a:t> </a:t>
            </a:r>
            <a:r>
              <a:rPr lang="vi-VN" dirty="0" err="1">
                <a:solidFill>
                  <a:srgbClr val="FF0000"/>
                </a:solidFill>
                <a:latin typeface="+mj-lt"/>
              </a:rPr>
              <a:t>mà</a:t>
            </a:r>
            <a:r>
              <a:rPr lang="vi-VN" dirty="0">
                <a:solidFill>
                  <a:srgbClr val="FF0000"/>
                </a:solidFill>
                <a:latin typeface="+mj-lt"/>
              </a:rPr>
              <a:t> </a:t>
            </a:r>
            <a:r>
              <a:rPr lang="vi-VN" dirty="0" err="1">
                <a:solidFill>
                  <a:srgbClr val="FF0000"/>
                </a:solidFill>
                <a:latin typeface="+mj-lt"/>
              </a:rPr>
              <a:t>được</a:t>
            </a:r>
            <a:r>
              <a:rPr lang="vi-VN" dirty="0">
                <a:solidFill>
                  <a:srgbClr val="FF0000"/>
                </a:solidFill>
                <a:latin typeface="+mj-lt"/>
              </a:rPr>
              <a:t> </a:t>
            </a:r>
            <a:r>
              <a:rPr lang="vi-VN" dirty="0" err="1">
                <a:solidFill>
                  <a:srgbClr val="FF0000"/>
                </a:solidFill>
                <a:latin typeface="+mj-lt"/>
              </a:rPr>
              <a:t>Chính</a:t>
            </a:r>
            <a:r>
              <a:rPr lang="vi-VN" dirty="0">
                <a:solidFill>
                  <a:srgbClr val="FF0000"/>
                </a:solidFill>
                <a:latin typeface="+mj-lt"/>
              </a:rPr>
              <a:t> </a:t>
            </a:r>
            <a:r>
              <a:rPr lang="vi-VN" dirty="0" err="1">
                <a:solidFill>
                  <a:srgbClr val="FF0000"/>
                </a:solidFill>
                <a:latin typeface="+mj-lt"/>
              </a:rPr>
              <a:t>phủ</a:t>
            </a:r>
            <a:r>
              <a:rPr lang="vi-VN" dirty="0">
                <a:solidFill>
                  <a:srgbClr val="FF0000"/>
                </a:solidFill>
                <a:latin typeface="+mj-lt"/>
              </a:rPr>
              <a:t> </a:t>
            </a:r>
            <a:r>
              <a:rPr lang="vi-VN" dirty="0" err="1">
                <a:solidFill>
                  <a:srgbClr val="FF0000"/>
                </a:solidFill>
                <a:latin typeface="+mj-lt"/>
              </a:rPr>
              <a:t>ủy</a:t>
            </a:r>
            <a:r>
              <a:rPr lang="vi-VN" dirty="0">
                <a:solidFill>
                  <a:srgbClr val="FF0000"/>
                </a:solidFill>
                <a:latin typeface="+mj-lt"/>
              </a:rPr>
              <a:t> </a:t>
            </a:r>
            <a:r>
              <a:rPr lang="vi-VN" dirty="0" err="1">
                <a:solidFill>
                  <a:srgbClr val="FF0000"/>
                </a:solidFill>
                <a:latin typeface="+mj-lt"/>
              </a:rPr>
              <a:t>quyền</a:t>
            </a:r>
            <a:r>
              <a:rPr lang="vi-VN" dirty="0">
                <a:solidFill>
                  <a:srgbClr val="FF0000"/>
                </a:solidFill>
                <a:latin typeface="+mj-lt"/>
              </a:rPr>
              <a:t> </a:t>
            </a:r>
            <a:r>
              <a:rPr lang="vi-VN" dirty="0" err="1">
                <a:solidFill>
                  <a:srgbClr val="FF0000"/>
                </a:solidFill>
                <a:latin typeface="+mj-lt"/>
              </a:rPr>
              <a:t>và</a:t>
            </a:r>
            <a:r>
              <a:rPr lang="vi-VN" dirty="0">
                <a:solidFill>
                  <a:srgbClr val="FF0000"/>
                </a:solidFill>
                <a:latin typeface="+mj-lt"/>
              </a:rPr>
              <a:t> </a:t>
            </a:r>
            <a:r>
              <a:rPr lang="vi-VN" dirty="0" err="1">
                <a:solidFill>
                  <a:srgbClr val="FF0000"/>
                </a:solidFill>
                <a:latin typeface="+mj-lt"/>
              </a:rPr>
              <a:t>những</a:t>
            </a:r>
            <a:r>
              <a:rPr lang="vi-VN" dirty="0">
                <a:solidFill>
                  <a:srgbClr val="FF0000"/>
                </a:solidFill>
                <a:latin typeface="+mj-lt"/>
              </a:rPr>
              <a:t> </a:t>
            </a:r>
            <a:r>
              <a:rPr lang="vi-VN" dirty="0" err="1">
                <a:solidFill>
                  <a:srgbClr val="FF0000"/>
                </a:solidFill>
                <a:latin typeface="+mj-lt"/>
              </a:rPr>
              <a:t>cổ</a:t>
            </a:r>
            <a:r>
              <a:rPr lang="vi-VN" dirty="0">
                <a:solidFill>
                  <a:srgbClr val="FF0000"/>
                </a:solidFill>
                <a:latin typeface="+mj-lt"/>
              </a:rPr>
              <a:t> đông </a:t>
            </a:r>
            <a:r>
              <a:rPr lang="vi-VN" dirty="0" err="1">
                <a:solidFill>
                  <a:srgbClr val="FF0000"/>
                </a:solidFill>
                <a:latin typeface="+mj-lt"/>
              </a:rPr>
              <a:t>sáng</a:t>
            </a:r>
            <a:r>
              <a:rPr lang="vi-VN" dirty="0">
                <a:solidFill>
                  <a:srgbClr val="FF0000"/>
                </a:solidFill>
                <a:latin typeface="+mj-lt"/>
              </a:rPr>
              <a:t> </a:t>
            </a:r>
            <a:r>
              <a:rPr lang="vi-VN" dirty="0" err="1">
                <a:solidFill>
                  <a:srgbClr val="FF0000"/>
                </a:solidFill>
                <a:latin typeface="+mj-lt"/>
              </a:rPr>
              <a:t>lập</a:t>
            </a:r>
            <a:r>
              <a:rPr lang="vi-VN" dirty="0">
                <a:solidFill>
                  <a:srgbClr val="FF0000"/>
                </a:solidFill>
                <a:latin typeface="+mj-lt"/>
              </a:rPr>
              <a:t> ra công ty </a:t>
            </a:r>
            <a:r>
              <a:rPr lang="vi-VN" dirty="0" err="1">
                <a:solidFill>
                  <a:srgbClr val="FF0000"/>
                </a:solidFill>
                <a:latin typeface="+mj-lt"/>
              </a:rPr>
              <a:t>mới</a:t>
            </a:r>
            <a:r>
              <a:rPr lang="vi-VN" dirty="0">
                <a:solidFill>
                  <a:srgbClr val="FF0000"/>
                </a:solidFill>
                <a:latin typeface="+mj-lt"/>
              </a:rPr>
              <a:t> </a:t>
            </a:r>
            <a:r>
              <a:rPr lang="vi-VN" dirty="0" err="1">
                <a:solidFill>
                  <a:srgbClr val="FF0000"/>
                </a:solidFill>
                <a:latin typeface="+mj-lt"/>
              </a:rPr>
              <a:t>được</a:t>
            </a:r>
            <a:r>
              <a:rPr lang="vi-VN" dirty="0">
                <a:solidFill>
                  <a:srgbClr val="FF0000"/>
                </a:solidFill>
                <a:latin typeface="+mj-lt"/>
              </a:rPr>
              <a:t> </a:t>
            </a:r>
            <a:r>
              <a:rPr lang="vi-VN" dirty="0" err="1">
                <a:solidFill>
                  <a:srgbClr val="FF0000"/>
                </a:solidFill>
                <a:latin typeface="+mj-lt"/>
              </a:rPr>
              <a:t>quyền</a:t>
            </a:r>
            <a:r>
              <a:rPr lang="vi-VN" dirty="0">
                <a:solidFill>
                  <a:srgbClr val="FF0000"/>
                </a:solidFill>
                <a:latin typeface="+mj-lt"/>
              </a:rPr>
              <a:t> </a:t>
            </a:r>
            <a:r>
              <a:rPr lang="vi-VN" dirty="0" err="1">
                <a:solidFill>
                  <a:srgbClr val="FF0000"/>
                </a:solidFill>
                <a:latin typeface="+mj-lt"/>
              </a:rPr>
              <a:t>nắm</a:t>
            </a:r>
            <a:r>
              <a:rPr lang="vi-VN" dirty="0">
                <a:solidFill>
                  <a:srgbClr val="FF0000"/>
                </a:solidFill>
                <a:latin typeface="+mj-lt"/>
              </a:rPr>
              <a:t> </a:t>
            </a:r>
            <a:r>
              <a:rPr lang="vi-VN" dirty="0" err="1">
                <a:solidFill>
                  <a:srgbClr val="FF0000"/>
                </a:solidFill>
                <a:latin typeface="+mj-lt"/>
              </a:rPr>
              <a:t>giữ</a:t>
            </a:r>
            <a:r>
              <a:rPr lang="vi-VN" dirty="0">
                <a:solidFill>
                  <a:srgbClr val="FF0000"/>
                </a:solidFill>
                <a:latin typeface="+mj-lt"/>
              </a:rPr>
              <a:t> </a:t>
            </a:r>
            <a:r>
              <a:rPr lang="vi-VN" dirty="0" err="1">
                <a:solidFill>
                  <a:srgbClr val="FF0000"/>
                </a:solidFill>
                <a:latin typeface="+mj-lt"/>
              </a:rPr>
              <a:t>cổ</a:t>
            </a:r>
            <a:r>
              <a:rPr lang="vi-VN" dirty="0">
                <a:solidFill>
                  <a:srgbClr val="FF0000"/>
                </a:solidFill>
                <a:latin typeface="+mj-lt"/>
              </a:rPr>
              <a:t> </a:t>
            </a:r>
            <a:r>
              <a:rPr lang="vi-VN" dirty="0" err="1">
                <a:solidFill>
                  <a:srgbClr val="FF0000"/>
                </a:solidFill>
                <a:latin typeface="+mj-lt"/>
              </a:rPr>
              <a:t>phần</a:t>
            </a:r>
            <a:r>
              <a:rPr lang="vi-VN" dirty="0">
                <a:solidFill>
                  <a:srgbClr val="FF0000"/>
                </a:solidFill>
                <a:latin typeface="+mj-lt"/>
              </a:rPr>
              <a:t> ưu </a:t>
            </a:r>
            <a:r>
              <a:rPr lang="vi-VN" dirty="0" err="1">
                <a:solidFill>
                  <a:srgbClr val="FF0000"/>
                </a:solidFill>
                <a:latin typeface="+mj-lt"/>
              </a:rPr>
              <a:t>đãi</a:t>
            </a:r>
            <a:r>
              <a:rPr lang="vi-VN" dirty="0">
                <a:solidFill>
                  <a:srgbClr val="FF0000"/>
                </a:solidFill>
                <a:latin typeface="+mj-lt"/>
              </a:rPr>
              <a:t> </a:t>
            </a:r>
            <a:r>
              <a:rPr lang="vi-VN" dirty="0" err="1">
                <a:solidFill>
                  <a:srgbClr val="FF0000"/>
                </a:solidFill>
                <a:latin typeface="+mj-lt"/>
              </a:rPr>
              <a:t>biểu</a:t>
            </a:r>
            <a:r>
              <a:rPr lang="vi-VN" dirty="0">
                <a:solidFill>
                  <a:srgbClr val="FF0000"/>
                </a:solidFill>
                <a:latin typeface="+mj-lt"/>
              </a:rPr>
              <a:t> </a:t>
            </a:r>
            <a:r>
              <a:rPr lang="vi-VN" dirty="0" err="1">
                <a:solidFill>
                  <a:srgbClr val="FF0000"/>
                </a:solidFill>
                <a:latin typeface="+mj-lt"/>
              </a:rPr>
              <a:t>quyết</a:t>
            </a:r>
            <a:r>
              <a:rPr lang="vi-VN" dirty="0">
                <a:solidFill>
                  <a:srgbClr val="FF0000"/>
                </a:solidFill>
                <a:latin typeface="+mj-lt"/>
              </a:rPr>
              <a:t>. </a:t>
            </a:r>
          </a:p>
        </p:txBody>
      </p:sp>
      <p:sp>
        <p:nvSpPr>
          <p:cNvPr id="9" name="Freeform 22">
            <a:extLst>
              <a:ext uri="{FF2B5EF4-FFF2-40B4-BE49-F238E27FC236}">
                <a16:creationId xmlns:a16="http://schemas.microsoft.com/office/drawing/2014/main" id="{98EB8B20-9C23-45D4-AD69-554D6EA90909}"/>
              </a:ext>
            </a:extLst>
          </p:cNvPr>
          <p:cNvSpPr>
            <a:spLocks/>
          </p:cNvSpPr>
          <p:nvPr/>
        </p:nvSpPr>
        <p:spPr bwMode="auto">
          <a:xfrm>
            <a:off x="0" y="6009206"/>
            <a:ext cx="12192000" cy="848794"/>
          </a:xfrm>
          <a:custGeom>
            <a:avLst/>
            <a:gdLst>
              <a:gd name="T0" fmla="*/ 0 w 3283"/>
              <a:gd name="T1" fmla="*/ 348 h 725"/>
              <a:gd name="T2" fmla="*/ 1059 w 3283"/>
              <a:gd name="T3" fmla="*/ 58 h 725"/>
              <a:gd name="T4" fmla="*/ 1698 w 3283"/>
              <a:gd name="T5" fmla="*/ 56 h 725"/>
              <a:gd name="T6" fmla="*/ 2268 w 3283"/>
              <a:gd name="T7" fmla="*/ 209 h 725"/>
              <a:gd name="T8" fmla="*/ 2940 w 3283"/>
              <a:gd name="T9" fmla="*/ 182 h 725"/>
              <a:gd name="T10" fmla="*/ 3283 w 3283"/>
              <a:gd name="T11" fmla="*/ 60 h 725"/>
              <a:gd name="T12" fmla="*/ 3283 w 3283"/>
              <a:gd name="T13" fmla="*/ 725 h 725"/>
              <a:gd name="T14" fmla="*/ 0 w 3283"/>
              <a:gd name="T15" fmla="*/ 725 h 725"/>
              <a:gd name="T16" fmla="*/ 0 w 3283"/>
              <a:gd name="T17" fmla="*/ 34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3" h="725">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7369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 sánh cổ phần phổ thông và cổ phần ưu đãi biểu quyết">
            <a:extLst>
              <a:ext uri="{FF2B5EF4-FFF2-40B4-BE49-F238E27FC236}">
                <a16:creationId xmlns:a16="http://schemas.microsoft.com/office/drawing/2014/main" id="{9BCC9E13-1580-4065-A074-E27B6BE73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917" y="3124843"/>
            <a:ext cx="7143750" cy="3292433"/>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3">
            <a:extLst>
              <a:ext uri="{FF2B5EF4-FFF2-40B4-BE49-F238E27FC236}">
                <a16:creationId xmlns:a16="http://schemas.microsoft.com/office/drawing/2014/main" id="{F018C4F7-0AD1-490D-9B40-A13C35F148B6}"/>
              </a:ext>
            </a:extLst>
          </p:cNvPr>
          <p:cNvSpPr/>
          <p:nvPr/>
        </p:nvSpPr>
        <p:spPr>
          <a:xfrm flipV="1">
            <a:off x="-29517" y="-2"/>
            <a:ext cx="12221517" cy="2922381"/>
          </a:xfrm>
          <a:custGeom>
            <a:avLst/>
            <a:gdLst>
              <a:gd name="connsiteX0" fmla="*/ 0 w 12221517"/>
              <a:gd name="connsiteY0" fmla="*/ 1161236 h 3958903"/>
              <a:gd name="connsiteX1" fmla="*/ 2213027 w 12221517"/>
              <a:gd name="connsiteY1" fmla="*/ 656795 h 3958903"/>
              <a:gd name="connsiteX2" fmla="*/ 6555944 w 12221517"/>
              <a:gd name="connsiteY2" fmla="*/ 1637837 h 3958903"/>
              <a:gd name="connsiteX3" fmla="*/ 10311794 w 12221517"/>
              <a:gd name="connsiteY3" fmla="*/ 0 h 3958903"/>
              <a:gd name="connsiteX4" fmla="*/ 12229179 w 12221517"/>
              <a:gd name="connsiteY4" fmla="*/ 702769 h 3958903"/>
              <a:gd name="connsiteX5" fmla="*/ 12229179 w 12221517"/>
              <a:gd name="connsiteY5" fmla="*/ 3969886 h 3958903"/>
              <a:gd name="connsiteX6" fmla="*/ 0 w 12221517"/>
              <a:gd name="connsiteY6" fmla="*/ 3969886 h 3958903"/>
              <a:gd name="connsiteX7" fmla="*/ 0 w 12221517"/>
              <a:gd name="connsiteY7" fmla="*/ 1161236 h 395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1517" h="3958903">
                <a:moveTo>
                  <a:pt x="0" y="1161236"/>
                </a:moveTo>
                <a:cubicBezTo>
                  <a:pt x="0" y="1161236"/>
                  <a:pt x="536112" y="656795"/>
                  <a:pt x="2213027" y="656795"/>
                </a:cubicBezTo>
                <a:cubicBezTo>
                  <a:pt x="4183411" y="656795"/>
                  <a:pt x="5545146" y="1664910"/>
                  <a:pt x="6555944" y="1637837"/>
                </a:cubicBezTo>
                <a:cubicBezTo>
                  <a:pt x="7725736" y="1606549"/>
                  <a:pt x="9080447" y="0"/>
                  <a:pt x="10311794" y="0"/>
                </a:cubicBezTo>
                <a:cubicBezTo>
                  <a:pt x="11728059" y="0"/>
                  <a:pt x="12229179" y="702769"/>
                  <a:pt x="12229179" y="702769"/>
                </a:cubicBezTo>
                <a:lnTo>
                  <a:pt x="12229179" y="3969886"/>
                </a:lnTo>
                <a:lnTo>
                  <a:pt x="0" y="3969886"/>
                </a:lnTo>
                <a:lnTo>
                  <a:pt x="0" y="1161236"/>
                </a:lnTo>
                <a:close/>
              </a:path>
            </a:pathLst>
          </a:custGeom>
          <a:solidFill>
            <a:srgbClr val="F8CBAD"/>
          </a:solidFill>
          <a:ln w="12766" cap="flat">
            <a:noFill/>
            <a:prstDash val="solid"/>
            <a:miter/>
          </a:ln>
        </p:spPr>
        <p:txBody>
          <a:bodyPr rtlCol="0" anchor="ctr"/>
          <a:lstStyle/>
          <a:p>
            <a:endParaRPr lang="en-US"/>
          </a:p>
        </p:txBody>
      </p:sp>
      <p:sp>
        <p:nvSpPr>
          <p:cNvPr id="2" name="Hình chữ nhật 1">
            <a:extLst>
              <a:ext uri="{FF2B5EF4-FFF2-40B4-BE49-F238E27FC236}">
                <a16:creationId xmlns:a16="http://schemas.microsoft.com/office/drawing/2014/main" id="{601BCCAF-61D3-4F3F-AC3B-77596C909E77}"/>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B963317D-EAA9-4E6C-864C-F82C3E5701AA}"/>
              </a:ext>
            </a:extLst>
          </p:cNvPr>
          <p:cNvSpPr/>
          <p:nvPr/>
        </p:nvSpPr>
        <p:spPr>
          <a:xfrm>
            <a:off x="554038" y="848794"/>
            <a:ext cx="10937745" cy="707886"/>
          </a:xfrm>
          <a:prstGeom prst="rect">
            <a:avLst/>
          </a:prstGeom>
        </p:spPr>
        <p:txBody>
          <a:bodyPr wrap="square">
            <a:spAutoFit/>
          </a:bodyPr>
          <a:lstStyle/>
          <a:p>
            <a:r>
              <a:rPr lang="vi-VN" sz="2000" b="1" dirty="0">
                <a:solidFill>
                  <a:schemeClr val="accent1">
                    <a:lumMod val="75000"/>
                  </a:schemeClr>
                </a:solidFill>
                <a:latin typeface="Times New Roman" panose="02020603050405020304" pitchFamily="18" charset="0"/>
                <a:cs typeface="Times New Roman" panose="02020603050405020304" pitchFamily="18" charset="0"/>
              </a:rPr>
              <a:t>2. CPƯĐBQ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chỉ</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dành</a:t>
            </a:r>
            <a:r>
              <a:rPr lang="vi-VN" sz="2000" b="1" dirty="0">
                <a:solidFill>
                  <a:schemeClr val="accent1">
                    <a:lumMod val="75000"/>
                  </a:schemeClr>
                </a:solidFill>
                <a:latin typeface="Times New Roman" panose="02020603050405020304" pitchFamily="18" charset="0"/>
                <a:cs typeface="Times New Roman" panose="02020603050405020304" pitchFamily="18" charset="0"/>
              </a:rPr>
              <a:t> cho 2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đối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tượng</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là</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đông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sáng</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lập</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và</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được</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Chính</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phủ</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ủy</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quyền</a:t>
            </a:r>
            <a:r>
              <a:rPr lang="vi-VN" sz="2000" b="1" dirty="0">
                <a:solidFill>
                  <a:schemeClr val="accent1">
                    <a:lumMod val="75000"/>
                  </a:schemeClr>
                </a:solidFill>
                <a:latin typeface="Times New Roman" panose="02020603050405020304" pitchFamily="18" charset="0"/>
                <a:cs typeface="Times New Roman" panose="02020603050405020304" pitchFamily="18" charset="0"/>
              </a:rPr>
              <a:t>. Ý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nghĩa</a:t>
            </a:r>
            <a:r>
              <a:rPr lang="vi-VN" sz="2000" b="1" dirty="0">
                <a:solidFill>
                  <a:schemeClr val="accent1">
                    <a:lumMod val="75000"/>
                  </a:schemeClr>
                </a:solidFill>
                <a:latin typeface="Times New Roman" panose="02020603050405020304" pitchFamily="18" charset="0"/>
                <a:cs typeface="Times New Roman" panose="02020603050405020304" pitchFamily="18" charset="0"/>
              </a:rPr>
              <a:t>/vai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trò</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của</a:t>
            </a:r>
            <a:r>
              <a:rPr lang="vi-VN" sz="2000" b="1" dirty="0">
                <a:solidFill>
                  <a:schemeClr val="accent1">
                    <a:lumMod val="75000"/>
                  </a:schemeClr>
                </a:solidFill>
                <a:latin typeface="Times New Roman" panose="02020603050405020304" pitchFamily="18" charset="0"/>
                <a:cs typeface="Times New Roman" panose="02020603050405020304" pitchFamily="18" charset="0"/>
              </a:rPr>
              <a:t> CPƯĐBQ.</a:t>
            </a:r>
          </a:p>
        </p:txBody>
      </p:sp>
      <p:sp>
        <p:nvSpPr>
          <p:cNvPr id="4" name="Hình chữ nhật 3">
            <a:extLst>
              <a:ext uri="{FF2B5EF4-FFF2-40B4-BE49-F238E27FC236}">
                <a16:creationId xmlns:a16="http://schemas.microsoft.com/office/drawing/2014/main" id="{1D228E1D-FFE9-4D26-BDFD-B6D5BDC3CE8D}"/>
              </a:ext>
            </a:extLst>
          </p:cNvPr>
          <p:cNvSpPr/>
          <p:nvPr/>
        </p:nvSpPr>
        <p:spPr>
          <a:xfrm>
            <a:off x="958199" y="1629718"/>
            <a:ext cx="864339" cy="369332"/>
          </a:xfrm>
          <a:prstGeom prst="rect">
            <a:avLst/>
          </a:prstGeom>
        </p:spPr>
        <p:txBody>
          <a:bodyPr wrap="none">
            <a:spAutoFit/>
          </a:bodyPr>
          <a:lstStyle/>
          <a:p>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Ví</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838CD7BA-8B2D-4280-8F69-78E9E4196849}"/>
              </a:ext>
            </a:extLst>
          </p:cNvPr>
          <p:cNvSpPr/>
          <p:nvPr/>
        </p:nvSpPr>
        <p:spPr>
          <a:xfrm>
            <a:off x="680672" y="1999050"/>
            <a:ext cx="10684475" cy="923330"/>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1 </a:t>
            </a:r>
            <a:r>
              <a:rPr lang="vi-VN" dirty="0" err="1">
                <a:latin typeface="Times New Roman" panose="02020603050405020304" pitchFamily="18" charset="0"/>
                <a:cs typeface="Times New Roman" panose="02020603050405020304" pitchFamily="18" charset="0"/>
              </a:rPr>
              <a:t>cty</a:t>
            </a:r>
            <a:r>
              <a:rPr lang="vi-VN" dirty="0">
                <a:latin typeface="Times New Roman" panose="02020603050405020304" pitchFamily="18" charset="0"/>
                <a:cs typeface="Times New Roman" panose="02020603050405020304" pitchFamily="18" charset="0"/>
              </a:rPr>
              <a:t> CP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đông </a:t>
            </a:r>
            <a:r>
              <a:rPr lang="vi-VN" dirty="0" err="1">
                <a:latin typeface="Times New Roman" panose="02020603050405020304" pitchFamily="18" charset="0"/>
                <a:cs typeface="Times New Roman" panose="02020603050405020304" pitchFamily="18" charset="0"/>
              </a:rPr>
              <a:t>nắm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giữ</a:t>
            </a:r>
            <a:r>
              <a:rPr lang="vi-VN" dirty="0">
                <a:latin typeface="Times New Roman" panose="02020603050405020304" pitchFamily="18" charset="0"/>
                <a:cs typeface="Times New Roman" panose="02020603050405020304" pitchFamily="18" charset="0"/>
              </a:rPr>
              <a:t> CPƯĐBQ </a:t>
            </a:r>
            <a:r>
              <a:rPr lang="vi-VN" dirty="0" err="1">
                <a:latin typeface="Times New Roman" panose="02020603050405020304" pitchFamily="18" charset="0"/>
                <a:cs typeface="Times New Roman" panose="02020603050405020304" pitchFamily="18" charset="0"/>
              </a:rPr>
              <a:t>mà</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phải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phủ</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ủy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đông </a:t>
            </a:r>
            <a:r>
              <a:rPr lang="vi-VN" dirty="0" err="1">
                <a:latin typeface="Times New Roman" panose="02020603050405020304" pitchFamily="18" charset="0"/>
                <a:cs typeface="Times New Roman" panose="02020603050405020304" pitchFamily="18" charset="0"/>
              </a:rPr>
              <a:t>sáng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lập</a:t>
            </a:r>
            <a:r>
              <a:rPr lang="vi-VN" dirty="0">
                <a:latin typeface="Times New Roman" panose="02020603050405020304" pitchFamily="18" charset="0"/>
                <a:cs typeface="Times New Roman" panose="02020603050405020304" pitchFamily="18" charset="0"/>
              </a:rPr>
              <a:t> ra công ty </a:t>
            </a:r>
            <a:r>
              <a:rPr lang="vi-VN" dirty="0" err="1">
                <a:latin typeface="Times New Roman" panose="02020603050405020304" pitchFamily="18" charset="0"/>
                <a:cs typeface="Times New Roman" panose="02020603050405020304" pitchFamily="18" charset="0"/>
              </a:rPr>
              <a:t>thì</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đông </a:t>
            </a:r>
            <a:r>
              <a:rPr lang="vi-VN" dirty="0" err="1">
                <a:latin typeface="Times New Roman" panose="02020603050405020304" pitchFamily="18" charset="0"/>
                <a:cs typeface="Times New Roman" panose="02020603050405020304" pitchFamily="18" charset="0"/>
              </a:rPr>
              <a:t>đó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quyết</a:t>
            </a:r>
            <a:r>
              <a:rPr lang="vi-VN" dirty="0">
                <a:latin typeface="Times New Roman" panose="02020603050405020304" pitchFamily="18" charset="0"/>
                <a:cs typeface="Times New Roman" panose="02020603050405020304" pitchFamily="18" charset="0"/>
              </a:rPr>
              <a:t> cao hơn, </a:t>
            </a:r>
            <a:r>
              <a:rPr lang="vi-VN" dirty="0" err="1">
                <a:latin typeface="Times New Roman" panose="02020603050405020304" pitchFamily="18" charset="0"/>
                <a:cs typeface="Times New Roman" panose="02020603050405020304" pitchFamily="18" charset="0"/>
              </a:rPr>
              <a:t>họ</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đặt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ích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a:t>
            </a:r>
            <a:r>
              <a:rPr lang="vi-VN" dirty="0">
                <a:latin typeface="Times New Roman" panose="02020603050405020304" pitchFamily="18" charset="0"/>
                <a:cs typeface="Times New Roman" panose="02020603050405020304" pitchFamily="18" charset="0"/>
              </a:rPr>
              <a:t> nhân lên trên </a:t>
            </a:r>
            <a:r>
              <a:rPr lang="vi-VN" dirty="0" err="1">
                <a:latin typeface="Times New Roman" panose="02020603050405020304" pitchFamily="18" charset="0"/>
                <a:cs typeface="Times New Roman" panose="02020603050405020304" pitchFamily="18" charset="0"/>
              </a:rPr>
              <a:t>lợi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ích</a:t>
            </a:r>
            <a:r>
              <a:rPr lang="vi-VN" dirty="0">
                <a:latin typeface="Times New Roman" panose="02020603050405020304" pitchFamily="18" charset="0"/>
                <a:cs typeface="Times New Roman" panose="02020603050405020304" pitchFamily="18" charset="0"/>
              </a:rPr>
              <a:t> công ty </a:t>
            </a:r>
            <a:r>
              <a:rPr lang="vi-VN" dirty="0" err="1">
                <a:latin typeface="Times New Roman" panose="02020603050405020304" pitchFamily="18" charset="0"/>
                <a:cs typeface="Times New Roman" panose="02020603050405020304" pitchFamily="18" charset="0"/>
              </a:rPr>
              <a:t>dẫn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đến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lợi</a:t>
            </a:r>
            <a:r>
              <a:rPr lang="vi-VN" dirty="0">
                <a:latin typeface="Times New Roman" panose="02020603050405020304" pitchFamily="18" charset="0"/>
                <a:cs typeface="Times New Roman" panose="02020603050405020304" pitchFamily="18" charset="0"/>
              </a:rPr>
              <a:t> công ty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ảnh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hưởng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nội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bộ</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lục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đục</a:t>
            </a:r>
            <a:r>
              <a:rPr lang="vi-VN" dirty="0">
                <a:latin typeface="Times New Roman" panose="02020603050405020304" pitchFamily="18" charset="0"/>
                <a:cs typeface="Times New Roman" panose="02020603050405020304" pitchFamily="18" charset="0"/>
              </a:rPr>
              <a:t>. </a:t>
            </a:r>
          </a:p>
        </p:txBody>
      </p:sp>
      <p:sp>
        <p:nvSpPr>
          <p:cNvPr id="6" name="Hình chữ nhật 5">
            <a:extLst>
              <a:ext uri="{FF2B5EF4-FFF2-40B4-BE49-F238E27FC236}">
                <a16:creationId xmlns:a16="http://schemas.microsoft.com/office/drawing/2014/main" id="{1A53A398-E95A-4CCD-8A43-D02AFFFD88A3}"/>
              </a:ext>
            </a:extLst>
          </p:cNvPr>
          <p:cNvSpPr/>
          <p:nvPr/>
        </p:nvSpPr>
        <p:spPr>
          <a:xfrm>
            <a:off x="1084884" y="3429000"/>
            <a:ext cx="10197934" cy="1477328"/>
          </a:xfrm>
          <a:prstGeom prst="rect">
            <a:avLst/>
          </a:prstGeom>
        </p:spPr>
        <p:txBody>
          <a:bodyPr wrap="square">
            <a:spAutoFit/>
          </a:bodyPr>
          <a:lstStyle/>
          <a:p>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ưu </a:t>
            </a:r>
            <a:r>
              <a:rPr lang="vi-VN" dirty="0" err="1">
                <a:solidFill>
                  <a:schemeClr val="accent6">
                    <a:lumMod val="50000"/>
                  </a:schemeClr>
                </a:solidFill>
                <a:latin typeface="Times New Roman" panose="02020603050405020304" pitchFamily="18" charset="0"/>
                <a:cs typeface="Times New Roman" panose="02020603050405020304" pitchFamily="18" charset="0"/>
              </a:rPr>
              <a:t>đãi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được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hiểu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là</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có</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số</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nhiều</a:t>
            </a:r>
            <a:r>
              <a:rPr lang="vi-VN" dirty="0">
                <a:solidFill>
                  <a:schemeClr val="accent6">
                    <a:lumMod val="50000"/>
                  </a:schemeClr>
                </a:solidFill>
                <a:latin typeface="Times New Roman" panose="02020603050405020304" pitchFamily="18" charset="0"/>
                <a:cs typeface="Times New Roman" panose="02020603050405020304" pitchFamily="18" charset="0"/>
              </a:rPr>
              <a:t> hơn so </a:t>
            </a:r>
            <a:r>
              <a:rPr lang="vi-VN" dirty="0" err="1">
                <a:solidFill>
                  <a:schemeClr val="accent6">
                    <a:lumMod val="50000"/>
                  </a:schemeClr>
                </a:solidFill>
                <a:latin typeface="Times New Roman" panose="02020603050405020304" pitchFamily="18" charset="0"/>
                <a:cs typeface="Times New Roman" panose="02020603050405020304" pitchFamily="18" charset="0"/>
              </a:rPr>
              <a:t>với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phổ</a:t>
            </a:r>
            <a:r>
              <a:rPr lang="vi-VN" dirty="0">
                <a:solidFill>
                  <a:schemeClr val="accent6">
                    <a:lumMod val="50000"/>
                  </a:schemeClr>
                </a:solidFill>
                <a:latin typeface="Times New Roman" panose="02020603050405020304" pitchFamily="18" charset="0"/>
                <a:cs typeface="Times New Roman" panose="02020603050405020304" pitchFamily="18" charset="0"/>
              </a:rPr>
              <a:t> thông. </a:t>
            </a:r>
            <a:r>
              <a:rPr lang="vi-VN" dirty="0" err="1">
                <a:solidFill>
                  <a:schemeClr val="accent6">
                    <a:lumMod val="50000"/>
                  </a:schemeClr>
                </a:solidFill>
                <a:latin typeface="Times New Roman" panose="02020603050405020304" pitchFamily="18" charset="0"/>
                <a:cs typeface="Times New Roman" panose="02020603050405020304" pitchFamily="18" charset="0"/>
              </a:rPr>
              <a:t>Đối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với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số</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của</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một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phần</a:t>
            </a:r>
            <a:r>
              <a:rPr lang="vi-VN" dirty="0">
                <a:solidFill>
                  <a:schemeClr val="accent6">
                    <a:lumMod val="50000"/>
                  </a:schemeClr>
                </a:solidFill>
                <a:latin typeface="Times New Roman" panose="02020603050405020304" pitchFamily="18" charset="0"/>
                <a:cs typeface="Times New Roman" panose="02020603050405020304" pitchFamily="18" charset="0"/>
              </a:rPr>
              <a:t> ưu </a:t>
            </a:r>
            <a:r>
              <a:rPr lang="vi-VN" dirty="0" err="1">
                <a:solidFill>
                  <a:schemeClr val="accent6">
                    <a:lumMod val="50000"/>
                  </a:schemeClr>
                </a:solidFill>
                <a:latin typeface="Times New Roman" panose="02020603050405020304" pitchFamily="18" charset="0"/>
                <a:cs typeface="Times New Roman" panose="02020603050405020304" pitchFamily="18" charset="0"/>
              </a:rPr>
              <a:t>đãi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thì</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sẽ</a:t>
            </a:r>
            <a:r>
              <a:rPr lang="vi-VN" dirty="0">
                <a:solidFill>
                  <a:schemeClr val="accent6">
                    <a:lumMod val="50000"/>
                  </a:schemeClr>
                </a:solidFill>
                <a:latin typeface="Times New Roman" panose="02020603050405020304" pitchFamily="18" charset="0"/>
                <a:cs typeface="Times New Roman" panose="02020603050405020304" pitchFamily="18" charset="0"/>
              </a:rPr>
              <a:t> do </a:t>
            </a:r>
            <a:r>
              <a:rPr lang="vi-VN" dirty="0" err="1">
                <a:solidFill>
                  <a:schemeClr val="accent6">
                    <a:lumMod val="50000"/>
                  </a:schemeClr>
                </a:solidFill>
                <a:latin typeface="Times New Roman" panose="02020603050405020304" pitchFamily="18" charset="0"/>
                <a:cs typeface="Times New Roman" panose="02020603050405020304" pitchFamily="18" charset="0"/>
              </a:rPr>
              <a:t>điều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lệ</a:t>
            </a:r>
            <a:r>
              <a:rPr lang="vi-VN" dirty="0">
                <a:solidFill>
                  <a:schemeClr val="accent6">
                    <a:lumMod val="50000"/>
                  </a:schemeClr>
                </a:solidFill>
                <a:latin typeface="Times New Roman" panose="02020603050405020304" pitchFamily="18" charset="0"/>
                <a:cs typeface="Times New Roman" panose="02020603050405020304" pitchFamily="18" charset="0"/>
              </a:rPr>
              <a:t> công ty quy </a:t>
            </a:r>
            <a:r>
              <a:rPr lang="vi-VN" dirty="0" err="1">
                <a:solidFill>
                  <a:schemeClr val="accent6">
                    <a:lumMod val="50000"/>
                  </a:schemeClr>
                </a:solidFill>
                <a:latin typeface="Times New Roman" panose="02020603050405020304" pitchFamily="18" charset="0"/>
                <a:cs typeface="Times New Roman" panose="02020603050405020304" pitchFamily="18" charset="0"/>
              </a:rPr>
              <a:t>định</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Những</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đối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tượng</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có</a:t>
            </a:r>
            <a:r>
              <a:rPr lang="vi-VN" dirty="0">
                <a:solidFill>
                  <a:schemeClr val="accent6">
                    <a:lumMod val="50000"/>
                  </a:schemeClr>
                </a:solidFill>
                <a:latin typeface="Times New Roman" panose="02020603050405020304" pitchFamily="18" charset="0"/>
                <a:cs typeface="Times New Roman" panose="02020603050405020304" pitchFamily="18" charset="0"/>
              </a:rPr>
              <a:t> CPƯĐBQ </a:t>
            </a:r>
            <a:r>
              <a:rPr lang="vi-VN" dirty="0" err="1">
                <a:solidFill>
                  <a:schemeClr val="accent6">
                    <a:lumMod val="50000"/>
                  </a:schemeClr>
                </a:solidFill>
                <a:latin typeface="Times New Roman" panose="02020603050405020304" pitchFamily="18" charset="0"/>
                <a:cs typeface="Times New Roman" panose="02020603050405020304" pitchFamily="18" charset="0"/>
              </a:rPr>
              <a:t>được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quyền</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về</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các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vấn</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đề</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được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xác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định</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thuộc</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thẩm</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quyền</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định</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của</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Đại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hội</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đồng</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đông căn </a:t>
            </a:r>
            <a:r>
              <a:rPr lang="vi-VN" dirty="0" err="1">
                <a:solidFill>
                  <a:schemeClr val="accent6">
                    <a:lumMod val="50000"/>
                  </a:schemeClr>
                </a:solidFill>
                <a:latin typeface="Times New Roman" panose="02020603050405020304" pitchFamily="18" charset="0"/>
                <a:cs typeface="Times New Roman" panose="02020603050405020304" pitchFamily="18" charset="0"/>
              </a:rPr>
              <a:t>cứ</a:t>
            </a:r>
            <a:r>
              <a:rPr lang="vi-VN" dirty="0">
                <a:solidFill>
                  <a:schemeClr val="accent6">
                    <a:lumMod val="50000"/>
                  </a:schemeClr>
                </a:solidFill>
                <a:latin typeface="Times New Roman" panose="02020603050405020304" pitchFamily="18" charset="0"/>
                <a:cs typeface="Times New Roman" panose="02020603050405020304" pitchFamily="18" charset="0"/>
              </a:rPr>
              <a:t> theo </a:t>
            </a:r>
            <a:r>
              <a:rPr lang="vi-VN" dirty="0" err="1">
                <a:solidFill>
                  <a:schemeClr val="accent6">
                    <a:lumMod val="50000"/>
                  </a:schemeClr>
                </a:solidFill>
                <a:latin typeface="Times New Roman" panose="02020603050405020304" pitchFamily="18" charset="0"/>
                <a:cs typeface="Times New Roman" panose="02020603050405020304" pitchFamily="18" charset="0"/>
              </a:rPr>
              <a:t>số</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phiếu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biểu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quyết</a:t>
            </a:r>
            <a:r>
              <a:rPr lang="vi-VN" dirty="0">
                <a:solidFill>
                  <a:schemeClr val="accent6">
                    <a:lumMod val="50000"/>
                  </a:schemeClr>
                </a:solidFill>
                <a:latin typeface="Times New Roman" panose="02020603050405020304" pitchFamily="18" charset="0"/>
                <a:cs typeface="Times New Roman" panose="02020603050405020304" pitchFamily="18" charset="0"/>
              </a:rPr>
              <a:t> theo quy </a:t>
            </a:r>
            <a:r>
              <a:rPr lang="vi-VN" dirty="0" err="1">
                <a:solidFill>
                  <a:schemeClr val="accent6">
                    <a:lumMod val="50000"/>
                  </a:schemeClr>
                </a:solidFill>
                <a:latin typeface="Times New Roman" panose="02020603050405020304" pitchFamily="18" charset="0"/>
                <a:cs typeface="Times New Roman" panose="02020603050405020304" pitchFamily="18" charset="0"/>
              </a:rPr>
              <a:t>định</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của</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Điều</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lệ</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của</a:t>
            </a:r>
            <a:r>
              <a:rPr lang="vi-VN" dirty="0">
                <a:solidFill>
                  <a:schemeClr val="accent6">
                    <a:lumMod val="50000"/>
                  </a:schemeClr>
                </a:solidFill>
                <a:latin typeface="Times New Roman" panose="02020603050405020304" pitchFamily="18" charset="0"/>
                <a:cs typeface="Times New Roman" panose="02020603050405020304" pitchFamily="18" charset="0"/>
              </a:rPr>
              <a:t> công ty </a:t>
            </a:r>
            <a:r>
              <a:rPr lang="vi-VN" dirty="0" err="1">
                <a:solidFill>
                  <a:schemeClr val="accent6">
                    <a:lumMod val="50000"/>
                  </a:schemeClr>
                </a:solidFill>
                <a:latin typeface="Times New Roman" panose="02020603050405020304" pitchFamily="18" charset="0"/>
                <a:cs typeface="Times New Roman" panose="02020603050405020304" pitchFamily="18" charset="0"/>
              </a:rPr>
              <a:t>cổ</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phần</a:t>
            </a:r>
            <a:r>
              <a:rPr lang="vi-VN" dirty="0">
                <a:solidFill>
                  <a:schemeClr val="accent6">
                    <a:lumMod val="50000"/>
                  </a:schemeClr>
                </a:solidFill>
                <a:latin typeface="Times New Roman" panose="02020603050405020304" pitchFamily="18" charset="0"/>
                <a:cs typeface="Times New Roman" panose="02020603050405020304" pitchFamily="18" charset="0"/>
              </a:rPr>
              <a:t> </a:t>
            </a:r>
            <a:r>
              <a:rPr lang="vi-VN" dirty="0" err="1">
                <a:solidFill>
                  <a:schemeClr val="accent6">
                    <a:lumMod val="50000"/>
                  </a:schemeClr>
                </a:solidFill>
                <a:latin typeface="Times New Roman" panose="02020603050405020304" pitchFamily="18" charset="0"/>
                <a:cs typeface="Times New Roman" panose="02020603050405020304" pitchFamily="18" charset="0"/>
              </a:rPr>
              <a:t>đó</a:t>
            </a:r>
            <a:r>
              <a:rPr lang="vi-VN" dirty="0">
                <a:solidFill>
                  <a:schemeClr val="accent6">
                    <a:lumMod val="50000"/>
                  </a:schemeClr>
                </a:solidFill>
                <a:latin typeface="Times New Roman" panose="02020603050405020304" pitchFamily="18" charset="0"/>
                <a:cs typeface="Times New Roman" panose="02020603050405020304" pitchFamily="18" charset="0"/>
              </a:rPr>
              <a:t>. (K1 K2 Đ116 LDN)</a:t>
            </a:r>
          </a:p>
        </p:txBody>
      </p:sp>
      <p:sp>
        <p:nvSpPr>
          <p:cNvPr id="9" name="Hình chữ nhật 8">
            <a:extLst>
              <a:ext uri="{FF2B5EF4-FFF2-40B4-BE49-F238E27FC236}">
                <a16:creationId xmlns:a16="http://schemas.microsoft.com/office/drawing/2014/main" id="{88671BD4-C1A9-41DC-9F8F-E85A32228BEC}"/>
              </a:ext>
            </a:extLst>
          </p:cNvPr>
          <p:cNvSpPr/>
          <p:nvPr/>
        </p:nvSpPr>
        <p:spPr>
          <a:xfrm>
            <a:off x="1103186" y="5397474"/>
            <a:ext cx="9128897" cy="646331"/>
          </a:xfrm>
          <a:prstGeom prst="rect">
            <a:avLst/>
          </a:prstGeom>
        </p:spPr>
        <p:txBody>
          <a:bodyPr wrap="square">
            <a:spAutoFit/>
          </a:bodyPr>
          <a:lstStyle/>
          <a:p>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Vì</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vậy</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những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đối</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tượng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có</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cổ</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phiếu</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này</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sẽ</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có</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tiếng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nói</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và</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quyền</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quyết</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định</a:t>
            </a:r>
            <a:r>
              <a:rPr lang="vi-VN" dirty="0">
                <a:solidFill>
                  <a:srgbClr val="FF0000"/>
                </a:solidFill>
                <a:latin typeface="Times New Roman" panose="02020603050405020304" pitchFamily="18" charset="0"/>
                <a:cs typeface="Times New Roman" panose="02020603050405020304" pitchFamily="18" charset="0"/>
              </a:rPr>
              <a:t> trong </a:t>
            </a:r>
            <a:r>
              <a:rPr lang="vi-VN" dirty="0" err="1">
                <a:solidFill>
                  <a:srgbClr val="FF0000"/>
                </a:solidFill>
                <a:latin typeface="Times New Roman" panose="02020603050405020304" pitchFamily="18" charset="0"/>
                <a:cs typeface="Times New Roman" panose="02020603050405020304" pitchFamily="18" charset="0"/>
              </a:rPr>
              <a:t>các</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cuộc</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biểu</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quyết</a:t>
            </a:r>
            <a:r>
              <a:rPr lang="vi-VN" dirty="0">
                <a:solidFill>
                  <a:srgbClr val="FF0000"/>
                </a:solidFill>
                <a:latin typeface="Times New Roman" panose="02020603050405020304" pitchFamily="18" charset="0"/>
                <a:cs typeface="Times New Roman" panose="02020603050405020304" pitchFamily="18" charset="0"/>
              </a:rPr>
              <a:t> cao hơn </a:t>
            </a:r>
            <a:r>
              <a:rPr lang="vi-VN" dirty="0" err="1">
                <a:solidFill>
                  <a:srgbClr val="FF0000"/>
                </a:solidFill>
                <a:latin typeface="Times New Roman" panose="02020603050405020304" pitchFamily="18" charset="0"/>
                <a:cs typeface="Times New Roman" panose="02020603050405020304" pitchFamily="18" charset="0"/>
              </a:rPr>
              <a:t>những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đối</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tượng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còn</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lại</a:t>
            </a:r>
            <a:r>
              <a:rPr lang="vi-VN" dirty="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endParaRPr>
          </a:p>
        </p:txBody>
      </p:sp>
      <p:sp>
        <p:nvSpPr>
          <p:cNvPr id="10" name="Mũi tên: Cong Phải 9">
            <a:extLst>
              <a:ext uri="{FF2B5EF4-FFF2-40B4-BE49-F238E27FC236}">
                <a16:creationId xmlns:a16="http://schemas.microsoft.com/office/drawing/2014/main" id="{76DC673B-912A-4970-BBDB-ADFF17500FC5}"/>
              </a:ext>
            </a:extLst>
          </p:cNvPr>
          <p:cNvSpPr/>
          <p:nvPr/>
        </p:nvSpPr>
        <p:spPr>
          <a:xfrm>
            <a:off x="506715" y="5189546"/>
            <a:ext cx="560223" cy="7078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aphic 2" descr="Pencil">
            <a:extLst>
              <a:ext uri="{FF2B5EF4-FFF2-40B4-BE49-F238E27FC236}">
                <a16:creationId xmlns:a16="http://schemas.microsoft.com/office/drawing/2014/main" id="{5F505118-F23C-4EAB-925C-0242484017BD}"/>
              </a:ext>
            </a:extLst>
          </p:cNvPr>
          <p:cNvGrpSpPr/>
          <p:nvPr/>
        </p:nvGrpSpPr>
        <p:grpSpPr>
          <a:xfrm>
            <a:off x="554039" y="3568710"/>
            <a:ext cx="461092" cy="394846"/>
            <a:chOff x="7072018" y="3283376"/>
            <a:chExt cx="898326" cy="898326"/>
          </a:xfrm>
          <a:solidFill>
            <a:schemeClr val="accent2">
              <a:lumMod val="75000"/>
            </a:schemeClr>
          </a:solidFill>
        </p:grpSpPr>
        <p:sp>
          <p:nvSpPr>
            <p:cNvPr id="18" name="Freeform: Shape 12">
              <a:extLst>
                <a:ext uri="{FF2B5EF4-FFF2-40B4-BE49-F238E27FC236}">
                  <a16:creationId xmlns:a16="http://schemas.microsoft.com/office/drawing/2014/main" id="{7F687808-46EF-4B35-AA6F-149076330ED5}"/>
                </a:ext>
              </a:extLst>
            </p:cNvPr>
            <p:cNvSpPr/>
            <p:nvPr/>
          </p:nvSpPr>
          <p:spPr>
            <a:xfrm>
              <a:off x="7146879" y="3460234"/>
              <a:ext cx="645672" cy="645672"/>
            </a:xfrm>
            <a:custGeom>
              <a:avLst/>
              <a:gdLst>
                <a:gd name="connsiteX0" fmla="*/ 159079 w 645671"/>
                <a:gd name="connsiteY0" fmla="*/ 488465 h 645671"/>
                <a:gd name="connsiteX1" fmla="*/ 159079 w 645671"/>
                <a:gd name="connsiteY1" fmla="*/ 554903 h 645671"/>
                <a:gd name="connsiteX2" fmla="*/ 79539 w 645671"/>
                <a:gd name="connsiteY2" fmla="*/ 581105 h 645671"/>
                <a:gd name="connsiteX3" fmla="*/ 65503 w 645671"/>
                <a:gd name="connsiteY3" fmla="*/ 567068 h 645671"/>
                <a:gd name="connsiteX4" fmla="*/ 91704 w 645671"/>
                <a:gd name="connsiteY4" fmla="*/ 487529 h 645671"/>
                <a:gd name="connsiteX5" fmla="*/ 159079 w 645671"/>
                <a:gd name="connsiteY5" fmla="*/ 488465 h 645671"/>
                <a:gd name="connsiteX6" fmla="*/ 526831 w 645671"/>
                <a:gd name="connsiteY6" fmla="*/ 0 h 645671"/>
                <a:gd name="connsiteX7" fmla="*/ 58953 w 645671"/>
                <a:gd name="connsiteY7" fmla="*/ 468814 h 645671"/>
                <a:gd name="connsiteX8" fmla="*/ 0 w 645671"/>
                <a:gd name="connsiteY8" fmla="*/ 646608 h 645671"/>
                <a:gd name="connsiteX9" fmla="*/ 178729 w 645671"/>
                <a:gd name="connsiteY9" fmla="*/ 587655 h 645671"/>
                <a:gd name="connsiteX10" fmla="*/ 646608 w 645671"/>
                <a:gd name="connsiteY10" fmla="*/ 119777 h 64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671" h="645671">
                  <a:moveTo>
                    <a:pt x="159079" y="488465"/>
                  </a:moveTo>
                  <a:cubicBezTo>
                    <a:pt x="177794" y="507180"/>
                    <a:pt x="177794" y="536188"/>
                    <a:pt x="159079" y="554903"/>
                  </a:cubicBezTo>
                  <a:lnTo>
                    <a:pt x="79539" y="581105"/>
                  </a:lnTo>
                  <a:lnTo>
                    <a:pt x="65503" y="567068"/>
                  </a:lnTo>
                  <a:lnTo>
                    <a:pt x="91704" y="487529"/>
                  </a:lnTo>
                  <a:cubicBezTo>
                    <a:pt x="111355" y="469750"/>
                    <a:pt x="140363" y="469750"/>
                    <a:pt x="159079" y="488465"/>
                  </a:cubicBezTo>
                  <a:close/>
                  <a:moveTo>
                    <a:pt x="526831" y="0"/>
                  </a:moveTo>
                  <a:lnTo>
                    <a:pt x="58953" y="468814"/>
                  </a:lnTo>
                  <a:lnTo>
                    <a:pt x="0" y="646608"/>
                  </a:lnTo>
                  <a:lnTo>
                    <a:pt x="178729" y="587655"/>
                  </a:lnTo>
                  <a:lnTo>
                    <a:pt x="646608" y="119777"/>
                  </a:lnTo>
                </a:path>
              </a:pathLst>
            </a:custGeom>
            <a:grpFill/>
            <a:ln w="9327" cap="flat">
              <a:noFill/>
              <a:prstDash val="solid"/>
              <a:miter/>
            </a:ln>
          </p:spPr>
          <p:txBody>
            <a:bodyPr rtlCol="0" anchor="ctr"/>
            <a:lstStyle/>
            <a:p>
              <a:endParaRPr lang="en-US"/>
            </a:p>
          </p:txBody>
        </p:sp>
        <p:sp>
          <p:nvSpPr>
            <p:cNvPr id="19" name="Freeform: Shape 13">
              <a:extLst>
                <a:ext uri="{FF2B5EF4-FFF2-40B4-BE49-F238E27FC236}">
                  <a16:creationId xmlns:a16="http://schemas.microsoft.com/office/drawing/2014/main" id="{E797B0EE-ED2F-4459-893C-3666902CC96F}"/>
                </a:ext>
              </a:extLst>
            </p:cNvPr>
            <p:cNvSpPr/>
            <p:nvPr/>
          </p:nvSpPr>
          <p:spPr>
            <a:xfrm>
              <a:off x="7699910" y="3357301"/>
              <a:ext cx="187151" cy="187151"/>
            </a:xfrm>
            <a:custGeom>
              <a:avLst/>
              <a:gdLst>
                <a:gd name="connsiteX0" fmla="*/ 185280 w 187151"/>
                <a:gd name="connsiteY0" fmla="*/ 77668 h 187151"/>
                <a:gd name="connsiteX1" fmla="*/ 118841 w 187151"/>
                <a:gd name="connsiteY1" fmla="*/ 11229 h 187151"/>
                <a:gd name="connsiteX2" fmla="*/ 65503 w 187151"/>
                <a:gd name="connsiteY2" fmla="*/ 11229 h 187151"/>
                <a:gd name="connsiteX3" fmla="*/ 0 w 187151"/>
                <a:gd name="connsiteY3" fmla="*/ 76732 h 187151"/>
                <a:gd name="connsiteX4" fmla="*/ 118841 w 187151"/>
                <a:gd name="connsiteY4" fmla="*/ 195573 h 187151"/>
                <a:gd name="connsiteX5" fmla="*/ 184344 w 187151"/>
                <a:gd name="connsiteY5" fmla="*/ 130070 h 187151"/>
                <a:gd name="connsiteX6" fmla="*/ 185280 w 187151"/>
                <a:gd name="connsiteY6" fmla="*/ 77668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51" h="187151">
                  <a:moveTo>
                    <a:pt x="185280" y="77668"/>
                  </a:moveTo>
                  <a:lnTo>
                    <a:pt x="118841" y="11229"/>
                  </a:lnTo>
                  <a:cubicBezTo>
                    <a:pt x="103869" y="-3743"/>
                    <a:pt x="80475" y="-3743"/>
                    <a:pt x="65503" y="11229"/>
                  </a:cubicBezTo>
                  <a:lnTo>
                    <a:pt x="0" y="76732"/>
                  </a:lnTo>
                  <a:lnTo>
                    <a:pt x="118841" y="195573"/>
                  </a:lnTo>
                  <a:lnTo>
                    <a:pt x="184344" y="130070"/>
                  </a:lnTo>
                  <a:cubicBezTo>
                    <a:pt x="200252" y="116034"/>
                    <a:pt x="200252" y="92640"/>
                    <a:pt x="185280" y="77668"/>
                  </a:cubicBezTo>
                  <a:close/>
                </a:path>
              </a:pathLst>
            </a:custGeom>
            <a:grpFill/>
            <a:ln w="9327" cap="flat">
              <a:noFill/>
              <a:prstDash val="solid"/>
              <a:miter/>
            </a:ln>
          </p:spPr>
          <p:txBody>
            <a:bodyPr rtlCol="0" anchor="ctr"/>
            <a:lstStyle/>
            <a:p>
              <a:endParaRPr lang="en-US"/>
            </a:p>
          </p:txBody>
        </p:sp>
      </p:grpSp>
    </p:spTree>
    <p:extLst>
      <p:ext uri="{BB962C8B-B14F-4D97-AF65-F5344CB8AC3E}">
        <p14:creationId xmlns:p14="http://schemas.microsoft.com/office/powerpoint/2010/main" val="799573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BCE5D288-F43B-41EA-AB4E-3BFEACC9BED4}"/>
              </a:ext>
            </a:extLst>
          </p:cNvPr>
          <p:cNvSpPr>
            <a:spLocks/>
          </p:cNvSpPr>
          <p:nvPr/>
        </p:nvSpPr>
        <p:spPr bwMode="auto">
          <a:xfrm>
            <a:off x="0" y="57665"/>
            <a:ext cx="7834185" cy="6865970"/>
          </a:xfrm>
          <a:custGeom>
            <a:avLst/>
            <a:gdLst>
              <a:gd name="T0" fmla="*/ 1535 w 1847"/>
              <a:gd name="T1" fmla="*/ 0 h 1839"/>
              <a:gd name="T2" fmla="*/ 1435 w 1847"/>
              <a:gd name="T3" fmla="*/ 0 h 1839"/>
              <a:gd name="T4" fmla="*/ 100 w 1847"/>
              <a:gd name="T5" fmla="*/ 0 h 1839"/>
              <a:gd name="T6" fmla="*/ 0 w 1847"/>
              <a:gd name="T7" fmla="*/ 0 h 1839"/>
              <a:gd name="T8" fmla="*/ 0 w 1847"/>
              <a:gd name="T9" fmla="*/ 1839 h 1839"/>
              <a:gd name="T10" fmla="*/ 100 w 1847"/>
              <a:gd name="T11" fmla="*/ 1839 h 1839"/>
              <a:gd name="T12" fmla="*/ 755 w 1847"/>
              <a:gd name="T13" fmla="*/ 1839 h 1839"/>
              <a:gd name="T14" fmla="*/ 855 w 1847"/>
              <a:gd name="T15" fmla="*/ 1839 h 1839"/>
              <a:gd name="T16" fmla="*/ 1535 w 1847"/>
              <a:gd name="T17"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7" h="1839">
                <a:moveTo>
                  <a:pt x="1535" y="0"/>
                </a:moveTo>
                <a:cubicBezTo>
                  <a:pt x="1435" y="0"/>
                  <a:pt x="1435" y="0"/>
                  <a:pt x="1435" y="0"/>
                </a:cubicBezTo>
                <a:cubicBezTo>
                  <a:pt x="100" y="0"/>
                  <a:pt x="100" y="0"/>
                  <a:pt x="100" y="0"/>
                </a:cubicBezTo>
                <a:cubicBezTo>
                  <a:pt x="0" y="0"/>
                  <a:pt x="0" y="0"/>
                  <a:pt x="0" y="0"/>
                </a:cubicBezTo>
                <a:cubicBezTo>
                  <a:pt x="0" y="1839"/>
                  <a:pt x="0" y="1839"/>
                  <a:pt x="0" y="1839"/>
                </a:cubicBezTo>
                <a:cubicBezTo>
                  <a:pt x="100" y="1839"/>
                  <a:pt x="100" y="1839"/>
                  <a:pt x="100" y="1839"/>
                </a:cubicBezTo>
                <a:cubicBezTo>
                  <a:pt x="755" y="1839"/>
                  <a:pt x="755" y="1839"/>
                  <a:pt x="755" y="1839"/>
                </a:cubicBezTo>
                <a:cubicBezTo>
                  <a:pt x="855" y="1839"/>
                  <a:pt x="855" y="1839"/>
                  <a:pt x="855" y="1839"/>
                </a:cubicBezTo>
                <a:cubicBezTo>
                  <a:pt x="855" y="1839"/>
                  <a:pt x="1847" y="825"/>
                  <a:pt x="1535" y="0"/>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Hình chữ nhật 2">
            <a:extLst>
              <a:ext uri="{FF2B5EF4-FFF2-40B4-BE49-F238E27FC236}">
                <a16:creationId xmlns:a16="http://schemas.microsoft.com/office/drawing/2014/main" id="{2CE1059E-D904-4A50-A0E9-CFCCB1AFC76F}"/>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8BA6615-8531-4956-A902-BC155DBF54E5}"/>
              </a:ext>
            </a:extLst>
          </p:cNvPr>
          <p:cNvSpPr/>
          <p:nvPr/>
        </p:nvSpPr>
        <p:spPr>
          <a:xfrm>
            <a:off x="554038" y="848794"/>
            <a:ext cx="10937745" cy="707886"/>
          </a:xfrm>
          <a:prstGeom prst="rect">
            <a:avLst/>
          </a:prstGeom>
        </p:spPr>
        <p:txBody>
          <a:bodyPr wrap="square">
            <a:spAutoFit/>
          </a:bodyPr>
          <a:lstStyle/>
          <a:p>
            <a:r>
              <a:rPr lang="vi-VN" sz="2000" b="1" dirty="0">
                <a:solidFill>
                  <a:schemeClr val="accent1">
                    <a:lumMod val="75000"/>
                  </a:schemeClr>
                </a:solidFill>
                <a:latin typeface="Times New Roman" panose="02020603050405020304" pitchFamily="18" charset="0"/>
                <a:cs typeface="Times New Roman" panose="02020603050405020304" pitchFamily="18" charset="0"/>
              </a:rPr>
              <a:t>2. CPƯĐBQ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chỉ</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dành</a:t>
            </a:r>
            <a:r>
              <a:rPr lang="vi-VN" sz="2000" b="1" dirty="0">
                <a:solidFill>
                  <a:schemeClr val="accent1">
                    <a:lumMod val="75000"/>
                  </a:schemeClr>
                </a:solidFill>
                <a:latin typeface="Times New Roman" panose="02020603050405020304" pitchFamily="18" charset="0"/>
                <a:cs typeface="Times New Roman" panose="02020603050405020304" pitchFamily="18" charset="0"/>
              </a:rPr>
              <a:t> cho 2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đối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tượng</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là</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đông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sáng</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lập</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và</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chức</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được</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Chính</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phủ</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ủy</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quyền</a:t>
            </a:r>
            <a:r>
              <a:rPr lang="vi-VN" sz="2000" b="1" dirty="0">
                <a:solidFill>
                  <a:schemeClr val="accent1">
                    <a:lumMod val="75000"/>
                  </a:schemeClr>
                </a:solidFill>
                <a:latin typeface="Times New Roman" panose="02020603050405020304" pitchFamily="18" charset="0"/>
                <a:cs typeface="Times New Roman" panose="02020603050405020304" pitchFamily="18" charset="0"/>
              </a:rPr>
              <a:t>. Ý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nghĩa</a:t>
            </a:r>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a:solidFill>
                  <a:schemeClr val="accent1">
                    <a:lumMod val="75000"/>
                  </a:schemeClr>
                </a:solidFill>
                <a:latin typeface="Times New Roman" panose="02020603050405020304" pitchFamily="18" charset="0"/>
                <a:cs typeface="Times New Roman" panose="02020603050405020304" pitchFamily="18" charset="0"/>
              </a:rPr>
              <a:t>vai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trò</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của</a:t>
            </a:r>
            <a:r>
              <a:rPr lang="vi-VN" sz="2000" b="1" dirty="0">
                <a:solidFill>
                  <a:schemeClr val="accent1">
                    <a:lumMod val="75000"/>
                  </a:schemeClr>
                </a:solidFill>
                <a:latin typeface="Times New Roman" panose="02020603050405020304" pitchFamily="18" charset="0"/>
                <a:cs typeface="Times New Roman" panose="02020603050405020304" pitchFamily="18" charset="0"/>
              </a:rPr>
              <a:t> CPƯĐBQ.</a:t>
            </a:r>
          </a:p>
        </p:txBody>
      </p:sp>
      <p:sp>
        <p:nvSpPr>
          <p:cNvPr id="6" name="Hình chữ nhật 5">
            <a:extLst>
              <a:ext uri="{FF2B5EF4-FFF2-40B4-BE49-F238E27FC236}">
                <a16:creationId xmlns:a16="http://schemas.microsoft.com/office/drawing/2014/main" id="{B7B19028-C4FA-4794-ABDF-20EDE74FE250}"/>
              </a:ext>
            </a:extLst>
          </p:cNvPr>
          <p:cNvSpPr/>
          <p:nvPr/>
        </p:nvSpPr>
        <p:spPr>
          <a:xfrm>
            <a:off x="958199" y="1548098"/>
            <a:ext cx="864339" cy="369332"/>
          </a:xfrm>
          <a:prstGeom prst="rect">
            <a:avLst/>
          </a:prstGeom>
        </p:spPr>
        <p:txBody>
          <a:bodyPr wrap="none">
            <a:spAutoFit/>
          </a:bodyPr>
          <a:lstStyle/>
          <a:p>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Ví</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60F0F9D4-924B-4DBA-B334-418F08998E40}"/>
              </a:ext>
            </a:extLst>
          </p:cNvPr>
          <p:cNvSpPr/>
          <p:nvPr/>
        </p:nvSpPr>
        <p:spPr>
          <a:xfrm>
            <a:off x="554038" y="1889627"/>
            <a:ext cx="1064427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rong </a:t>
            </a:r>
            <a:r>
              <a:rPr lang="vi-VN" dirty="0" err="1">
                <a:latin typeface="Times New Roman" panose="02020603050405020304" pitchFamily="18" charset="0"/>
                <a:cs typeface="Times New Roman" panose="02020603050405020304" pitchFamily="18" charset="0"/>
              </a:rPr>
              <a:t>cuộc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họp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về</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thay </a:t>
            </a:r>
            <a:r>
              <a:rPr lang="vi-VN" dirty="0" err="1">
                <a:latin typeface="Times New Roman" panose="02020603050405020304" pitchFamily="18" charset="0"/>
                <a:cs typeface="Times New Roman" panose="02020603050405020304" pitchFamily="18" charset="0"/>
              </a:rPr>
              <a:t>đổi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lệ</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cty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phủ</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ủy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đông </a:t>
            </a:r>
            <a:r>
              <a:rPr lang="vi-VN" dirty="0" err="1">
                <a:latin typeface="Times New Roman" panose="02020603050405020304" pitchFamily="18" charset="0"/>
                <a:cs typeface="Times New Roman" panose="02020603050405020304" pitchFamily="18" charset="0"/>
              </a:rPr>
              <a:t>sáng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lập</a:t>
            </a:r>
            <a:r>
              <a:rPr lang="vi-VN" dirty="0">
                <a:latin typeface="Times New Roman" panose="02020603050405020304" pitchFamily="18" charset="0"/>
                <a:cs typeface="Times New Roman" panose="02020603050405020304" pitchFamily="18" charset="0"/>
              </a:rPr>
              <a:t> ra công ty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quyết</a:t>
            </a:r>
            <a:r>
              <a:rPr lang="vi-VN" dirty="0">
                <a:latin typeface="Times New Roman" panose="02020603050405020304" pitchFamily="18" charset="0"/>
                <a:cs typeface="Times New Roman" panose="02020603050405020304" pitchFamily="18" charset="0"/>
              </a:rPr>
              <a:t> cao hơn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trách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nhiệm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đặt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ích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tập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lên trên. </a:t>
            </a:r>
          </a:p>
        </p:txBody>
      </p:sp>
      <p:pic>
        <p:nvPicPr>
          <p:cNvPr id="9" name="Picture 2">
            <a:extLst>
              <a:ext uri="{FF2B5EF4-FFF2-40B4-BE49-F238E27FC236}">
                <a16:creationId xmlns:a16="http://schemas.microsoft.com/office/drawing/2014/main" id="{2F3A1678-1E0C-944A-BBD8-D7C80737AE7E}"/>
              </a:ext>
            </a:extLst>
          </p:cNvPr>
          <p:cNvPicPr/>
          <p:nvPr/>
        </p:nvPicPr>
        <p:blipFill>
          <a:blip r:embed="rId2">
            <a:extLst>
              <a:ext uri="{28A0092B-C50C-407E-A947-70E740481C1C}">
                <a14:useLocalDpi xmlns:a14="http://schemas.microsoft.com/office/drawing/2010/main" val="0"/>
              </a:ext>
            </a:extLst>
          </a:blip>
          <a:stretch>
            <a:fillRect/>
          </a:stretch>
        </p:blipFill>
        <p:spPr>
          <a:xfrm>
            <a:off x="1164145" y="3781167"/>
            <a:ext cx="3599562" cy="2632343"/>
          </a:xfrm>
          <a:prstGeom prst="rect">
            <a:avLst/>
          </a:prstGeom>
          <a:ln w="228600" cap="sq" cmpd="thickThin">
            <a:solidFill>
              <a:srgbClr val="000000"/>
            </a:solidFill>
            <a:prstDash val="solid"/>
            <a:miter lim="800000"/>
          </a:ln>
          <a:effectLst>
            <a:innerShdw blurRad="76200">
              <a:srgbClr val="000000"/>
            </a:innerShdw>
          </a:effectLst>
        </p:spPr>
      </p:pic>
      <p:pic>
        <p:nvPicPr>
          <p:cNvPr id="2054" name="Picture 6" descr="Hancorp dự kiến thoái vốn cổ phần tại CTCP Đầu tư Đèo Cả - Tổng Công ty Xây  Dựng Hà Nội">
            <a:extLst>
              <a:ext uri="{FF2B5EF4-FFF2-40B4-BE49-F238E27FC236}">
                <a16:creationId xmlns:a16="http://schemas.microsoft.com/office/drawing/2014/main" id="{9E15EFF1-FDFB-4A4C-93B4-E9DF596EA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909" y="3705999"/>
            <a:ext cx="5004945" cy="2707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Hình chữ nhật 7">
            <a:extLst>
              <a:ext uri="{FF2B5EF4-FFF2-40B4-BE49-F238E27FC236}">
                <a16:creationId xmlns:a16="http://schemas.microsoft.com/office/drawing/2014/main" id="{705B2F97-FFDF-4906-A544-0C9438B1DD4C}"/>
              </a:ext>
            </a:extLst>
          </p:cNvPr>
          <p:cNvSpPr/>
          <p:nvPr/>
        </p:nvSpPr>
        <p:spPr>
          <a:xfrm>
            <a:off x="958199" y="2782669"/>
            <a:ext cx="10212308" cy="646331"/>
          </a:xfrm>
          <a:prstGeom prst="rect">
            <a:avLst/>
          </a:prstGeom>
        </p:spPr>
        <p:txBody>
          <a:bodyPr wrap="square">
            <a:spAutoFit/>
          </a:bodyPr>
          <a:lstStyle/>
          <a:p>
            <a:r>
              <a:rPr lang="vi-VN" dirty="0" err="1">
                <a:solidFill>
                  <a:srgbClr val="FF0000"/>
                </a:solidFill>
                <a:latin typeface="Times New Roman" panose="02020603050405020304" pitchFamily="18" charset="0"/>
                <a:cs typeface="Times New Roman" panose="02020603050405020304" pitchFamily="18" charset="0"/>
              </a:rPr>
              <a:t>Vì</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thế</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số</a:t>
            </a:r>
            <a:r>
              <a:rPr lang="vi-VN" dirty="0">
                <a:solidFill>
                  <a:srgbClr val="FF0000"/>
                </a:solidFill>
                <a:latin typeface="Times New Roman" panose="02020603050405020304" pitchFamily="18" charset="0"/>
                <a:cs typeface="Times New Roman" panose="02020603050405020304" pitchFamily="18" charset="0"/>
              </a:rPr>
              <a:t> CPƯĐBQ </a:t>
            </a:r>
            <a:r>
              <a:rPr lang="vi-VN" dirty="0" err="1">
                <a:solidFill>
                  <a:srgbClr val="FF0000"/>
                </a:solidFill>
                <a:latin typeface="Times New Roman" panose="02020603050405020304" pitchFamily="18" charset="0"/>
                <a:cs typeface="Times New Roman" panose="02020603050405020304" pitchFamily="18" charset="0"/>
              </a:rPr>
              <a:t>sẽ</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được</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dùng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để</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quyết</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định</a:t>
            </a:r>
            <a:r>
              <a:rPr lang="vi-VN" dirty="0">
                <a:solidFill>
                  <a:srgbClr val="FF0000"/>
                </a:solidFill>
                <a:latin typeface="Times New Roman" panose="02020603050405020304" pitchFamily="18" charset="0"/>
                <a:cs typeface="Times New Roman" panose="02020603050405020304" pitchFamily="18" charset="0"/>
              </a:rPr>
              <a:t> thay </a:t>
            </a:r>
            <a:r>
              <a:rPr lang="vi-VN" dirty="0" err="1">
                <a:solidFill>
                  <a:srgbClr val="FF0000"/>
                </a:solidFill>
                <a:latin typeface="Times New Roman" panose="02020603050405020304" pitchFamily="18" charset="0"/>
                <a:cs typeface="Times New Roman" panose="02020603050405020304" pitchFamily="18" charset="0"/>
              </a:rPr>
              <a:t>đổi</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điều</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lệ</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cty</a:t>
            </a:r>
            <a:r>
              <a:rPr lang="vi-VN" dirty="0">
                <a:solidFill>
                  <a:srgbClr val="FF0000"/>
                </a:solidFill>
                <a:latin typeface="Times New Roman" panose="02020603050405020304" pitchFamily="18" charset="0"/>
                <a:cs typeface="Times New Roman" panose="02020603050405020304" pitchFamily="18" charset="0"/>
              </a:rPr>
              <a:t> theo </a:t>
            </a:r>
            <a:r>
              <a:rPr lang="vi-VN" dirty="0" err="1">
                <a:solidFill>
                  <a:srgbClr val="FF0000"/>
                </a:solidFill>
                <a:latin typeface="Times New Roman" panose="02020603050405020304" pitchFamily="18" charset="0"/>
                <a:cs typeface="Times New Roman" panose="02020603050405020304" pitchFamily="18" charset="0"/>
              </a:rPr>
              <a:t>hướng</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tốt</a:t>
            </a:r>
            <a:r>
              <a:rPr lang="vi-VN" dirty="0">
                <a:solidFill>
                  <a:srgbClr val="FF0000"/>
                </a:solidFill>
                <a:latin typeface="Times New Roman" panose="02020603050405020304" pitchFamily="18" charset="0"/>
                <a:cs typeface="Times New Roman" panose="02020603050405020304" pitchFamily="18" charset="0"/>
              </a:rPr>
              <a:t> hơn, </a:t>
            </a:r>
            <a:r>
              <a:rPr lang="vi-VN" dirty="0" err="1">
                <a:solidFill>
                  <a:srgbClr val="FF0000"/>
                </a:solidFill>
                <a:latin typeface="Times New Roman" panose="02020603050405020304" pitchFamily="18" charset="0"/>
                <a:cs typeface="Times New Roman" panose="02020603050405020304" pitchFamily="18" charset="0"/>
              </a:rPr>
              <a:t>giúp</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cty</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phát</a:t>
            </a:r>
            <a:r>
              <a:rPr lang="vi-VN" dirty="0">
                <a:solidFill>
                  <a:srgbClr val="FF0000"/>
                </a:solidFill>
                <a:latin typeface="Times New Roman" panose="02020603050405020304" pitchFamily="18" charset="0"/>
                <a:cs typeface="Times New Roman" panose="02020603050405020304" pitchFamily="18" charset="0"/>
              </a:rPr>
              <a:t> </a:t>
            </a:r>
            <a:r>
              <a:rPr lang="vi-VN" dirty="0" err="1">
                <a:solidFill>
                  <a:srgbClr val="FF0000"/>
                </a:solidFill>
                <a:latin typeface="Times New Roman" panose="02020603050405020304" pitchFamily="18" charset="0"/>
                <a:cs typeface="Times New Roman" panose="02020603050405020304" pitchFamily="18" charset="0"/>
              </a:rPr>
              <a:t>triển</a:t>
            </a:r>
            <a:r>
              <a:rPr lang="vi-VN" dirty="0">
                <a:solidFill>
                  <a:srgbClr val="FF0000"/>
                </a:solidFill>
                <a:latin typeface="Times New Roman" panose="02020603050405020304" pitchFamily="18" charset="0"/>
                <a:cs typeface="Times New Roman" panose="02020603050405020304" pitchFamily="18" charset="0"/>
              </a:rPr>
              <a:t> hơn.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1" name="Mũi tên: Phải Có Khía 10">
            <a:extLst>
              <a:ext uri="{FF2B5EF4-FFF2-40B4-BE49-F238E27FC236}">
                <a16:creationId xmlns:a16="http://schemas.microsoft.com/office/drawing/2014/main" id="{A50B6D75-8CDE-4A9F-A084-A3F6AECD15CF}"/>
              </a:ext>
            </a:extLst>
          </p:cNvPr>
          <p:cNvSpPr/>
          <p:nvPr/>
        </p:nvSpPr>
        <p:spPr>
          <a:xfrm>
            <a:off x="479899" y="2782669"/>
            <a:ext cx="478300" cy="64633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35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15FBE76F-9262-40AF-8265-4A760072AE14}"/>
              </a:ext>
            </a:extLst>
          </p:cNvPr>
          <p:cNvSpPr/>
          <p:nvPr/>
        </p:nvSpPr>
        <p:spPr>
          <a:xfrm>
            <a:off x="0" y="-2"/>
            <a:ext cx="12192000" cy="6858001"/>
          </a:xfrm>
          <a:custGeom>
            <a:avLst/>
            <a:gdLst>
              <a:gd name="connsiteX0" fmla="*/ 0 w 4253345"/>
              <a:gd name="connsiteY0" fmla="*/ 0 h 4364182"/>
              <a:gd name="connsiteX1" fmla="*/ 4253345 w 4253345"/>
              <a:gd name="connsiteY1" fmla="*/ 0 h 4364182"/>
              <a:gd name="connsiteX2" fmla="*/ 4253345 w 4253345"/>
              <a:gd name="connsiteY2" fmla="*/ 4364182 h 4364182"/>
              <a:gd name="connsiteX3" fmla="*/ 0 w 4253345"/>
              <a:gd name="connsiteY3" fmla="*/ 4364182 h 4364182"/>
              <a:gd name="connsiteX4" fmla="*/ 0 w 4253345"/>
              <a:gd name="connsiteY4" fmla="*/ 0 h 4364182"/>
              <a:gd name="connsiteX0" fmla="*/ 0 w 4253345"/>
              <a:gd name="connsiteY0" fmla="*/ 0 h 4364182"/>
              <a:gd name="connsiteX1" fmla="*/ 4253345 w 4253345"/>
              <a:gd name="connsiteY1" fmla="*/ 0 h 4364182"/>
              <a:gd name="connsiteX2" fmla="*/ 2369127 w 4253345"/>
              <a:gd name="connsiteY2" fmla="*/ 2535382 h 4364182"/>
              <a:gd name="connsiteX3" fmla="*/ 0 w 4253345"/>
              <a:gd name="connsiteY3" fmla="*/ 4364182 h 4364182"/>
              <a:gd name="connsiteX4" fmla="*/ 0 w 4253345"/>
              <a:gd name="connsiteY4" fmla="*/ 0 h 4364182"/>
              <a:gd name="connsiteX0" fmla="*/ 0 w 4316082"/>
              <a:gd name="connsiteY0" fmla="*/ 0 h 4436965"/>
              <a:gd name="connsiteX1" fmla="*/ 4253345 w 4316082"/>
              <a:gd name="connsiteY1" fmla="*/ 0 h 4436965"/>
              <a:gd name="connsiteX2" fmla="*/ 2369127 w 4316082"/>
              <a:gd name="connsiteY2" fmla="*/ 2535382 h 4436965"/>
              <a:gd name="connsiteX3" fmla="*/ 0 w 4316082"/>
              <a:gd name="connsiteY3" fmla="*/ 4364182 h 4436965"/>
              <a:gd name="connsiteX4" fmla="*/ 0 w 4316082"/>
              <a:gd name="connsiteY4" fmla="*/ 0 h 4436965"/>
              <a:gd name="connsiteX0" fmla="*/ 0 w 4253345"/>
              <a:gd name="connsiteY0" fmla="*/ 19 h 4436984"/>
              <a:gd name="connsiteX1" fmla="*/ 4253345 w 4253345"/>
              <a:gd name="connsiteY1" fmla="*/ 19 h 4436984"/>
              <a:gd name="connsiteX2" fmla="*/ 2369127 w 4253345"/>
              <a:gd name="connsiteY2" fmla="*/ 2535401 h 4436984"/>
              <a:gd name="connsiteX3" fmla="*/ 0 w 4253345"/>
              <a:gd name="connsiteY3" fmla="*/ 4364201 h 4436984"/>
              <a:gd name="connsiteX4" fmla="*/ 0 w 4253345"/>
              <a:gd name="connsiteY4" fmla="*/ 19 h 4436984"/>
              <a:gd name="connsiteX0" fmla="*/ 0 w 4253345"/>
              <a:gd name="connsiteY0" fmla="*/ 51 h 4409654"/>
              <a:gd name="connsiteX1" fmla="*/ 4253345 w 4253345"/>
              <a:gd name="connsiteY1" fmla="*/ 51 h 4409654"/>
              <a:gd name="connsiteX2" fmla="*/ 1496291 w 4253345"/>
              <a:gd name="connsiteY2" fmla="*/ 1413215 h 4409654"/>
              <a:gd name="connsiteX3" fmla="*/ 0 w 4253345"/>
              <a:gd name="connsiteY3" fmla="*/ 4364233 h 4409654"/>
              <a:gd name="connsiteX4" fmla="*/ 0 w 4253345"/>
              <a:gd name="connsiteY4" fmla="*/ 51 h 4409654"/>
              <a:gd name="connsiteX0" fmla="*/ 0 w 4253345"/>
              <a:gd name="connsiteY0" fmla="*/ 132 h 4403992"/>
              <a:gd name="connsiteX1" fmla="*/ 4253345 w 4253345"/>
              <a:gd name="connsiteY1" fmla="*/ 132 h 4403992"/>
              <a:gd name="connsiteX2" fmla="*/ 1537854 w 4253345"/>
              <a:gd name="connsiteY2" fmla="*/ 983805 h 4403992"/>
              <a:gd name="connsiteX3" fmla="*/ 0 w 4253345"/>
              <a:gd name="connsiteY3" fmla="*/ 4364314 h 4403992"/>
              <a:gd name="connsiteX4" fmla="*/ 0 w 4253345"/>
              <a:gd name="connsiteY4" fmla="*/ 132 h 4403992"/>
              <a:gd name="connsiteX0" fmla="*/ 0 w 4253345"/>
              <a:gd name="connsiteY0" fmla="*/ 568 h 4407129"/>
              <a:gd name="connsiteX1" fmla="*/ 4253345 w 4253345"/>
              <a:gd name="connsiteY1" fmla="*/ 568 h 4407129"/>
              <a:gd name="connsiteX2" fmla="*/ 1537854 w 4253345"/>
              <a:gd name="connsiteY2" fmla="*/ 984241 h 4407129"/>
              <a:gd name="connsiteX3" fmla="*/ 0 w 4253345"/>
              <a:gd name="connsiteY3" fmla="*/ 4364750 h 4407129"/>
              <a:gd name="connsiteX4" fmla="*/ 0 w 4253345"/>
              <a:gd name="connsiteY4" fmla="*/ 568 h 4407129"/>
              <a:gd name="connsiteX0" fmla="*/ 0 w 4253345"/>
              <a:gd name="connsiteY0" fmla="*/ 568 h 4364881"/>
              <a:gd name="connsiteX1" fmla="*/ 4253345 w 4253345"/>
              <a:gd name="connsiteY1" fmla="*/ 568 h 4364881"/>
              <a:gd name="connsiteX2" fmla="*/ 1537854 w 4253345"/>
              <a:gd name="connsiteY2" fmla="*/ 984241 h 4364881"/>
              <a:gd name="connsiteX3" fmla="*/ 0 w 4253345"/>
              <a:gd name="connsiteY3" fmla="*/ 4364750 h 4364881"/>
              <a:gd name="connsiteX4" fmla="*/ 0 w 4253345"/>
              <a:gd name="connsiteY4" fmla="*/ 568 h 4364881"/>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23913 h 4426928"/>
              <a:gd name="connsiteX1" fmla="*/ 4253345 w 4253345"/>
              <a:gd name="connsiteY1" fmla="*/ 23913 h 4426928"/>
              <a:gd name="connsiteX2" fmla="*/ 1925781 w 4253345"/>
              <a:gd name="connsiteY2" fmla="*/ 758204 h 4426928"/>
              <a:gd name="connsiteX3" fmla="*/ 789709 w 4253345"/>
              <a:gd name="connsiteY3" fmla="*/ 2088241 h 4426928"/>
              <a:gd name="connsiteX4" fmla="*/ 0 w 4253345"/>
              <a:gd name="connsiteY4" fmla="*/ 4388095 h 4426928"/>
              <a:gd name="connsiteX5" fmla="*/ 0 w 4253345"/>
              <a:gd name="connsiteY5" fmla="*/ 23913 h 4426928"/>
              <a:gd name="connsiteX0" fmla="*/ 0 w 4253345"/>
              <a:gd name="connsiteY0" fmla="*/ 148 h 4401987"/>
              <a:gd name="connsiteX1" fmla="*/ 4253345 w 4253345"/>
              <a:gd name="connsiteY1" fmla="*/ 148 h 4401987"/>
              <a:gd name="connsiteX2" fmla="*/ 2424544 w 4253345"/>
              <a:gd name="connsiteY2" fmla="*/ 1177785 h 4401987"/>
              <a:gd name="connsiteX3" fmla="*/ 789709 w 4253345"/>
              <a:gd name="connsiteY3" fmla="*/ 2064476 h 4401987"/>
              <a:gd name="connsiteX4" fmla="*/ 0 w 4253345"/>
              <a:gd name="connsiteY4" fmla="*/ 4364330 h 4401987"/>
              <a:gd name="connsiteX5" fmla="*/ 0 w 4253345"/>
              <a:gd name="connsiteY5" fmla="*/ 148 h 4401987"/>
              <a:gd name="connsiteX0" fmla="*/ 0 w 4316157"/>
              <a:gd name="connsiteY0" fmla="*/ 0 h 4401839"/>
              <a:gd name="connsiteX1" fmla="*/ 4253345 w 4316157"/>
              <a:gd name="connsiteY1" fmla="*/ 0 h 4401839"/>
              <a:gd name="connsiteX2" fmla="*/ 2424544 w 4316157"/>
              <a:gd name="connsiteY2" fmla="*/ 1177637 h 4401839"/>
              <a:gd name="connsiteX3" fmla="*/ 789709 w 4316157"/>
              <a:gd name="connsiteY3" fmla="*/ 2064328 h 4401839"/>
              <a:gd name="connsiteX4" fmla="*/ 0 w 4316157"/>
              <a:gd name="connsiteY4" fmla="*/ 4364182 h 4401839"/>
              <a:gd name="connsiteX5" fmla="*/ 0 w 4316157"/>
              <a:gd name="connsiteY5" fmla="*/ 0 h 4401839"/>
              <a:gd name="connsiteX0" fmla="*/ 0 w 4320197"/>
              <a:gd name="connsiteY0" fmla="*/ 0 h 4401839"/>
              <a:gd name="connsiteX1" fmla="*/ 4253345 w 4320197"/>
              <a:gd name="connsiteY1" fmla="*/ 0 h 4401839"/>
              <a:gd name="connsiteX2" fmla="*/ 2424544 w 4320197"/>
              <a:gd name="connsiteY2" fmla="*/ 1177637 h 4401839"/>
              <a:gd name="connsiteX3" fmla="*/ 789709 w 4320197"/>
              <a:gd name="connsiteY3" fmla="*/ 2064328 h 4401839"/>
              <a:gd name="connsiteX4" fmla="*/ 0 w 4320197"/>
              <a:gd name="connsiteY4" fmla="*/ 4364182 h 4401839"/>
              <a:gd name="connsiteX5" fmla="*/ 0 w 4320197"/>
              <a:gd name="connsiteY5" fmla="*/ 0 h 4401839"/>
              <a:gd name="connsiteX0" fmla="*/ 0 w 4253514"/>
              <a:gd name="connsiteY0" fmla="*/ 0 h 4401839"/>
              <a:gd name="connsiteX1" fmla="*/ 4253345 w 4253514"/>
              <a:gd name="connsiteY1" fmla="*/ 0 h 4401839"/>
              <a:gd name="connsiteX2" fmla="*/ 2424544 w 4253514"/>
              <a:gd name="connsiteY2" fmla="*/ 1177637 h 4401839"/>
              <a:gd name="connsiteX3" fmla="*/ 789709 w 4253514"/>
              <a:gd name="connsiteY3" fmla="*/ 2064328 h 4401839"/>
              <a:gd name="connsiteX4" fmla="*/ 0 w 4253514"/>
              <a:gd name="connsiteY4" fmla="*/ 4364182 h 4401839"/>
              <a:gd name="connsiteX5" fmla="*/ 0 w 4253514"/>
              <a:gd name="connsiteY5" fmla="*/ 0 h 4401839"/>
              <a:gd name="connsiteX0" fmla="*/ 0 w 4253514"/>
              <a:gd name="connsiteY0" fmla="*/ 0 h 4406643"/>
              <a:gd name="connsiteX1" fmla="*/ 4253345 w 4253514"/>
              <a:gd name="connsiteY1" fmla="*/ 0 h 4406643"/>
              <a:gd name="connsiteX2" fmla="*/ 2424544 w 4253514"/>
              <a:gd name="connsiteY2" fmla="*/ 1177637 h 4406643"/>
              <a:gd name="connsiteX3" fmla="*/ 789709 w 4253514"/>
              <a:gd name="connsiteY3" fmla="*/ 2064328 h 4406643"/>
              <a:gd name="connsiteX4" fmla="*/ 0 w 4253514"/>
              <a:gd name="connsiteY4" fmla="*/ 4364182 h 4406643"/>
              <a:gd name="connsiteX5" fmla="*/ 0 w 4253514"/>
              <a:gd name="connsiteY5" fmla="*/ 0 h 4406643"/>
              <a:gd name="connsiteX0" fmla="*/ 0 w 4253554"/>
              <a:gd name="connsiteY0" fmla="*/ 0 h 4402235"/>
              <a:gd name="connsiteX1" fmla="*/ 4253345 w 4253554"/>
              <a:gd name="connsiteY1" fmla="*/ 0 h 4402235"/>
              <a:gd name="connsiteX2" fmla="*/ 2646217 w 4253554"/>
              <a:gd name="connsiteY2" fmla="*/ 1025237 h 4402235"/>
              <a:gd name="connsiteX3" fmla="*/ 789709 w 4253554"/>
              <a:gd name="connsiteY3" fmla="*/ 2064328 h 4402235"/>
              <a:gd name="connsiteX4" fmla="*/ 0 w 4253554"/>
              <a:gd name="connsiteY4" fmla="*/ 4364182 h 4402235"/>
              <a:gd name="connsiteX5" fmla="*/ 0 w 4253554"/>
              <a:gd name="connsiteY5" fmla="*/ 0 h 4402235"/>
              <a:gd name="connsiteX0" fmla="*/ 0 w 4253910"/>
              <a:gd name="connsiteY0" fmla="*/ 0 h 4402235"/>
              <a:gd name="connsiteX1" fmla="*/ 4253345 w 4253910"/>
              <a:gd name="connsiteY1" fmla="*/ 0 h 4402235"/>
              <a:gd name="connsiteX2" fmla="*/ 2646217 w 4253910"/>
              <a:gd name="connsiteY2" fmla="*/ 1025237 h 4402235"/>
              <a:gd name="connsiteX3" fmla="*/ 789709 w 4253910"/>
              <a:gd name="connsiteY3" fmla="*/ 2064328 h 4402235"/>
              <a:gd name="connsiteX4" fmla="*/ 0 w 4253910"/>
              <a:gd name="connsiteY4" fmla="*/ 4364182 h 4402235"/>
              <a:gd name="connsiteX5" fmla="*/ 0 w 4253910"/>
              <a:gd name="connsiteY5" fmla="*/ 0 h 4402235"/>
              <a:gd name="connsiteX0" fmla="*/ 0 w 4253910"/>
              <a:gd name="connsiteY0" fmla="*/ 0 h 4409459"/>
              <a:gd name="connsiteX1" fmla="*/ 4253345 w 4253910"/>
              <a:gd name="connsiteY1" fmla="*/ 0 h 4409459"/>
              <a:gd name="connsiteX2" fmla="*/ 2646217 w 4253910"/>
              <a:gd name="connsiteY2" fmla="*/ 1025237 h 4409459"/>
              <a:gd name="connsiteX3" fmla="*/ 789709 w 4253910"/>
              <a:gd name="connsiteY3" fmla="*/ 2064328 h 4409459"/>
              <a:gd name="connsiteX4" fmla="*/ 0 w 4253910"/>
              <a:gd name="connsiteY4" fmla="*/ 4364182 h 4409459"/>
              <a:gd name="connsiteX5" fmla="*/ 0 w 4253910"/>
              <a:gd name="connsiteY5" fmla="*/ 0 h 4409459"/>
              <a:gd name="connsiteX0" fmla="*/ 0 w 4253910"/>
              <a:gd name="connsiteY0" fmla="*/ 0 h 4364992"/>
              <a:gd name="connsiteX1" fmla="*/ 4253345 w 4253910"/>
              <a:gd name="connsiteY1" fmla="*/ 0 h 4364992"/>
              <a:gd name="connsiteX2" fmla="*/ 2646217 w 4253910"/>
              <a:gd name="connsiteY2" fmla="*/ 1025237 h 4364992"/>
              <a:gd name="connsiteX3" fmla="*/ 789709 w 4253910"/>
              <a:gd name="connsiteY3" fmla="*/ 2064328 h 4364992"/>
              <a:gd name="connsiteX4" fmla="*/ 0 w 4253910"/>
              <a:gd name="connsiteY4" fmla="*/ 4364182 h 4364992"/>
              <a:gd name="connsiteX5" fmla="*/ 0 w 4253910"/>
              <a:gd name="connsiteY5" fmla="*/ 0 h 4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3910" h="4364992">
                <a:moveTo>
                  <a:pt x="0" y="0"/>
                </a:moveTo>
                <a:lnTo>
                  <a:pt x="4253345" y="0"/>
                </a:lnTo>
                <a:cubicBezTo>
                  <a:pt x="4269508" y="2309"/>
                  <a:pt x="3943926" y="1443182"/>
                  <a:pt x="2646217" y="1025237"/>
                </a:cubicBezTo>
                <a:cubicBezTo>
                  <a:pt x="1348508" y="607292"/>
                  <a:pt x="454890" y="1119910"/>
                  <a:pt x="789709" y="2064328"/>
                </a:cubicBezTo>
                <a:cubicBezTo>
                  <a:pt x="1124528" y="3008746"/>
                  <a:pt x="34637" y="4403437"/>
                  <a:pt x="0" y="4364182"/>
                </a:cubicBezTo>
                <a:lnTo>
                  <a:pt x="0"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 name="Nhóm 3">
            <a:extLst>
              <a:ext uri="{FF2B5EF4-FFF2-40B4-BE49-F238E27FC236}">
                <a16:creationId xmlns:a16="http://schemas.microsoft.com/office/drawing/2014/main" id="{6F95ED07-E92B-45D2-A84D-60D51D12BFDC}"/>
              </a:ext>
            </a:extLst>
          </p:cNvPr>
          <p:cNvGrpSpPr/>
          <p:nvPr/>
        </p:nvGrpSpPr>
        <p:grpSpPr>
          <a:xfrm>
            <a:off x="479899" y="202463"/>
            <a:ext cx="11061804" cy="1436596"/>
            <a:chOff x="479899" y="202463"/>
            <a:chExt cx="11061804" cy="1436596"/>
          </a:xfrm>
        </p:grpSpPr>
        <p:sp>
          <p:nvSpPr>
            <p:cNvPr id="2" name="Hình chữ nhật 1">
              <a:extLst>
                <a:ext uri="{FF2B5EF4-FFF2-40B4-BE49-F238E27FC236}">
                  <a16:creationId xmlns:a16="http://schemas.microsoft.com/office/drawing/2014/main" id="{5C3D4C7B-F27F-4980-928A-C9520F0BE773}"/>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AA535143-EDC5-4B23-BBF6-542FD0B98D39}"/>
                </a:ext>
              </a:extLst>
            </p:cNvPr>
            <p:cNvSpPr/>
            <p:nvPr/>
          </p:nvSpPr>
          <p:spPr>
            <a:xfrm>
              <a:off x="603958" y="931173"/>
              <a:ext cx="10937745" cy="707886"/>
            </a:xfrm>
            <a:prstGeom prst="rect">
              <a:avLst/>
            </a:prstGeom>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3</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Luật</a:t>
              </a:r>
              <a:r>
                <a:rPr lang="vi-VN" sz="2000" b="1" dirty="0">
                  <a:solidFill>
                    <a:schemeClr val="accent1">
                      <a:lumMod val="75000"/>
                    </a:schemeClr>
                  </a:solidFill>
                  <a:latin typeface="Times New Roman" panose="02020603050405020304" pitchFamily="18" charset="0"/>
                  <a:cs typeface="Times New Roman" panose="02020603050405020304" pitchFamily="18" charset="0"/>
                </a:rPr>
                <a:t> quy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định</a:t>
              </a:r>
              <a:r>
                <a:rPr lang="vi-VN" sz="2000" b="1" dirty="0">
                  <a:solidFill>
                    <a:schemeClr val="accent1">
                      <a:lumMod val="75000"/>
                    </a:schemeClr>
                  </a:solidFill>
                  <a:latin typeface="Times New Roman" panose="02020603050405020304" pitchFamily="18" charset="0"/>
                  <a:cs typeface="Times New Roman" panose="02020603050405020304" pitchFamily="18" charset="0"/>
                </a:rPr>
                <a:t> CPƯĐBQ không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được</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phép</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chuyển</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nhượng</a:t>
              </a:r>
              <a:r>
                <a:rPr lang="vi-VN" sz="2000" b="1" dirty="0">
                  <a:solidFill>
                    <a:schemeClr val="accent1">
                      <a:lumMod val="75000"/>
                    </a:schemeClr>
                  </a:solidFill>
                  <a:latin typeface="Times New Roman" panose="02020603050405020304" pitchFamily="18" charset="0"/>
                  <a:cs typeface="Times New Roman" panose="02020603050405020304" pitchFamily="18" charset="0"/>
                </a:rPr>
                <a:t>:</a:t>
              </a:r>
            </a:p>
            <a:p>
              <a:endParaRPr lang="vi-VN" sz="2000" b="1" dirty="0">
                <a:solidFill>
                  <a:schemeClr val="accent1">
                    <a:lumMod val="75000"/>
                  </a:schemeClr>
                </a:solidFill>
                <a:latin typeface="Times New Roman" panose="02020603050405020304" pitchFamily="18" charset="0"/>
                <a:cs typeface="Times New Roman" panose="02020603050405020304" pitchFamily="18" charset="0"/>
              </a:endParaRPr>
            </a:p>
          </p:txBody>
        </p:sp>
      </p:grpSp>
      <p:sp>
        <p:nvSpPr>
          <p:cNvPr id="5" name="Hình chữ nhật 4">
            <a:extLst>
              <a:ext uri="{FF2B5EF4-FFF2-40B4-BE49-F238E27FC236}">
                <a16:creationId xmlns:a16="http://schemas.microsoft.com/office/drawing/2014/main" id="{3AAE95CB-C2D5-4C13-A633-9F8F7F14C4A0}"/>
              </a:ext>
            </a:extLst>
          </p:cNvPr>
          <p:cNvSpPr/>
          <p:nvPr/>
        </p:nvSpPr>
        <p:spPr>
          <a:xfrm>
            <a:off x="1153297" y="1495125"/>
            <a:ext cx="9753600" cy="1200329"/>
          </a:xfrm>
          <a:prstGeom prst="rect">
            <a:avLst/>
          </a:prstGeom>
        </p:spPr>
        <p:txBody>
          <a:bodyPr wrap="square">
            <a:spAutoFit/>
          </a:bodyPr>
          <a:lstStyle/>
          <a:p>
            <a:r>
              <a:rPr lang="vi-VN" dirty="0">
                <a:solidFill>
                  <a:schemeClr val="accent6">
                    <a:lumMod val="50000"/>
                  </a:schemeClr>
                </a:solidFill>
                <a:latin typeface="+mj-lt"/>
              </a:rPr>
              <a:t>Do CTCP </a:t>
            </a:r>
            <a:r>
              <a:rPr lang="vi-VN" dirty="0" err="1">
                <a:solidFill>
                  <a:schemeClr val="accent6">
                    <a:lumMod val="50000"/>
                  </a:schemeClr>
                </a:solidFill>
                <a:latin typeface="+mj-lt"/>
              </a:rPr>
              <a:t>là</a:t>
            </a:r>
            <a:r>
              <a:rPr lang="vi-VN" dirty="0">
                <a:solidFill>
                  <a:schemeClr val="accent6">
                    <a:lumMod val="50000"/>
                  </a:schemeClr>
                </a:solidFill>
                <a:latin typeface="+mj-lt"/>
              </a:rPr>
              <a:t> công ty duy </a:t>
            </a:r>
            <a:r>
              <a:rPr lang="vi-VN" dirty="0" err="1">
                <a:solidFill>
                  <a:schemeClr val="accent6">
                    <a:lumMod val="50000"/>
                  </a:schemeClr>
                </a:solidFill>
                <a:latin typeface="+mj-lt"/>
              </a:rPr>
              <a:t>nhất</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a:t>
            </a:r>
            <a:r>
              <a:rPr lang="vi-VN" dirty="0" err="1">
                <a:solidFill>
                  <a:schemeClr val="accent6">
                    <a:lumMod val="50000"/>
                  </a:schemeClr>
                </a:solidFill>
                <a:latin typeface="+mj-lt"/>
              </a:rPr>
              <a:t>khả</a:t>
            </a:r>
            <a:r>
              <a:rPr lang="vi-VN" dirty="0">
                <a:solidFill>
                  <a:schemeClr val="accent6">
                    <a:lumMod val="50000"/>
                  </a:schemeClr>
                </a:solidFill>
                <a:latin typeface="+mj-lt"/>
              </a:rPr>
              <a:t> năng huy </a:t>
            </a:r>
            <a:r>
              <a:rPr lang="vi-VN" dirty="0" err="1">
                <a:solidFill>
                  <a:schemeClr val="accent6">
                    <a:lumMod val="50000"/>
                  </a:schemeClr>
                </a:solidFill>
                <a:latin typeface="+mj-lt"/>
              </a:rPr>
              <a:t>động</a:t>
            </a:r>
            <a:r>
              <a:rPr lang="vi-VN" dirty="0">
                <a:solidFill>
                  <a:schemeClr val="accent6">
                    <a:lumMod val="50000"/>
                  </a:schemeClr>
                </a:solidFill>
                <a:latin typeface="+mj-lt"/>
              </a:rPr>
              <a:t> </a:t>
            </a:r>
            <a:r>
              <a:rPr lang="vi-VN" dirty="0" err="1">
                <a:solidFill>
                  <a:schemeClr val="accent6">
                    <a:lumMod val="50000"/>
                  </a:schemeClr>
                </a:solidFill>
                <a:latin typeface="+mj-lt"/>
              </a:rPr>
              <a:t>vốn</a:t>
            </a:r>
            <a:r>
              <a:rPr lang="vi-VN" dirty="0">
                <a:solidFill>
                  <a:schemeClr val="accent6">
                    <a:lumMod val="50000"/>
                  </a:schemeClr>
                </a:solidFill>
                <a:latin typeface="+mj-lt"/>
              </a:rPr>
              <a:t> </a:t>
            </a:r>
            <a:r>
              <a:rPr lang="vi-VN" dirty="0" err="1">
                <a:solidFill>
                  <a:schemeClr val="accent6">
                    <a:lumMod val="50000"/>
                  </a:schemeClr>
                </a:solidFill>
                <a:latin typeface="+mj-lt"/>
              </a:rPr>
              <a:t>bằng</a:t>
            </a:r>
            <a:r>
              <a:rPr lang="vi-VN" dirty="0">
                <a:solidFill>
                  <a:schemeClr val="accent6">
                    <a:lumMod val="50000"/>
                  </a:schemeClr>
                </a:solidFill>
                <a:latin typeface="+mj-lt"/>
              </a:rPr>
              <a:t> </a:t>
            </a:r>
            <a:r>
              <a:rPr lang="vi-VN" dirty="0" err="1">
                <a:solidFill>
                  <a:schemeClr val="accent6">
                    <a:lumMod val="50000"/>
                  </a:schemeClr>
                </a:solidFill>
                <a:latin typeface="+mj-lt"/>
              </a:rPr>
              <a:t>cách</a:t>
            </a:r>
            <a:r>
              <a:rPr lang="vi-VN" dirty="0">
                <a:solidFill>
                  <a:schemeClr val="accent6">
                    <a:lumMod val="50000"/>
                  </a:schemeClr>
                </a:solidFill>
                <a:latin typeface="+mj-lt"/>
              </a:rPr>
              <a:t> </a:t>
            </a:r>
            <a:r>
              <a:rPr lang="vi-VN" dirty="0" err="1">
                <a:solidFill>
                  <a:schemeClr val="accent6">
                    <a:lumMod val="50000"/>
                  </a:schemeClr>
                </a:solidFill>
                <a:latin typeface="+mj-lt"/>
              </a:rPr>
              <a:t>phát</a:t>
            </a:r>
            <a:r>
              <a:rPr lang="vi-VN" dirty="0">
                <a:solidFill>
                  <a:schemeClr val="accent6">
                    <a:lumMod val="50000"/>
                  </a:schemeClr>
                </a:solidFill>
                <a:latin typeface="+mj-lt"/>
              </a:rPr>
              <a:t> </a:t>
            </a:r>
            <a:r>
              <a:rPr lang="vi-VN" dirty="0" err="1">
                <a:solidFill>
                  <a:schemeClr val="accent6">
                    <a:lumMod val="50000"/>
                  </a:schemeClr>
                </a:solidFill>
                <a:latin typeface="+mj-lt"/>
              </a:rPr>
              <a:t>hành</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và</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phổ</a:t>
            </a:r>
            <a:r>
              <a:rPr lang="vi-VN" dirty="0">
                <a:solidFill>
                  <a:schemeClr val="accent6">
                    <a:lumMod val="50000"/>
                  </a:schemeClr>
                </a:solidFill>
                <a:latin typeface="+mj-lt"/>
              </a:rPr>
              <a:t> thông </a:t>
            </a:r>
            <a:r>
              <a:rPr lang="vi-VN" dirty="0" err="1">
                <a:solidFill>
                  <a:schemeClr val="accent6">
                    <a:lumMod val="50000"/>
                  </a:schemeClr>
                </a:solidFill>
                <a:latin typeface="+mj-lt"/>
              </a:rPr>
              <a:t>được</a:t>
            </a:r>
            <a:r>
              <a:rPr lang="vi-VN" dirty="0">
                <a:solidFill>
                  <a:schemeClr val="accent6">
                    <a:lumMod val="50000"/>
                  </a:schemeClr>
                </a:solidFill>
                <a:latin typeface="+mj-lt"/>
              </a:rPr>
              <a:t> </a:t>
            </a:r>
            <a:r>
              <a:rPr lang="vi-VN" dirty="0" err="1">
                <a:solidFill>
                  <a:schemeClr val="accent6">
                    <a:lumMod val="50000"/>
                  </a:schemeClr>
                </a:solidFill>
                <a:latin typeface="+mj-lt"/>
              </a:rPr>
              <a:t>chuyển</a:t>
            </a:r>
            <a:r>
              <a:rPr lang="vi-VN" dirty="0">
                <a:solidFill>
                  <a:schemeClr val="accent6">
                    <a:lumMod val="50000"/>
                  </a:schemeClr>
                </a:solidFill>
                <a:latin typeface="+mj-lt"/>
              </a:rPr>
              <a:t> </a:t>
            </a:r>
            <a:r>
              <a:rPr lang="vi-VN" dirty="0" err="1">
                <a:solidFill>
                  <a:schemeClr val="accent6">
                    <a:lumMod val="50000"/>
                  </a:schemeClr>
                </a:solidFill>
                <a:latin typeface="+mj-lt"/>
              </a:rPr>
              <a:t>nhượng</a:t>
            </a:r>
            <a:r>
              <a:rPr lang="vi-VN" dirty="0">
                <a:solidFill>
                  <a:schemeClr val="accent6">
                    <a:lumMod val="50000"/>
                  </a:schemeClr>
                </a:solidFill>
                <a:latin typeface="+mj-lt"/>
              </a:rPr>
              <a:t> </a:t>
            </a:r>
            <a:r>
              <a:rPr lang="vi-VN" dirty="0" err="1">
                <a:solidFill>
                  <a:schemeClr val="accent6">
                    <a:lumMod val="50000"/>
                  </a:schemeClr>
                </a:solidFill>
                <a:latin typeface="+mj-lt"/>
              </a:rPr>
              <a:t>một</a:t>
            </a:r>
            <a:r>
              <a:rPr lang="vi-VN" dirty="0">
                <a:solidFill>
                  <a:schemeClr val="accent6">
                    <a:lumMod val="50000"/>
                  </a:schemeClr>
                </a:solidFill>
                <a:latin typeface="+mj-lt"/>
              </a:rPr>
              <a:t> </a:t>
            </a:r>
            <a:r>
              <a:rPr lang="vi-VN" dirty="0" err="1">
                <a:solidFill>
                  <a:schemeClr val="accent6">
                    <a:lumMod val="50000"/>
                  </a:schemeClr>
                </a:solidFill>
                <a:latin typeface="+mj-lt"/>
              </a:rPr>
              <a:t>cách</a:t>
            </a:r>
            <a:r>
              <a:rPr lang="vi-VN" dirty="0">
                <a:solidFill>
                  <a:schemeClr val="accent6">
                    <a:lumMod val="50000"/>
                  </a:schemeClr>
                </a:solidFill>
                <a:latin typeface="+mj-lt"/>
              </a:rPr>
              <a:t> </a:t>
            </a:r>
            <a:r>
              <a:rPr lang="vi-VN" dirty="0" err="1">
                <a:solidFill>
                  <a:schemeClr val="accent6">
                    <a:lumMod val="50000"/>
                  </a:schemeClr>
                </a:solidFill>
                <a:latin typeface="+mj-lt"/>
              </a:rPr>
              <a:t>tự</a:t>
            </a:r>
            <a:r>
              <a:rPr lang="vi-VN" dirty="0">
                <a:solidFill>
                  <a:schemeClr val="accent6">
                    <a:lumMod val="50000"/>
                  </a:schemeClr>
                </a:solidFill>
                <a:latin typeface="+mj-lt"/>
              </a:rPr>
              <a:t> do trên </a:t>
            </a:r>
            <a:r>
              <a:rPr lang="vi-VN" dirty="0" err="1">
                <a:solidFill>
                  <a:schemeClr val="accent6">
                    <a:lumMod val="50000"/>
                  </a:schemeClr>
                </a:solidFill>
                <a:latin typeface="+mj-lt"/>
              </a:rPr>
              <a:t>thị</a:t>
            </a:r>
            <a:r>
              <a:rPr lang="vi-VN" dirty="0">
                <a:solidFill>
                  <a:schemeClr val="accent6">
                    <a:lumMod val="50000"/>
                  </a:schemeClr>
                </a:solidFill>
                <a:latin typeface="+mj-lt"/>
              </a:rPr>
              <a:t> </a:t>
            </a:r>
            <a:r>
              <a:rPr lang="vi-VN" dirty="0" err="1">
                <a:solidFill>
                  <a:schemeClr val="accent6">
                    <a:lumMod val="50000"/>
                  </a:schemeClr>
                </a:solidFill>
                <a:latin typeface="+mj-lt"/>
              </a:rPr>
              <a:t>trường</a:t>
            </a:r>
            <a:r>
              <a:rPr lang="vi-VN" dirty="0">
                <a:solidFill>
                  <a:schemeClr val="accent6">
                    <a:lumMod val="50000"/>
                  </a:schemeClr>
                </a:solidFill>
                <a:latin typeface="+mj-lt"/>
              </a:rPr>
              <a:t>. </a:t>
            </a:r>
            <a:r>
              <a:rPr lang="vi-VN" dirty="0" err="1">
                <a:solidFill>
                  <a:schemeClr val="accent6">
                    <a:lumMod val="50000"/>
                  </a:schemeClr>
                </a:solidFill>
                <a:latin typeface="+mj-lt"/>
              </a:rPr>
              <a:t>Bất</a:t>
            </a:r>
            <a:r>
              <a:rPr lang="vi-VN" dirty="0">
                <a:solidFill>
                  <a:schemeClr val="accent6">
                    <a:lumMod val="50000"/>
                  </a:schemeClr>
                </a:solidFill>
                <a:latin typeface="+mj-lt"/>
              </a:rPr>
              <a:t> </a:t>
            </a:r>
            <a:r>
              <a:rPr lang="vi-VN" dirty="0" err="1">
                <a:solidFill>
                  <a:schemeClr val="accent6">
                    <a:lumMod val="50000"/>
                  </a:schemeClr>
                </a:solidFill>
                <a:latin typeface="+mj-lt"/>
              </a:rPr>
              <a:t>cứ</a:t>
            </a:r>
            <a:r>
              <a:rPr lang="vi-VN" dirty="0">
                <a:solidFill>
                  <a:schemeClr val="accent6">
                    <a:lumMod val="50000"/>
                  </a:schemeClr>
                </a:solidFill>
                <a:latin typeface="+mj-lt"/>
              </a:rPr>
              <a:t> </a:t>
            </a:r>
            <a:r>
              <a:rPr lang="vi-VN" dirty="0" err="1">
                <a:solidFill>
                  <a:schemeClr val="accent6">
                    <a:lumMod val="50000"/>
                  </a:schemeClr>
                </a:solidFill>
                <a:latin typeface="+mj-lt"/>
              </a:rPr>
              <a:t>tổ</a:t>
            </a:r>
            <a:r>
              <a:rPr lang="vi-VN" dirty="0">
                <a:solidFill>
                  <a:schemeClr val="accent6">
                    <a:lumMod val="50000"/>
                  </a:schemeClr>
                </a:solidFill>
                <a:latin typeface="+mj-lt"/>
              </a:rPr>
              <a:t> </a:t>
            </a:r>
            <a:r>
              <a:rPr lang="vi-VN" dirty="0" err="1">
                <a:solidFill>
                  <a:schemeClr val="accent6">
                    <a:lumMod val="50000"/>
                  </a:schemeClr>
                </a:solidFill>
                <a:latin typeface="+mj-lt"/>
              </a:rPr>
              <a:t>chức</a:t>
            </a:r>
            <a:r>
              <a:rPr lang="vi-VN" dirty="0">
                <a:solidFill>
                  <a:schemeClr val="accent6">
                    <a:lumMod val="50000"/>
                  </a:schemeClr>
                </a:solidFill>
                <a:latin typeface="+mj-lt"/>
              </a:rPr>
              <a:t> </a:t>
            </a:r>
            <a:r>
              <a:rPr lang="vi-VN" dirty="0" err="1">
                <a:solidFill>
                  <a:schemeClr val="accent6">
                    <a:lumMod val="50000"/>
                  </a:schemeClr>
                </a:solidFill>
                <a:latin typeface="+mj-lt"/>
              </a:rPr>
              <a:t>cá</a:t>
            </a:r>
            <a:r>
              <a:rPr lang="vi-VN" dirty="0">
                <a:solidFill>
                  <a:schemeClr val="accent6">
                    <a:lumMod val="50000"/>
                  </a:schemeClr>
                </a:solidFill>
                <a:latin typeface="+mj-lt"/>
              </a:rPr>
              <a:t> nhân </a:t>
            </a:r>
            <a:r>
              <a:rPr lang="vi-VN" dirty="0" err="1">
                <a:solidFill>
                  <a:schemeClr val="accent6">
                    <a:lumMod val="50000"/>
                  </a:schemeClr>
                </a:solidFill>
                <a:latin typeface="+mj-lt"/>
              </a:rPr>
              <a:t>nào</a:t>
            </a:r>
            <a:r>
              <a:rPr lang="vi-VN" dirty="0">
                <a:solidFill>
                  <a:schemeClr val="accent6">
                    <a:lumMod val="50000"/>
                  </a:schemeClr>
                </a:solidFill>
                <a:latin typeface="+mj-lt"/>
              </a:rPr>
              <a:t> mua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của</a:t>
            </a:r>
            <a:r>
              <a:rPr lang="vi-VN" dirty="0">
                <a:solidFill>
                  <a:schemeClr val="accent6">
                    <a:lumMod val="50000"/>
                  </a:schemeClr>
                </a:solidFill>
                <a:latin typeface="+mj-lt"/>
              </a:rPr>
              <a:t> công ty </a:t>
            </a:r>
            <a:r>
              <a:rPr lang="vi-VN" dirty="0" err="1">
                <a:solidFill>
                  <a:schemeClr val="accent6">
                    <a:lumMod val="50000"/>
                  </a:schemeClr>
                </a:solidFill>
                <a:latin typeface="+mj-lt"/>
              </a:rPr>
              <a:t>đều</a:t>
            </a:r>
            <a:r>
              <a:rPr lang="vi-VN" dirty="0">
                <a:solidFill>
                  <a:schemeClr val="accent6">
                    <a:lumMod val="50000"/>
                  </a:schemeClr>
                </a:solidFill>
                <a:latin typeface="+mj-lt"/>
              </a:rPr>
              <a:t> </a:t>
            </a:r>
            <a:r>
              <a:rPr lang="vi-VN" dirty="0" err="1">
                <a:solidFill>
                  <a:schemeClr val="accent6">
                    <a:lumMod val="50000"/>
                  </a:schemeClr>
                </a:solidFill>
                <a:latin typeface="+mj-lt"/>
              </a:rPr>
              <a:t>trở</a:t>
            </a:r>
            <a:r>
              <a:rPr lang="vi-VN" dirty="0">
                <a:solidFill>
                  <a:schemeClr val="accent6">
                    <a:lumMod val="50000"/>
                  </a:schemeClr>
                </a:solidFill>
                <a:latin typeface="+mj-lt"/>
              </a:rPr>
              <a:t> </a:t>
            </a:r>
            <a:r>
              <a:rPr lang="vi-VN" dirty="0" err="1">
                <a:solidFill>
                  <a:schemeClr val="accent6">
                    <a:lumMod val="50000"/>
                  </a:schemeClr>
                </a:solidFill>
                <a:latin typeface="+mj-lt"/>
              </a:rPr>
              <a:t>thành</a:t>
            </a:r>
            <a:r>
              <a:rPr lang="vi-VN" dirty="0">
                <a:solidFill>
                  <a:schemeClr val="accent6">
                    <a:lumMod val="50000"/>
                  </a:schemeClr>
                </a:solidFill>
                <a:latin typeface="+mj-lt"/>
              </a:rPr>
              <a:t> </a:t>
            </a:r>
            <a:r>
              <a:rPr lang="vi-VN" dirty="0" err="1">
                <a:solidFill>
                  <a:schemeClr val="accent6">
                    <a:lumMod val="50000"/>
                  </a:schemeClr>
                </a:solidFill>
                <a:latin typeface="+mj-lt"/>
              </a:rPr>
              <a:t>một</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đông. </a:t>
            </a:r>
            <a:r>
              <a:rPr lang="vi-VN" dirty="0" err="1">
                <a:solidFill>
                  <a:schemeClr val="accent6">
                    <a:lumMod val="50000"/>
                  </a:schemeClr>
                </a:solidFill>
                <a:latin typeface="+mj-lt"/>
              </a:rPr>
              <a:t>Mà</a:t>
            </a:r>
            <a:r>
              <a:rPr lang="vi-VN" dirty="0">
                <a:solidFill>
                  <a:schemeClr val="accent6">
                    <a:lumMod val="50000"/>
                  </a:schemeClr>
                </a:solidFill>
                <a:latin typeface="+mj-lt"/>
              </a:rPr>
              <a:t> </a:t>
            </a:r>
            <a:r>
              <a:rPr lang="vi-VN" dirty="0" err="1">
                <a:solidFill>
                  <a:schemeClr val="accent6">
                    <a:lumMod val="50000"/>
                  </a:schemeClr>
                </a:solidFill>
                <a:latin typeface="+mj-lt"/>
              </a:rPr>
              <a:t>những</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đông ưu </a:t>
            </a:r>
            <a:r>
              <a:rPr lang="vi-VN" dirty="0" err="1">
                <a:solidFill>
                  <a:schemeClr val="accent6">
                    <a:lumMod val="50000"/>
                  </a:schemeClr>
                </a:solidFill>
                <a:latin typeface="+mj-lt"/>
              </a:rPr>
              <a:t>đãi</a:t>
            </a:r>
            <a:r>
              <a:rPr lang="vi-VN" dirty="0">
                <a:solidFill>
                  <a:schemeClr val="accent6">
                    <a:lumMod val="50000"/>
                  </a:schemeClr>
                </a:solidFill>
                <a:latin typeface="+mj-lt"/>
              </a:rPr>
              <a:t> </a:t>
            </a:r>
            <a:r>
              <a:rPr lang="vi-VN" dirty="0" err="1">
                <a:solidFill>
                  <a:schemeClr val="accent6">
                    <a:lumMod val="50000"/>
                  </a:schemeClr>
                </a:solidFill>
                <a:latin typeface="+mj-lt"/>
              </a:rPr>
              <a:t>biểu</a:t>
            </a:r>
            <a:r>
              <a:rPr lang="vi-VN" dirty="0">
                <a:solidFill>
                  <a:schemeClr val="accent6">
                    <a:lumMod val="50000"/>
                  </a:schemeClr>
                </a:solidFill>
                <a:latin typeface="+mj-lt"/>
              </a:rPr>
              <a:t> </a:t>
            </a:r>
            <a:r>
              <a:rPr lang="vi-VN" dirty="0" err="1">
                <a:solidFill>
                  <a:schemeClr val="accent6">
                    <a:lumMod val="50000"/>
                  </a:schemeClr>
                </a:solidFill>
                <a:latin typeface="+mj-lt"/>
              </a:rPr>
              <a:t>quyết</a:t>
            </a:r>
            <a:r>
              <a:rPr lang="vi-VN" dirty="0">
                <a:solidFill>
                  <a:schemeClr val="accent6">
                    <a:lumMod val="50000"/>
                  </a:schemeClr>
                </a:solidFill>
                <a:latin typeface="+mj-lt"/>
              </a:rPr>
              <a:t> </a:t>
            </a:r>
            <a:r>
              <a:rPr lang="vi-VN" dirty="0" err="1">
                <a:solidFill>
                  <a:schemeClr val="accent6">
                    <a:lumMod val="50000"/>
                  </a:schemeClr>
                </a:solidFill>
                <a:latin typeface="+mj-lt"/>
              </a:rPr>
              <a:t>lại</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a:t>
            </a:r>
            <a:r>
              <a:rPr lang="vi-VN" dirty="0" err="1">
                <a:solidFill>
                  <a:schemeClr val="accent6">
                    <a:lumMod val="50000"/>
                  </a:schemeClr>
                </a:solidFill>
                <a:latin typeface="+mj-lt"/>
              </a:rPr>
              <a:t>quyền</a:t>
            </a:r>
            <a:r>
              <a:rPr lang="vi-VN" dirty="0">
                <a:solidFill>
                  <a:schemeClr val="accent6">
                    <a:lumMod val="50000"/>
                  </a:schemeClr>
                </a:solidFill>
                <a:latin typeface="+mj-lt"/>
              </a:rPr>
              <a:t> </a:t>
            </a:r>
            <a:r>
              <a:rPr lang="vi-VN" dirty="0" err="1">
                <a:solidFill>
                  <a:schemeClr val="accent6">
                    <a:lumMod val="50000"/>
                  </a:schemeClr>
                </a:solidFill>
                <a:latin typeface="+mj-lt"/>
              </a:rPr>
              <a:t>lợi</a:t>
            </a:r>
            <a:r>
              <a:rPr lang="vi-VN" dirty="0">
                <a:solidFill>
                  <a:schemeClr val="accent6">
                    <a:lumMod val="50000"/>
                  </a:schemeClr>
                </a:solidFill>
                <a:latin typeface="+mj-lt"/>
              </a:rPr>
              <a:t> </a:t>
            </a:r>
            <a:r>
              <a:rPr lang="vi-VN" dirty="0" err="1">
                <a:solidFill>
                  <a:schemeClr val="accent6">
                    <a:lumMod val="50000"/>
                  </a:schemeClr>
                </a:solidFill>
                <a:latin typeface="+mj-lt"/>
              </a:rPr>
              <a:t>lớn</a:t>
            </a:r>
            <a:r>
              <a:rPr lang="vi-VN" dirty="0">
                <a:solidFill>
                  <a:schemeClr val="accent6">
                    <a:lumMod val="50000"/>
                  </a:schemeClr>
                </a:solidFill>
                <a:latin typeface="+mj-lt"/>
              </a:rPr>
              <a:t> trong </a:t>
            </a:r>
            <a:r>
              <a:rPr lang="vi-VN" dirty="0" err="1">
                <a:solidFill>
                  <a:schemeClr val="accent6">
                    <a:lumMod val="50000"/>
                  </a:schemeClr>
                </a:solidFill>
                <a:latin typeface="+mj-lt"/>
              </a:rPr>
              <a:t>việc</a:t>
            </a:r>
            <a:r>
              <a:rPr lang="vi-VN" dirty="0">
                <a:solidFill>
                  <a:schemeClr val="accent6">
                    <a:lumMod val="50000"/>
                  </a:schemeClr>
                </a:solidFill>
                <a:latin typeface="+mj-lt"/>
              </a:rPr>
              <a:t> </a:t>
            </a:r>
            <a:r>
              <a:rPr lang="vi-VN" dirty="0" err="1">
                <a:solidFill>
                  <a:schemeClr val="accent6">
                    <a:lumMod val="50000"/>
                  </a:schemeClr>
                </a:solidFill>
                <a:latin typeface="+mj-lt"/>
              </a:rPr>
              <a:t>biểu</a:t>
            </a:r>
            <a:r>
              <a:rPr lang="vi-VN" dirty="0">
                <a:solidFill>
                  <a:schemeClr val="accent6">
                    <a:lumMod val="50000"/>
                  </a:schemeClr>
                </a:solidFill>
                <a:latin typeface="+mj-lt"/>
              </a:rPr>
              <a:t> </a:t>
            </a:r>
            <a:r>
              <a:rPr lang="vi-VN" dirty="0" err="1">
                <a:solidFill>
                  <a:schemeClr val="accent6">
                    <a:lumMod val="50000"/>
                  </a:schemeClr>
                </a:solidFill>
                <a:latin typeface="+mj-lt"/>
              </a:rPr>
              <a:t>quyết</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a:t>
            </a:r>
            <a:r>
              <a:rPr lang="vi-VN" dirty="0" err="1">
                <a:solidFill>
                  <a:schemeClr val="accent6">
                    <a:lumMod val="50000"/>
                  </a:schemeClr>
                </a:solidFill>
                <a:latin typeface="+mj-lt"/>
              </a:rPr>
              <a:t>số</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biểu</a:t>
            </a:r>
            <a:r>
              <a:rPr lang="vi-VN" dirty="0">
                <a:solidFill>
                  <a:schemeClr val="accent6">
                    <a:lumMod val="50000"/>
                  </a:schemeClr>
                </a:solidFill>
                <a:latin typeface="+mj-lt"/>
              </a:rPr>
              <a:t> </a:t>
            </a:r>
            <a:r>
              <a:rPr lang="vi-VN" dirty="0" err="1">
                <a:solidFill>
                  <a:schemeClr val="accent6">
                    <a:lumMod val="50000"/>
                  </a:schemeClr>
                </a:solidFill>
                <a:latin typeface="+mj-lt"/>
              </a:rPr>
              <a:t>quyết</a:t>
            </a:r>
            <a:r>
              <a:rPr lang="vi-VN" dirty="0">
                <a:solidFill>
                  <a:schemeClr val="accent6">
                    <a:lumMod val="50000"/>
                  </a:schemeClr>
                </a:solidFill>
                <a:latin typeface="+mj-lt"/>
              </a:rPr>
              <a:t> </a:t>
            </a:r>
            <a:r>
              <a:rPr lang="vi-VN" dirty="0" err="1">
                <a:solidFill>
                  <a:schemeClr val="accent6">
                    <a:lumMod val="50000"/>
                  </a:schemeClr>
                </a:solidFill>
                <a:latin typeface="+mj-lt"/>
              </a:rPr>
              <a:t>nhiều</a:t>
            </a:r>
            <a:r>
              <a:rPr lang="vi-VN" dirty="0">
                <a:solidFill>
                  <a:schemeClr val="accent6">
                    <a:lumMod val="50000"/>
                  </a:schemeClr>
                </a:solidFill>
                <a:latin typeface="+mj-lt"/>
              </a:rPr>
              <a:t> hơn so </a:t>
            </a:r>
            <a:r>
              <a:rPr lang="vi-VN" dirty="0" err="1">
                <a:solidFill>
                  <a:schemeClr val="accent6">
                    <a:lumMod val="50000"/>
                  </a:schemeClr>
                </a:solidFill>
                <a:latin typeface="+mj-lt"/>
              </a:rPr>
              <a:t>với</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a:t>
            </a:r>
            <a:r>
              <a:rPr lang="vi-VN" dirty="0" err="1">
                <a:solidFill>
                  <a:schemeClr val="accent6">
                    <a:lumMod val="50000"/>
                  </a:schemeClr>
                </a:solidFill>
                <a:latin typeface="+mj-lt"/>
              </a:rPr>
              <a:t>phổ</a:t>
            </a:r>
            <a:r>
              <a:rPr lang="vi-VN" dirty="0">
                <a:solidFill>
                  <a:schemeClr val="accent6">
                    <a:lumMod val="50000"/>
                  </a:schemeClr>
                </a:solidFill>
                <a:latin typeface="+mj-lt"/>
              </a:rPr>
              <a:t> thông.</a:t>
            </a:r>
          </a:p>
        </p:txBody>
      </p:sp>
      <p:pic>
        <p:nvPicPr>
          <p:cNvPr id="3076" name="Picture 4" descr="Thị trường chứng khoán rung lắc mạnh">
            <a:extLst>
              <a:ext uri="{FF2B5EF4-FFF2-40B4-BE49-F238E27FC236}">
                <a16:creationId xmlns:a16="http://schemas.microsoft.com/office/drawing/2014/main" id="{E0F389F7-8755-4644-8591-235A81CD7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243" y="4127157"/>
            <a:ext cx="4876800" cy="2306594"/>
          </a:xfrm>
          <a:prstGeom prst="rect">
            <a:avLst/>
          </a:prstGeom>
          <a:noFill/>
          <a:extLst>
            <a:ext uri="{909E8E84-426E-40DD-AFC4-6F175D3DCCD1}">
              <a14:hiddenFill xmlns:a14="http://schemas.microsoft.com/office/drawing/2010/main">
                <a:solidFill>
                  <a:srgbClr val="FFFFFF"/>
                </a:solidFill>
              </a14:hiddenFill>
            </a:ext>
          </a:extLst>
        </p:spPr>
      </p:pic>
      <p:sp>
        <p:nvSpPr>
          <p:cNvPr id="7" name="Hình chữ nhật 6">
            <a:extLst>
              <a:ext uri="{FF2B5EF4-FFF2-40B4-BE49-F238E27FC236}">
                <a16:creationId xmlns:a16="http://schemas.microsoft.com/office/drawing/2014/main" id="{FC42F12C-DD58-4642-B8C8-52340785F43A}"/>
              </a:ext>
            </a:extLst>
          </p:cNvPr>
          <p:cNvSpPr/>
          <p:nvPr/>
        </p:nvSpPr>
        <p:spPr>
          <a:xfrm>
            <a:off x="1153297" y="2730843"/>
            <a:ext cx="10026746" cy="1200329"/>
          </a:xfrm>
          <a:prstGeom prst="rect">
            <a:avLst/>
          </a:prstGeom>
        </p:spPr>
        <p:txBody>
          <a:bodyPr wrap="square">
            <a:spAutoFit/>
          </a:bodyPr>
          <a:lstStyle/>
          <a:p>
            <a:r>
              <a:rPr lang="vi-VN" dirty="0" err="1">
                <a:solidFill>
                  <a:schemeClr val="accent6">
                    <a:lumMod val="50000"/>
                  </a:schemeClr>
                </a:solidFill>
                <a:latin typeface="+mj-lt"/>
              </a:rPr>
              <a:t>Chính</a:t>
            </a:r>
            <a:r>
              <a:rPr lang="vi-VN" dirty="0">
                <a:solidFill>
                  <a:schemeClr val="accent6">
                    <a:lumMod val="50000"/>
                  </a:schemeClr>
                </a:solidFill>
                <a:latin typeface="+mj-lt"/>
              </a:rPr>
              <a:t> </a:t>
            </a:r>
            <a:r>
              <a:rPr lang="vi-VN" dirty="0" err="1">
                <a:solidFill>
                  <a:schemeClr val="accent6">
                    <a:lumMod val="50000"/>
                  </a:schemeClr>
                </a:solidFill>
                <a:latin typeface="+mj-lt"/>
              </a:rPr>
              <a:t>vì</a:t>
            </a:r>
            <a:r>
              <a:rPr lang="vi-VN" dirty="0">
                <a:solidFill>
                  <a:schemeClr val="accent6">
                    <a:lumMod val="50000"/>
                  </a:schemeClr>
                </a:solidFill>
                <a:latin typeface="+mj-lt"/>
              </a:rPr>
              <a:t> </a:t>
            </a:r>
            <a:r>
              <a:rPr lang="vi-VN" dirty="0" err="1">
                <a:solidFill>
                  <a:schemeClr val="accent6">
                    <a:lumMod val="50000"/>
                  </a:schemeClr>
                </a:solidFill>
                <a:latin typeface="+mj-lt"/>
              </a:rPr>
              <a:t>vậy</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a:t>
            </a:r>
            <a:r>
              <a:rPr lang="vi-VN" dirty="0" err="1">
                <a:solidFill>
                  <a:schemeClr val="accent6">
                    <a:lumMod val="50000"/>
                  </a:schemeClr>
                </a:solidFill>
                <a:latin typeface="+mj-lt"/>
              </a:rPr>
              <a:t>phiếu</a:t>
            </a:r>
            <a:r>
              <a:rPr lang="vi-VN" dirty="0">
                <a:solidFill>
                  <a:schemeClr val="accent6">
                    <a:lumMod val="50000"/>
                  </a:schemeClr>
                </a:solidFill>
                <a:latin typeface="+mj-lt"/>
              </a:rPr>
              <a:t> ưu </a:t>
            </a:r>
            <a:r>
              <a:rPr lang="vi-VN" dirty="0" err="1">
                <a:solidFill>
                  <a:schemeClr val="accent6">
                    <a:lumMod val="50000"/>
                  </a:schemeClr>
                </a:solidFill>
                <a:latin typeface="+mj-lt"/>
              </a:rPr>
              <a:t>đãi</a:t>
            </a:r>
            <a:r>
              <a:rPr lang="vi-VN" dirty="0">
                <a:solidFill>
                  <a:schemeClr val="accent6">
                    <a:lumMod val="50000"/>
                  </a:schemeClr>
                </a:solidFill>
                <a:latin typeface="+mj-lt"/>
              </a:rPr>
              <a:t> </a:t>
            </a:r>
            <a:r>
              <a:rPr lang="vi-VN" dirty="0" err="1">
                <a:solidFill>
                  <a:schemeClr val="accent6">
                    <a:lumMod val="50000"/>
                  </a:schemeClr>
                </a:solidFill>
                <a:latin typeface="+mj-lt"/>
              </a:rPr>
              <a:t>biểu</a:t>
            </a:r>
            <a:r>
              <a:rPr lang="vi-VN" dirty="0">
                <a:solidFill>
                  <a:schemeClr val="accent6">
                    <a:lumMod val="50000"/>
                  </a:schemeClr>
                </a:solidFill>
                <a:latin typeface="+mj-lt"/>
              </a:rPr>
              <a:t> </a:t>
            </a:r>
            <a:r>
              <a:rPr lang="vi-VN" dirty="0" err="1">
                <a:solidFill>
                  <a:schemeClr val="accent6">
                    <a:lumMod val="50000"/>
                  </a:schemeClr>
                </a:solidFill>
                <a:latin typeface="+mj-lt"/>
              </a:rPr>
              <a:t>quyết</a:t>
            </a:r>
            <a:r>
              <a:rPr lang="vi-VN" dirty="0">
                <a:solidFill>
                  <a:schemeClr val="accent6">
                    <a:lumMod val="50000"/>
                  </a:schemeClr>
                </a:solidFill>
                <a:latin typeface="+mj-lt"/>
              </a:rPr>
              <a:t> không </a:t>
            </a:r>
            <a:r>
              <a:rPr lang="vi-VN" dirty="0" err="1">
                <a:solidFill>
                  <a:schemeClr val="accent6">
                    <a:lumMod val="50000"/>
                  </a:schemeClr>
                </a:solidFill>
                <a:latin typeface="+mj-lt"/>
              </a:rPr>
              <a:t>được</a:t>
            </a:r>
            <a:r>
              <a:rPr lang="vi-VN" dirty="0">
                <a:solidFill>
                  <a:schemeClr val="accent6">
                    <a:lumMod val="50000"/>
                  </a:schemeClr>
                </a:solidFill>
                <a:latin typeface="+mj-lt"/>
              </a:rPr>
              <a:t> </a:t>
            </a:r>
            <a:r>
              <a:rPr lang="vi-VN" dirty="0" err="1">
                <a:solidFill>
                  <a:schemeClr val="accent6">
                    <a:lumMod val="50000"/>
                  </a:schemeClr>
                </a:solidFill>
                <a:latin typeface="+mj-lt"/>
              </a:rPr>
              <a:t>chuyển</a:t>
            </a:r>
            <a:r>
              <a:rPr lang="vi-VN" dirty="0">
                <a:solidFill>
                  <a:schemeClr val="accent6">
                    <a:lumMod val="50000"/>
                  </a:schemeClr>
                </a:solidFill>
                <a:latin typeface="+mj-lt"/>
              </a:rPr>
              <a:t> </a:t>
            </a:r>
            <a:r>
              <a:rPr lang="vi-VN" dirty="0" err="1">
                <a:solidFill>
                  <a:schemeClr val="accent6">
                    <a:lumMod val="50000"/>
                  </a:schemeClr>
                </a:solidFill>
                <a:latin typeface="+mj-lt"/>
              </a:rPr>
              <a:t>nhượng</a:t>
            </a:r>
            <a:r>
              <a:rPr lang="vi-VN" dirty="0">
                <a:solidFill>
                  <a:schemeClr val="accent6">
                    <a:lumMod val="50000"/>
                  </a:schemeClr>
                </a:solidFill>
                <a:latin typeface="+mj-lt"/>
              </a:rPr>
              <a:t>, </a:t>
            </a:r>
            <a:r>
              <a:rPr lang="vi-VN" dirty="0" err="1">
                <a:solidFill>
                  <a:schemeClr val="accent6">
                    <a:lumMod val="50000"/>
                  </a:schemeClr>
                </a:solidFill>
                <a:latin typeface="+mj-lt"/>
              </a:rPr>
              <a:t>và</a:t>
            </a:r>
            <a:r>
              <a:rPr lang="vi-VN" dirty="0">
                <a:solidFill>
                  <a:schemeClr val="accent6">
                    <a:lumMod val="50000"/>
                  </a:schemeClr>
                </a:solidFill>
                <a:latin typeface="+mj-lt"/>
              </a:rPr>
              <a:t> </a:t>
            </a:r>
            <a:r>
              <a:rPr lang="vi-VN" dirty="0" err="1">
                <a:solidFill>
                  <a:schemeClr val="accent6">
                    <a:lumMod val="50000"/>
                  </a:schemeClr>
                </a:solidFill>
                <a:latin typeface="+mj-lt"/>
              </a:rPr>
              <a:t>chỉ</a:t>
            </a:r>
            <a:r>
              <a:rPr lang="vi-VN" dirty="0">
                <a:solidFill>
                  <a:schemeClr val="accent6">
                    <a:lumMod val="50000"/>
                  </a:schemeClr>
                </a:solidFill>
                <a:latin typeface="+mj-lt"/>
              </a:rPr>
              <a:t> </a:t>
            </a:r>
            <a:r>
              <a:rPr lang="vi-VN" dirty="0" err="1">
                <a:solidFill>
                  <a:schemeClr val="accent6">
                    <a:lumMod val="50000"/>
                  </a:schemeClr>
                </a:solidFill>
                <a:latin typeface="+mj-lt"/>
              </a:rPr>
              <a:t>dành</a:t>
            </a:r>
            <a:r>
              <a:rPr lang="vi-VN" dirty="0">
                <a:solidFill>
                  <a:schemeClr val="accent6">
                    <a:lumMod val="50000"/>
                  </a:schemeClr>
                </a:solidFill>
                <a:latin typeface="+mj-lt"/>
              </a:rPr>
              <a:t> cho hai </a:t>
            </a:r>
            <a:r>
              <a:rPr lang="vi-VN" dirty="0" err="1">
                <a:solidFill>
                  <a:schemeClr val="accent6">
                    <a:lumMod val="50000"/>
                  </a:schemeClr>
                </a:solidFill>
                <a:latin typeface="+mj-lt"/>
              </a:rPr>
              <a:t>đối</a:t>
            </a:r>
            <a:r>
              <a:rPr lang="vi-VN" dirty="0">
                <a:solidFill>
                  <a:schemeClr val="accent6">
                    <a:lumMod val="50000"/>
                  </a:schemeClr>
                </a:solidFill>
                <a:latin typeface="+mj-lt"/>
              </a:rPr>
              <a:t> </a:t>
            </a:r>
            <a:r>
              <a:rPr lang="vi-VN" dirty="0" err="1">
                <a:solidFill>
                  <a:schemeClr val="accent6">
                    <a:lumMod val="50000"/>
                  </a:schemeClr>
                </a:solidFill>
                <a:latin typeface="+mj-lt"/>
              </a:rPr>
              <a:t>tượng</a:t>
            </a:r>
            <a:r>
              <a:rPr lang="vi-VN" dirty="0">
                <a:solidFill>
                  <a:schemeClr val="accent6">
                    <a:lumMod val="50000"/>
                  </a:schemeClr>
                </a:solidFill>
                <a:latin typeface="+mj-lt"/>
              </a:rPr>
              <a:t> </a:t>
            </a:r>
            <a:r>
              <a:rPr lang="vi-VN" dirty="0" err="1">
                <a:solidFill>
                  <a:schemeClr val="accent6">
                    <a:lumMod val="50000"/>
                  </a:schemeClr>
                </a:solidFill>
                <a:latin typeface="+mj-lt"/>
              </a:rPr>
              <a:t>là</a:t>
            </a:r>
            <a:r>
              <a:rPr lang="vi-VN" dirty="0">
                <a:solidFill>
                  <a:schemeClr val="accent6">
                    <a:lumMod val="50000"/>
                  </a:schemeClr>
                </a:solidFill>
                <a:latin typeface="+mj-lt"/>
              </a:rPr>
              <a:t> </a:t>
            </a:r>
            <a:r>
              <a:rPr lang="vi-VN" dirty="0" err="1">
                <a:solidFill>
                  <a:schemeClr val="accent6">
                    <a:lumMod val="50000"/>
                  </a:schemeClr>
                </a:solidFill>
                <a:latin typeface="+mj-lt"/>
              </a:rPr>
              <a:t>Cổ</a:t>
            </a:r>
            <a:r>
              <a:rPr lang="vi-VN" dirty="0">
                <a:solidFill>
                  <a:schemeClr val="accent6">
                    <a:lumMod val="50000"/>
                  </a:schemeClr>
                </a:solidFill>
                <a:latin typeface="+mj-lt"/>
              </a:rPr>
              <a:t> đông </a:t>
            </a:r>
            <a:r>
              <a:rPr lang="vi-VN" dirty="0" err="1">
                <a:solidFill>
                  <a:schemeClr val="accent6">
                    <a:lumMod val="50000"/>
                  </a:schemeClr>
                </a:solidFill>
                <a:latin typeface="+mj-lt"/>
              </a:rPr>
              <a:t>sáng</a:t>
            </a:r>
            <a:r>
              <a:rPr lang="vi-VN" dirty="0">
                <a:solidFill>
                  <a:schemeClr val="accent6">
                    <a:lumMod val="50000"/>
                  </a:schemeClr>
                </a:solidFill>
                <a:latin typeface="+mj-lt"/>
              </a:rPr>
              <a:t> </a:t>
            </a:r>
            <a:r>
              <a:rPr lang="vi-VN" dirty="0" err="1">
                <a:solidFill>
                  <a:schemeClr val="accent6">
                    <a:lumMod val="50000"/>
                  </a:schemeClr>
                </a:solidFill>
                <a:latin typeface="+mj-lt"/>
              </a:rPr>
              <a:t>lập</a:t>
            </a:r>
            <a:r>
              <a:rPr lang="vi-VN" dirty="0">
                <a:solidFill>
                  <a:schemeClr val="accent6">
                    <a:lumMod val="50000"/>
                  </a:schemeClr>
                </a:solidFill>
                <a:latin typeface="+mj-lt"/>
              </a:rPr>
              <a:t> </a:t>
            </a:r>
            <a:r>
              <a:rPr lang="vi-VN" dirty="0" err="1">
                <a:solidFill>
                  <a:schemeClr val="accent6">
                    <a:lumMod val="50000"/>
                  </a:schemeClr>
                </a:solidFill>
                <a:latin typeface="+mj-lt"/>
              </a:rPr>
              <a:t>và</a:t>
            </a:r>
            <a:r>
              <a:rPr lang="vi-VN" dirty="0">
                <a:solidFill>
                  <a:schemeClr val="accent6">
                    <a:lumMod val="50000"/>
                  </a:schemeClr>
                </a:solidFill>
                <a:latin typeface="+mj-lt"/>
              </a:rPr>
              <a:t> </a:t>
            </a:r>
            <a:r>
              <a:rPr lang="vi-VN" dirty="0" err="1">
                <a:solidFill>
                  <a:schemeClr val="accent6">
                    <a:lumMod val="50000"/>
                  </a:schemeClr>
                </a:solidFill>
                <a:latin typeface="+mj-lt"/>
              </a:rPr>
              <a:t>tổ</a:t>
            </a:r>
            <a:r>
              <a:rPr lang="vi-VN" dirty="0">
                <a:solidFill>
                  <a:schemeClr val="accent6">
                    <a:lumMod val="50000"/>
                  </a:schemeClr>
                </a:solidFill>
                <a:latin typeface="+mj-lt"/>
              </a:rPr>
              <a:t> </a:t>
            </a:r>
            <a:r>
              <a:rPr lang="vi-VN" dirty="0" err="1">
                <a:solidFill>
                  <a:schemeClr val="accent6">
                    <a:lumMod val="50000"/>
                  </a:schemeClr>
                </a:solidFill>
                <a:latin typeface="+mj-lt"/>
              </a:rPr>
              <a:t>chức</a:t>
            </a:r>
            <a:r>
              <a:rPr lang="vi-VN" dirty="0">
                <a:solidFill>
                  <a:schemeClr val="accent6">
                    <a:lumMod val="50000"/>
                  </a:schemeClr>
                </a:solidFill>
                <a:latin typeface="+mj-lt"/>
              </a:rPr>
              <a:t> </a:t>
            </a:r>
            <a:r>
              <a:rPr lang="vi-VN" dirty="0" err="1">
                <a:solidFill>
                  <a:schemeClr val="accent6">
                    <a:lumMod val="50000"/>
                  </a:schemeClr>
                </a:solidFill>
                <a:latin typeface="+mj-lt"/>
              </a:rPr>
              <a:t>được</a:t>
            </a:r>
            <a:r>
              <a:rPr lang="vi-VN" dirty="0">
                <a:solidFill>
                  <a:schemeClr val="accent6">
                    <a:lumMod val="50000"/>
                  </a:schemeClr>
                </a:solidFill>
                <a:latin typeface="+mj-lt"/>
              </a:rPr>
              <a:t> </a:t>
            </a:r>
            <a:r>
              <a:rPr lang="vi-VN" dirty="0" err="1">
                <a:solidFill>
                  <a:schemeClr val="accent6">
                    <a:lumMod val="50000"/>
                  </a:schemeClr>
                </a:solidFill>
                <a:latin typeface="+mj-lt"/>
              </a:rPr>
              <a:t>Chính</a:t>
            </a:r>
            <a:r>
              <a:rPr lang="vi-VN" dirty="0">
                <a:solidFill>
                  <a:schemeClr val="accent6">
                    <a:lumMod val="50000"/>
                  </a:schemeClr>
                </a:solidFill>
                <a:latin typeface="+mj-lt"/>
              </a:rPr>
              <a:t> </a:t>
            </a:r>
            <a:r>
              <a:rPr lang="vi-VN" dirty="0" err="1">
                <a:solidFill>
                  <a:schemeClr val="accent6">
                    <a:lumMod val="50000"/>
                  </a:schemeClr>
                </a:solidFill>
                <a:latin typeface="+mj-lt"/>
              </a:rPr>
              <a:t>phủ</a:t>
            </a:r>
            <a:r>
              <a:rPr lang="vi-VN" dirty="0">
                <a:solidFill>
                  <a:schemeClr val="accent6">
                    <a:lumMod val="50000"/>
                  </a:schemeClr>
                </a:solidFill>
                <a:latin typeface="+mj-lt"/>
              </a:rPr>
              <a:t> </a:t>
            </a:r>
            <a:r>
              <a:rPr lang="vi-VN" dirty="0" err="1">
                <a:solidFill>
                  <a:schemeClr val="accent6">
                    <a:lumMod val="50000"/>
                  </a:schemeClr>
                </a:solidFill>
                <a:latin typeface="+mj-lt"/>
              </a:rPr>
              <a:t>ủy</a:t>
            </a:r>
            <a:r>
              <a:rPr lang="vi-VN" dirty="0">
                <a:solidFill>
                  <a:schemeClr val="accent6">
                    <a:lumMod val="50000"/>
                  </a:schemeClr>
                </a:solidFill>
                <a:latin typeface="+mj-lt"/>
              </a:rPr>
              <a:t> </a:t>
            </a:r>
            <a:r>
              <a:rPr lang="vi-VN" dirty="0" err="1">
                <a:solidFill>
                  <a:schemeClr val="accent6">
                    <a:lumMod val="50000"/>
                  </a:schemeClr>
                </a:solidFill>
                <a:latin typeface="+mj-lt"/>
              </a:rPr>
              <a:t>quyền</a:t>
            </a:r>
            <a:r>
              <a:rPr lang="vi-VN" dirty="0">
                <a:solidFill>
                  <a:schemeClr val="accent6">
                    <a:lumMod val="50000"/>
                  </a:schemeClr>
                </a:solidFill>
                <a:latin typeface="+mj-lt"/>
              </a:rPr>
              <a:t> </a:t>
            </a:r>
            <a:r>
              <a:rPr lang="vi-VN" dirty="0" err="1">
                <a:solidFill>
                  <a:schemeClr val="accent6">
                    <a:lumMod val="50000"/>
                  </a:schemeClr>
                </a:solidFill>
                <a:latin typeface="+mj-lt"/>
              </a:rPr>
              <a:t>để</a:t>
            </a:r>
            <a:r>
              <a:rPr lang="vi-VN" dirty="0">
                <a:solidFill>
                  <a:schemeClr val="accent6">
                    <a:lumMod val="50000"/>
                  </a:schemeClr>
                </a:solidFill>
                <a:latin typeface="+mj-lt"/>
              </a:rPr>
              <a:t> </a:t>
            </a:r>
            <a:r>
              <a:rPr lang="vi-VN" dirty="0" err="1">
                <a:solidFill>
                  <a:schemeClr val="accent6">
                    <a:lumMod val="50000"/>
                  </a:schemeClr>
                </a:solidFill>
                <a:latin typeface="+mj-lt"/>
              </a:rPr>
              <a:t>đảm</a:t>
            </a:r>
            <a:r>
              <a:rPr lang="vi-VN" dirty="0">
                <a:solidFill>
                  <a:schemeClr val="accent6">
                    <a:lumMod val="50000"/>
                  </a:schemeClr>
                </a:solidFill>
                <a:latin typeface="+mj-lt"/>
              </a:rPr>
              <a:t> </a:t>
            </a:r>
            <a:r>
              <a:rPr lang="vi-VN" dirty="0" err="1">
                <a:solidFill>
                  <a:schemeClr val="accent6">
                    <a:lumMod val="50000"/>
                  </a:schemeClr>
                </a:solidFill>
                <a:latin typeface="+mj-lt"/>
              </a:rPr>
              <a:t>bảo</a:t>
            </a:r>
            <a:r>
              <a:rPr lang="vi-VN" dirty="0">
                <a:solidFill>
                  <a:schemeClr val="accent6">
                    <a:lumMod val="50000"/>
                  </a:schemeClr>
                </a:solidFill>
                <a:latin typeface="+mj-lt"/>
              </a:rPr>
              <a:t> </a:t>
            </a:r>
            <a:r>
              <a:rPr lang="vi-VN" dirty="0" err="1">
                <a:solidFill>
                  <a:schemeClr val="accent6">
                    <a:lumMod val="50000"/>
                  </a:schemeClr>
                </a:solidFill>
                <a:latin typeface="+mj-lt"/>
              </a:rPr>
              <a:t>tính</a:t>
            </a:r>
            <a:r>
              <a:rPr lang="vi-VN" dirty="0">
                <a:solidFill>
                  <a:schemeClr val="accent6">
                    <a:lumMod val="50000"/>
                  </a:schemeClr>
                </a:solidFill>
                <a:latin typeface="+mj-lt"/>
              </a:rPr>
              <a:t> </a:t>
            </a:r>
            <a:r>
              <a:rPr lang="vi-VN" dirty="0" err="1">
                <a:solidFill>
                  <a:schemeClr val="accent6">
                    <a:lumMod val="50000"/>
                  </a:schemeClr>
                </a:solidFill>
                <a:latin typeface="+mj-lt"/>
              </a:rPr>
              <a:t>phù</a:t>
            </a:r>
            <a:r>
              <a:rPr lang="vi-VN" dirty="0">
                <a:solidFill>
                  <a:schemeClr val="accent6">
                    <a:lumMod val="50000"/>
                  </a:schemeClr>
                </a:solidFill>
                <a:latin typeface="+mj-lt"/>
              </a:rPr>
              <a:t> </a:t>
            </a:r>
            <a:r>
              <a:rPr lang="vi-VN" dirty="0" err="1">
                <a:solidFill>
                  <a:schemeClr val="accent6">
                    <a:lumMod val="50000"/>
                  </a:schemeClr>
                </a:solidFill>
                <a:latin typeface="+mj-lt"/>
              </a:rPr>
              <a:t>hợp</a:t>
            </a:r>
            <a:r>
              <a:rPr lang="vi-VN" dirty="0">
                <a:solidFill>
                  <a:schemeClr val="accent6">
                    <a:lumMod val="50000"/>
                  </a:schemeClr>
                </a:solidFill>
                <a:latin typeface="+mj-lt"/>
              </a:rPr>
              <a:t> </a:t>
            </a:r>
            <a:r>
              <a:rPr lang="vi-VN" dirty="0" err="1">
                <a:solidFill>
                  <a:schemeClr val="accent6">
                    <a:lumMod val="50000"/>
                  </a:schemeClr>
                </a:solidFill>
                <a:latin typeface="+mj-lt"/>
              </a:rPr>
              <a:t>với</a:t>
            </a:r>
            <a:r>
              <a:rPr lang="vi-VN" dirty="0">
                <a:solidFill>
                  <a:schemeClr val="accent6">
                    <a:lumMod val="50000"/>
                  </a:schemeClr>
                </a:solidFill>
                <a:latin typeface="+mj-lt"/>
              </a:rPr>
              <a:t> cơ </a:t>
            </a:r>
            <a:r>
              <a:rPr lang="vi-VN" dirty="0" err="1">
                <a:solidFill>
                  <a:schemeClr val="accent6">
                    <a:lumMod val="50000"/>
                  </a:schemeClr>
                </a:solidFill>
                <a:latin typeface="+mj-lt"/>
              </a:rPr>
              <a:t>chế</a:t>
            </a:r>
            <a:r>
              <a:rPr lang="vi-VN" dirty="0">
                <a:solidFill>
                  <a:schemeClr val="accent6">
                    <a:lumMod val="50000"/>
                  </a:schemeClr>
                </a:solidFill>
                <a:latin typeface="+mj-lt"/>
              </a:rPr>
              <a:t> </a:t>
            </a:r>
            <a:r>
              <a:rPr lang="vi-VN" dirty="0" err="1">
                <a:solidFill>
                  <a:schemeClr val="accent6">
                    <a:lumMod val="50000"/>
                  </a:schemeClr>
                </a:solidFill>
                <a:latin typeface="+mj-lt"/>
              </a:rPr>
              <a:t>hoạt</a:t>
            </a:r>
            <a:r>
              <a:rPr lang="vi-VN" dirty="0">
                <a:solidFill>
                  <a:schemeClr val="accent6">
                    <a:lumMod val="50000"/>
                  </a:schemeClr>
                </a:solidFill>
                <a:latin typeface="+mj-lt"/>
              </a:rPr>
              <a:t> </a:t>
            </a:r>
            <a:r>
              <a:rPr lang="vi-VN" dirty="0" err="1">
                <a:solidFill>
                  <a:schemeClr val="accent6">
                    <a:lumMod val="50000"/>
                  </a:schemeClr>
                </a:solidFill>
                <a:latin typeface="+mj-lt"/>
              </a:rPr>
              <a:t>động</a:t>
            </a:r>
            <a:r>
              <a:rPr lang="vi-VN" dirty="0">
                <a:solidFill>
                  <a:schemeClr val="accent6">
                    <a:lumMod val="50000"/>
                  </a:schemeClr>
                </a:solidFill>
                <a:latin typeface="+mj-lt"/>
              </a:rPr>
              <a:t> </a:t>
            </a:r>
            <a:r>
              <a:rPr lang="vi-VN" dirty="0" err="1">
                <a:solidFill>
                  <a:schemeClr val="accent6">
                    <a:lumMod val="50000"/>
                  </a:schemeClr>
                </a:solidFill>
                <a:latin typeface="+mj-lt"/>
              </a:rPr>
              <a:t>của</a:t>
            </a:r>
            <a:r>
              <a:rPr lang="vi-VN" dirty="0">
                <a:solidFill>
                  <a:schemeClr val="accent6">
                    <a:lumMod val="50000"/>
                  </a:schemeClr>
                </a:solidFill>
                <a:latin typeface="+mj-lt"/>
              </a:rPr>
              <a:t> công ty, </a:t>
            </a:r>
            <a:r>
              <a:rPr lang="vi-VN" dirty="0" err="1">
                <a:solidFill>
                  <a:schemeClr val="accent6">
                    <a:lumMod val="50000"/>
                  </a:schemeClr>
                </a:solidFill>
                <a:latin typeface="+mj-lt"/>
              </a:rPr>
              <a:t>và</a:t>
            </a:r>
            <a:r>
              <a:rPr lang="vi-VN" dirty="0">
                <a:solidFill>
                  <a:schemeClr val="accent6">
                    <a:lumMod val="50000"/>
                  </a:schemeClr>
                </a:solidFill>
                <a:latin typeface="+mj-lt"/>
              </a:rPr>
              <a:t> </a:t>
            </a:r>
            <a:r>
              <a:rPr lang="vi-VN" dirty="0" err="1">
                <a:solidFill>
                  <a:schemeClr val="accent6">
                    <a:lumMod val="50000"/>
                  </a:schemeClr>
                </a:solidFill>
                <a:latin typeface="+mj-lt"/>
              </a:rPr>
              <a:t>sự</a:t>
            </a:r>
            <a:r>
              <a:rPr lang="vi-VN" dirty="0">
                <a:solidFill>
                  <a:schemeClr val="accent6">
                    <a:lumMod val="50000"/>
                  </a:schemeClr>
                </a:solidFill>
                <a:latin typeface="+mj-lt"/>
              </a:rPr>
              <a:t> </a:t>
            </a:r>
            <a:r>
              <a:rPr lang="vi-VN" dirty="0" err="1">
                <a:solidFill>
                  <a:schemeClr val="accent6">
                    <a:lumMod val="50000"/>
                  </a:schemeClr>
                </a:solidFill>
                <a:latin typeface="+mj-lt"/>
              </a:rPr>
              <a:t>ổn</a:t>
            </a:r>
            <a:r>
              <a:rPr lang="vi-VN" dirty="0">
                <a:solidFill>
                  <a:schemeClr val="accent6">
                    <a:lumMod val="50000"/>
                  </a:schemeClr>
                </a:solidFill>
                <a:latin typeface="+mj-lt"/>
              </a:rPr>
              <a:t> </a:t>
            </a:r>
            <a:r>
              <a:rPr lang="vi-VN" dirty="0" err="1">
                <a:solidFill>
                  <a:schemeClr val="accent6">
                    <a:lumMod val="50000"/>
                  </a:schemeClr>
                </a:solidFill>
                <a:latin typeface="+mj-lt"/>
              </a:rPr>
              <a:t>định</a:t>
            </a:r>
            <a:r>
              <a:rPr lang="vi-VN" dirty="0">
                <a:solidFill>
                  <a:schemeClr val="accent6">
                    <a:lumMod val="50000"/>
                  </a:schemeClr>
                </a:solidFill>
                <a:latin typeface="+mj-lt"/>
              </a:rPr>
              <a:t> trong </a:t>
            </a:r>
            <a:r>
              <a:rPr lang="vi-VN" dirty="0" err="1">
                <a:solidFill>
                  <a:schemeClr val="accent6">
                    <a:lumMod val="50000"/>
                  </a:schemeClr>
                </a:solidFill>
                <a:latin typeface="+mj-lt"/>
              </a:rPr>
              <a:t>bộ</a:t>
            </a:r>
            <a:r>
              <a:rPr lang="vi-VN" dirty="0">
                <a:solidFill>
                  <a:schemeClr val="accent6">
                    <a:lumMod val="50000"/>
                  </a:schemeClr>
                </a:solidFill>
                <a:latin typeface="+mj-lt"/>
              </a:rPr>
              <a:t> </a:t>
            </a:r>
            <a:r>
              <a:rPr lang="vi-VN" dirty="0" err="1">
                <a:solidFill>
                  <a:schemeClr val="accent6">
                    <a:lumMod val="50000"/>
                  </a:schemeClr>
                </a:solidFill>
                <a:latin typeface="+mj-lt"/>
              </a:rPr>
              <a:t>máy</a:t>
            </a:r>
            <a:r>
              <a:rPr lang="vi-VN" dirty="0">
                <a:solidFill>
                  <a:schemeClr val="accent6">
                    <a:lumMod val="50000"/>
                  </a:schemeClr>
                </a:solidFill>
                <a:latin typeface="+mj-lt"/>
              </a:rPr>
              <a:t> </a:t>
            </a:r>
            <a:r>
              <a:rPr lang="vi-VN" dirty="0" err="1">
                <a:solidFill>
                  <a:schemeClr val="accent6">
                    <a:lumMod val="50000"/>
                  </a:schemeClr>
                </a:solidFill>
                <a:latin typeface="+mj-lt"/>
              </a:rPr>
              <a:t>điều</a:t>
            </a:r>
            <a:r>
              <a:rPr lang="vi-VN" dirty="0">
                <a:solidFill>
                  <a:schemeClr val="accent6">
                    <a:lumMod val="50000"/>
                  </a:schemeClr>
                </a:solidFill>
                <a:latin typeface="+mj-lt"/>
              </a:rPr>
              <a:t> </a:t>
            </a:r>
            <a:r>
              <a:rPr lang="vi-VN" dirty="0" err="1">
                <a:solidFill>
                  <a:schemeClr val="accent6">
                    <a:lumMod val="50000"/>
                  </a:schemeClr>
                </a:solidFill>
                <a:latin typeface="+mj-lt"/>
              </a:rPr>
              <a:t>hành</a:t>
            </a:r>
            <a:r>
              <a:rPr lang="vi-VN" dirty="0">
                <a:solidFill>
                  <a:schemeClr val="accent6">
                    <a:lumMod val="50000"/>
                  </a:schemeClr>
                </a:solidFill>
                <a:latin typeface="+mj-lt"/>
              </a:rPr>
              <a:t> – </a:t>
            </a:r>
            <a:r>
              <a:rPr lang="vi-VN" dirty="0" err="1">
                <a:solidFill>
                  <a:schemeClr val="accent6">
                    <a:lumMod val="50000"/>
                  </a:schemeClr>
                </a:solidFill>
                <a:latin typeface="+mj-lt"/>
              </a:rPr>
              <a:t>quản</a:t>
            </a:r>
            <a:r>
              <a:rPr lang="vi-VN" dirty="0">
                <a:solidFill>
                  <a:schemeClr val="accent6">
                    <a:lumMod val="50000"/>
                  </a:schemeClr>
                </a:solidFill>
                <a:latin typeface="+mj-lt"/>
              </a:rPr>
              <a:t> </a:t>
            </a:r>
            <a:r>
              <a:rPr lang="vi-VN" dirty="0" err="1">
                <a:solidFill>
                  <a:schemeClr val="accent6">
                    <a:lumMod val="50000"/>
                  </a:schemeClr>
                </a:solidFill>
                <a:latin typeface="+mj-lt"/>
              </a:rPr>
              <a:t>lý</a:t>
            </a:r>
            <a:r>
              <a:rPr lang="vi-VN" dirty="0">
                <a:solidFill>
                  <a:schemeClr val="accent6">
                    <a:lumMod val="50000"/>
                  </a:schemeClr>
                </a:solidFill>
                <a:latin typeface="+mj-lt"/>
              </a:rPr>
              <a:t>. </a:t>
            </a:r>
            <a:r>
              <a:rPr lang="vi-VN" dirty="0" err="1">
                <a:solidFill>
                  <a:schemeClr val="accent6">
                    <a:lumMod val="50000"/>
                  </a:schemeClr>
                </a:solidFill>
                <a:latin typeface="+mj-lt"/>
              </a:rPr>
              <a:t>Pháp</a:t>
            </a:r>
            <a:r>
              <a:rPr lang="vi-VN" dirty="0">
                <a:solidFill>
                  <a:schemeClr val="accent6">
                    <a:lumMod val="50000"/>
                  </a:schemeClr>
                </a:solidFill>
                <a:latin typeface="+mj-lt"/>
              </a:rPr>
              <a:t> </a:t>
            </a:r>
            <a:r>
              <a:rPr lang="vi-VN" dirty="0" err="1">
                <a:solidFill>
                  <a:schemeClr val="accent6">
                    <a:lumMod val="50000"/>
                  </a:schemeClr>
                </a:solidFill>
                <a:latin typeface="+mj-lt"/>
              </a:rPr>
              <a:t>luật</a:t>
            </a:r>
            <a:r>
              <a:rPr lang="vi-VN" dirty="0">
                <a:solidFill>
                  <a:schemeClr val="accent6">
                    <a:lumMod val="50000"/>
                  </a:schemeClr>
                </a:solidFill>
                <a:latin typeface="+mj-lt"/>
              </a:rPr>
              <a:t> quy </a:t>
            </a:r>
            <a:r>
              <a:rPr lang="vi-VN" dirty="0" err="1">
                <a:solidFill>
                  <a:schemeClr val="accent6">
                    <a:lumMod val="50000"/>
                  </a:schemeClr>
                </a:solidFill>
                <a:latin typeface="+mj-lt"/>
              </a:rPr>
              <a:t>định</a:t>
            </a:r>
            <a:r>
              <a:rPr lang="vi-VN" dirty="0">
                <a:solidFill>
                  <a:schemeClr val="accent6">
                    <a:lumMod val="50000"/>
                  </a:schemeClr>
                </a:solidFill>
                <a:latin typeface="+mj-lt"/>
              </a:rPr>
              <a:t> như </a:t>
            </a:r>
            <a:r>
              <a:rPr lang="vi-VN" dirty="0" err="1">
                <a:solidFill>
                  <a:schemeClr val="accent6">
                    <a:lumMod val="50000"/>
                  </a:schemeClr>
                </a:solidFill>
                <a:latin typeface="+mj-lt"/>
              </a:rPr>
              <a:t>vậy</a:t>
            </a:r>
            <a:r>
              <a:rPr lang="vi-VN" dirty="0">
                <a:solidFill>
                  <a:schemeClr val="accent6">
                    <a:lumMod val="50000"/>
                  </a:schemeClr>
                </a:solidFill>
                <a:latin typeface="+mj-lt"/>
              </a:rPr>
              <a:t> </a:t>
            </a:r>
            <a:r>
              <a:rPr lang="vi-VN" dirty="0" err="1">
                <a:solidFill>
                  <a:schemeClr val="accent6">
                    <a:lumMod val="50000"/>
                  </a:schemeClr>
                </a:solidFill>
                <a:latin typeface="+mj-lt"/>
              </a:rPr>
              <a:t>vì</a:t>
            </a:r>
            <a:r>
              <a:rPr lang="vi-VN" dirty="0">
                <a:solidFill>
                  <a:schemeClr val="accent6">
                    <a:lumMod val="50000"/>
                  </a:schemeClr>
                </a:solidFill>
                <a:latin typeface="+mj-lt"/>
              </a:rPr>
              <a:t> </a:t>
            </a:r>
            <a:r>
              <a:rPr lang="vi-VN" dirty="0" err="1">
                <a:solidFill>
                  <a:schemeClr val="accent6">
                    <a:lumMod val="50000"/>
                  </a:schemeClr>
                </a:solidFill>
                <a:latin typeface="+mj-lt"/>
              </a:rPr>
              <a:t>để</a:t>
            </a:r>
            <a:r>
              <a:rPr lang="vi-VN" dirty="0">
                <a:solidFill>
                  <a:schemeClr val="accent6">
                    <a:lumMod val="50000"/>
                  </a:schemeClr>
                </a:solidFill>
                <a:latin typeface="+mj-lt"/>
              </a:rPr>
              <a:t> </a:t>
            </a:r>
            <a:r>
              <a:rPr lang="vi-VN" dirty="0" err="1">
                <a:solidFill>
                  <a:schemeClr val="accent6">
                    <a:lumMod val="50000"/>
                  </a:schemeClr>
                </a:solidFill>
                <a:latin typeface="+mj-lt"/>
              </a:rPr>
              <a:t>tránh</a:t>
            </a:r>
            <a:r>
              <a:rPr lang="vi-VN" dirty="0">
                <a:solidFill>
                  <a:schemeClr val="accent6">
                    <a:lumMod val="50000"/>
                  </a:schemeClr>
                </a:solidFill>
                <a:latin typeface="+mj-lt"/>
              </a:rPr>
              <a:t> không cho </a:t>
            </a:r>
            <a:r>
              <a:rPr lang="vi-VN" dirty="0" err="1">
                <a:solidFill>
                  <a:schemeClr val="accent6">
                    <a:lumMod val="50000"/>
                  </a:schemeClr>
                </a:solidFill>
                <a:latin typeface="+mj-lt"/>
              </a:rPr>
              <a:t>một</a:t>
            </a:r>
            <a:r>
              <a:rPr lang="vi-VN" dirty="0">
                <a:solidFill>
                  <a:schemeClr val="accent6">
                    <a:lumMod val="50000"/>
                  </a:schemeClr>
                </a:solidFill>
                <a:latin typeface="+mj-lt"/>
              </a:rPr>
              <a:t> </a:t>
            </a:r>
            <a:r>
              <a:rPr lang="vi-VN" dirty="0" err="1">
                <a:solidFill>
                  <a:schemeClr val="accent6">
                    <a:lumMod val="50000"/>
                  </a:schemeClr>
                </a:solidFill>
                <a:latin typeface="+mj-lt"/>
              </a:rPr>
              <a:t>cá</a:t>
            </a:r>
            <a:r>
              <a:rPr lang="vi-VN" dirty="0">
                <a:solidFill>
                  <a:schemeClr val="accent6">
                    <a:lumMod val="50000"/>
                  </a:schemeClr>
                </a:solidFill>
                <a:latin typeface="+mj-lt"/>
              </a:rPr>
              <a:t> nhân trong </a:t>
            </a:r>
            <a:r>
              <a:rPr lang="vi-VN" dirty="0" err="1">
                <a:solidFill>
                  <a:schemeClr val="accent6">
                    <a:lumMod val="50000"/>
                  </a:schemeClr>
                </a:solidFill>
                <a:latin typeface="+mj-lt"/>
              </a:rPr>
              <a:t>nội</a:t>
            </a:r>
            <a:r>
              <a:rPr lang="vi-VN" dirty="0">
                <a:solidFill>
                  <a:schemeClr val="accent6">
                    <a:lumMod val="50000"/>
                  </a:schemeClr>
                </a:solidFill>
                <a:latin typeface="+mj-lt"/>
              </a:rPr>
              <a:t> </a:t>
            </a:r>
            <a:r>
              <a:rPr lang="vi-VN" dirty="0" err="1">
                <a:solidFill>
                  <a:schemeClr val="accent6">
                    <a:lumMod val="50000"/>
                  </a:schemeClr>
                </a:solidFill>
                <a:latin typeface="+mj-lt"/>
              </a:rPr>
              <a:t>bộ</a:t>
            </a:r>
            <a:r>
              <a:rPr lang="vi-VN" dirty="0">
                <a:solidFill>
                  <a:schemeClr val="accent6">
                    <a:lumMod val="50000"/>
                  </a:schemeClr>
                </a:solidFill>
                <a:latin typeface="+mj-lt"/>
              </a:rPr>
              <a:t> </a:t>
            </a:r>
            <a:r>
              <a:rPr lang="vi-VN" dirty="0" err="1">
                <a:solidFill>
                  <a:schemeClr val="accent6">
                    <a:lumMod val="50000"/>
                  </a:schemeClr>
                </a:solidFill>
                <a:latin typeface="+mj-lt"/>
              </a:rPr>
              <a:t>làm</a:t>
            </a:r>
            <a:r>
              <a:rPr lang="vi-VN" dirty="0">
                <a:solidFill>
                  <a:schemeClr val="accent6">
                    <a:lumMod val="50000"/>
                  </a:schemeClr>
                </a:solidFill>
                <a:latin typeface="+mj-lt"/>
              </a:rPr>
              <a:t> </a:t>
            </a:r>
            <a:r>
              <a:rPr lang="vi-VN" dirty="0" err="1">
                <a:solidFill>
                  <a:schemeClr val="accent6">
                    <a:lumMod val="50000"/>
                  </a:schemeClr>
                </a:solidFill>
                <a:latin typeface="+mj-lt"/>
              </a:rPr>
              <a:t>việc</a:t>
            </a:r>
            <a:r>
              <a:rPr lang="vi-VN" dirty="0">
                <a:solidFill>
                  <a:schemeClr val="accent6">
                    <a:lumMod val="50000"/>
                  </a:schemeClr>
                </a:solidFill>
                <a:latin typeface="+mj-lt"/>
              </a:rPr>
              <a:t> </a:t>
            </a:r>
            <a:r>
              <a:rPr lang="vi-VN" dirty="0" err="1">
                <a:solidFill>
                  <a:schemeClr val="accent6">
                    <a:lumMod val="50000"/>
                  </a:schemeClr>
                </a:solidFill>
                <a:latin typeface="+mj-lt"/>
              </a:rPr>
              <a:t>có</a:t>
            </a:r>
            <a:r>
              <a:rPr lang="vi-VN" dirty="0">
                <a:solidFill>
                  <a:schemeClr val="accent6">
                    <a:lumMod val="50000"/>
                  </a:schemeClr>
                </a:solidFill>
                <a:latin typeface="+mj-lt"/>
              </a:rPr>
              <a:t> </a:t>
            </a:r>
            <a:r>
              <a:rPr lang="vi-VN" dirty="0" err="1">
                <a:solidFill>
                  <a:schemeClr val="accent6">
                    <a:lumMod val="50000"/>
                  </a:schemeClr>
                </a:solidFill>
                <a:latin typeface="+mj-lt"/>
              </a:rPr>
              <a:t>ảnh</a:t>
            </a:r>
            <a:r>
              <a:rPr lang="vi-VN" dirty="0">
                <a:solidFill>
                  <a:schemeClr val="accent6">
                    <a:lumMod val="50000"/>
                  </a:schemeClr>
                </a:solidFill>
                <a:latin typeface="+mj-lt"/>
              </a:rPr>
              <a:t> </a:t>
            </a:r>
            <a:r>
              <a:rPr lang="vi-VN" dirty="0" err="1">
                <a:solidFill>
                  <a:schemeClr val="accent6">
                    <a:lumMod val="50000"/>
                  </a:schemeClr>
                </a:solidFill>
                <a:latin typeface="+mj-lt"/>
              </a:rPr>
              <a:t>hưởng</a:t>
            </a:r>
            <a:r>
              <a:rPr lang="vi-VN" dirty="0">
                <a:solidFill>
                  <a:schemeClr val="accent6">
                    <a:lumMod val="50000"/>
                  </a:schemeClr>
                </a:solidFill>
                <a:latin typeface="+mj-lt"/>
              </a:rPr>
              <a:t> nghiêm </a:t>
            </a:r>
            <a:r>
              <a:rPr lang="vi-VN" dirty="0" err="1">
                <a:solidFill>
                  <a:schemeClr val="accent6">
                    <a:lumMod val="50000"/>
                  </a:schemeClr>
                </a:solidFill>
                <a:latin typeface="+mj-lt"/>
              </a:rPr>
              <a:t>trọng</a:t>
            </a:r>
            <a:r>
              <a:rPr lang="vi-VN" dirty="0">
                <a:solidFill>
                  <a:schemeClr val="accent6">
                    <a:lumMod val="50000"/>
                  </a:schemeClr>
                </a:solidFill>
                <a:latin typeface="+mj-lt"/>
              </a:rPr>
              <a:t> </a:t>
            </a:r>
            <a:r>
              <a:rPr lang="vi-VN" dirty="0" err="1">
                <a:solidFill>
                  <a:schemeClr val="accent6">
                    <a:lumMod val="50000"/>
                  </a:schemeClr>
                </a:solidFill>
                <a:latin typeface="+mj-lt"/>
              </a:rPr>
              <a:t>đến</a:t>
            </a:r>
            <a:r>
              <a:rPr lang="vi-VN" dirty="0">
                <a:solidFill>
                  <a:schemeClr val="accent6">
                    <a:lumMod val="50000"/>
                  </a:schemeClr>
                </a:solidFill>
                <a:latin typeface="+mj-lt"/>
              </a:rPr>
              <a:t> </a:t>
            </a:r>
            <a:r>
              <a:rPr lang="vi-VN" dirty="0" err="1">
                <a:solidFill>
                  <a:schemeClr val="accent6">
                    <a:lumMod val="50000"/>
                  </a:schemeClr>
                </a:solidFill>
                <a:latin typeface="+mj-lt"/>
              </a:rPr>
              <a:t>quyền</a:t>
            </a:r>
            <a:r>
              <a:rPr lang="vi-VN" dirty="0">
                <a:solidFill>
                  <a:schemeClr val="accent6">
                    <a:lumMod val="50000"/>
                  </a:schemeClr>
                </a:solidFill>
                <a:latin typeface="+mj-lt"/>
              </a:rPr>
              <a:t> </a:t>
            </a:r>
            <a:r>
              <a:rPr lang="vi-VN" dirty="0" err="1">
                <a:solidFill>
                  <a:schemeClr val="accent6">
                    <a:lumMod val="50000"/>
                  </a:schemeClr>
                </a:solidFill>
                <a:latin typeface="+mj-lt"/>
              </a:rPr>
              <a:t>lợi</a:t>
            </a:r>
            <a:r>
              <a:rPr lang="vi-VN" dirty="0">
                <a:solidFill>
                  <a:schemeClr val="accent6">
                    <a:lumMod val="50000"/>
                  </a:schemeClr>
                </a:solidFill>
                <a:latin typeface="+mj-lt"/>
              </a:rPr>
              <a:t> </a:t>
            </a:r>
            <a:r>
              <a:rPr lang="vi-VN" dirty="0" err="1">
                <a:solidFill>
                  <a:schemeClr val="accent6">
                    <a:lumMod val="50000"/>
                  </a:schemeClr>
                </a:solidFill>
                <a:latin typeface="+mj-lt"/>
              </a:rPr>
              <a:t>của</a:t>
            </a:r>
            <a:r>
              <a:rPr lang="vi-VN" dirty="0">
                <a:solidFill>
                  <a:schemeClr val="accent6">
                    <a:lumMod val="50000"/>
                  </a:schemeClr>
                </a:solidFill>
                <a:latin typeface="+mj-lt"/>
              </a:rPr>
              <a:t> </a:t>
            </a:r>
            <a:r>
              <a:rPr lang="vi-VN" dirty="0" err="1">
                <a:solidFill>
                  <a:schemeClr val="accent6">
                    <a:lumMod val="50000"/>
                  </a:schemeClr>
                </a:solidFill>
                <a:latin typeface="+mj-lt"/>
              </a:rPr>
              <a:t>một</a:t>
            </a:r>
            <a:r>
              <a:rPr lang="vi-VN" dirty="0">
                <a:solidFill>
                  <a:schemeClr val="accent6">
                    <a:lumMod val="50000"/>
                  </a:schemeClr>
                </a:solidFill>
                <a:latin typeface="+mj-lt"/>
              </a:rPr>
              <a:t> </a:t>
            </a:r>
            <a:r>
              <a:rPr lang="vi-VN" dirty="0" err="1">
                <a:solidFill>
                  <a:schemeClr val="accent6">
                    <a:lumMod val="50000"/>
                  </a:schemeClr>
                </a:solidFill>
                <a:latin typeface="+mj-lt"/>
              </a:rPr>
              <a:t>tập</a:t>
            </a:r>
            <a:r>
              <a:rPr lang="vi-VN" dirty="0">
                <a:solidFill>
                  <a:schemeClr val="accent6">
                    <a:lumMod val="50000"/>
                  </a:schemeClr>
                </a:solidFill>
                <a:latin typeface="+mj-lt"/>
              </a:rPr>
              <a:t> </a:t>
            </a:r>
            <a:r>
              <a:rPr lang="vi-VN" dirty="0" err="1">
                <a:solidFill>
                  <a:schemeClr val="accent6">
                    <a:lumMod val="50000"/>
                  </a:schemeClr>
                </a:solidFill>
                <a:latin typeface="+mj-lt"/>
              </a:rPr>
              <a:t>thể</a:t>
            </a:r>
            <a:r>
              <a:rPr lang="vi-VN" dirty="0">
                <a:solidFill>
                  <a:schemeClr val="accent6">
                    <a:lumMod val="50000"/>
                  </a:schemeClr>
                </a:solidFill>
                <a:latin typeface="+mj-lt"/>
              </a:rPr>
              <a:t>.</a:t>
            </a:r>
          </a:p>
        </p:txBody>
      </p:sp>
      <p:pic>
        <p:nvPicPr>
          <p:cNvPr id="3078" name="Picture 6" descr="Chuyển nhượng cổ phần cho người không phải là cổ đông của công ty, có được">
            <a:extLst>
              <a:ext uri="{FF2B5EF4-FFF2-40B4-BE49-F238E27FC236}">
                <a16:creationId xmlns:a16="http://schemas.microsoft.com/office/drawing/2014/main" id="{EE2A165B-B426-4C8B-BF74-0E92E79A5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97" y="4304380"/>
            <a:ext cx="4605466" cy="211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2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C4F3EE45-021C-4CF2-8EE4-55B603C4E35E}"/>
              </a:ext>
            </a:extLst>
          </p:cNvPr>
          <p:cNvSpPr>
            <a:spLocks/>
          </p:cNvSpPr>
          <p:nvPr/>
        </p:nvSpPr>
        <p:spPr bwMode="auto">
          <a:xfrm>
            <a:off x="0" y="-29356"/>
            <a:ext cx="12203113" cy="2871410"/>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Hình chữ nhật 2">
            <a:extLst>
              <a:ext uri="{FF2B5EF4-FFF2-40B4-BE49-F238E27FC236}">
                <a16:creationId xmlns:a16="http://schemas.microsoft.com/office/drawing/2014/main" id="{366C4FCF-B9D9-486E-A979-C2C49044AEDC}"/>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1B9744DB-3FF7-4546-A244-9DC72B55DAF8}"/>
              </a:ext>
            </a:extLst>
          </p:cNvPr>
          <p:cNvSpPr/>
          <p:nvPr/>
        </p:nvSpPr>
        <p:spPr>
          <a:xfrm>
            <a:off x="554038" y="848794"/>
            <a:ext cx="10937745" cy="400110"/>
          </a:xfrm>
          <a:prstGeom prst="rect">
            <a:avLst/>
          </a:prstGeom>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4</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sz="2000" b="1" dirty="0">
                <a:solidFill>
                  <a:schemeClr val="accent1">
                    <a:lumMod val="75000"/>
                  </a:schemeClr>
                </a:solidFill>
                <a:latin typeface="Times New Roman" panose="02020603050405020304" pitchFamily="18" charset="0"/>
                <a:cs typeface="Times New Roman" panose="02020603050405020304" pitchFamily="18" charset="0"/>
              </a:rPr>
              <a:t> –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Trái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en-US" sz="2000" b="1" dirty="0">
                <a:solidFill>
                  <a:schemeClr val="accent1">
                    <a:lumMod val="75000"/>
                  </a:schemeClr>
                </a:solidFill>
                <a:latin typeface="Times New Roman" panose="02020603050405020304" pitchFamily="18" charset="0"/>
                <a:cs typeface="Times New Roman" panose="02020603050405020304" pitchFamily="18" charset="0"/>
              </a:rPr>
              <a:t>:</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2B6351D5-3255-4A19-8807-C23C7AEF6533}"/>
              </a:ext>
            </a:extLst>
          </p:cNvPr>
          <p:cNvSpPr/>
          <p:nvPr/>
        </p:nvSpPr>
        <p:spPr>
          <a:xfrm>
            <a:off x="603958" y="1248904"/>
            <a:ext cx="9355587" cy="646331"/>
          </a:xfrm>
          <a:prstGeom prst="rect">
            <a:avLst/>
          </a:prstGeom>
        </p:spPr>
        <p:txBody>
          <a:bodyPr wrap="square">
            <a:spAutoFit/>
          </a:bodyPr>
          <a:lstStyle/>
          <a:p>
            <a:pPr>
              <a:buFontTx/>
              <a:buChar char="-"/>
            </a:pPr>
            <a:r>
              <a:rPr lang="en-US" dirty="0"/>
              <a:t> </a:t>
            </a:r>
            <a:r>
              <a:rPr lang="vi-VN" dirty="0" err="1"/>
              <a:t>Cổ</a:t>
            </a:r>
            <a:r>
              <a:rPr lang="vi-VN" dirty="0"/>
              <a:t> </a:t>
            </a:r>
            <a:r>
              <a:rPr lang="vi-VN" dirty="0" err="1"/>
              <a:t>phiếu</a:t>
            </a:r>
            <a:r>
              <a:rPr lang="vi-VN" dirty="0"/>
              <a:t>: (K1 Đ120 LDN)</a:t>
            </a:r>
          </a:p>
          <a:p>
            <a:r>
              <a:rPr lang="vi-VN" dirty="0"/>
              <a:t>Trên </a:t>
            </a:r>
            <a:r>
              <a:rPr lang="vi-VN" dirty="0" err="1"/>
              <a:t>thị</a:t>
            </a:r>
            <a:r>
              <a:rPr lang="vi-VN" dirty="0"/>
              <a:t> </a:t>
            </a:r>
            <a:r>
              <a:rPr lang="vi-VN" dirty="0" err="1"/>
              <a:t>trường</a:t>
            </a:r>
            <a:r>
              <a:rPr lang="vi-VN" dirty="0"/>
              <a:t> giao </a:t>
            </a:r>
            <a:r>
              <a:rPr lang="vi-VN" dirty="0" err="1"/>
              <a:t>dịch</a:t>
            </a:r>
            <a:r>
              <a:rPr lang="vi-VN" dirty="0"/>
              <a:t> </a:t>
            </a:r>
            <a:r>
              <a:rPr lang="vi-VN" dirty="0" err="1"/>
              <a:t>chứng</a:t>
            </a:r>
            <a:r>
              <a:rPr lang="vi-VN" dirty="0"/>
              <a:t> </a:t>
            </a:r>
            <a:r>
              <a:rPr lang="vi-VN" dirty="0" err="1"/>
              <a:t>khoán</a:t>
            </a:r>
            <a:r>
              <a:rPr lang="vi-VN" dirty="0"/>
              <a:t> </a:t>
            </a:r>
            <a:r>
              <a:rPr lang="vi-VN" dirty="0" err="1"/>
              <a:t>hiện</a:t>
            </a:r>
            <a:r>
              <a:rPr lang="vi-VN" dirty="0"/>
              <a:t> nay </a:t>
            </a:r>
            <a:r>
              <a:rPr lang="vi-VN" dirty="0" err="1"/>
              <a:t>có</a:t>
            </a:r>
            <a:r>
              <a:rPr lang="vi-VN" dirty="0"/>
              <a:t> 3 </a:t>
            </a:r>
            <a:r>
              <a:rPr lang="vi-VN" dirty="0" err="1"/>
              <a:t>sàn</a:t>
            </a:r>
            <a:r>
              <a:rPr lang="vi-VN" dirty="0"/>
              <a:t> giao </a:t>
            </a:r>
            <a:r>
              <a:rPr lang="vi-VN" dirty="0" err="1"/>
              <a:t>dịch</a:t>
            </a:r>
            <a:r>
              <a:rPr lang="vi-VN" dirty="0"/>
              <a:t> </a:t>
            </a:r>
            <a:r>
              <a:rPr lang="vi-VN" dirty="0" err="1"/>
              <a:t>lớn</a:t>
            </a:r>
            <a:endParaRPr lang="vi-VN" dirty="0"/>
          </a:p>
        </p:txBody>
      </p:sp>
      <p:pic>
        <p:nvPicPr>
          <p:cNvPr id="4098" name="Picture 2" descr="HOSE: Hợp nhất 2 sở giao dịch chứng khoán: Thị trường sẽ minh bạch hơn |  VTV.VN">
            <a:extLst>
              <a:ext uri="{FF2B5EF4-FFF2-40B4-BE49-F238E27FC236}">
                <a16:creationId xmlns:a16="http://schemas.microsoft.com/office/drawing/2014/main" id="{805A75E5-2BC7-43AE-9227-069465FE4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400" y="2659194"/>
            <a:ext cx="4785977" cy="2949902"/>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484D2F38-1226-49CD-B34D-06A7F42CC913}"/>
              </a:ext>
            </a:extLst>
          </p:cNvPr>
          <p:cNvSpPr/>
          <p:nvPr/>
        </p:nvSpPr>
        <p:spPr>
          <a:xfrm>
            <a:off x="892712" y="1926013"/>
            <a:ext cx="2185214" cy="369332"/>
          </a:xfrm>
          <a:prstGeom prst="rect">
            <a:avLst/>
          </a:prstGeom>
        </p:spPr>
        <p:txBody>
          <a:bodyPr wrap="none">
            <a:spAutoFit/>
          </a:bodyPr>
          <a:lstStyle/>
          <a:p>
            <a:r>
              <a:rPr lang="vi-VN" dirty="0" err="1"/>
              <a:t>HOSE:Hồ</a:t>
            </a:r>
            <a:r>
              <a:rPr lang="vi-VN" dirty="0"/>
              <a:t> </a:t>
            </a:r>
            <a:r>
              <a:rPr lang="vi-VN" dirty="0" err="1"/>
              <a:t>Chí</a:t>
            </a:r>
            <a:r>
              <a:rPr lang="vi-VN" dirty="0"/>
              <a:t> Minh</a:t>
            </a:r>
          </a:p>
        </p:txBody>
      </p:sp>
      <p:sp>
        <p:nvSpPr>
          <p:cNvPr id="7" name="Hình chữ nhật 6">
            <a:extLst>
              <a:ext uri="{FF2B5EF4-FFF2-40B4-BE49-F238E27FC236}">
                <a16:creationId xmlns:a16="http://schemas.microsoft.com/office/drawing/2014/main" id="{85B3E5A8-D5F6-47D4-8570-B73584288159}"/>
              </a:ext>
            </a:extLst>
          </p:cNvPr>
          <p:cNvSpPr/>
          <p:nvPr/>
        </p:nvSpPr>
        <p:spPr>
          <a:xfrm>
            <a:off x="892712" y="2326123"/>
            <a:ext cx="2364750" cy="369332"/>
          </a:xfrm>
          <a:prstGeom prst="rect">
            <a:avLst/>
          </a:prstGeom>
        </p:spPr>
        <p:txBody>
          <a:bodyPr wrap="none">
            <a:spAutoFit/>
          </a:bodyPr>
          <a:lstStyle/>
          <a:p>
            <a:r>
              <a:rPr lang="vi-VN" dirty="0" err="1"/>
              <a:t>HNX,UPCOM:Hà</a:t>
            </a:r>
            <a:r>
              <a:rPr lang="vi-VN" dirty="0"/>
              <a:t> </a:t>
            </a:r>
            <a:r>
              <a:rPr lang="vi-VN" dirty="0" err="1"/>
              <a:t>Nội</a:t>
            </a:r>
            <a:endParaRPr lang="vi-VN" dirty="0"/>
          </a:p>
        </p:txBody>
      </p:sp>
      <p:pic>
        <p:nvPicPr>
          <p:cNvPr id="4100" name="Picture 4" descr="Thế nào là thị trường Upcom? | Yuanta Việt Nam Yuanta Việt Nam - Tập đoàn  tài chính chứng khoán hàng đầu Châu Á">
            <a:extLst>
              <a:ext uri="{FF2B5EF4-FFF2-40B4-BE49-F238E27FC236}">
                <a16:creationId xmlns:a16="http://schemas.microsoft.com/office/drawing/2014/main" id="{06332B1E-BD57-4B5D-8287-7DCED4A48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399" y="3113903"/>
            <a:ext cx="4087429" cy="30556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ở Giao dịch Chứng khoán Hà Nội (HNX): Vững vàng vận hành đồng bộ nhiều  mảng thị trường | Thời Báo Tài Chính">
            <a:extLst>
              <a:ext uri="{FF2B5EF4-FFF2-40B4-BE49-F238E27FC236}">
                <a16:creationId xmlns:a16="http://schemas.microsoft.com/office/drawing/2014/main" id="{A6E58043-0E4E-49E7-90BC-E9AB2CB66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86" y="3126343"/>
            <a:ext cx="4591751" cy="305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859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
            <a:extLst>
              <a:ext uri="{FF2B5EF4-FFF2-40B4-BE49-F238E27FC236}">
                <a16:creationId xmlns:a16="http://schemas.microsoft.com/office/drawing/2014/main" id="{3B11C20C-C4BE-44AE-8FD7-3DC02F22A033}"/>
              </a:ext>
            </a:extLst>
          </p:cNvPr>
          <p:cNvSpPr/>
          <p:nvPr/>
        </p:nvSpPr>
        <p:spPr>
          <a:xfrm flipV="1">
            <a:off x="0" y="0"/>
            <a:ext cx="12191999" cy="6857996"/>
          </a:xfrm>
          <a:custGeom>
            <a:avLst/>
            <a:gdLst>
              <a:gd name="connsiteX0" fmla="*/ 0 w 6096000"/>
              <a:gd name="connsiteY0" fmla="*/ 0 h 2651804"/>
              <a:gd name="connsiteX1" fmla="*/ 6096000 w 6096000"/>
              <a:gd name="connsiteY1" fmla="*/ 0 h 2651804"/>
              <a:gd name="connsiteX2" fmla="*/ 6096000 w 6096000"/>
              <a:gd name="connsiteY2" fmla="*/ 2651804 h 2651804"/>
              <a:gd name="connsiteX3" fmla="*/ 0 w 6096000"/>
              <a:gd name="connsiteY3" fmla="*/ 2651804 h 2651804"/>
              <a:gd name="connsiteX4" fmla="*/ 0 w 6096000"/>
              <a:gd name="connsiteY4" fmla="*/ 0 h 2651804"/>
              <a:gd name="connsiteX0" fmla="*/ 0 w 6096000"/>
              <a:gd name="connsiteY0" fmla="*/ 0 h 2651804"/>
              <a:gd name="connsiteX1" fmla="*/ 6096000 w 6096000"/>
              <a:gd name="connsiteY1" fmla="*/ 0 h 2651804"/>
              <a:gd name="connsiteX2" fmla="*/ 6096000 w 6096000"/>
              <a:gd name="connsiteY2" fmla="*/ 2651804 h 2651804"/>
              <a:gd name="connsiteX3" fmla="*/ 2978727 w 6096000"/>
              <a:gd name="connsiteY3" fmla="*/ 2632364 h 2651804"/>
              <a:gd name="connsiteX4" fmla="*/ 0 w 6096000"/>
              <a:gd name="connsiteY4" fmla="*/ 2651804 h 2651804"/>
              <a:gd name="connsiteX5" fmla="*/ 0 w 6096000"/>
              <a:gd name="connsiteY5" fmla="*/ 0 h 2651804"/>
              <a:gd name="connsiteX0" fmla="*/ 0 w 6096000"/>
              <a:gd name="connsiteY0" fmla="*/ 0 h 3469222"/>
              <a:gd name="connsiteX1" fmla="*/ 6096000 w 6096000"/>
              <a:gd name="connsiteY1" fmla="*/ 0 h 3469222"/>
              <a:gd name="connsiteX2" fmla="*/ 6082145 w 6096000"/>
              <a:gd name="connsiteY2" fmla="*/ 3469222 h 3469222"/>
              <a:gd name="connsiteX3" fmla="*/ 2978727 w 6096000"/>
              <a:gd name="connsiteY3" fmla="*/ 2632364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840134"/>
              <a:gd name="connsiteX1" fmla="*/ 6096000 w 6096000"/>
              <a:gd name="connsiteY1" fmla="*/ 0 h 3840134"/>
              <a:gd name="connsiteX2" fmla="*/ 6082145 w 6096000"/>
              <a:gd name="connsiteY2" fmla="*/ 3469222 h 3840134"/>
              <a:gd name="connsiteX3" fmla="*/ 4627418 w 6096000"/>
              <a:gd name="connsiteY3" fmla="*/ 2549237 h 3840134"/>
              <a:gd name="connsiteX4" fmla="*/ 0 w 6096000"/>
              <a:gd name="connsiteY4" fmla="*/ 2651804 h 3840134"/>
              <a:gd name="connsiteX5" fmla="*/ 0 w 6096000"/>
              <a:gd name="connsiteY5" fmla="*/ 0 h 3840134"/>
              <a:gd name="connsiteX0" fmla="*/ 0 w 6096000"/>
              <a:gd name="connsiteY0" fmla="*/ 0 h 3752076"/>
              <a:gd name="connsiteX1" fmla="*/ 6096000 w 6096000"/>
              <a:gd name="connsiteY1" fmla="*/ 0 h 3752076"/>
              <a:gd name="connsiteX2" fmla="*/ 6082145 w 6096000"/>
              <a:gd name="connsiteY2" fmla="*/ 3469222 h 3752076"/>
              <a:gd name="connsiteX3" fmla="*/ 4627418 w 6096000"/>
              <a:gd name="connsiteY3" fmla="*/ 2549237 h 3752076"/>
              <a:gd name="connsiteX4" fmla="*/ 2133600 w 6096000"/>
              <a:gd name="connsiteY4" fmla="*/ 2153041 h 3752076"/>
              <a:gd name="connsiteX5" fmla="*/ 0 w 6096000"/>
              <a:gd name="connsiteY5" fmla="*/ 0 h 3752076"/>
              <a:gd name="connsiteX0" fmla="*/ 0 w 6096000"/>
              <a:gd name="connsiteY0" fmla="*/ 0 h 3752076"/>
              <a:gd name="connsiteX1" fmla="*/ 6096000 w 6096000"/>
              <a:gd name="connsiteY1" fmla="*/ 0 h 3752076"/>
              <a:gd name="connsiteX2" fmla="*/ 6082145 w 6096000"/>
              <a:gd name="connsiteY2" fmla="*/ 3469222 h 3752076"/>
              <a:gd name="connsiteX3" fmla="*/ 4627418 w 6096000"/>
              <a:gd name="connsiteY3" fmla="*/ 2549237 h 3752076"/>
              <a:gd name="connsiteX4" fmla="*/ 2133600 w 6096000"/>
              <a:gd name="connsiteY4" fmla="*/ 2153041 h 3752076"/>
              <a:gd name="connsiteX5" fmla="*/ 0 w 6096000"/>
              <a:gd name="connsiteY5" fmla="*/ 0 h 3752076"/>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0 w 6096000"/>
              <a:gd name="connsiteY5" fmla="*/ 0 h 3751047"/>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1149927 w 6096000"/>
              <a:gd name="connsiteY5" fmla="*/ 1052946 h 3751047"/>
              <a:gd name="connsiteX6" fmla="*/ 0 w 6096000"/>
              <a:gd name="connsiteY6" fmla="*/ 0 h 3751047"/>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2549237 w 6096000"/>
              <a:gd name="connsiteY5" fmla="*/ 969818 h 3751047"/>
              <a:gd name="connsiteX6" fmla="*/ 0 w 6096000"/>
              <a:gd name="connsiteY6" fmla="*/ 0 h 3751047"/>
              <a:gd name="connsiteX0" fmla="*/ 73900 w 6169900"/>
              <a:gd name="connsiteY0" fmla="*/ 0 h 3751047"/>
              <a:gd name="connsiteX1" fmla="*/ 6169900 w 6169900"/>
              <a:gd name="connsiteY1" fmla="*/ 0 h 3751047"/>
              <a:gd name="connsiteX2" fmla="*/ 6156045 w 6169900"/>
              <a:gd name="connsiteY2" fmla="*/ 3469222 h 3751047"/>
              <a:gd name="connsiteX3" fmla="*/ 4701318 w 6169900"/>
              <a:gd name="connsiteY3" fmla="*/ 2549237 h 3751047"/>
              <a:gd name="connsiteX4" fmla="*/ 2595427 w 6169900"/>
              <a:gd name="connsiteY4" fmla="*/ 2208459 h 3751047"/>
              <a:gd name="connsiteX5" fmla="*/ 2623137 w 6169900"/>
              <a:gd name="connsiteY5" fmla="*/ 969818 h 3751047"/>
              <a:gd name="connsiteX6" fmla="*/ 73900 w 6169900"/>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85362 w 6181362"/>
              <a:gd name="connsiteY0" fmla="*/ 0 h 3748753"/>
              <a:gd name="connsiteX1" fmla="*/ 6181362 w 6181362"/>
              <a:gd name="connsiteY1" fmla="*/ 0 h 3748753"/>
              <a:gd name="connsiteX2" fmla="*/ 6167507 w 6181362"/>
              <a:gd name="connsiteY2" fmla="*/ 3469222 h 3748753"/>
              <a:gd name="connsiteX3" fmla="*/ 4712780 w 6181362"/>
              <a:gd name="connsiteY3" fmla="*/ 2549237 h 3748753"/>
              <a:gd name="connsiteX4" fmla="*/ 2994817 w 6181362"/>
              <a:gd name="connsiteY4" fmla="*/ 2333150 h 3748753"/>
              <a:gd name="connsiteX5" fmla="*/ 2634599 w 6181362"/>
              <a:gd name="connsiteY5" fmla="*/ 969818 h 3748753"/>
              <a:gd name="connsiteX6" fmla="*/ 85362 w 6181362"/>
              <a:gd name="connsiteY6" fmla="*/ 0 h 3748753"/>
              <a:gd name="connsiteX0" fmla="*/ 109781 w 6205781"/>
              <a:gd name="connsiteY0" fmla="*/ 0 h 3748753"/>
              <a:gd name="connsiteX1" fmla="*/ 6205781 w 6205781"/>
              <a:gd name="connsiteY1" fmla="*/ 0 h 3748753"/>
              <a:gd name="connsiteX2" fmla="*/ 6191926 w 6205781"/>
              <a:gd name="connsiteY2" fmla="*/ 3469222 h 3748753"/>
              <a:gd name="connsiteX3" fmla="*/ 4737199 w 6205781"/>
              <a:gd name="connsiteY3" fmla="*/ 2549237 h 3748753"/>
              <a:gd name="connsiteX4" fmla="*/ 3019236 w 6205781"/>
              <a:gd name="connsiteY4" fmla="*/ 2333150 h 3748753"/>
              <a:gd name="connsiteX5" fmla="*/ 2659018 w 6205781"/>
              <a:gd name="connsiteY5" fmla="*/ 969818 h 3748753"/>
              <a:gd name="connsiteX6" fmla="*/ 109781 w 6205781"/>
              <a:gd name="connsiteY6" fmla="*/ 0 h 3748753"/>
              <a:gd name="connsiteX0" fmla="*/ 151541 w 6247541"/>
              <a:gd name="connsiteY0" fmla="*/ 0 h 3748753"/>
              <a:gd name="connsiteX1" fmla="*/ 6247541 w 6247541"/>
              <a:gd name="connsiteY1" fmla="*/ 0 h 3748753"/>
              <a:gd name="connsiteX2" fmla="*/ 6233686 w 6247541"/>
              <a:gd name="connsiteY2" fmla="*/ 3469222 h 3748753"/>
              <a:gd name="connsiteX3" fmla="*/ 4778959 w 6247541"/>
              <a:gd name="connsiteY3" fmla="*/ 2549237 h 3748753"/>
              <a:gd name="connsiteX4" fmla="*/ 3060996 w 6247541"/>
              <a:gd name="connsiteY4" fmla="*/ 2333150 h 3748753"/>
              <a:gd name="connsiteX5" fmla="*/ 2700778 w 6247541"/>
              <a:gd name="connsiteY5" fmla="*/ 969818 h 3748753"/>
              <a:gd name="connsiteX6" fmla="*/ 151541 w 6247541"/>
              <a:gd name="connsiteY6" fmla="*/ 0 h 3748753"/>
              <a:gd name="connsiteX0" fmla="*/ 111448 w 6207448"/>
              <a:gd name="connsiteY0" fmla="*/ 0 h 3747744"/>
              <a:gd name="connsiteX1" fmla="*/ 6207448 w 6207448"/>
              <a:gd name="connsiteY1" fmla="*/ 0 h 3747744"/>
              <a:gd name="connsiteX2" fmla="*/ 6193593 w 6207448"/>
              <a:gd name="connsiteY2" fmla="*/ 3469222 h 3747744"/>
              <a:gd name="connsiteX3" fmla="*/ 4738866 w 6207448"/>
              <a:gd name="connsiteY3" fmla="*/ 2549237 h 3747744"/>
              <a:gd name="connsiteX4" fmla="*/ 3325703 w 6207448"/>
              <a:gd name="connsiteY4" fmla="*/ 2388568 h 3747744"/>
              <a:gd name="connsiteX5" fmla="*/ 2660685 w 6207448"/>
              <a:gd name="connsiteY5" fmla="*/ 969818 h 3747744"/>
              <a:gd name="connsiteX6" fmla="*/ 111448 w 6207448"/>
              <a:gd name="connsiteY6" fmla="*/ 0 h 3747744"/>
              <a:gd name="connsiteX0" fmla="*/ 111448 w 6207448"/>
              <a:gd name="connsiteY0" fmla="*/ 0 h 3747744"/>
              <a:gd name="connsiteX1" fmla="*/ 6207448 w 6207448"/>
              <a:gd name="connsiteY1" fmla="*/ 0 h 3747744"/>
              <a:gd name="connsiteX2" fmla="*/ 6193593 w 6207448"/>
              <a:gd name="connsiteY2" fmla="*/ 3469222 h 3747744"/>
              <a:gd name="connsiteX3" fmla="*/ 4738866 w 6207448"/>
              <a:gd name="connsiteY3" fmla="*/ 2549237 h 3747744"/>
              <a:gd name="connsiteX4" fmla="*/ 3325703 w 6207448"/>
              <a:gd name="connsiteY4" fmla="*/ 2388568 h 3747744"/>
              <a:gd name="connsiteX5" fmla="*/ 2660685 w 6207448"/>
              <a:gd name="connsiteY5" fmla="*/ 969818 h 3747744"/>
              <a:gd name="connsiteX6" fmla="*/ 111448 w 6207448"/>
              <a:gd name="connsiteY6" fmla="*/ 0 h 3747744"/>
              <a:gd name="connsiteX0" fmla="*/ 107733 w 6203733"/>
              <a:gd name="connsiteY0" fmla="*/ 0 h 3747744"/>
              <a:gd name="connsiteX1" fmla="*/ 6203733 w 6203733"/>
              <a:gd name="connsiteY1" fmla="*/ 0 h 3747744"/>
              <a:gd name="connsiteX2" fmla="*/ 6189878 w 6203733"/>
              <a:gd name="connsiteY2" fmla="*/ 3469222 h 3747744"/>
              <a:gd name="connsiteX3" fmla="*/ 4735151 w 6203733"/>
              <a:gd name="connsiteY3" fmla="*/ 2549237 h 3747744"/>
              <a:gd name="connsiteX4" fmla="*/ 3321988 w 6203733"/>
              <a:gd name="connsiteY4" fmla="*/ 2388568 h 3747744"/>
              <a:gd name="connsiteX5" fmla="*/ 2767807 w 6203733"/>
              <a:gd name="connsiteY5" fmla="*/ 637309 h 3747744"/>
              <a:gd name="connsiteX6" fmla="*/ 107733 w 6203733"/>
              <a:gd name="connsiteY6" fmla="*/ 0 h 3747744"/>
              <a:gd name="connsiteX0" fmla="*/ 30047 w 6126047"/>
              <a:gd name="connsiteY0" fmla="*/ 0 h 3747744"/>
              <a:gd name="connsiteX1" fmla="*/ 6126047 w 6126047"/>
              <a:gd name="connsiteY1" fmla="*/ 0 h 3747744"/>
              <a:gd name="connsiteX2" fmla="*/ 6112192 w 6126047"/>
              <a:gd name="connsiteY2" fmla="*/ 3469222 h 3747744"/>
              <a:gd name="connsiteX3" fmla="*/ 4657465 w 6126047"/>
              <a:gd name="connsiteY3" fmla="*/ 2549237 h 3747744"/>
              <a:gd name="connsiteX4" fmla="*/ 3244302 w 6126047"/>
              <a:gd name="connsiteY4" fmla="*/ 2388568 h 3747744"/>
              <a:gd name="connsiteX5" fmla="*/ 2690121 w 6126047"/>
              <a:gd name="connsiteY5" fmla="*/ 637309 h 3747744"/>
              <a:gd name="connsiteX6" fmla="*/ 30047 w 6126047"/>
              <a:gd name="connsiteY6" fmla="*/ 0 h 3747744"/>
              <a:gd name="connsiteX0" fmla="*/ 30047 w 6126047"/>
              <a:gd name="connsiteY0" fmla="*/ 0 h 3747744"/>
              <a:gd name="connsiteX1" fmla="*/ 6126047 w 6126047"/>
              <a:gd name="connsiteY1" fmla="*/ 0 h 3747744"/>
              <a:gd name="connsiteX2" fmla="*/ 6112192 w 6126047"/>
              <a:gd name="connsiteY2" fmla="*/ 3469222 h 3747744"/>
              <a:gd name="connsiteX3" fmla="*/ 4657465 w 6126047"/>
              <a:gd name="connsiteY3" fmla="*/ 2549237 h 3747744"/>
              <a:gd name="connsiteX4" fmla="*/ 3244302 w 6126047"/>
              <a:gd name="connsiteY4" fmla="*/ 2388568 h 3747744"/>
              <a:gd name="connsiteX5" fmla="*/ 2690121 w 6126047"/>
              <a:gd name="connsiteY5" fmla="*/ 637309 h 3747744"/>
              <a:gd name="connsiteX6" fmla="*/ 30047 w 6126047"/>
              <a:gd name="connsiteY6" fmla="*/ 0 h 3747744"/>
              <a:gd name="connsiteX0" fmla="*/ 30047 w 6126220"/>
              <a:gd name="connsiteY0" fmla="*/ 0 h 3764323"/>
              <a:gd name="connsiteX1" fmla="*/ 6126047 w 6126220"/>
              <a:gd name="connsiteY1" fmla="*/ 0 h 3764323"/>
              <a:gd name="connsiteX2" fmla="*/ 6112192 w 6126220"/>
              <a:gd name="connsiteY2" fmla="*/ 3469222 h 3764323"/>
              <a:gd name="connsiteX3" fmla="*/ 4657465 w 6126220"/>
              <a:gd name="connsiteY3" fmla="*/ 2549237 h 3764323"/>
              <a:gd name="connsiteX4" fmla="*/ 3244302 w 6126220"/>
              <a:gd name="connsiteY4" fmla="*/ 2388568 h 3764323"/>
              <a:gd name="connsiteX5" fmla="*/ 2690121 w 6126220"/>
              <a:gd name="connsiteY5" fmla="*/ 637309 h 3764323"/>
              <a:gd name="connsiteX6" fmla="*/ 30047 w 6126220"/>
              <a:gd name="connsiteY6" fmla="*/ 0 h 3764323"/>
              <a:gd name="connsiteX0" fmla="*/ 30047 w 6148139"/>
              <a:gd name="connsiteY0" fmla="*/ 0 h 3764323"/>
              <a:gd name="connsiteX1" fmla="*/ 6126047 w 6148139"/>
              <a:gd name="connsiteY1" fmla="*/ 0 h 3764323"/>
              <a:gd name="connsiteX2" fmla="*/ 6134315 w 6148139"/>
              <a:gd name="connsiteY2" fmla="*/ 3469222 h 3764323"/>
              <a:gd name="connsiteX3" fmla="*/ 4657465 w 6148139"/>
              <a:gd name="connsiteY3" fmla="*/ 2549237 h 3764323"/>
              <a:gd name="connsiteX4" fmla="*/ 3244302 w 6148139"/>
              <a:gd name="connsiteY4" fmla="*/ 2388568 h 3764323"/>
              <a:gd name="connsiteX5" fmla="*/ 2690121 w 6148139"/>
              <a:gd name="connsiteY5" fmla="*/ 637309 h 3764323"/>
              <a:gd name="connsiteX6" fmla="*/ 30047 w 6148139"/>
              <a:gd name="connsiteY6" fmla="*/ 0 h 3764323"/>
              <a:gd name="connsiteX0" fmla="*/ 30047 w 6135098"/>
              <a:gd name="connsiteY0" fmla="*/ 0 h 3767275"/>
              <a:gd name="connsiteX1" fmla="*/ 6126047 w 6135098"/>
              <a:gd name="connsiteY1" fmla="*/ 0 h 3767275"/>
              <a:gd name="connsiteX2" fmla="*/ 6134315 w 6135098"/>
              <a:gd name="connsiteY2" fmla="*/ 3469222 h 3767275"/>
              <a:gd name="connsiteX3" fmla="*/ 4657465 w 6135098"/>
              <a:gd name="connsiteY3" fmla="*/ 2549237 h 3767275"/>
              <a:gd name="connsiteX4" fmla="*/ 3244302 w 6135098"/>
              <a:gd name="connsiteY4" fmla="*/ 2388568 h 3767275"/>
              <a:gd name="connsiteX5" fmla="*/ 2690121 w 6135098"/>
              <a:gd name="connsiteY5" fmla="*/ 637309 h 3767275"/>
              <a:gd name="connsiteX6" fmla="*/ 30047 w 6135098"/>
              <a:gd name="connsiteY6" fmla="*/ 0 h 376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5098" h="3767275">
                <a:moveTo>
                  <a:pt x="30047" y="0"/>
                </a:moveTo>
                <a:lnTo>
                  <a:pt x="6126047" y="0"/>
                </a:lnTo>
                <a:cubicBezTo>
                  <a:pt x="6121429" y="1156407"/>
                  <a:pt x="6138933" y="2312815"/>
                  <a:pt x="6134315" y="3469222"/>
                </a:cubicBezTo>
                <a:cubicBezTo>
                  <a:pt x="6131858" y="4444553"/>
                  <a:pt x="5139134" y="2729346"/>
                  <a:pt x="4657465" y="2549237"/>
                </a:cubicBezTo>
                <a:cubicBezTo>
                  <a:pt x="4175796" y="2369128"/>
                  <a:pt x="3572193" y="2707223"/>
                  <a:pt x="3244302" y="2388568"/>
                </a:cubicBezTo>
                <a:cubicBezTo>
                  <a:pt x="2916411" y="2069913"/>
                  <a:pt x="3225830" y="1035404"/>
                  <a:pt x="2690121" y="637309"/>
                </a:cubicBezTo>
                <a:cubicBezTo>
                  <a:pt x="2154412" y="239214"/>
                  <a:pt x="-297844" y="854363"/>
                  <a:pt x="30047"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Hình chữ nhật 2">
            <a:extLst>
              <a:ext uri="{FF2B5EF4-FFF2-40B4-BE49-F238E27FC236}">
                <a16:creationId xmlns:a16="http://schemas.microsoft.com/office/drawing/2014/main" id="{3CAF0F3D-12EF-4EC8-B05C-8B832B72D7F5}"/>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D67FFEBD-8F82-497B-80D0-F846916DB42F}"/>
              </a:ext>
            </a:extLst>
          </p:cNvPr>
          <p:cNvSpPr/>
          <p:nvPr/>
        </p:nvSpPr>
        <p:spPr>
          <a:xfrm>
            <a:off x="554038" y="848794"/>
            <a:ext cx="10937745" cy="400110"/>
          </a:xfrm>
          <a:prstGeom prst="rect">
            <a:avLst/>
          </a:prstGeom>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4</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sz="2000" b="1" dirty="0">
                <a:solidFill>
                  <a:schemeClr val="accent1">
                    <a:lumMod val="75000"/>
                  </a:schemeClr>
                </a:solidFill>
                <a:latin typeface="Times New Roman" panose="02020603050405020304" pitchFamily="18" charset="0"/>
                <a:cs typeface="Times New Roman" panose="02020603050405020304" pitchFamily="18" charset="0"/>
              </a:rPr>
              <a:t> –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Trái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en-US" sz="2000" b="1" dirty="0">
                <a:solidFill>
                  <a:schemeClr val="accent1">
                    <a:lumMod val="75000"/>
                  </a:schemeClr>
                </a:solidFill>
                <a:latin typeface="Times New Roman" panose="02020603050405020304" pitchFamily="18" charset="0"/>
                <a:cs typeface="Times New Roman" panose="02020603050405020304" pitchFamily="18" charset="0"/>
              </a:rPr>
              <a:t>:</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42" name="Hình chữ nhật 41">
            <a:extLst>
              <a:ext uri="{FF2B5EF4-FFF2-40B4-BE49-F238E27FC236}">
                <a16:creationId xmlns:a16="http://schemas.microsoft.com/office/drawing/2014/main" id="{E335E1FE-180A-463C-99A9-16E4E5A0FBF4}"/>
              </a:ext>
            </a:extLst>
          </p:cNvPr>
          <p:cNvSpPr/>
          <p:nvPr/>
        </p:nvSpPr>
        <p:spPr>
          <a:xfrm>
            <a:off x="832023" y="1430136"/>
            <a:ext cx="1191352" cy="369332"/>
          </a:xfrm>
          <a:prstGeom prst="rect">
            <a:avLst/>
          </a:prstGeom>
        </p:spPr>
        <p:txBody>
          <a:bodyPr wrap="none">
            <a:spAutoFit/>
          </a:bodyPr>
          <a:lstStyle/>
          <a:p>
            <a:r>
              <a:rPr lang="vi-VN" b="1" dirty="0">
                <a:solidFill>
                  <a:schemeClr val="accent1">
                    <a:lumMod val="75000"/>
                  </a:schemeClr>
                </a:solidFill>
                <a:latin typeface="Times New Roman" panose="02020603050405020304" pitchFamily="18" charset="0"/>
                <a:cs typeface="Times New Roman" panose="02020603050405020304" pitchFamily="18" charset="0"/>
              </a:rPr>
              <a:t> </a:t>
            </a:r>
            <a:r>
              <a:rPr lang="vi-VN"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b="1" dirty="0">
                <a:solidFill>
                  <a:schemeClr val="accent1">
                    <a:lumMod val="75000"/>
                  </a:schemeClr>
                </a:solidFill>
                <a:latin typeface="Times New Roman" panose="02020603050405020304" pitchFamily="18" charset="0"/>
                <a:cs typeface="Times New Roman" panose="02020603050405020304" pitchFamily="18" charset="0"/>
              </a:rPr>
              <a:t> </a:t>
            </a:r>
            <a:r>
              <a:rPr lang="vi-VN"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b="1" dirty="0">
                <a:solidFill>
                  <a:schemeClr val="accent1">
                    <a:lumMod val="75000"/>
                  </a:schemeClr>
                </a:solidFill>
                <a:latin typeface="Times New Roman" panose="02020603050405020304" pitchFamily="18" charset="0"/>
                <a:cs typeface="Times New Roman" panose="02020603050405020304" pitchFamily="18" charset="0"/>
              </a:rPr>
              <a:t> </a:t>
            </a:r>
            <a:endParaRPr lang="en-US" dirty="0"/>
          </a:p>
        </p:txBody>
      </p:sp>
      <p:graphicFrame>
        <p:nvGraphicFramePr>
          <p:cNvPr id="44" name="Sơ đồ 43">
            <a:extLst>
              <a:ext uri="{FF2B5EF4-FFF2-40B4-BE49-F238E27FC236}">
                <a16:creationId xmlns:a16="http://schemas.microsoft.com/office/drawing/2014/main" id="{FD01A74C-B19B-496F-9058-3D9D48D02010}"/>
              </a:ext>
            </a:extLst>
          </p:cNvPr>
          <p:cNvGraphicFramePr/>
          <p:nvPr>
            <p:extLst>
              <p:ext uri="{D42A27DB-BD31-4B8C-83A1-F6EECF244321}">
                <p14:modId xmlns:p14="http://schemas.microsoft.com/office/powerpoint/2010/main" val="3810083998"/>
              </p:ext>
            </p:extLst>
          </p:nvPr>
        </p:nvGraphicFramePr>
        <p:xfrm>
          <a:off x="947351" y="2183026"/>
          <a:ext cx="10091352" cy="4102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321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5C07AC95-5B95-40DA-964E-E362E8FF3AE0}"/>
              </a:ext>
            </a:extLst>
          </p:cNvPr>
          <p:cNvSpPr/>
          <p:nvPr/>
        </p:nvSpPr>
        <p:spPr>
          <a:xfrm flipH="1">
            <a:off x="0" y="0"/>
            <a:ext cx="12167286" cy="6858000"/>
          </a:xfrm>
          <a:custGeom>
            <a:avLst/>
            <a:gdLst>
              <a:gd name="connsiteX0" fmla="*/ 0 w 4253345"/>
              <a:gd name="connsiteY0" fmla="*/ 0 h 4364182"/>
              <a:gd name="connsiteX1" fmla="*/ 4253345 w 4253345"/>
              <a:gd name="connsiteY1" fmla="*/ 0 h 4364182"/>
              <a:gd name="connsiteX2" fmla="*/ 4253345 w 4253345"/>
              <a:gd name="connsiteY2" fmla="*/ 4364182 h 4364182"/>
              <a:gd name="connsiteX3" fmla="*/ 0 w 4253345"/>
              <a:gd name="connsiteY3" fmla="*/ 4364182 h 4364182"/>
              <a:gd name="connsiteX4" fmla="*/ 0 w 4253345"/>
              <a:gd name="connsiteY4" fmla="*/ 0 h 4364182"/>
              <a:gd name="connsiteX0" fmla="*/ 0 w 4253345"/>
              <a:gd name="connsiteY0" fmla="*/ 0 h 4364182"/>
              <a:gd name="connsiteX1" fmla="*/ 4253345 w 4253345"/>
              <a:gd name="connsiteY1" fmla="*/ 0 h 4364182"/>
              <a:gd name="connsiteX2" fmla="*/ 2369127 w 4253345"/>
              <a:gd name="connsiteY2" fmla="*/ 2535382 h 4364182"/>
              <a:gd name="connsiteX3" fmla="*/ 0 w 4253345"/>
              <a:gd name="connsiteY3" fmla="*/ 4364182 h 4364182"/>
              <a:gd name="connsiteX4" fmla="*/ 0 w 4253345"/>
              <a:gd name="connsiteY4" fmla="*/ 0 h 4364182"/>
              <a:gd name="connsiteX0" fmla="*/ 0 w 4316082"/>
              <a:gd name="connsiteY0" fmla="*/ 0 h 4436965"/>
              <a:gd name="connsiteX1" fmla="*/ 4253345 w 4316082"/>
              <a:gd name="connsiteY1" fmla="*/ 0 h 4436965"/>
              <a:gd name="connsiteX2" fmla="*/ 2369127 w 4316082"/>
              <a:gd name="connsiteY2" fmla="*/ 2535382 h 4436965"/>
              <a:gd name="connsiteX3" fmla="*/ 0 w 4316082"/>
              <a:gd name="connsiteY3" fmla="*/ 4364182 h 4436965"/>
              <a:gd name="connsiteX4" fmla="*/ 0 w 4316082"/>
              <a:gd name="connsiteY4" fmla="*/ 0 h 4436965"/>
              <a:gd name="connsiteX0" fmla="*/ 0 w 4253345"/>
              <a:gd name="connsiteY0" fmla="*/ 19 h 4436984"/>
              <a:gd name="connsiteX1" fmla="*/ 4253345 w 4253345"/>
              <a:gd name="connsiteY1" fmla="*/ 19 h 4436984"/>
              <a:gd name="connsiteX2" fmla="*/ 2369127 w 4253345"/>
              <a:gd name="connsiteY2" fmla="*/ 2535401 h 4436984"/>
              <a:gd name="connsiteX3" fmla="*/ 0 w 4253345"/>
              <a:gd name="connsiteY3" fmla="*/ 4364201 h 4436984"/>
              <a:gd name="connsiteX4" fmla="*/ 0 w 4253345"/>
              <a:gd name="connsiteY4" fmla="*/ 19 h 4436984"/>
              <a:gd name="connsiteX0" fmla="*/ 0 w 4253345"/>
              <a:gd name="connsiteY0" fmla="*/ 51 h 4409654"/>
              <a:gd name="connsiteX1" fmla="*/ 4253345 w 4253345"/>
              <a:gd name="connsiteY1" fmla="*/ 51 h 4409654"/>
              <a:gd name="connsiteX2" fmla="*/ 1496291 w 4253345"/>
              <a:gd name="connsiteY2" fmla="*/ 1413215 h 4409654"/>
              <a:gd name="connsiteX3" fmla="*/ 0 w 4253345"/>
              <a:gd name="connsiteY3" fmla="*/ 4364233 h 4409654"/>
              <a:gd name="connsiteX4" fmla="*/ 0 w 4253345"/>
              <a:gd name="connsiteY4" fmla="*/ 51 h 4409654"/>
              <a:gd name="connsiteX0" fmla="*/ 0 w 4253345"/>
              <a:gd name="connsiteY0" fmla="*/ 132 h 4403992"/>
              <a:gd name="connsiteX1" fmla="*/ 4253345 w 4253345"/>
              <a:gd name="connsiteY1" fmla="*/ 132 h 4403992"/>
              <a:gd name="connsiteX2" fmla="*/ 1537854 w 4253345"/>
              <a:gd name="connsiteY2" fmla="*/ 983805 h 4403992"/>
              <a:gd name="connsiteX3" fmla="*/ 0 w 4253345"/>
              <a:gd name="connsiteY3" fmla="*/ 4364314 h 4403992"/>
              <a:gd name="connsiteX4" fmla="*/ 0 w 4253345"/>
              <a:gd name="connsiteY4" fmla="*/ 132 h 4403992"/>
              <a:gd name="connsiteX0" fmla="*/ 0 w 4253345"/>
              <a:gd name="connsiteY0" fmla="*/ 568 h 4407129"/>
              <a:gd name="connsiteX1" fmla="*/ 4253345 w 4253345"/>
              <a:gd name="connsiteY1" fmla="*/ 568 h 4407129"/>
              <a:gd name="connsiteX2" fmla="*/ 1537854 w 4253345"/>
              <a:gd name="connsiteY2" fmla="*/ 984241 h 4407129"/>
              <a:gd name="connsiteX3" fmla="*/ 0 w 4253345"/>
              <a:gd name="connsiteY3" fmla="*/ 4364750 h 4407129"/>
              <a:gd name="connsiteX4" fmla="*/ 0 w 4253345"/>
              <a:gd name="connsiteY4" fmla="*/ 568 h 4407129"/>
              <a:gd name="connsiteX0" fmla="*/ 0 w 4253345"/>
              <a:gd name="connsiteY0" fmla="*/ 568 h 4364881"/>
              <a:gd name="connsiteX1" fmla="*/ 4253345 w 4253345"/>
              <a:gd name="connsiteY1" fmla="*/ 568 h 4364881"/>
              <a:gd name="connsiteX2" fmla="*/ 1537854 w 4253345"/>
              <a:gd name="connsiteY2" fmla="*/ 984241 h 4364881"/>
              <a:gd name="connsiteX3" fmla="*/ 0 w 4253345"/>
              <a:gd name="connsiteY3" fmla="*/ 4364750 h 4364881"/>
              <a:gd name="connsiteX4" fmla="*/ 0 w 4253345"/>
              <a:gd name="connsiteY4" fmla="*/ 568 h 4364881"/>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23913 h 4426928"/>
              <a:gd name="connsiteX1" fmla="*/ 4253345 w 4253345"/>
              <a:gd name="connsiteY1" fmla="*/ 23913 h 4426928"/>
              <a:gd name="connsiteX2" fmla="*/ 1925781 w 4253345"/>
              <a:gd name="connsiteY2" fmla="*/ 758204 h 4426928"/>
              <a:gd name="connsiteX3" fmla="*/ 789709 w 4253345"/>
              <a:gd name="connsiteY3" fmla="*/ 2088241 h 4426928"/>
              <a:gd name="connsiteX4" fmla="*/ 0 w 4253345"/>
              <a:gd name="connsiteY4" fmla="*/ 4388095 h 4426928"/>
              <a:gd name="connsiteX5" fmla="*/ 0 w 4253345"/>
              <a:gd name="connsiteY5" fmla="*/ 23913 h 4426928"/>
              <a:gd name="connsiteX0" fmla="*/ 0 w 4253345"/>
              <a:gd name="connsiteY0" fmla="*/ 148 h 4401987"/>
              <a:gd name="connsiteX1" fmla="*/ 4253345 w 4253345"/>
              <a:gd name="connsiteY1" fmla="*/ 148 h 4401987"/>
              <a:gd name="connsiteX2" fmla="*/ 2424544 w 4253345"/>
              <a:gd name="connsiteY2" fmla="*/ 1177785 h 4401987"/>
              <a:gd name="connsiteX3" fmla="*/ 789709 w 4253345"/>
              <a:gd name="connsiteY3" fmla="*/ 2064476 h 4401987"/>
              <a:gd name="connsiteX4" fmla="*/ 0 w 4253345"/>
              <a:gd name="connsiteY4" fmla="*/ 4364330 h 4401987"/>
              <a:gd name="connsiteX5" fmla="*/ 0 w 4253345"/>
              <a:gd name="connsiteY5" fmla="*/ 148 h 4401987"/>
              <a:gd name="connsiteX0" fmla="*/ 0 w 4316157"/>
              <a:gd name="connsiteY0" fmla="*/ 0 h 4401839"/>
              <a:gd name="connsiteX1" fmla="*/ 4253345 w 4316157"/>
              <a:gd name="connsiteY1" fmla="*/ 0 h 4401839"/>
              <a:gd name="connsiteX2" fmla="*/ 2424544 w 4316157"/>
              <a:gd name="connsiteY2" fmla="*/ 1177637 h 4401839"/>
              <a:gd name="connsiteX3" fmla="*/ 789709 w 4316157"/>
              <a:gd name="connsiteY3" fmla="*/ 2064328 h 4401839"/>
              <a:gd name="connsiteX4" fmla="*/ 0 w 4316157"/>
              <a:gd name="connsiteY4" fmla="*/ 4364182 h 4401839"/>
              <a:gd name="connsiteX5" fmla="*/ 0 w 4316157"/>
              <a:gd name="connsiteY5" fmla="*/ 0 h 4401839"/>
              <a:gd name="connsiteX0" fmla="*/ 0 w 4320197"/>
              <a:gd name="connsiteY0" fmla="*/ 0 h 4401839"/>
              <a:gd name="connsiteX1" fmla="*/ 4253345 w 4320197"/>
              <a:gd name="connsiteY1" fmla="*/ 0 h 4401839"/>
              <a:gd name="connsiteX2" fmla="*/ 2424544 w 4320197"/>
              <a:gd name="connsiteY2" fmla="*/ 1177637 h 4401839"/>
              <a:gd name="connsiteX3" fmla="*/ 789709 w 4320197"/>
              <a:gd name="connsiteY3" fmla="*/ 2064328 h 4401839"/>
              <a:gd name="connsiteX4" fmla="*/ 0 w 4320197"/>
              <a:gd name="connsiteY4" fmla="*/ 4364182 h 4401839"/>
              <a:gd name="connsiteX5" fmla="*/ 0 w 4320197"/>
              <a:gd name="connsiteY5" fmla="*/ 0 h 4401839"/>
              <a:gd name="connsiteX0" fmla="*/ 0 w 4253514"/>
              <a:gd name="connsiteY0" fmla="*/ 0 h 4401839"/>
              <a:gd name="connsiteX1" fmla="*/ 4253345 w 4253514"/>
              <a:gd name="connsiteY1" fmla="*/ 0 h 4401839"/>
              <a:gd name="connsiteX2" fmla="*/ 2424544 w 4253514"/>
              <a:gd name="connsiteY2" fmla="*/ 1177637 h 4401839"/>
              <a:gd name="connsiteX3" fmla="*/ 789709 w 4253514"/>
              <a:gd name="connsiteY3" fmla="*/ 2064328 h 4401839"/>
              <a:gd name="connsiteX4" fmla="*/ 0 w 4253514"/>
              <a:gd name="connsiteY4" fmla="*/ 4364182 h 4401839"/>
              <a:gd name="connsiteX5" fmla="*/ 0 w 4253514"/>
              <a:gd name="connsiteY5" fmla="*/ 0 h 4401839"/>
              <a:gd name="connsiteX0" fmla="*/ 0 w 4253514"/>
              <a:gd name="connsiteY0" fmla="*/ 0 h 4406643"/>
              <a:gd name="connsiteX1" fmla="*/ 4253345 w 4253514"/>
              <a:gd name="connsiteY1" fmla="*/ 0 h 4406643"/>
              <a:gd name="connsiteX2" fmla="*/ 2424544 w 4253514"/>
              <a:gd name="connsiteY2" fmla="*/ 1177637 h 4406643"/>
              <a:gd name="connsiteX3" fmla="*/ 789709 w 4253514"/>
              <a:gd name="connsiteY3" fmla="*/ 2064328 h 4406643"/>
              <a:gd name="connsiteX4" fmla="*/ 0 w 4253514"/>
              <a:gd name="connsiteY4" fmla="*/ 4364182 h 4406643"/>
              <a:gd name="connsiteX5" fmla="*/ 0 w 4253514"/>
              <a:gd name="connsiteY5" fmla="*/ 0 h 4406643"/>
              <a:gd name="connsiteX0" fmla="*/ 0 w 4253554"/>
              <a:gd name="connsiteY0" fmla="*/ 0 h 4402235"/>
              <a:gd name="connsiteX1" fmla="*/ 4253345 w 4253554"/>
              <a:gd name="connsiteY1" fmla="*/ 0 h 4402235"/>
              <a:gd name="connsiteX2" fmla="*/ 2646217 w 4253554"/>
              <a:gd name="connsiteY2" fmla="*/ 1025237 h 4402235"/>
              <a:gd name="connsiteX3" fmla="*/ 789709 w 4253554"/>
              <a:gd name="connsiteY3" fmla="*/ 2064328 h 4402235"/>
              <a:gd name="connsiteX4" fmla="*/ 0 w 4253554"/>
              <a:gd name="connsiteY4" fmla="*/ 4364182 h 4402235"/>
              <a:gd name="connsiteX5" fmla="*/ 0 w 4253554"/>
              <a:gd name="connsiteY5" fmla="*/ 0 h 4402235"/>
              <a:gd name="connsiteX0" fmla="*/ 0 w 4253910"/>
              <a:gd name="connsiteY0" fmla="*/ 0 h 4402235"/>
              <a:gd name="connsiteX1" fmla="*/ 4253345 w 4253910"/>
              <a:gd name="connsiteY1" fmla="*/ 0 h 4402235"/>
              <a:gd name="connsiteX2" fmla="*/ 2646217 w 4253910"/>
              <a:gd name="connsiteY2" fmla="*/ 1025237 h 4402235"/>
              <a:gd name="connsiteX3" fmla="*/ 789709 w 4253910"/>
              <a:gd name="connsiteY3" fmla="*/ 2064328 h 4402235"/>
              <a:gd name="connsiteX4" fmla="*/ 0 w 4253910"/>
              <a:gd name="connsiteY4" fmla="*/ 4364182 h 4402235"/>
              <a:gd name="connsiteX5" fmla="*/ 0 w 4253910"/>
              <a:gd name="connsiteY5" fmla="*/ 0 h 4402235"/>
              <a:gd name="connsiteX0" fmla="*/ 0 w 4253910"/>
              <a:gd name="connsiteY0" fmla="*/ 0 h 4409459"/>
              <a:gd name="connsiteX1" fmla="*/ 4253345 w 4253910"/>
              <a:gd name="connsiteY1" fmla="*/ 0 h 4409459"/>
              <a:gd name="connsiteX2" fmla="*/ 2646217 w 4253910"/>
              <a:gd name="connsiteY2" fmla="*/ 1025237 h 4409459"/>
              <a:gd name="connsiteX3" fmla="*/ 789709 w 4253910"/>
              <a:gd name="connsiteY3" fmla="*/ 2064328 h 4409459"/>
              <a:gd name="connsiteX4" fmla="*/ 0 w 4253910"/>
              <a:gd name="connsiteY4" fmla="*/ 4364182 h 4409459"/>
              <a:gd name="connsiteX5" fmla="*/ 0 w 4253910"/>
              <a:gd name="connsiteY5" fmla="*/ 0 h 4409459"/>
              <a:gd name="connsiteX0" fmla="*/ 0 w 4253910"/>
              <a:gd name="connsiteY0" fmla="*/ 0 h 4364992"/>
              <a:gd name="connsiteX1" fmla="*/ 4253345 w 4253910"/>
              <a:gd name="connsiteY1" fmla="*/ 0 h 4364992"/>
              <a:gd name="connsiteX2" fmla="*/ 2646217 w 4253910"/>
              <a:gd name="connsiteY2" fmla="*/ 1025237 h 4364992"/>
              <a:gd name="connsiteX3" fmla="*/ 789709 w 4253910"/>
              <a:gd name="connsiteY3" fmla="*/ 2064328 h 4364992"/>
              <a:gd name="connsiteX4" fmla="*/ 0 w 4253910"/>
              <a:gd name="connsiteY4" fmla="*/ 4364182 h 4364992"/>
              <a:gd name="connsiteX5" fmla="*/ 0 w 4253910"/>
              <a:gd name="connsiteY5" fmla="*/ 0 h 4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3910" h="4364992">
                <a:moveTo>
                  <a:pt x="0" y="0"/>
                </a:moveTo>
                <a:lnTo>
                  <a:pt x="4253345" y="0"/>
                </a:lnTo>
                <a:cubicBezTo>
                  <a:pt x="4269508" y="2309"/>
                  <a:pt x="3943926" y="1443182"/>
                  <a:pt x="2646217" y="1025237"/>
                </a:cubicBezTo>
                <a:cubicBezTo>
                  <a:pt x="1348508" y="607292"/>
                  <a:pt x="454890" y="1119910"/>
                  <a:pt x="789709" y="2064328"/>
                </a:cubicBezTo>
                <a:cubicBezTo>
                  <a:pt x="1124528" y="3008746"/>
                  <a:pt x="34637" y="4403437"/>
                  <a:pt x="0" y="4364182"/>
                </a:cubicBezTo>
                <a:lnTo>
                  <a:pt x="0"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Hình chữ nhật 1">
            <a:extLst>
              <a:ext uri="{FF2B5EF4-FFF2-40B4-BE49-F238E27FC236}">
                <a16:creationId xmlns:a16="http://schemas.microsoft.com/office/drawing/2014/main" id="{E8A489DD-D678-4698-AC6F-A7DBBA6E93E3}"/>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39B4F1DB-DD28-471F-8839-136C0FF382BA}"/>
              </a:ext>
            </a:extLst>
          </p:cNvPr>
          <p:cNvSpPr/>
          <p:nvPr/>
        </p:nvSpPr>
        <p:spPr>
          <a:xfrm>
            <a:off x="832023" y="1430136"/>
            <a:ext cx="1323952" cy="369332"/>
          </a:xfrm>
          <a:prstGeom prst="rect">
            <a:avLst/>
          </a:prstGeom>
        </p:spPr>
        <p:txBody>
          <a:bodyPr wrap="none">
            <a:spAutoFit/>
          </a:bodyPr>
          <a:lstStyle/>
          <a:p>
            <a:r>
              <a:rPr lang="vi-VN"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Trái</a:t>
            </a:r>
            <a:r>
              <a:rPr lang="vi-VN" b="1" dirty="0">
                <a:solidFill>
                  <a:schemeClr val="accent1">
                    <a:lumMod val="75000"/>
                  </a:schemeClr>
                </a:solidFill>
                <a:latin typeface="Times New Roman" panose="02020603050405020304" pitchFamily="18" charset="0"/>
                <a:cs typeface="Times New Roman" panose="02020603050405020304" pitchFamily="18" charset="0"/>
              </a:rPr>
              <a:t> </a:t>
            </a:r>
            <a:r>
              <a:rPr lang="vi-VN"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b="1" dirty="0">
                <a:solidFill>
                  <a:schemeClr val="accent1">
                    <a:lumMod val="75000"/>
                  </a:schemeClr>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89A8CE50-6764-4725-8D1D-D917775B382D}"/>
              </a:ext>
            </a:extLst>
          </p:cNvPr>
          <p:cNvSpPr/>
          <p:nvPr/>
        </p:nvSpPr>
        <p:spPr>
          <a:xfrm>
            <a:off x="554038" y="848794"/>
            <a:ext cx="10937745" cy="400110"/>
          </a:xfrm>
          <a:prstGeom prst="rect">
            <a:avLst/>
          </a:prstGeom>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4</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sz="2000" b="1" dirty="0">
                <a:solidFill>
                  <a:schemeClr val="accent1">
                    <a:lumMod val="75000"/>
                  </a:schemeClr>
                </a:solidFill>
                <a:latin typeface="Times New Roman" panose="02020603050405020304" pitchFamily="18" charset="0"/>
                <a:cs typeface="Times New Roman" panose="02020603050405020304" pitchFamily="18" charset="0"/>
              </a:rPr>
              <a:t> –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Trái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en-US" sz="2000" b="1" dirty="0">
                <a:solidFill>
                  <a:schemeClr val="accent1">
                    <a:lumMod val="75000"/>
                  </a:schemeClr>
                </a:solidFill>
                <a:latin typeface="Times New Roman" panose="02020603050405020304" pitchFamily="18" charset="0"/>
                <a:cs typeface="Times New Roman" panose="02020603050405020304" pitchFamily="18" charset="0"/>
              </a:rPr>
              <a:t>:</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F76255F4-728E-4644-B00A-4BD5606B2C56}"/>
              </a:ext>
            </a:extLst>
          </p:cNvPr>
          <p:cNvSpPr/>
          <p:nvPr/>
        </p:nvSpPr>
        <p:spPr>
          <a:xfrm>
            <a:off x="832022" y="1895235"/>
            <a:ext cx="10354961"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phiếu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loại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chứng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thu </a:t>
            </a:r>
            <a:r>
              <a:rPr lang="vi-VN" dirty="0" err="1">
                <a:latin typeface="Times New Roman" panose="02020603050405020304" pitchFamily="18" charset="0"/>
                <a:cs typeface="Times New Roman" panose="02020603050405020304" pitchFamily="18" charset="0"/>
              </a:rPr>
              <a:t>nhập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định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diện</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nghĩa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tài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chủ</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hứa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thanh </a:t>
            </a:r>
            <a:r>
              <a:rPr lang="vi-VN"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khoản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tiền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định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ngày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cụ</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trong tương lai. (K3Đ6 LCK)</a:t>
            </a:r>
          </a:p>
        </p:txBody>
      </p:sp>
      <p:sp>
        <p:nvSpPr>
          <p:cNvPr id="6" name="Hình chữ nhật 5">
            <a:extLst>
              <a:ext uri="{FF2B5EF4-FFF2-40B4-BE49-F238E27FC236}">
                <a16:creationId xmlns:a16="http://schemas.microsoft.com/office/drawing/2014/main" id="{BEE112B8-C890-4A1F-9FE9-3FE8EE357B04}"/>
              </a:ext>
            </a:extLst>
          </p:cNvPr>
          <p:cNvSpPr/>
          <p:nvPr/>
        </p:nvSpPr>
        <p:spPr>
          <a:xfrm>
            <a:off x="832021" y="2753151"/>
            <a:ext cx="10354961" cy="646331"/>
          </a:xfrm>
          <a:prstGeom prst="rect">
            <a:avLst/>
          </a:prstGeom>
        </p:spPr>
        <p:txBody>
          <a:bodyPr wrap="square">
            <a:spAutoFit/>
          </a:bodyPr>
          <a:lstStyle/>
          <a:p>
            <a:r>
              <a:rPr lang="vi-VN">
                <a:latin typeface="Times New Roman" panose="02020603050405020304" pitchFamily="18" charset="0"/>
                <a:cs typeface="Times New Roman" panose="02020603050405020304" pitchFamily="18" charset="0"/>
              </a:rPr>
              <a:t>Tại Việt Nam, trái phiếu được định nghĩa là loại chứng khoán xác nhận quyển và lợi ích hợp pháp của người sở hữu đối với một phần vốn nợ của tổ chức phát hành.</a:t>
            </a:r>
            <a:endParaRPr lang="vi-VN" dirty="0">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8E5B034C-F0F1-41BD-A8B5-060580C57A2B}"/>
              </a:ext>
            </a:extLst>
          </p:cNvPr>
          <p:cNvSpPr/>
          <p:nvPr/>
        </p:nvSpPr>
        <p:spPr>
          <a:xfrm>
            <a:off x="832021" y="3450451"/>
            <a:ext cx="10206682" cy="369332"/>
          </a:xfrm>
          <a:prstGeom prst="rect">
            <a:avLst/>
          </a:prstGeom>
        </p:spPr>
        <p:txBody>
          <a:bodyPr wrap="square">
            <a:spAutoFit/>
          </a:bodyPr>
          <a:lstStyle/>
          <a:p>
            <a:r>
              <a:rPr lang="vi-VN" dirty="0" err="1">
                <a:latin typeface="Times New Roman" panose="02020603050405020304" pitchFamily="18" charset="0"/>
                <a:cs typeface="Times New Roman" panose="02020603050405020304" pitchFamily="18" charset="0"/>
              </a:rPr>
              <a:t>Trái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phiếu</a:t>
            </a:r>
            <a:r>
              <a:rPr lang="vi-VN" dirty="0">
                <a:latin typeface="Times New Roman" panose="02020603050405020304" pitchFamily="18" charset="0"/>
                <a:cs typeface="Times New Roman" panose="02020603050405020304" pitchFamily="18" charset="0"/>
              </a:rPr>
              <a:t> bao </a:t>
            </a:r>
            <a:r>
              <a:rPr lang="vi-VN" dirty="0" err="1">
                <a:latin typeface="Times New Roman" panose="02020603050405020304" pitchFamily="18" charset="0"/>
                <a:cs typeface="Times New Roman" panose="02020603050405020304" pitchFamily="18" charset="0"/>
              </a:rPr>
              <a:t>gồm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trái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hành</a:t>
            </a:r>
            <a:r>
              <a:rPr lang="vi-VN" dirty="0">
                <a:latin typeface="Times New Roman" panose="02020603050405020304" pitchFamily="18" charset="0"/>
                <a:cs typeface="Times New Roman" panose="02020603050405020304" pitchFamily="18" charset="0"/>
              </a:rPr>
              <a:t> theo </a:t>
            </a:r>
            <a:r>
              <a:rPr lang="vi-VN" dirty="0" err="1">
                <a:latin typeface="Times New Roman" panose="02020603050405020304" pitchFamily="18" charset="0"/>
                <a:cs typeface="Times New Roman" panose="02020603050405020304" pitchFamily="18" charset="0"/>
              </a:rPr>
              <a:t>chủ</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thuộc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kèm</a:t>
            </a:r>
            <a:r>
              <a:rPr lang="vi-VN" dirty="0">
                <a:latin typeface="Times New Roman" panose="02020603050405020304" pitchFamily="18" charset="0"/>
                <a:cs typeface="Times New Roman" panose="02020603050405020304" pitchFamily="18" charset="0"/>
              </a:rPr>
              <a:t> theo.</a:t>
            </a:r>
          </a:p>
        </p:txBody>
      </p:sp>
      <p:graphicFrame>
        <p:nvGraphicFramePr>
          <p:cNvPr id="8" name="Sơ đồ 7">
            <a:extLst>
              <a:ext uri="{FF2B5EF4-FFF2-40B4-BE49-F238E27FC236}">
                <a16:creationId xmlns:a16="http://schemas.microsoft.com/office/drawing/2014/main" id="{BF44F352-2F8E-41C3-BDD0-A4B4594E6479}"/>
              </a:ext>
            </a:extLst>
          </p:cNvPr>
          <p:cNvGraphicFramePr/>
          <p:nvPr>
            <p:extLst>
              <p:ext uri="{D42A27DB-BD31-4B8C-83A1-F6EECF244321}">
                <p14:modId xmlns:p14="http://schemas.microsoft.com/office/powerpoint/2010/main" val="1339273683"/>
              </p:ext>
            </p:extLst>
          </p:nvPr>
        </p:nvGraphicFramePr>
        <p:xfrm>
          <a:off x="1271372" y="4069814"/>
          <a:ext cx="9327979" cy="2157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451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582547-7628-4C2B-B334-385F87AE4E5D}"/>
              </a:ext>
            </a:extLst>
          </p:cNvPr>
          <p:cNvSpPr/>
          <p:nvPr/>
        </p:nvSpPr>
        <p:spPr>
          <a:xfrm>
            <a:off x="0" y="-1"/>
            <a:ext cx="4253910" cy="4364992"/>
          </a:xfrm>
          <a:custGeom>
            <a:avLst/>
            <a:gdLst>
              <a:gd name="connsiteX0" fmla="*/ 0 w 4253345"/>
              <a:gd name="connsiteY0" fmla="*/ 0 h 4364182"/>
              <a:gd name="connsiteX1" fmla="*/ 4253345 w 4253345"/>
              <a:gd name="connsiteY1" fmla="*/ 0 h 4364182"/>
              <a:gd name="connsiteX2" fmla="*/ 4253345 w 4253345"/>
              <a:gd name="connsiteY2" fmla="*/ 4364182 h 4364182"/>
              <a:gd name="connsiteX3" fmla="*/ 0 w 4253345"/>
              <a:gd name="connsiteY3" fmla="*/ 4364182 h 4364182"/>
              <a:gd name="connsiteX4" fmla="*/ 0 w 4253345"/>
              <a:gd name="connsiteY4" fmla="*/ 0 h 4364182"/>
              <a:gd name="connsiteX0" fmla="*/ 0 w 4253345"/>
              <a:gd name="connsiteY0" fmla="*/ 0 h 4364182"/>
              <a:gd name="connsiteX1" fmla="*/ 4253345 w 4253345"/>
              <a:gd name="connsiteY1" fmla="*/ 0 h 4364182"/>
              <a:gd name="connsiteX2" fmla="*/ 2369127 w 4253345"/>
              <a:gd name="connsiteY2" fmla="*/ 2535382 h 4364182"/>
              <a:gd name="connsiteX3" fmla="*/ 0 w 4253345"/>
              <a:gd name="connsiteY3" fmla="*/ 4364182 h 4364182"/>
              <a:gd name="connsiteX4" fmla="*/ 0 w 4253345"/>
              <a:gd name="connsiteY4" fmla="*/ 0 h 4364182"/>
              <a:gd name="connsiteX0" fmla="*/ 0 w 4316082"/>
              <a:gd name="connsiteY0" fmla="*/ 0 h 4436965"/>
              <a:gd name="connsiteX1" fmla="*/ 4253345 w 4316082"/>
              <a:gd name="connsiteY1" fmla="*/ 0 h 4436965"/>
              <a:gd name="connsiteX2" fmla="*/ 2369127 w 4316082"/>
              <a:gd name="connsiteY2" fmla="*/ 2535382 h 4436965"/>
              <a:gd name="connsiteX3" fmla="*/ 0 w 4316082"/>
              <a:gd name="connsiteY3" fmla="*/ 4364182 h 4436965"/>
              <a:gd name="connsiteX4" fmla="*/ 0 w 4316082"/>
              <a:gd name="connsiteY4" fmla="*/ 0 h 4436965"/>
              <a:gd name="connsiteX0" fmla="*/ 0 w 4253345"/>
              <a:gd name="connsiteY0" fmla="*/ 19 h 4436984"/>
              <a:gd name="connsiteX1" fmla="*/ 4253345 w 4253345"/>
              <a:gd name="connsiteY1" fmla="*/ 19 h 4436984"/>
              <a:gd name="connsiteX2" fmla="*/ 2369127 w 4253345"/>
              <a:gd name="connsiteY2" fmla="*/ 2535401 h 4436984"/>
              <a:gd name="connsiteX3" fmla="*/ 0 w 4253345"/>
              <a:gd name="connsiteY3" fmla="*/ 4364201 h 4436984"/>
              <a:gd name="connsiteX4" fmla="*/ 0 w 4253345"/>
              <a:gd name="connsiteY4" fmla="*/ 19 h 4436984"/>
              <a:gd name="connsiteX0" fmla="*/ 0 w 4253345"/>
              <a:gd name="connsiteY0" fmla="*/ 51 h 4409654"/>
              <a:gd name="connsiteX1" fmla="*/ 4253345 w 4253345"/>
              <a:gd name="connsiteY1" fmla="*/ 51 h 4409654"/>
              <a:gd name="connsiteX2" fmla="*/ 1496291 w 4253345"/>
              <a:gd name="connsiteY2" fmla="*/ 1413215 h 4409654"/>
              <a:gd name="connsiteX3" fmla="*/ 0 w 4253345"/>
              <a:gd name="connsiteY3" fmla="*/ 4364233 h 4409654"/>
              <a:gd name="connsiteX4" fmla="*/ 0 w 4253345"/>
              <a:gd name="connsiteY4" fmla="*/ 51 h 4409654"/>
              <a:gd name="connsiteX0" fmla="*/ 0 w 4253345"/>
              <a:gd name="connsiteY0" fmla="*/ 132 h 4403992"/>
              <a:gd name="connsiteX1" fmla="*/ 4253345 w 4253345"/>
              <a:gd name="connsiteY1" fmla="*/ 132 h 4403992"/>
              <a:gd name="connsiteX2" fmla="*/ 1537854 w 4253345"/>
              <a:gd name="connsiteY2" fmla="*/ 983805 h 4403992"/>
              <a:gd name="connsiteX3" fmla="*/ 0 w 4253345"/>
              <a:gd name="connsiteY3" fmla="*/ 4364314 h 4403992"/>
              <a:gd name="connsiteX4" fmla="*/ 0 w 4253345"/>
              <a:gd name="connsiteY4" fmla="*/ 132 h 4403992"/>
              <a:gd name="connsiteX0" fmla="*/ 0 w 4253345"/>
              <a:gd name="connsiteY0" fmla="*/ 568 h 4407129"/>
              <a:gd name="connsiteX1" fmla="*/ 4253345 w 4253345"/>
              <a:gd name="connsiteY1" fmla="*/ 568 h 4407129"/>
              <a:gd name="connsiteX2" fmla="*/ 1537854 w 4253345"/>
              <a:gd name="connsiteY2" fmla="*/ 984241 h 4407129"/>
              <a:gd name="connsiteX3" fmla="*/ 0 w 4253345"/>
              <a:gd name="connsiteY3" fmla="*/ 4364750 h 4407129"/>
              <a:gd name="connsiteX4" fmla="*/ 0 w 4253345"/>
              <a:gd name="connsiteY4" fmla="*/ 568 h 4407129"/>
              <a:gd name="connsiteX0" fmla="*/ 0 w 4253345"/>
              <a:gd name="connsiteY0" fmla="*/ 568 h 4364881"/>
              <a:gd name="connsiteX1" fmla="*/ 4253345 w 4253345"/>
              <a:gd name="connsiteY1" fmla="*/ 568 h 4364881"/>
              <a:gd name="connsiteX2" fmla="*/ 1537854 w 4253345"/>
              <a:gd name="connsiteY2" fmla="*/ 984241 h 4364881"/>
              <a:gd name="connsiteX3" fmla="*/ 0 w 4253345"/>
              <a:gd name="connsiteY3" fmla="*/ 4364750 h 4364881"/>
              <a:gd name="connsiteX4" fmla="*/ 0 w 4253345"/>
              <a:gd name="connsiteY4" fmla="*/ 568 h 4364881"/>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568 h 4402913"/>
              <a:gd name="connsiteX1" fmla="*/ 4253345 w 4253345"/>
              <a:gd name="connsiteY1" fmla="*/ 568 h 4402913"/>
              <a:gd name="connsiteX2" fmla="*/ 1537854 w 4253345"/>
              <a:gd name="connsiteY2" fmla="*/ 984241 h 4402913"/>
              <a:gd name="connsiteX3" fmla="*/ 789709 w 4253345"/>
              <a:gd name="connsiteY3" fmla="*/ 2064896 h 4402913"/>
              <a:gd name="connsiteX4" fmla="*/ 0 w 4253345"/>
              <a:gd name="connsiteY4" fmla="*/ 4364750 h 4402913"/>
              <a:gd name="connsiteX5" fmla="*/ 0 w 4253345"/>
              <a:gd name="connsiteY5" fmla="*/ 568 h 4402913"/>
              <a:gd name="connsiteX0" fmla="*/ 0 w 4253345"/>
              <a:gd name="connsiteY0" fmla="*/ 23913 h 4426928"/>
              <a:gd name="connsiteX1" fmla="*/ 4253345 w 4253345"/>
              <a:gd name="connsiteY1" fmla="*/ 23913 h 4426928"/>
              <a:gd name="connsiteX2" fmla="*/ 1925781 w 4253345"/>
              <a:gd name="connsiteY2" fmla="*/ 758204 h 4426928"/>
              <a:gd name="connsiteX3" fmla="*/ 789709 w 4253345"/>
              <a:gd name="connsiteY3" fmla="*/ 2088241 h 4426928"/>
              <a:gd name="connsiteX4" fmla="*/ 0 w 4253345"/>
              <a:gd name="connsiteY4" fmla="*/ 4388095 h 4426928"/>
              <a:gd name="connsiteX5" fmla="*/ 0 w 4253345"/>
              <a:gd name="connsiteY5" fmla="*/ 23913 h 4426928"/>
              <a:gd name="connsiteX0" fmla="*/ 0 w 4253345"/>
              <a:gd name="connsiteY0" fmla="*/ 148 h 4401987"/>
              <a:gd name="connsiteX1" fmla="*/ 4253345 w 4253345"/>
              <a:gd name="connsiteY1" fmla="*/ 148 h 4401987"/>
              <a:gd name="connsiteX2" fmla="*/ 2424544 w 4253345"/>
              <a:gd name="connsiteY2" fmla="*/ 1177785 h 4401987"/>
              <a:gd name="connsiteX3" fmla="*/ 789709 w 4253345"/>
              <a:gd name="connsiteY3" fmla="*/ 2064476 h 4401987"/>
              <a:gd name="connsiteX4" fmla="*/ 0 w 4253345"/>
              <a:gd name="connsiteY4" fmla="*/ 4364330 h 4401987"/>
              <a:gd name="connsiteX5" fmla="*/ 0 w 4253345"/>
              <a:gd name="connsiteY5" fmla="*/ 148 h 4401987"/>
              <a:gd name="connsiteX0" fmla="*/ 0 w 4316157"/>
              <a:gd name="connsiteY0" fmla="*/ 0 h 4401839"/>
              <a:gd name="connsiteX1" fmla="*/ 4253345 w 4316157"/>
              <a:gd name="connsiteY1" fmla="*/ 0 h 4401839"/>
              <a:gd name="connsiteX2" fmla="*/ 2424544 w 4316157"/>
              <a:gd name="connsiteY2" fmla="*/ 1177637 h 4401839"/>
              <a:gd name="connsiteX3" fmla="*/ 789709 w 4316157"/>
              <a:gd name="connsiteY3" fmla="*/ 2064328 h 4401839"/>
              <a:gd name="connsiteX4" fmla="*/ 0 w 4316157"/>
              <a:gd name="connsiteY4" fmla="*/ 4364182 h 4401839"/>
              <a:gd name="connsiteX5" fmla="*/ 0 w 4316157"/>
              <a:gd name="connsiteY5" fmla="*/ 0 h 4401839"/>
              <a:gd name="connsiteX0" fmla="*/ 0 w 4320197"/>
              <a:gd name="connsiteY0" fmla="*/ 0 h 4401839"/>
              <a:gd name="connsiteX1" fmla="*/ 4253345 w 4320197"/>
              <a:gd name="connsiteY1" fmla="*/ 0 h 4401839"/>
              <a:gd name="connsiteX2" fmla="*/ 2424544 w 4320197"/>
              <a:gd name="connsiteY2" fmla="*/ 1177637 h 4401839"/>
              <a:gd name="connsiteX3" fmla="*/ 789709 w 4320197"/>
              <a:gd name="connsiteY3" fmla="*/ 2064328 h 4401839"/>
              <a:gd name="connsiteX4" fmla="*/ 0 w 4320197"/>
              <a:gd name="connsiteY4" fmla="*/ 4364182 h 4401839"/>
              <a:gd name="connsiteX5" fmla="*/ 0 w 4320197"/>
              <a:gd name="connsiteY5" fmla="*/ 0 h 4401839"/>
              <a:gd name="connsiteX0" fmla="*/ 0 w 4253514"/>
              <a:gd name="connsiteY0" fmla="*/ 0 h 4401839"/>
              <a:gd name="connsiteX1" fmla="*/ 4253345 w 4253514"/>
              <a:gd name="connsiteY1" fmla="*/ 0 h 4401839"/>
              <a:gd name="connsiteX2" fmla="*/ 2424544 w 4253514"/>
              <a:gd name="connsiteY2" fmla="*/ 1177637 h 4401839"/>
              <a:gd name="connsiteX3" fmla="*/ 789709 w 4253514"/>
              <a:gd name="connsiteY3" fmla="*/ 2064328 h 4401839"/>
              <a:gd name="connsiteX4" fmla="*/ 0 w 4253514"/>
              <a:gd name="connsiteY4" fmla="*/ 4364182 h 4401839"/>
              <a:gd name="connsiteX5" fmla="*/ 0 w 4253514"/>
              <a:gd name="connsiteY5" fmla="*/ 0 h 4401839"/>
              <a:gd name="connsiteX0" fmla="*/ 0 w 4253514"/>
              <a:gd name="connsiteY0" fmla="*/ 0 h 4406643"/>
              <a:gd name="connsiteX1" fmla="*/ 4253345 w 4253514"/>
              <a:gd name="connsiteY1" fmla="*/ 0 h 4406643"/>
              <a:gd name="connsiteX2" fmla="*/ 2424544 w 4253514"/>
              <a:gd name="connsiteY2" fmla="*/ 1177637 h 4406643"/>
              <a:gd name="connsiteX3" fmla="*/ 789709 w 4253514"/>
              <a:gd name="connsiteY3" fmla="*/ 2064328 h 4406643"/>
              <a:gd name="connsiteX4" fmla="*/ 0 w 4253514"/>
              <a:gd name="connsiteY4" fmla="*/ 4364182 h 4406643"/>
              <a:gd name="connsiteX5" fmla="*/ 0 w 4253514"/>
              <a:gd name="connsiteY5" fmla="*/ 0 h 4406643"/>
              <a:gd name="connsiteX0" fmla="*/ 0 w 4253554"/>
              <a:gd name="connsiteY0" fmla="*/ 0 h 4402235"/>
              <a:gd name="connsiteX1" fmla="*/ 4253345 w 4253554"/>
              <a:gd name="connsiteY1" fmla="*/ 0 h 4402235"/>
              <a:gd name="connsiteX2" fmla="*/ 2646217 w 4253554"/>
              <a:gd name="connsiteY2" fmla="*/ 1025237 h 4402235"/>
              <a:gd name="connsiteX3" fmla="*/ 789709 w 4253554"/>
              <a:gd name="connsiteY3" fmla="*/ 2064328 h 4402235"/>
              <a:gd name="connsiteX4" fmla="*/ 0 w 4253554"/>
              <a:gd name="connsiteY4" fmla="*/ 4364182 h 4402235"/>
              <a:gd name="connsiteX5" fmla="*/ 0 w 4253554"/>
              <a:gd name="connsiteY5" fmla="*/ 0 h 4402235"/>
              <a:gd name="connsiteX0" fmla="*/ 0 w 4253910"/>
              <a:gd name="connsiteY0" fmla="*/ 0 h 4402235"/>
              <a:gd name="connsiteX1" fmla="*/ 4253345 w 4253910"/>
              <a:gd name="connsiteY1" fmla="*/ 0 h 4402235"/>
              <a:gd name="connsiteX2" fmla="*/ 2646217 w 4253910"/>
              <a:gd name="connsiteY2" fmla="*/ 1025237 h 4402235"/>
              <a:gd name="connsiteX3" fmla="*/ 789709 w 4253910"/>
              <a:gd name="connsiteY3" fmla="*/ 2064328 h 4402235"/>
              <a:gd name="connsiteX4" fmla="*/ 0 w 4253910"/>
              <a:gd name="connsiteY4" fmla="*/ 4364182 h 4402235"/>
              <a:gd name="connsiteX5" fmla="*/ 0 w 4253910"/>
              <a:gd name="connsiteY5" fmla="*/ 0 h 4402235"/>
              <a:gd name="connsiteX0" fmla="*/ 0 w 4253910"/>
              <a:gd name="connsiteY0" fmla="*/ 0 h 4409459"/>
              <a:gd name="connsiteX1" fmla="*/ 4253345 w 4253910"/>
              <a:gd name="connsiteY1" fmla="*/ 0 h 4409459"/>
              <a:gd name="connsiteX2" fmla="*/ 2646217 w 4253910"/>
              <a:gd name="connsiteY2" fmla="*/ 1025237 h 4409459"/>
              <a:gd name="connsiteX3" fmla="*/ 789709 w 4253910"/>
              <a:gd name="connsiteY3" fmla="*/ 2064328 h 4409459"/>
              <a:gd name="connsiteX4" fmla="*/ 0 w 4253910"/>
              <a:gd name="connsiteY4" fmla="*/ 4364182 h 4409459"/>
              <a:gd name="connsiteX5" fmla="*/ 0 w 4253910"/>
              <a:gd name="connsiteY5" fmla="*/ 0 h 4409459"/>
              <a:gd name="connsiteX0" fmla="*/ 0 w 4253910"/>
              <a:gd name="connsiteY0" fmla="*/ 0 h 4364992"/>
              <a:gd name="connsiteX1" fmla="*/ 4253345 w 4253910"/>
              <a:gd name="connsiteY1" fmla="*/ 0 h 4364992"/>
              <a:gd name="connsiteX2" fmla="*/ 2646217 w 4253910"/>
              <a:gd name="connsiteY2" fmla="*/ 1025237 h 4364992"/>
              <a:gd name="connsiteX3" fmla="*/ 789709 w 4253910"/>
              <a:gd name="connsiteY3" fmla="*/ 2064328 h 4364992"/>
              <a:gd name="connsiteX4" fmla="*/ 0 w 4253910"/>
              <a:gd name="connsiteY4" fmla="*/ 4364182 h 4364992"/>
              <a:gd name="connsiteX5" fmla="*/ 0 w 4253910"/>
              <a:gd name="connsiteY5" fmla="*/ 0 h 4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3910" h="4364992">
                <a:moveTo>
                  <a:pt x="0" y="0"/>
                </a:moveTo>
                <a:lnTo>
                  <a:pt x="4253345" y="0"/>
                </a:lnTo>
                <a:cubicBezTo>
                  <a:pt x="4269508" y="2309"/>
                  <a:pt x="3943926" y="1443182"/>
                  <a:pt x="2646217" y="1025237"/>
                </a:cubicBezTo>
                <a:cubicBezTo>
                  <a:pt x="1348508" y="607292"/>
                  <a:pt x="454890" y="1119910"/>
                  <a:pt x="789709" y="2064328"/>
                </a:cubicBezTo>
                <a:cubicBezTo>
                  <a:pt x="1124528" y="3008746"/>
                  <a:pt x="34637" y="4403437"/>
                  <a:pt x="0" y="4364182"/>
                </a:cubicBezTo>
                <a:lnTo>
                  <a:pt x="0"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4">
            <a:extLst>
              <a:ext uri="{FF2B5EF4-FFF2-40B4-BE49-F238E27FC236}">
                <a16:creationId xmlns:a16="http://schemas.microsoft.com/office/drawing/2014/main" id="{34C5C3A1-C2A2-4EE6-ADC2-8005196929F5}"/>
              </a:ext>
            </a:extLst>
          </p:cNvPr>
          <p:cNvSpPr/>
          <p:nvPr/>
        </p:nvSpPr>
        <p:spPr>
          <a:xfrm>
            <a:off x="5181599" y="4406551"/>
            <a:ext cx="7010400" cy="2451449"/>
          </a:xfrm>
          <a:custGeom>
            <a:avLst/>
            <a:gdLst>
              <a:gd name="connsiteX0" fmla="*/ 0 w 7010400"/>
              <a:gd name="connsiteY0" fmla="*/ 0 h 2451440"/>
              <a:gd name="connsiteX1" fmla="*/ 7010400 w 7010400"/>
              <a:gd name="connsiteY1" fmla="*/ 0 h 2451440"/>
              <a:gd name="connsiteX2" fmla="*/ 7010400 w 7010400"/>
              <a:gd name="connsiteY2" fmla="*/ 2451440 h 2451440"/>
              <a:gd name="connsiteX3" fmla="*/ 0 w 7010400"/>
              <a:gd name="connsiteY3" fmla="*/ 2451440 h 2451440"/>
              <a:gd name="connsiteX4" fmla="*/ 0 w 7010400"/>
              <a:gd name="connsiteY4" fmla="*/ 0 h 2451440"/>
              <a:gd name="connsiteX0" fmla="*/ 0 w 7010400"/>
              <a:gd name="connsiteY0" fmla="*/ 28524 h 2479964"/>
              <a:gd name="connsiteX1" fmla="*/ 3006436 w 7010400"/>
              <a:gd name="connsiteY1" fmla="*/ 0 h 2479964"/>
              <a:gd name="connsiteX2" fmla="*/ 7010400 w 7010400"/>
              <a:gd name="connsiteY2" fmla="*/ 28524 h 2479964"/>
              <a:gd name="connsiteX3" fmla="*/ 7010400 w 7010400"/>
              <a:gd name="connsiteY3" fmla="*/ 2479964 h 2479964"/>
              <a:gd name="connsiteX4" fmla="*/ 0 w 7010400"/>
              <a:gd name="connsiteY4" fmla="*/ 2479964 h 2479964"/>
              <a:gd name="connsiteX5" fmla="*/ 0 w 7010400"/>
              <a:gd name="connsiteY5" fmla="*/ 28524 h 2479964"/>
              <a:gd name="connsiteX0" fmla="*/ 2175164 w 7010400"/>
              <a:gd name="connsiteY0" fmla="*/ 1552524 h 2479964"/>
              <a:gd name="connsiteX1" fmla="*/ 3006436 w 7010400"/>
              <a:gd name="connsiteY1" fmla="*/ 0 h 2479964"/>
              <a:gd name="connsiteX2" fmla="*/ 7010400 w 7010400"/>
              <a:gd name="connsiteY2" fmla="*/ 28524 h 2479964"/>
              <a:gd name="connsiteX3" fmla="*/ 7010400 w 7010400"/>
              <a:gd name="connsiteY3" fmla="*/ 2479964 h 2479964"/>
              <a:gd name="connsiteX4" fmla="*/ 0 w 7010400"/>
              <a:gd name="connsiteY4" fmla="*/ 2479964 h 2479964"/>
              <a:gd name="connsiteX5" fmla="*/ 2175164 w 7010400"/>
              <a:gd name="connsiteY5" fmla="*/ 1552524 h 2479964"/>
              <a:gd name="connsiteX0" fmla="*/ 2334905 w 7170141"/>
              <a:gd name="connsiteY0" fmla="*/ 1552524 h 2479964"/>
              <a:gd name="connsiteX1" fmla="*/ 3166177 w 7170141"/>
              <a:gd name="connsiteY1" fmla="*/ 0 h 2479964"/>
              <a:gd name="connsiteX2" fmla="*/ 7170141 w 7170141"/>
              <a:gd name="connsiteY2" fmla="*/ 28524 h 2479964"/>
              <a:gd name="connsiteX3" fmla="*/ 7170141 w 7170141"/>
              <a:gd name="connsiteY3" fmla="*/ 2479964 h 2479964"/>
              <a:gd name="connsiteX4" fmla="*/ 159741 w 7170141"/>
              <a:gd name="connsiteY4" fmla="*/ 2479964 h 2479964"/>
              <a:gd name="connsiteX5" fmla="*/ 2334905 w 7170141"/>
              <a:gd name="connsiteY5" fmla="*/ 1552524 h 2479964"/>
              <a:gd name="connsiteX0" fmla="*/ 2346530 w 7181766"/>
              <a:gd name="connsiteY0" fmla="*/ 1538669 h 2466109"/>
              <a:gd name="connsiteX1" fmla="*/ 4507838 w 7181766"/>
              <a:gd name="connsiteY1" fmla="*/ 0 h 2466109"/>
              <a:gd name="connsiteX2" fmla="*/ 7181766 w 7181766"/>
              <a:gd name="connsiteY2" fmla="*/ 14669 h 2466109"/>
              <a:gd name="connsiteX3" fmla="*/ 7181766 w 7181766"/>
              <a:gd name="connsiteY3" fmla="*/ 2466109 h 2466109"/>
              <a:gd name="connsiteX4" fmla="*/ 171366 w 7181766"/>
              <a:gd name="connsiteY4" fmla="*/ 2466109 h 2466109"/>
              <a:gd name="connsiteX5" fmla="*/ 2346530 w 7181766"/>
              <a:gd name="connsiteY5" fmla="*/ 1538669 h 2466109"/>
              <a:gd name="connsiteX0" fmla="*/ 2346530 w 7181766"/>
              <a:gd name="connsiteY0" fmla="*/ 1538684 h 2466124"/>
              <a:gd name="connsiteX1" fmla="*/ 4507838 w 7181766"/>
              <a:gd name="connsiteY1" fmla="*/ 15 h 2466124"/>
              <a:gd name="connsiteX2" fmla="*/ 7181766 w 7181766"/>
              <a:gd name="connsiteY2" fmla="*/ 14684 h 2466124"/>
              <a:gd name="connsiteX3" fmla="*/ 7181766 w 7181766"/>
              <a:gd name="connsiteY3" fmla="*/ 2466124 h 2466124"/>
              <a:gd name="connsiteX4" fmla="*/ 171366 w 7181766"/>
              <a:gd name="connsiteY4" fmla="*/ 2466124 h 2466124"/>
              <a:gd name="connsiteX5" fmla="*/ 2346530 w 7181766"/>
              <a:gd name="connsiteY5" fmla="*/ 1538684 h 2466124"/>
              <a:gd name="connsiteX0" fmla="*/ 2621805 w 7166096"/>
              <a:gd name="connsiteY0" fmla="*/ 1872113 h 2591735"/>
              <a:gd name="connsiteX1" fmla="*/ 4492168 w 7166096"/>
              <a:gd name="connsiteY1" fmla="*/ 125626 h 2591735"/>
              <a:gd name="connsiteX2" fmla="*/ 7166096 w 7166096"/>
              <a:gd name="connsiteY2" fmla="*/ 140295 h 2591735"/>
              <a:gd name="connsiteX3" fmla="*/ 7166096 w 7166096"/>
              <a:gd name="connsiteY3" fmla="*/ 2591735 h 2591735"/>
              <a:gd name="connsiteX4" fmla="*/ 155696 w 7166096"/>
              <a:gd name="connsiteY4" fmla="*/ 2591735 h 2591735"/>
              <a:gd name="connsiteX5" fmla="*/ 2621805 w 7166096"/>
              <a:gd name="connsiteY5" fmla="*/ 1872113 h 2591735"/>
              <a:gd name="connsiteX0" fmla="*/ 2621697 w 7165988"/>
              <a:gd name="connsiteY0" fmla="*/ 1732236 h 2451858"/>
              <a:gd name="connsiteX1" fmla="*/ 4478206 w 7165988"/>
              <a:gd name="connsiteY1" fmla="*/ 318259 h 2451858"/>
              <a:gd name="connsiteX2" fmla="*/ 7165988 w 7165988"/>
              <a:gd name="connsiteY2" fmla="*/ 418 h 2451858"/>
              <a:gd name="connsiteX3" fmla="*/ 7165988 w 7165988"/>
              <a:gd name="connsiteY3" fmla="*/ 2451858 h 2451858"/>
              <a:gd name="connsiteX4" fmla="*/ 155588 w 7165988"/>
              <a:gd name="connsiteY4" fmla="*/ 2451858 h 2451858"/>
              <a:gd name="connsiteX5" fmla="*/ 2621697 w 7165988"/>
              <a:gd name="connsiteY5" fmla="*/ 1732236 h 2451858"/>
              <a:gd name="connsiteX0" fmla="*/ 2621697 w 7165988"/>
              <a:gd name="connsiteY0" fmla="*/ 1731836 h 2451458"/>
              <a:gd name="connsiteX1" fmla="*/ 4478206 w 7165988"/>
              <a:gd name="connsiteY1" fmla="*/ 317859 h 2451458"/>
              <a:gd name="connsiteX2" fmla="*/ 7165988 w 7165988"/>
              <a:gd name="connsiteY2" fmla="*/ 18 h 2451458"/>
              <a:gd name="connsiteX3" fmla="*/ 7165988 w 7165988"/>
              <a:gd name="connsiteY3" fmla="*/ 2451458 h 2451458"/>
              <a:gd name="connsiteX4" fmla="*/ 155588 w 7165988"/>
              <a:gd name="connsiteY4" fmla="*/ 2451458 h 2451458"/>
              <a:gd name="connsiteX5" fmla="*/ 2621697 w 7165988"/>
              <a:gd name="connsiteY5" fmla="*/ 1731836 h 2451458"/>
              <a:gd name="connsiteX0" fmla="*/ 2625433 w 7169724"/>
              <a:gd name="connsiteY0" fmla="*/ 1731830 h 2451452"/>
              <a:gd name="connsiteX1" fmla="*/ 4952997 w 7169724"/>
              <a:gd name="connsiteY1" fmla="*/ 885889 h 2451452"/>
              <a:gd name="connsiteX2" fmla="*/ 7169724 w 7169724"/>
              <a:gd name="connsiteY2" fmla="*/ 12 h 2451452"/>
              <a:gd name="connsiteX3" fmla="*/ 7169724 w 7169724"/>
              <a:gd name="connsiteY3" fmla="*/ 2451452 h 2451452"/>
              <a:gd name="connsiteX4" fmla="*/ 159324 w 7169724"/>
              <a:gd name="connsiteY4" fmla="*/ 2451452 h 2451452"/>
              <a:gd name="connsiteX5" fmla="*/ 2625433 w 7169724"/>
              <a:gd name="connsiteY5" fmla="*/ 1731830 h 2451452"/>
              <a:gd name="connsiteX0" fmla="*/ 2626791 w 7171082"/>
              <a:gd name="connsiteY0" fmla="*/ 1731827 h 2451449"/>
              <a:gd name="connsiteX1" fmla="*/ 5120609 w 7171082"/>
              <a:gd name="connsiteY1" fmla="*/ 1287668 h 2451449"/>
              <a:gd name="connsiteX2" fmla="*/ 7171082 w 7171082"/>
              <a:gd name="connsiteY2" fmla="*/ 9 h 2451449"/>
              <a:gd name="connsiteX3" fmla="*/ 7171082 w 7171082"/>
              <a:gd name="connsiteY3" fmla="*/ 2451449 h 2451449"/>
              <a:gd name="connsiteX4" fmla="*/ 160682 w 7171082"/>
              <a:gd name="connsiteY4" fmla="*/ 2451449 h 2451449"/>
              <a:gd name="connsiteX5" fmla="*/ 2626791 w 7171082"/>
              <a:gd name="connsiteY5" fmla="*/ 1731827 h 2451449"/>
              <a:gd name="connsiteX0" fmla="*/ 2466109 w 7010400"/>
              <a:gd name="connsiteY0" fmla="*/ 1731827 h 2451449"/>
              <a:gd name="connsiteX1" fmla="*/ 4959927 w 7010400"/>
              <a:gd name="connsiteY1" fmla="*/ 1287668 h 2451449"/>
              <a:gd name="connsiteX2" fmla="*/ 7010400 w 7010400"/>
              <a:gd name="connsiteY2" fmla="*/ 9 h 2451449"/>
              <a:gd name="connsiteX3" fmla="*/ 7010400 w 7010400"/>
              <a:gd name="connsiteY3" fmla="*/ 2451449 h 2451449"/>
              <a:gd name="connsiteX4" fmla="*/ 0 w 7010400"/>
              <a:gd name="connsiteY4" fmla="*/ 2451449 h 2451449"/>
              <a:gd name="connsiteX5" fmla="*/ 2466109 w 7010400"/>
              <a:gd name="connsiteY5" fmla="*/ 1731827 h 245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2451449">
                <a:moveTo>
                  <a:pt x="2466109" y="1731827"/>
                </a:moveTo>
                <a:cubicBezTo>
                  <a:pt x="3292763" y="1537864"/>
                  <a:pt x="3565235" y="564923"/>
                  <a:pt x="4959927" y="1287668"/>
                </a:cubicBezTo>
                <a:cubicBezTo>
                  <a:pt x="6354619" y="2010413"/>
                  <a:pt x="6119091" y="-4881"/>
                  <a:pt x="7010400" y="9"/>
                </a:cubicBezTo>
                <a:lnTo>
                  <a:pt x="7010400" y="2451449"/>
                </a:lnTo>
                <a:lnTo>
                  <a:pt x="0" y="2451449"/>
                </a:lnTo>
                <a:cubicBezTo>
                  <a:pt x="11545" y="2435421"/>
                  <a:pt x="1639455" y="1925790"/>
                  <a:pt x="2466109" y="1731827"/>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Hình chữ nhật 3">
            <a:extLst>
              <a:ext uri="{FF2B5EF4-FFF2-40B4-BE49-F238E27FC236}">
                <a16:creationId xmlns:a16="http://schemas.microsoft.com/office/drawing/2014/main" id="{58879FF2-BDFA-43EC-89CF-372DAC9F8C5F}"/>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12EC71A8-F1F3-4613-91BD-5A40A9E8BDA1}"/>
              </a:ext>
            </a:extLst>
          </p:cNvPr>
          <p:cNvSpPr/>
          <p:nvPr/>
        </p:nvSpPr>
        <p:spPr>
          <a:xfrm>
            <a:off x="554038" y="848794"/>
            <a:ext cx="10937745" cy="400110"/>
          </a:xfrm>
          <a:prstGeom prst="rect">
            <a:avLst/>
          </a:prstGeom>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4</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vi-VN" sz="2000" b="1" dirty="0">
                <a:solidFill>
                  <a:schemeClr val="accent1">
                    <a:lumMod val="75000"/>
                  </a:schemeClr>
                </a:solidFill>
                <a:latin typeface="Times New Roman" panose="02020603050405020304" pitchFamily="18" charset="0"/>
                <a:cs typeface="Times New Roman" panose="02020603050405020304" pitchFamily="18" charset="0"/>
              </a:rPr>
              <a:t> –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Trái</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r>
              <a:rPr lang="vi-VN" sz="2000" b="1" dirty="0" err="1">
                <a:solidFill>
                  <a:schemeClr val="accent1">
                    <a:lumMod val="75000"/>
                  </a:schemeClr>
                </a:solidFill>
                <a:latin typeface="Times New Roman" panose="02020603050405020304" pitchFamily="18" charset="0"/>
                <a:cs typeface="Times New Roman" panose="02020603050405020304" pitchFamily="18" charset="0"/>
              </a:rPr>
              <a:t>phiếu</a:t>
            </a:r>
            <a:r>
              <a:rPr lang="en-US" sz="2000" b="1" dirty="0">
                <a:solidFill>
                  <a:schemeClr val="accent1">
                    <a:lumMod val="75000"/>
                  </a:schemeClr>
                </a:solidFill>
                <a:latin typeface="Times New Roman" panose="02020603050405020304" pitchFamily="18" charset="0"/>
                <a:cs typeface="Times New Roman" panose="02020603050405020304" pitchFamily="18" charset="0"/>
              </a:rPr>
              <a:t>:</a:t>
            </a:r>
            <a:r>
              <a:rPr lang="vi-VN" sz="20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6" name="Hình chữ nhật 5">
            <a:extLst>
              <a:ext uri="{FF2B5EF4-FFF2-40B4-BE49-F238E27FC236}">
                <a16:creationId xmlns:a16="http://schemas.microsoft.com/office/drawing/2014/main" id="{544F1A11-DB8D-42B7-8640-AE8F030B31EB}"/>
              </a:ext>
            </a:extLst>
          </p:cNvPr>
          <p:cNvSpPr/>
          <p:nvPr/>
        </p:nvSpPr>
        <p:spPr>
          <a:xfrm>
            <a:off x="700217" y="1248904"/>
            <a:ext cx="1441420" cy="369332"/>
          </a:xfrm>
          <a:prstGeom prst="rect">
            <a:avLst/>
          </a:prstGeom>
        </p:spPr>
        <p:txBody>
          <a:bodyPr wrap="none">
            <a:spAutoFit/>
          </a:bodyPr>
          <a:lstStyle/>
          <a:p>
            <a:r>
              <a:rPr lang="vi-VN" dirty="0" err="1"/>
              <a:t>Giống</a:t>
            </a:r>
            <a:r>
              <a:rPr lang="vi-VN" dirty="0"/>
              <a:t> nhau:</a:t>
            </a:r>
          </a:p>
        </p:txBody>
      </p:sp>
      <p:sp>
        <p:nvSpPr>
          <p:cNvPr id="7" name="Hình chữ nhật 6">
            <a:extLst>
              <a:ext uri="{FF2B5EF4-FFF2-40B4-BE49-F238E27FC236}">
                <a16:creationId xmlns:a16="http://schemas.microsoft.com/office/drawing/2014/main" id="{D7FDE5B0-EC8A-40F8-9C45-289F7D2DBA7F}"/>
              </a:ext>
            </a:extLst>
          </p:cNvPr>
          <p:cNvSpPr/>
          <p:nvPr/>
        </p:nvSpPr>
        <p:spPr>
          <a:xfrm>
            <a:off x="700217" y="1649014"/>
            <a:ext cx="4237057" cy="369332"/>
          </a:xfrm>
          <a:prstGeom prst="rect">
            <a:avLst/>
          </a:prstGeom>
        </p:spPr>
        <p:txBody>
          <a:bodyPr wrap="none">
            <a:spAutoFit/>
          </a:bodyPr>
          <a:lstStyle/>
          <a:p>
            <a:r>
              <a:rPr lang="vi-VN" dirty="0" err="1"/>
              <a:t>Đều</a:t>
            </a:r>
            <a:r>
              <a:rPr lang="vi-VN" dirty="0"/>
              <a:t> </a:t>
            </a:r>
            <a:r>
              <a:rPr lang="vi-VN" dirty="0" err="1"/>
              <a:t>là</a:t>
            </a:r>
            <a:r>
              <a:rPr lang="vi-VN" dirty="0"/>
              <a:t> </a:t>
            </a:r>
            <a:r>
              <a:rPr lang="vi-VN" dirty="0" err="1"/>
              <a:t>hình</a:t>
            </a:r>
            <a:r>
              <a:rPr lang="vi-VN" dirty="0"/>
              <a:t> </a:t>
            </a:r>
            <a:r>
              <a:rPr lang="vi-VN" dirty="0" err="1"/>
              <a:t>thức</a:t>
            </a:r>
            <a:r>
              <a:rPr lang="vi-VN" dirty="0"/>
              <a:t> </a:t>
            </a:r>
            <a:r>
              <a:rPr lang="vi-VN" dirty="0" err="1"/>
              <a:t>đầu</a:t>
            </a:r>
            <a:r>
              <a:rPr lang="vi-VN" dirty="0"/>
              <a:t> tư </a:t>
            </a:r>
            <a:r>
              <a:rPr lang="vi-VN" dirty="0" err="1"/>
              <a:t>của</a:t>
            </a:r>
            <a:r>
              <a:rPr lang="vi-VN" dirty="0"/>
              <a:t> </a:t>
            </a:r>
            <a:r>
              <a:rPr lang="vi-VN" dirty="0" err="1"/>
              <a:t>nhà</a:t>
            </a:r>
            <a:r>
              <a:rPr lang="vi-VN" dirty="0"/>
              <a:t> </a:t>
            </a:r>
            <a:r>
              <a:rPr lang="vi-VN" dirty="0" err="1"/>
              <a:t>đầu</a:t>
            </a:r>
            <a:r>
              <a:rPr lang="vi-VN" dirty="0"/>
              <a:t> tư</a:t>
            </a:r>
          </a:p>
        </p:txBody>
      </p:sp>
      <p:sp>
        <p:nvSpPr>
          <p:cNvPr id="8" name="Hình chữ nhật 7">
            <a:extLst>
              <a:ext uri="{FF2B5EF4-FFF2-40B4-BE49-F238E27FC236}">
                <a16:creationId xmlns:a16="http://schemas.microsoft.com/office/drawing/2014/main" id="{C1F532FE-DA9B-4EFE-92DF-EBDFB0E428D2}"/>
              </a:ext>
            </a:extLst>
          </p:cNvPr>
          <p:cNvSpPr/>
          <p:nvPr/>
        </p:nvSpPr>
        <p:spPr>
          <a:xfrm>
            <a:off x="700217" y="2049124"/>
            <a:ext cx="2464136" cy="369332"/>
          </a:xfrm>
          <a:prstGeom prst="rect">
            <a:avLst/>
          </a:prstGeom>
        </p:spPr>
        <p:txBody>
          <a:bodyPr wrap="none">
            <a:spAutoFit/>
          </a:bodyPr>
          <a:lstStyle/>
          <a:p>
            <a:r>
              <a:rPr lang="vi-VN"/>
              <a:t>Hưởng chênh lệch giá</a:t>
            </a:r>
            <a:endParaRPr lang="vi-VN" dirty="0"/>
          </a:p>
        </p:txBody>
      </p:sp>
      <p:sp>
        <p:nvSpPr>
          <p:cNvPr id="9" name="Hình chữ nhật 8">
            <a:extLst>
              <a:ext uri="{FF2B5EF4-FFF2-40B4-BE49-F238E27FC236}">
                <a16:creationId xmlns:a16="http://schemas.microsoft.com/office/drawing/2014/main" id="{20362497-E760-4A3C-95A6-078863726ADF}"/>
              </a:ext>
            </a:extLst>
          </p:cNvPr>
          <p:cNvSpPr/>
          <p:nvPr/>
        </p:nvSpPr>
        <p:spPr>
          <a:xfrm>
            <a:off x="700217" y="2406837"/>
            <a:ext cx="3531736" cy="369332"/>
          </a:xfrm>
          <a:prstGeom prst="rect">
            <a:avLst/>
          </a:prstGeom>
        </p:spPr>
        <p:txBody>
          <a:bodyPr wrap="none">
            <a:spAutoFit/>
          </a:bodyPr>
          <a:lstStyle/>
          <a:p>
            <a:r>
              <a:rPr lang="vi-VN" dirty="0"/>
              <a:t>Công </a:t>
            </a:r>
            <a:r>
              <a:rPr lang="vi-VN" dirty="0" err="1"/>
              <a:t>cụ</a:t>
            </a:r>
            <a:r>
              <a:rPr lang="vi-VN" dirty="0"/>
              <a:t> kêu </a:t>
            </a:r>
            <a:r>
              <a:rPr lang="vi-VN" dirty="0" err="1"/>
              <a:t>gọi</a:t>
            </a:r>
            <a:r>
              <a:rPr lang="vi-VN" dirty="0"/>
              <a:t> </a:t>
            </a:r>
            <a:r>
              <a:rPr lang="vi-VN" dirty="0" err="1"/>
              <a:t>vốn</a:t>
            </a:r>
            <a:r>
              <a:rPr lang="vi-VN" dirty="0"/>
              <a:t> </a:t>
            </a:r>
            <a:r>
              <a:rPr lang="vi-VN" dirty="0" err="1"/>
              <a:t>của</a:t>
            </a:r>
            <a:r>
              <a:rPr lang="vi-VN" dirty="0"/>
              <a:t> công ty</a:t>
            </a:r>
          </a:p>
        </p:txBody>
      </p:sp>
      <p:graphicFrame>
        <p:nvGraphicFramePr>
          <p:cNvPr id="10" name="Sơ đồ 9">
            <a:extLst>
              <a:ext uri="{FF2B5EF4-FFF2-40B4-BE49-F238E27FC236}">
                <a16:creationId xmlns:a16="http://schemas.microsoft.com/office/drawing/2014/main" id="{43E1E102-38B8-4406-AB4A-EB62D620232E}"/>
              </a:ext>
            </a:extLst>
          </p:cNvPr>
          <p:cNvGraphicFramePr/>
          <p:nvPr>
            <p:extLst>
              <p:ext uri="{D42A27DB-BD31-4B8C-83A1-F6EECF244321}">
                <p14:modId xmlns:p14="http://schemas.microsoft.com/office/powerpoint/2010/main" val="3729509186"/>
              </p:ext>
            </p:extLst>
          </p:nvPr>
        </p:nvGraphicFramePr>
        <p:xfrm>
          <a:off x="807307" y="2806947"/>
          <a:ext cx="10832758" cy="3848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047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ành lập công ty cổ phần và những điều cần biết">
            <a:extLst>
              <a:ext uri="{FF2B5EF4-FFF2-40B4-BE49-F238E27FC236}">
                <a16:creationId xmlns:a16="http://schemas.microsoft.com/office/drawing/2014/main" id="{6C835769-CD54-4EF8-B0B0-CD47B3BAD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561" y="4362946"/>
            <a:ext cx="4460789" cy="2302999"/>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5">
            <a:extLst>
              <a:ext uri="{FF2B5EF4-FFF2-40B4-BE49-F238E27FC236}">
                <a16:creationId xmlns:a16="http://schemas.microsoft.com/office/drawing/2014/main" id="{66EDAC27-E0D6-4816-8BB9-9D1B10B1AC59}"/>
              </a:ext>
            </a:extLst>
          </p:cNvPr>
          <p:cNvSpPr>
            <a:spLocks/>
          </p:cNvSpPr>
          <p:nvPr/>
        </p:nvSpPr>
        <p:spPr bwMode="auto">
          <a:xfrm flipH="1">
            <a:off x="0" y="0"/>
            <a:ext cx="12192000" cy="2302999"/>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27">
            <a:extLst>
              <a:ext uri="{FF2B5EF4-FFF2-40B4-BE49-F238E27FC236}">
                <a16:creationId xmlns:a16="http://schemas.microsoft.com/office/drawing/2014/main" id="{7DFAFB42-FDF1-43BE-9976-F66E9E17EE86}"/>
              </a:ext>
            </a:extLst>
          </p:cNvPr>
          <p:cNvSpPr txBox="1"/>
          <p:nvPr/>
        </p:nvSpPr>
        <p:spPr>
          <a:xfrm>
            <a:off x="0" y="197"/>
            <a:ext cx="12192000" cy="1077218"/>
          </a:xfrm>
          <a:prstGeom prst="rect">
            <a:avLst/>
          </a:prstGeom>
          <a:noFill/>
        </p:spPr>
        <p:txBody>
          <a:bodyPr wrap="square" rtlCol="0">
            <a:spAutoFit/>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BẢN CHẤT PHÁP LÝ CỦA CÔNG TY CỔ PHẦN</a:t>
            </a:r>
            <a:br>
              <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br>
            <a:r>
              <a:rPr lang="en-US" sz="28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a:t>
            </a:r>
            <a:r>
              <a:rPr lang="en-US" sz="2800" dirty="0" err="1">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Điều</a:t>
            </a:r>
            <a:r>
              <a:rPr lang="en-US" sz="28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 110-171 LDN)</a:t>
            </a:r>
            <a:endPar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endParaRPr>
          </a:p>
        </p:txBody>
      </p:sp>
      <p:sp>
        <p:nvSpPr>
          <p:cNvPr id="4" name="Hình chữ nhật 3">
            <a:extLst>
              <a:ext uri="{FF2B5EF4-FFF2-40B4-BE49-F238E27FC236}">
                <a16:creationId xmlns:a16="http://schemas.microsoft.com/office/drawing/2014/main" id="{B6A30CFC-D183-433A-9DB6-20F746A0635E}"/>
              </a:ext>
            </a:extLst>
          </p:cNvPr>
          <p:cNvSpPr/>
          <p:nvPr/>
        </p:nvSpPr>
        <p:spPr>
          <a:xfrm>
            <a:off x="628180" y="1248668"/>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endParaRPr>
          </a:p>
        </p:txBody>
      </p:sp>
      <p:sp>
        <p:nvSpPr>
          <p:cNvPr id="5" name="Hình chữ nhật 4">
            <a:extLst>
              <a:ext uri="{FF2B5EF4-FFF2-40B4-BE49-F238E27FC236}">
                <a16:creationId xmlns:a16="http://schemas.microsoft.com/office/drawing/2014/main" id="{A9817DCD-C483-46B8-BDB2-06DF719C01AA}"/>
              </a:ext>
            </a:extLst>
          </p:cNvPr>
          <p:cNvSpPr/>
          <p:nvPr/>
        </p:nvSpPr>
        <p:spPr>
          <a:xfrm>
            <a:off x="628180" y="2474252"/>
            <a:ext cx="8744420" cy="400110"/>
          </a:xfrm>
          <a:prstGeom prst="rect">
            <a:avLst/>
          </a:prstGeom>
        </p:spPr>
        <p:txBody>
          <a:bodyPr wrap="square">
            <a:spAutoFit/>
          </a:bodyPr>
          <a:lstStyle/>
          <a:p>
            <a:r>
              <a:rPr lang="vi-VN" sz="2000" b="1" dirty="0">
                <a:solidFill>
                  <a:schemeClr val="accent6">
                    <a:lumMod val="50000"/>
                  </a:schemeClr>
                </a:solidFill>
                <a:latin typeface="Times New Roman (Đầu đề)"/>
              </a:rPr>
              <a:t>1.</a:t>
            </a:r>
            <a:r>
              <a:rPr lang="en-US" sz="2000" b="1" dirty="0">
                <a:solidFill>
                  <a:schemeClr val="accent6">
                    <a:lumMod val="50000"/>
                  </a:schemeClr>
                </a:solidFill>
                <a:latin typeface="Times New Roman (Đầu đề)"/>
              </a:rPr>
              <a:t> </a:t>
            </a:r>
            <a:r>
              <a:rPr lang="vi-VN" sz="2000" b="1" dirty="0">
                <a:solidFill>
                  <a:schemeClr val="accent6">
                    <a:lumMod val="50000"/>
                  </a:schemeClr>
                </a:solidFill>
                <a:latin typeface="Times New Roman (Đầu đề)"/>
              </a:rPr>
              <a:t>Sơ </a:t>
            </a:r>
            <a:r>
              <a:rPr lang="vi-VN" sz="2000" b="1" dirty="0" err="1">
                <a:solidFill>
                  <a:schemeClr val="accent6">
                    <a:lumMod val="50000"/>
                  </a:schemeClr>
                </a:solidFill>
                <a:latin typeface="Times New Roman (Đầu đề)"/>
              </a:rPr>
              <a:t>đồ</a:t>
            </a:r>
            <a:r>
              <a:rPr lang="vi-VN" sz="2000" b="1" dirty="0">
                <a:solidFill>
                  <a:schemeClr val="accent6">
                    <a:lumMod val="50000"/>
                  </a:schemeClr>
                </a:solidFill>
                <a:latin typeface="Times New Roman (Đầu đề)"/>
              </a:rPr>
              <a:t> cơ </a:t>
            </a:r>
            <a:r>
              <a:rPr lang="vi-VN" sz="2000" b="1" dirty="0" err="1">
                <a:solidFill>
                  <a:schemeClr val="accent6">
                    <a:lumMod val="50000"/>
                  </a:schemeClr>
                </a:solidFill>
                <a:latin typeface="Times New Roman (Đầu đề)"/>
              </a:rPr>
              <a:t>cấu</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tổ</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chức</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của</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Cty</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Cổ</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phần</a:t>
            </a:r>
            <a:r>
              <a:rPr lang="en-US" sz="2000" b="1" dirty="0">
                <a:solidFill>
                  <a:schemeClr val="accent6">
                    <a:lumMod val="50000"/>
                  </a:schemeClr>
                </a:solidFill>
                <a:latin typeface="Times New Roman (Đầu đề)"/>
              </a:rPr>
              <a:t>.</a:t>
            </a:r>
            <a:endParaRPr lang="vi-VN" sz="2000" b="1" dirty="0">
              <a:solidFill>
                <a:schemeClr val="accent6">
                  <a:lumMod val="50000"/>
                </a:schemeClr>
              </a:solidFill>
              <a:latin typeface="Times New Roman (Đầu đề)"/>
            </a:endParaRPr>
          </a:p>
        </p:txBody>
      </p:sp>
      <p:sp>
        <p:nvSpPr>
          <p:cNvPr id="6" name="Hình chữ nhật 5">
            <a:extLst>
              <a:ext uri="{FF2B5EF4-FFF2-40B4-BE49-F238E27FC236}">
                <a16:creationId xmlns:a16="http://schemas.microsoft.com/office/drawing/2014/main" id="{42EFE7F4-A7C6-4681-9990-E6CA975ABFDB}"/>
              </a:ext>
            </a:extLst>
          </p:cNvPr>
          <p:cNvSpPr/>
          <p:nvPr/>
        </p:nvSpPr>
        <p:spPr>
          <a:xfrm>
            <a:off x="628180" y="3311173"/>
            <a:ext cx="8744420" cy="400110"/>
          </a:xfrm>
          <a:prstGeom prst="rect">
            <a:avLst/>
          </a:prstGeom>
        </p:spPr>
        <p:txBody>
          <a:bodyPr wrap="square">
            <a:spAutoFit/>
          </a:bodyPr>
          <a:lstStyle/>
          <a:p>
            <a:r>
              <a:rPr lang="en-US" sz="2000" b="1" dirty="0">
                <a:solidFill>
                  <a:schemeClr val="accent6">
                    <a:lumMod val="50000"/>
                  </a:schemeClr>
                </a:solidFill>
                <a:latin typeface="Times New Roman (Đầu đề)"/>
              </a:rPr>
              <a:t>2</a:t>
            </a:r>
            <a:r>
              <a:rPr lang="vi-VN" sz="2000" b="1" dirty="0">
                <a:solidFill>
                  <a:schemeClr val="accent6">
                    <a:lumMod val="50000"/>
                  </a:schemeClr>
                </a:solidFill>
                <a:latin typeface="Times New Roman (Đầu đề)"/>
              </a:rPr>
              <a:t>.</a:t>
            </a:r>
            <a:r>
              <a:rPr lang="en-US" sz="2000" b="1" dirty="0">
                <a:solidFill>
                  <a:schemeClr val="accent6">
                    <a:lumMod val="50000"/>
                  </a:schemeClr>
                </a:solidFill>
                <a:latin typeface="Times New Roman (Đầu đề)"/>
              </a:rPr>
              <a:t> </a:t>
            </a:r>
            <a:r>
              <a:rPr lang="vi-VN" sz="2000" b="1" dirty="0">
                <a:solidFill>
                  <a:schemeClr val="accent6">
                    <a:lumMod val="50000"/>
                  </a:schemeClr>
                </a:solidFill>
                <a:latin typeface="Times New Roman (Đầu đề)"/>
              </a:rPr>
              <a:t>Cơ </a:t>
            </a:r>
            <a:r>
              <a:rPr lang="vi-VN" sz="2000" b="1" dirty="0" err="1">
                <a:solidFill>
                  <a:schemeClr val="accent6">
                    <a:lumMod val="50000"/>
                  </a:schemeClr>
                </a:solidFill>
                <a:latin typeface="Times New Roman (Đầu đề)"/>
              </a:rPr>
              <a:t>chế</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làm</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việc</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của</a:t>
            </a:r>
            <a:r>
              <a:rPr lang="vi-VN" sz="2000" b="1" dirty="0">
                <a:solidFill>
                  <a:schemeClr val="accent6">
                    <a:lumMod val="50000"/>
                  </a:schemeClr>
                </a:solidFill>
                <a:latin typeface="Times New Roman (Đầu đề)"/>
              </a:rPr>
              <a:t> HĐQT </a:t>
            </a:r>
            <a:r>
              <a:rPr lang="vi-VN" sz="2000" b="1" dirty="0" err="1">
                <a:solidFill>
                  <a:schemeClr val="accent6">
                    <a:lumMod val="50000"/>
                  </a:schemeClr>
                </a:solidFill>
                <a:latin typeface="Times New Roman (Đầu đề)"/>
              </a:rPr>
              <a:t>Cty</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Cổ</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phần</a:t>
            </a:r>
            <a:r>
              <a:rPr lang="en-US" sz="2000" b="1" dirty="0">
                <a:solidFill>
                  <a:schemeClr val="accent6">
                    <a:lumMod val="50000"/>
                  </a:schemeClr>
                </a:solidFill>
                <a:latin typeface="Times New Roman (Đầu đề)"/>
              </a:rPr>
              <a:t>.</a:t>
            </a:r>
            <a:endParaRPr lang="vi-VN" sz="2000" b="1" dirty="0">
              <a:solidFill>
                <a:schemeClr val="accent6">
                  <a:lumMod val="50000"/>
                </a:schemeClr>
              </a:solidFill>
              <a:latin typeface="Times New Roman (Đầu đề)"/>
            </a:endParaRPr>
          </a:p>
        </p:txBody>
      </p:sp>
      <p:sp>
        <p:nvSpPr>
          <p:cNvPr id="7" name="Hình chữ nhật 6">
            <a:extLst>
              <a:ext uri="{FF2B5EF4-FFF2-40B4-BE49-F238E27FC236}">
                <a16:creationId xmlns:a16="http://schemas.microsoft.com/office/drawing/2014/main" id="{A5412D64-D8E3-47C6-974E-0E383233E4C9}"/>
              </a:ext>
            </a:extLst>
          </p:cNvPr>
          <p:cNvSpPr/>
          <p:nvPr/>
        </p:nvSpPr>
        <p:spPr>
          <a:xfrm>
            <a:off x="628180" y="4282457"/>
            <a:ext cx="8744420" cy="400110"/>
          </a:xfrm>
          <a:prstGeom prst="rect">
            <a:avLst/>
          </a:prstGeom>
        </p:spPr>
        <p:txBody>
          <a:bodyPr wrap="square">
            <a:spAutoFit/>
          </a:bodyPr>
          <a:lstStyle/>
          <a:p>
            <a:r>
              <a:rPr lang="en-US" sz="2000" b="1" dirty="0">
                <a:solidFill>
                  <a:schemeClr val="accent6">
                    <a:lumMod val="50000"/>
                  </a:schemeClr>
                </a:solidFill>
                <a:latin typeface="Times New Roman (Đầu đề)"/>
              </a:rPr>
              <a:t>3</a:t>
            </a:r>
            <a:r>
              <a:rPr lang="vi-VN" sz="2000" b="1" dirty="0">
                <a:solidFill>
                  <a:schemeClr val="accent6">
                    <a:lumMod val="50000"/>
                  </a:schemeClr>
                </a:solidFill>
                <a:latin typeface="Times New Roman (Đầu đề)"/>
              </a:rPr>
              <a:t>.</a:t>
            </a:r>
            <a:r>
              <a:rPr lang="en-US" sz="2000" b="1" dirty="0">
                <a:solidFill>
                  <a:schemeClr val="accent6">
                    <a:lumMod val="50000"/>
                  </a:schemeClr>
                </a:solidFill>
                <a:latin typeface="Times New Roman (Đầu đề)"/>
              </a:rPr>
              <a:t> </a:t>
            </a:r>
            <a:r>
              <a:rPr lang="vi-VN" sz="2000" b="1" dirty="0">
                <a:solidFill>
                  <a:schemeClr val="accent6">
                    <a:lumMod val="50000"/>
                  </a:schemeClr>
                </a:solidFill>
                <a:latin typeface="Times New Roman (Đầu đề)"/>
              </a:rPr>
              <a:t>Cơ </a:t>
            </a:r>
            <a:r>
              <a:rPr lang="vi-VN" sz="2000" b="1" dirty="0" err="1">
                <a:solidFill>
                  <a:schemeClr val="accent6">
                    <a:lumMod val="50000"/>
                  </a:schemeClr>
                </a:solidFill>
                <a:latin typeface="Times New Roman (Đầu đề)"/>
              </a:rPr>
              <a:t>chế</a:t>
            </a:r>
            <a:r>
              <a:rPr lang="vi-VN" sz="2000" b="1" dirty="0">
                <a:solidFill>
                  <a:schemeClr val="accent6">
                    <a:lumMod val="50000"/>
                  </a:schemeClr>
                </a:solidFill>
                <a:latin typeface="Times New Roman (Đầu đề)"/>
              </a:rPr>
              <a:t> </a:t>
            </a:r>
            <a:r>
              <a:rPr lang="vi-VN" sz="2000" b="1" dirty="0" err="1">
                <a:solidFill>
                  <a:schemeClr val="accent6">
                    <a:lumMod val="50000"/>
                  </a:schemeClr>
                </a:solidFill>
                <a:latin typeface="Times New Roman (Đầu đề)"/>
              </a:rPr>
              <a:t>dồn</a:t>
            </a:r>
            <a:r>
              <a:rPr lang="vi-VN" sz="2000" b="1" dirty="0">
                <a:solidFill>
                  <a:schemeClr val="accent6">
                    <a:lumMod val="50000"/>
                  </a:schemeClr>
                </a:solidFill>
                <a:latin typeface="Times New Roman (Đầu đề)"/>
              </a:rPr>
              <a:t> phi</a:t>
            </a:r>
            <a:r>
              <a:rPr lang="en-US" sz="2000" b="1" dirty="0" err="1">
                <a:solidFill>
                  <a:schemeClr val="accent6">
                    <a:lumMod val="50000"/>
                  </a:schemeClr>
                </a:solidFill>
                <a:latin typeface="Times New Roman (Đầu đề)"/>
              </a:rPr>
              <a:t>ếu</a:t>
            </a:r>
            <a:r>
              <a:rPr lang="en-US" sz="2000" b="1" dirty="0">
                <a:solidFill>
                  <a:schemeClr val="accent6">
                    <a:lumMod val="50000"/>
                  </a:schemeClr>
                </a:solidFill>
                <a:latin typeface="Times New Roman (Đầu đề)"/>
              </a:rPr>
              <a:t>.</a:t>
            </a:r>
            <a:endParaRPr lang="vi-VN" sz="2000" b="1" dirty="0">
              <a:solidFill>
                <a:schemeClr val="accent6">
                  <a:lumMod val="50000"/>
                </a:schemeClr>
              </a:solidFill>
              <a:latin typeface="Times New Roman (Đầu đề)"/>
            </a:endParaRPr>
          </a:p>
        </p:txBody>
      </p:sp>
      <p:pic>
        <p:nvPicPr>
          <p:cNvPr id="5124" name="Picture 4" descr="Hội đồng quản trị công ty cổ phần ? Quy định của pháp luật">
            <a:extLst>
              <a:ext uri="{FF2B5EF4-FFF2-40B4-BE49-F238E27FC236}">
                <a16:creationId xmlns:a16="http://schemas.microsoft.com/office/drawing/2014/main" id="{52D9955B-2680-41A7-8BD7-88D31A2E93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811"/>
          <a:stretch/>
        </p:blipFill>
        <p:spPr bwMode="auto">
          <a:xfrm>
            <a:off x="6594529" y="3018809"/>
            <a:ext cx="5051669" cy="332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224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a:extLst>
              <a:ext uri="{FF2B5EF4-FFF2-40B4-BE49-F238E27FC236}">
                <a16:creationId xmlns:a16="http://schemas.microsoft.com/office/drawing/2014/main" id="{5FC2810C-CC4E-4D07-A588-F30876384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9198"/>
            <a:ext cx="2286000" cy="2286000"/>
          </a:xfrm>
          <a:prstGeom prst="rect">
            <a:avLst/>
          </a:prstGeom>
          <a:noFill/>
          <a:effectLst>
            <a:glow>
              <a:schemeClr val="accent1">
                <a:alpha val="81000"/>
              </a:schemeClr>
            </a:glow>
            <a:softEdge rad="114300"/>
          </a:effectLst>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C880B1E7-E0C7-441B-A1B0-37D91E6657A7}"/>
              </a:ext>
            </a:extLst>
          </p:cNvPr>
          <p:cNvSpPr txBox="1">
            <a:spLocks/>
          </p:cNvSpPr>
          <p:nvPr/>
        </p:nvSpPr>
        <p:spPr>
          <a:xfrm>
            <a:off x="2509880" y="157954"/>
            <a:ext cx="7326098" cy="1530803"/>
          </a:xfrm>
          <a:prstGeom prst="rect">
            <a:avLst/>
          </a:prstGeom>
        </p:spPr>
        <p:txBody>
          <a:bodyPr>
            <a:normAutofit fontScale="975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0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Đại</a:t>
            </a:r>
            <a:r>
              <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Học</a:t>
            </a:r>
            <a:r>
              <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Nha</a:t>
            </a:r>
            <a:r>
              <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Trang</a:t>
            </a:r>
          </a:p>
          <a:p>
            <a:pPr algn="ctr">
              <a:lnSpc>
                <a:spcPct val="150000"/>
              </a:lnSpc>
            </a:pPr>
            <a:r>
              <a:rPr lang="en-US" sz="29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Bộ</a:t>
            </a:r>
            <a:r>
              <a:rPr lang="en-US" sz="29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9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môn</a:t>
            </a:r>
            <a:r>
              <a:rPr lang="en-US" sz="29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9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luật</a:t>
            </a:r>
            <a:r>
              <a:rPr lang="en-US" sz="29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9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Kinh</a:t>
            </a:r>
            <a:r>
              <a:rPr lang="en-US" sz="29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9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DOanh</a:t>
            </a:r>
            <a:endParaRPr lang="en-US" sz="41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2" name="Freeform 5">
            <a:extLst>
              <a:ext uri="{FF2B5EF4-FFF2-40B4-BE49-F238E27FC236}">
                <a16:creationId xmlns:a16="http://schemas.microsoft.com/office/drawing/2014/main" id="{88610859-6548-469C-BDB5-0316398D4EC0}"/>
              </a:ext>
            </a:extLst>
          </p:cNvPr>
          <p:cNvSpPr>
            <a:spLocks/>
          </p:cNvSpPr>
          <p:nvPr/>
        </p:nvSpPr>
        <p:spPr bwMode="auto">
          <a:xfrm flipH="1">
            <a:off x="5834270" y="0"/>
            <a:ext cx="6357730" cy="6858000"/>
          </a:xfrm>
          <a:custGeom>
            <a:avLst/>
            <a:gdLst>
              <a:gd name="T0" fmla="*/ 140 w 1664"/>
              <a:gd name="T1" fmla="*/ 0 h 1839"/>
              <a:gd name="T2" fmla="*/ 0 w 1664"/>
              <a:gd name="T3" fmla="*/ 0 h 1839"/>
              <a:gd name="T4" fmla="*/ 0 w 1664"/>
              <a:gd name="T5" fmla="*/ 1839 h 1839"/>
              <a:gd name="T6" fmla="*/ 140 w 1664"/>
              <a:gd name="T7" fmla="*/ 1839 h 1839"/>
              <a:gd name="T8" fmla="*/ 772 w 1664"/>
              <a:gd name="T9" fmla="*/ 1839 h 1839"/>
              <a:gd name="T10" fmla="*/ 1664 w 1664"/>
              <a:gd name="T11" fmla="*/ 980 h 1839"/>
              <a:gd name="T12" fmla="*/ 140 w 1664"/>
              <a:gd name="T13" fmla="*/ 0 h 1839"/>
            </a:gdLst>
            <a:ahLst/>
            <a:cxnLst>
              <a:cxn ang="0">
                <a:pos x="T0" y="T1"/>
              </a:cxn>
              <a:cxn ang="0">
                <a:pos x="T2" y="T3"/>
              </a:cxn>
              <a:cxn ang="0">
                <a:pos x="T4" y="T5"/>
              </a:cxn>
              <a:cxn ang="0">
                <a:pos x="T6" y="T7"/>
              </a:cxn>
              <a:cxn ang="0">
                <a:pos x="T8" y="T9"/>
              </a:cxn>
              <a:cxn ang="0">
                <a:pos x="T10" y="T11"/>
              </a:cxn>
              <a:cxn ang="0">
                <a:pos x="T12" y="T13"/>
              </a:cxn>
            </a:cxnLst>
            <a:rect l="0" t="0" r="r" b="b"/>
            <a:pathLst>
              <a:path w="1664" h="1839">
                <a:moveTo>
                  <a:pt x="140" y="0"/>
                </a:moveTo>
                <a:cubicBezTo>
                  <a:pt x="0" y="0"/>
                  <a:pt x="0" y="0"/>
                  <a:pt x="0" y="0"/>
                </a:cubicBezTo>
                <a:cubicBezTo>
                  <a:pt x="0" y="1839"/>
                  <a:pt x="0" y="1839"/>
                  <a:pt x="0" y="1839"/>
                </a:cubicBezTo>
                <a:cubicBezTo>
                  <a:pt x="140" y="1839"/>
                  <a:pt x="140" y="1839"/>
                  <a:pt x="140" y="1839"/>
                </a:cubicBezTo>
                <a:cubicBezTo>
                  <a:pt x="772" y="1839"/>
                  <a:pt x="772" y="1839"/>
                  <a:pt x="772" y="1839"/>
                </a:cubicBezTo>
                <a:cubicBezTo>
                  <a:pt x="772" y="1839"/>
                  <a:pt x="1664" y="1372"/>
                  <a:pt x="1664" y="980"/>
                </a:cubicBezTo>
                <a:cubicBezTo>
                  <a:pt x="1664" y="588"/>
                  <a:pt x="140" y="0"/>
                  <a:pt x="140" y="0"/>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4CFAAF4B-2FFA-4F2D-B957-7B470448BAB4}"/>
              </a:ext>
            </a:extLst>
          </p:cNvPr>
          <p:cNvSpPr txBox="1"/>
          <p:nvPr/>
        </p:nvSpPr>
        <p:spPr>
          <a:xfrm>
            <a:off x="7938422" y="2259659"/>
            <a:ext cx="3886200" cy="3908762"/>
          </a:xfrm>
          <a:prstGeom prst="rect">
            <a:avLst/>
          </a:prstGeom>
          <a:noFill/>
        </p:spPr>
        <p:txBody>
          <a:bodyPr wrap="square" rtlCol="0">
            <a:spAutoFit/>
          </a:bodyPr>
          <a:lstStyle/>
          <a:p>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Thành</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viên</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1.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Thị</a:t>
            </a:r>
            <a:r>
              <a:rPr lang="vi-VN" sz="2000" dirty="0">
                <a:latin typeface="Times New Roman" panose="02020603050405020304" pitchFamily="18" charset="0"/>
                <a:cs typeface="Times New Roman" panose="02020603050405020304" pitchFamily="18" charset="0"/>
              </a:rPr>
              <a:t> Lan Anh</a:t>
            </a:r>
          </a:p>
          <a:p>
            <a:r>
              <a:rPr lang="vi-VN" sz="2000" dirty="0">
                <a:latin typeface="Times New Roman" panose="02020603050405020304" pitchFamily="18" charset="0"/>
                <a:cs typeface="Times New Roman" panose="02020603050405020304" pitchFamily="18" charset="0"/>
              </a:rPr>
              <a:t>2. </a:t>
            </a:r>
            <a:r>
              <a:rPr lang="vi-VN" sz="2000" dirty="0" err="1">
                <a:latin typeface="Times New Roman" panose="02020603050405020304" pitchFamily="18" charset="0"/>
                <a:cs typeface="Times New Roman" panose="02020603050405020304" pitchFamily="18" charset="0"/>
              </a:rPr>
              <a:t>Trần</a:t>
            </a:r>
            <a:r>
              <a:rPr lang="vi-VN" sz="2000" dirty="0">
                <a:latin typeface="Times New Roman" panose="02020603050405020304" pitchFamily="18" charset="0"/>
                <a:cs typeface="Times New Roman" panose="02020603050405020304" pitchFamily="18" charset="0"/>
              </a:rPr>
              <a:t> Gia Minh</a:t>
            </a:r>
          </a:p>
          <a:p>
            <a:r>
              <a:rPr lang="vi-VN" sz="2000" dirty="0">
                <a:latin typeface="Times New Roman" panose="02020603050405020304" pitchFamily="18" charset="0"/>
                <a:cs typeface="Times New Roman" panose="02020603050405020304" pitchFamily="18" charset="0"/>
              </a:rPr>
              <a:t>3. </a:t>
            </a:r>
            <a:r>
              <a:rPr lang="vi-VN" sz="2000" dirty="0" err="1">
                <a:latin typeface="Times New Roman" panose="02020603050405020304" pitchFamily="18" charset="0"/>
                <a:cs typeface="Times New Roman" panose="02020603050405020304" pitchFamily="18" charset="0"/>
              </a:rPr>
              <a:t>Phạm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Hùynh</a:t>
            </a:r>
            <a:r>
              <a:rPr lang="vi-VN" sz="2000" dirty="0">
                <a:latin typeface="Times New Roman" panose="02020603050405020304" pitchFamily="18" charset="0"/>
                <a:cs typeface="Times New Roman" panose="02020603050405020304" pitchFamily="18" charset="0"/>
              </a:rPr>
              <a:t> Như </a:t>
            </a:r>
            <a:r>
              <a:rPr lang="vi-VN" sz="2000" dirty="0" err="1">
                <a:latin typeface="Times New Roman" panose="02020603050405020304" pitchFamily="18" charset="0"/>
                <a:cs typeface="Times New Roman" panose="02020603050405020304" pitchFamily="18" charset="0"/>
              </a:rPr>
              <a:t>Hảo</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4.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Phúc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Diễm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Quỳnh</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5.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Sa Linh Chi</a:t>
            </a:r>
          </a:p>
          <a:p>
            <a:r>
              <a:rPr lang="vi-VN" sz="2000" dirty="0">
                <a:latin typeface="Times New Roman" panose="02020603050405020304" pitchFamily="18" charset="0"/>
                <a:cs typeface="Times New Roman" panose="02020603050405020304" pitchFamily="18" charset="0"/>
              </a:rPr>
              <a:t>6.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Khánh</a:t>
            </a:r>
            <a:r>
              <a:rPr lang="vi-VN" sz="2000" dirty="0">
                <a:latin typeface="Times New Roman" panose="02020603050405020304" pitchFamily="18" charset="0"/>
                <a:cs typeface="Times New Roman" panose="02020603050405020304" pitchFamily="18" charset="0"/>
              </a:rPr>
              <a:t> Linh</a:t>
            </a:r>
          </a:p>
          <a:p>
            <a:r>
              <a:rPr lang="vi-VN" sz="2000" dirty="0">
                <a:latin typeface="Times New Roman" panose="02020603050405020304" pitchFamily="18" charset="0"/>
                <a:cs typeface="Times New Roman" panose="02020603050405020304" pitchFamily="18" charset="0"/>
              </a:rPr>
              <a:t>7. </a:t>
            </a:r>
            <a:r>
              <a:rPr lang="vi-VN" sz="2000" dirty="0" err="1">
                <a:latin typeface="Times New Roman" panose="02020603050405020304" pitchFamily="18" charset="0"/>
                <a:cs typeface="Times New Roman" panose="02020603050405020304" pitchFamily="18" charset="0"/>
              </a:rPr>
              <a:t>Hùynh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Hoà</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8.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Huế</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9. </a:t>
            </a:r>
            <a:r>
              <a:rPr lang="vi-VN" sz="2000" dirty="0" err="1">
                <a:latin typeface="Times New Roman" panose="02020603050405020304" pitchFamily="18" charset="0"/>
                <a:cs typeface="Times New Roman" panose="02020603050405020304" pitchFamily="18" charset="0"/>
              </a:rPr>
              <a:t>Nguyễn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Thị</a:t>
            </a:r>
            <a:r>
              <a:rPr lang="vi-VN" sz="2000" dirty="0">
                <a:latin typeface="Times New Roman" panose="02020603050405020304" pitchFamily="18" charset="0"/>
                <a:cs typeface="Times New Roman" panose="02020603050405020304" pitchFamily="18" charset="0"/>
              </a:rPr>
              <a:t> Kim Thoa</a:t>
            </a:r>
          </a:p>
          <a:p>
            <a:r>
              <a:rPr lang="vi-VN" sz="2000" dirty="0">
                <a:latin typeface="Times New Roman" panose="02020603050405020304" pitchFamily="18" charset="0"/>
                <a:cs typeface="Times New Roman" panose="02020603050405020304" pitchFamily="18" charset="0"/>
              </a:rPr>
              <a:t>10. </a:t>
            </a:r>
            <a:r>
              <a:rPr lang="vi-VN" sz="2000" dirty="0" err="1">
                <a:latin typeface="Times New Roman" panose="02020603050405020304" pitchFamily="18" charset="0"/>
                <a:cs typeface="Times New Roman" panose="02020603050405020304" pitchFamily="18" charset="0"/>
              </a:rPr>
              <a:t>Võ</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Thủy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Vy</a:t>
            </a:r>
            <a:endParaRPr lang="vi-VN" sz="2000" dirty="0">
              <a:latin typeface="Times New Roman" panose="02020603050405020304" pitchFamily="18" charset="0"/>
              <a:cs typeface="Times New Roman" panose="02020603050405020304" pitchFamily="18" charset="0"/>
            </a:endParaRPr>
          </a:p>
          <a:p>
            <a:endParaRPr lang="en-US" sz="2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2DB296E-FF94-4D95-985C-6130D694A21A}"/>
              </a:ext>
            </a:extLst>
          </p:cNvPr>
          <p:cNvSpPr txBox="1"/>
          <p:nvPr/>
        </p:nvSpPr>
        <p:spPr>
          <a:xfrm>
            <a:off x="6342169" y="1797994"/>
            <a:ext cx="4490588" cy="461665"/>
          </a:xfrm>
          <a:prstGeom prst="rect">
            <a:avLst/>
          </a:prstGeom>
          <a:noFill/>
        </p:spPr>
        <p:txBody>
          <a:bodyPr wrap="square" rtlCol="0">
            <a:spAutoFit/>
          </a:bodyPr>
          <a:lstStyle/>
          <a:p>
            <a:pPr algn="ctr"/>
            <a:r>
              <a:rPr lang="en-US" sz="2400" dirty="0" err="1">
                <a:latin typeface="Times New Roman" panose="02020603050405020304" pitchFamily="18" charset="0"/>
                <a:ea typeface="Roboto Light" panose="02000000000000000000" pitchFamily="2" charset="0"/>
                <a:cs typeface="Times New Roman" panose="02020603050405020304" pitchFamily="18" charset="0"/>
              </a:rPr>
              <a:t>Nhóm</a:t>
            </a:r>
            <a:r>
              <a:rPr lang="en-US" sz="2400" dirty="0">
                <a:latin typeface="Times New Roman" panose="02020603050405020304" pitchFamily="18" charset="0"/>
                <a:ea typeface="Roboto Light" panose="02000000000000000000" pitchFamily="2" charset="0"/>
                <a:cs typeface="Times New Roman" panose="02020603050405020304" pitchFamily="18" charset="0"/>
              </a:rPr>
              <a:t> 3</a:t>
            </a:r>
          </a:p>
        </p:txBody>
      </p:sp>
      <p:sp>
        <p:nvSpPr>
          <p:cNvPr id="28" name="TextBox 27">
            <a:extLst>
              <a:ext uri="{FF2B5EF4-FFF2-40B4-BE49-F238E27FC236}">
                <a16:creationId xmlns:a16="http://schemas.microsoft.com/office/drawing/2014/main" id="{A41B029C-2640-40DE-AC89-9F0706DE6FFE}"/>
              </a:ext>
            </a:extLst>
          </p:cNvPr>
          <p:cNvSpPr txBox="1"/>
          <p:nvPr/>
        </p:nvSpPr>
        <p:spPr>
          <a:xfrm>
            <a:off x="285773" y="2878236"/>
            <a:ext cx="7059826" cy="1631216"/>
          </a:xfrm>
          <a:prstGeom prst="rect">
            <a:avLst/>
          </a:prstGeom>
          <a:noFill/>
        </p:spPr>
        <p:txBody>
          <a:bodyPr wrap="square" rtlCol="0">
            <a:spAutoFit/>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BẢN CHẤT PHÁP LÝ CỦA CÔNG TY CỔ PHẦN</a:t>
            </a:r>
            <a:b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b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a:t>
            </a:r>
            <a:r>
              <a:rPr lang="en-US" sz="2800" dirty="0" err="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Điều</a:t>
            </a: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 110-171 LDN)</a:t>
            </a:r>
            <a:endPar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endParaRPr>
          </a:p>
        </p:txBody>
      </p:sp>
      <p:sp>
        <p:nvSpPr>
          <p:cNvPr id="24" name="TextBox 23">
            <a:extLst>
              <a:ext uri="{FF2B5EF4-FFF2-40B4-BE49-F238E27FC236}">
                <a16:creationId xmlns:a16="http://schemas.microsoft.com/office/drawing/2014/main" id="{E3FFA366-D98E-4F1A-B465-87B916C9BEC8}"/>
              </a:ext>
            </a:extLst>
          </p:cNvPr>
          <p:cNvSpPr txBox="1"/>
          <p:nvPr/>
        </p:nvSpPr>
        <p:spPr>
          <a:xfrm>
            <a:off x="1655714" y="4885810"/>
            <a:ext cx="4178556" cy="373360"/>
          </a:xfrm>
          <a:prstGeom prst="rect">
            <a:avLst/>
          </a:prstGeom>
          <a:noFill/>
        </p:spPr>
        <p:txBody>
          <a:bodyPr wrap="square" rtlCol="0">
            <a:spAutoFit/>
          </a:bodyPr>
          <a:lstStyle/>
          <a:p>
            <a:pPr algn="ctr"/>
            <a:r>
              <a:rPr lang="en-US" dirty="0" err="1">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Giảng</a:t>
            </a:r>
            <a:r>
              <a:rPr lang="en-US" dirty="0">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viên</a:t>
            </a:r>
            <a:r>
              <a:rPr lang="en-US" dirty="0">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Nguyễn</a:t>
            </a:r>
            <a:r>
              <a:rPr lang="en-US" dirty="0">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Thị</a:t>
            </a:r>
            <a:r>
              <a:rPr lang="en-US" dirty="0">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Hà</a:t>
            </a:r>
            <a:r>
              <a:rPr lang="en-US" dirty="0">
                <a:solidFill>
                  <a:schemeClr val="accent4">
                    <a:lumMod val="50000"/>
                  </a:schemeClr>
                </a:solidFill>
                <a:latin typeface="Times New Roman" panose="02020603050405020304" pitchFamily="18" charset="0"/>
                <a:ea typeface="Roboto Light" panose="02000000000000000000" pitchFamily="2" charset="0"/>
                <a:cs typeface="Times New Roman" panose="02020603050405020304" pitchFamily="18" charset="0"/>
              </a:rPr>
              <a:t> Trang</a:t>
            </a:r>
          </a:p>
        </p:txBody>
      </p:sp>
    </p:spTree>
    <p:extLst>
      <p:ext uri="{BB962C8B-B14F-4D97-AF65-F5344CB8AC3E}">
        <p14:creationId xmlns:p14="http://schemas.microsoft.com/office/powerpoint/2010/main" val="167848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additive="base">
                                        <p:cTn id="2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 calcmode="lin" valueType="num">
                                      <p:cBhvr additive="base">
                                        <p:cTn id="2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21">
                                            <p:txEl>
                                              <p:pRg st="2" end="2"/>
                                            </p:txEl>
                                          </p:spTgt>
                                        </p:tgtEl>
                                        <p:attrNameLst>
                                          <p:attrName>style.visibility</p:attrName>
                                        </p:attrNameLst>
                                      </p:cBhvr>
                                      <p:to>
                                        <p:strVal val="visible"/>
                                      </p:to>
                                    </p:set>
                                    <p:anim calcmode="lin" valueType="num">
                                      <p:cBhvr additive="base">
                                        <p:cTn id="32"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anim calcmode="lin" valueType="num">
                                      <p:cBhvr additive="base">
                                        <p:cTn id="3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21">
                                            <p:txEl>
                                              <p:pRg st="4" end="4"/>
                                            </p:txEl>
                                          </p:spTgt>
                                        </p:tgtEl>
                                        <p:attrNameLst>
                                          <p:attrName>style.visibility</p:attrName>
                                        </p:attrNameLst>
                                      </p:cBhvr>
                                      <p:to>
                                        <p:strVal val="visible"/>
                                      </p:to>
                                    </p:set>
                                    <p:anim calcmode="lin" valueType="num">
                                      <p:cBhvr additive="base">
                                        <p:cTn id="42"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anim calcmode="lin" valueType="num">
                                      <p:cBhvr additive="base">
                                        <p:cTn id="47"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21">
                                            <p:txEl>
                                              <p:pRg st="6" end="6"/>
                                            </p:txEl>
                                          </p:spTgt>
                                        </p:tgtEl>
                                        <p:attrNameLst>
                                          <p:attrName>style.visibility</p:attrName>
                                        </p:attrNameLst>
                                      </p:cBhvr>
                                      <p:to>
                                        <p:strVal val="visible"/>
                                      </p:to>
                                    </p:set>
                                    <p:anim calcmode="lin" valueType="num">
                                      <p:cBhvr additive="base">
                                        <p:cTn id="52"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2" presetClass="entr" presetSubtype="4" fill="hold" grpId="0" nodeType="afterEffect">
                                  <p:stCondLst>
                                    <p:cond delay="0"/>
                                  </p:stCondLst>
                                  <p:childTnLst>
                                    <p:set>
                                      <p:cBhvr>
                                        <p:cTn id="56" dur="1" fill="hold">
                                          <p:stCondLst>
                                            <p:cond delay="0"/>
                                          </p:stCondLst>
                                        </p:cTn>
                                        <p:tgtEl>
                                          <p:spTgt spid="21">
                                            <p:txEl>
                                              <p:pRg st="7" end="7"/>
                                            </p:txEl>
                                          </p:spTgt>
                                        </p:tgtEl>
                                        <p:attrNameLst>
                                          <p:attrName>style.visibility</p:attrName>
                                        </p:attrNameLst>
                                      </p:cBhvr>
                                      <p:to>
                                        <p:strVal val="visible"/>
                                      </p:to>
                                    </p:set>
                                    <p:anim calcmode="lin" valueType="num">
                                      <p:cBhvr additive="base">
                                        <p:cTn id="57"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par>
                          <p:cTn id="59" fill="hold">
                            <p:stCondLst>
                              <p:cond delay="4000"/>
                            </p:stCondLst>
                            <p:childTnLst>
                              <p:par>
                                <p:cTn id="60" presetID="2" presetClass="entr" presetSubtype="4" fill="hold" grpId="0" nodeType="afterEffect">
                                  <p:stCondLst>
                                    <p:cond delay="0"/>
                                  </p:stCondLst>
                                  <p:childTnLst>
                                    <p:set>
                                      <p:cBhvr>
                                        <p:cTn id="61" dur="1" fill="hold">
                                          <p:stCondLst>
                                            <p:cond delay="0"/>
                                          </p:stCondLst>
                                        </p:cTn>
                                        <p:tgtEl>
                                          <p:spTgt spid="21">
                                            <p:txEl>
                                              <p:pRg st="8" end="8"/>
                                            </p:txEl>
                                          </p:spTgt>
                                        </p:tgtEl>
                                        <p:attrNameLst>
                                          <p:attrName>style.visibility</p:attrName>
                                        </p:attrNameLst>
                                      </p:cBhvr>
                                      <p:to>
                                        <p:strVal val="visible"/>
                                      </p:to>
                                    </p:set>
                                    <p:anim calcmode="lin" valueType="num">
                                      <p:cBhvr additive="base">
                                        <p:cTn id="62"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1">
                                            <p:txEl>
                                              <p:pRg st="8" end="8"/>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500"/>
                            </p:stCondLst>
                            <p:childTnLst>
                              <p:par>
                                <p:cTn id="65" presetID="2" presetClass="entr" presetSubtype="4" fill="hold" grpId="0" nodeType="afterEffect">
                                  <p:stCondLst>
                                    <p:cond delay="0"/>
                                  </p:stCondLst>
                                  <p:childTnLst>
                                    <p:set>
                                      <p:cBhvr>
                                        <p:cTn id="66" dur="1" fill="hold">
                                          <p:stCondLst>
                                            <p:cond delay="0"/>
                                          </p:stCondLst>
                                        </p:cTn>
                                        <p:tgtEl>
                                          <p:spTgt spid="21">
                                            <p:txEl>
                                              <p:pRg st="9" end="9"/>
                                            </p:txEl>
                                          </p:spTgt>
                                        </p:tgtEl>
                                        <p:attrNameLst>
                                          <p:attrName>style.visibility</p:attrName>
                                        </p:attrNameLst>
                                      </p:cBhvr>
                                      <p:to>
                                        <p:strVal val="visible"/>
                                      </p:to>
                                    </p:set>
                                    <p:anim calcmode="lin" valueType="num">
                                      <p:cBhvr additive="base">
                                        <p:cTn id="67" dur="500" fill="hold"/>
                                        <p:tgtEl>
                                          <p:spTgt spid="21">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1">
                                            <p:txEl>
                                              <p:pRg st="9" end="9"/>
                                            </p:txEl>
                                          </p:spTgt>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2" presetClass="entr" presetSubtype="4" fill="hold" grpId="0" nodeType="afterEffect">
                                  <p:stCondLst>
                                    <p:cond delay="0"/>
                                  </p:stCondLst>
                                  <p:childTnLst>
                                    <p:set>
                                      <p:cBhvr>
                                        <p:cTn id="71" dur="1" fill="hold">
                                          <p:stCondLst>
                                            <p:cond delay="0"/>
                                          </p:stCondLst>
                                        </p:cTn>
                                        <p:tgtEl>
                                          <p:spTgt spid="21">
                                            <p:txEl>
                                              <p:pRg st="10" end="10"/>
                                            </p:txEl>
                                          </p:spTgt>
                                        </p:tgtEl>
                                        <p:attrNameLst>
                                          <p:attrName>style.visibility</p:attrName>
                                        </p:attrNameLst>
                                      </p:cBhvr>
                                      <p:to>
                                        <p:strVal val="visible"/>
                                      </p:to>
                                    </p:set>
                                    <p:anim calcmode="lin" valueType="num">
                                      <p:cBhvr additive="base">
                                        <p:cTn id="72" dur="500" fill="hold"/>
                                        <p:tgtEl>
                                          <p:spTgt spid="2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9" grpId="0"/>
      <p:bldP spid="28"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ũi tên: Phải 13">
            <a:extLst>
              <a:ext uri="{FF2B5EF4-FFF2-40B4-BE49-F238E27FC236}">
                <a16:creationId xmlns:a16="http://schemas.microsoft.com/office/drawing/2014/main" id="{7D9F5B1D-E244-4CBC-BB0C-65BB766D3F48}"/>
              </a:ext>
            </a:extLst>
          </p:cNvPr>
          <p:cNvSpPr/>
          <p:nvPr/>
        </p:nvSpPr>
        <p:spPr>
          <a:xfrm rot="10800000">
            <a:off x="4223531" y="4289398"/>
            <a:ext cx="3004219" cy="107525"/>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Mũi tên: Phải 15">
            <a:extLst>
              <a:ext uri="{FF2B5EF4-FFF2-40B4-BE49-F238E27FC236}">
                <a16:creationId xmlns:a16="http://schemas.microsoft.com/office/drawing/2014/main" id="{2C4DF11A-57E6-4F94-AFF5-2B41E8CD1DA8}"/>
              </a:ext>
            </a:extLst>
          </p:cNvPr>
          <p:cNvSpPr/>
          <p:nvPr/>
        </p:nvSpPr>
        <p:spPr>
          <a:xfrm rot="9761769">
            <a:off x="3894983" y="5448656"/>
            <a:ext cx="4234995" cy="10610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Mũi tên: Phải 16">
            <a:extLst>
              <a:ext uri="{FF2B5EF4-FFF2-40B4-BE49-F238E27FC236}">
                <a16:creationId xmlns:a16="http://schemas.microsoft.com/office/drawing/2014/main" id="{BB50A4F7-218A-4E97-A001-DF06C7F4B59C}"/>
              </a:ext>
            </a:extLst>
          </p:cNvPr>
          <p:cNvSpPr/>
          <p:nvPr/>
        </p:nvSpPr>
        <p:spPr>
          <a:xfrm rot="5400000">
            <a:off x="1965109" y="5053051"/>
            <a:ext cx="907463" cy="12197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Mũi tên: Phải 17">
            <a:extLst>
              <a:ext uri="{FF2B5EF4-FFF2-40B4-BE49-F238E27FC236}">
                <a16:creationId xmlns:a16="http://schemas.microsoft.com/office/drawing/2014/main" id="{E5072443-EFB8-4C02-9A37-49DEDB54E247}"/>
              </a:ext>
            </a:extLst>
          </p:cNvPr>
          <p:cNvSpPr/>
          <p:nvPr/>
        </p:nvSpPr>
        <p:spPr>
          <a:xfrm rot="5400000">
            <a:off x="1201318" y="3384650"/>
            <a:ext cx="1049875" cy="823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Mũi tên: Phải 12">
            <a:extLst>
              <a:ext uri="{FF2B5EF4-FFF2-40B4-BE49-F238E27FC236}">
                <a16:creationId xmlns:a16="http://schemas.microsoft.com/office/drawing/2014/main" id="{4237C69B-D498-4C20-97DF-213FDDD28458}"/>
              </a:ext>
            </a:extLst>
          </p:cNvPr>
          <p:cNvSpPr/>
          <p:nvPr/>
        </p:nvSpPr>
        <p:spPr>
          <a:xfrm rot="1098261">
            <a:off x="3406600" y="3267753"/>
            <a:ext cx="3941894" cy="936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Mũi tên: Phải 11">
            <a:extLst>
              <a:ext uri="{FF2B5EF4-FFF2-40B4-BE49-F238E27FC236}">
                <a16:creationId xmlns:a16="http://schemas.microsoft.com/office/drawing/2014/main" id="{7CED044F-1DD6-4018-9F9C-FD1A6A21F275}"/>
              </a:ext>
            </a:extLst>
          </p:cNvPr>
          <p:cNvSpPr/>
          <p:nvPr/>
        </p:nvSpPr>
        <p:spPr>
          <a:xfrm rot="11912776">
            <a:off x="3683506" y="3118219"/>
            <a:ext cx="4657950" cy="1294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Mũi tên: Phải 14">
            <a:extLst>
              <a:ext uri="{FF2B5EF4-FFF2-40B4-BE49-F238E27FC236}">
                <a16:creationId xmlns:a16="http://schemas.microsoft.com/office/drawing/2014/main" id="{71959481-6B98-41B6-878B-D393183F30D4}"/>
              </a:ext>
            </a:extLst>
          </p:cNvPr>
          <p:cNvSpPr/>
          <p:nvPr/>
        </p:nvSpPr>
        <p:spPr>
          <a:xfrm rot="16200000">
            <a:off x="2551808" y="3666674"/>
            <a:ext cx="1049875" cy="82376"/>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Hình chữ nhật 1">
            <a:extLst>
              <a:ext uri="{FF2B5EF4-FFF2-40B4-BE49-F238E27FC236}">
                <a16:creationId xmlns:a16="http://schemas.microsoft.com/office/drawing/2014/main" id="{EC3B497A-76B8-4A80-A691-D08378DBE986}"/>
              </a:ext>
            </a:extLst>
          </p:cNvPr>
          <p:cNvSpPr/>
          <p:nvPr/>
        </p:nvSpPr>
        <p:spPr>
          <a:xfrm>
            <a:off x="528274" y="0"/>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0A1789EB-9405-4343-9B60-66F4940E80A9}"/>
              </a:ext>
            </a:extLst>
          </p:cNvPr>
          <p:cNvSpPr/>
          <p:nvPr/>
        </p:nvSpPr>
        <p:spPr>
          <a:xfrm>
            <a:off x="528274" y="1225584"/>
            <a:ext cx="8744420" cy="400110"/>
          </a:xfrm>
          <a:prstGeom prst="rect">
            <a:avLst/>
          </a:prstGeom>
        </p:spPr>
        <p:txBody>
          <a:bodyPr wrap="square">
            <a:spAutoFit/>
          </a:bodyPr>
          <a:lstStyle/>
          <a:p>
            <a:r>
              <a:rPr lang="vi-VN" sz="2000" b="1" dirty="0">
                <a:solidFill>
                  <a:schemeClr val="accent6">
                    <a:lumMod val="50000"/>
                  </a:schemeClr>
                </a:solidFill>
                <a:latin typeface="Times New Roman" panose="02020603050405020304" pitchFamily="18" charset="0"/>
                <a:cs typeface="Times New Roman" panose="02020603050405020304" pitchFamily="18" charset="0"/>
              </a:rPr>
              <a:t>1.</a:t>
            </a: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a:solidFill>
                  <a:schemeClr val="accent6">
                    <a:lumMod val="50000"/>
                  </a:schemeClr>
                </a:solidFill>
                <a:latin typeface="Times New Roman" panose="02020603050405020304" pitchFamily="18" charset="0"/>
                <a:cs typeface="Times New Roman" panose="02020603050405020304" pitchFamily="18" charset="0"/>
              </a:rPr>
              <a:t>Sơ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đồ</a:t>
            </a:r>
            <a:r>
              <a:rPr lang="vi-VN" sz="2000" b="1" dirty="0">
                <a:solidFill>
                  <a:schemeClr val="accent6">
                    <a:lumMod val="50000"/>
                  </a:schemeClr>
                </a:solidFill>
                <a:latin typeface="Times New Roman" panose="02020603050405020304" pitchFamily="18" charset="0"/>
                <a:cs typeface="Times New Roman" panose="02020603050405020304" pitchFamily="18" charset="0"/>
              </a:rPr>
              <a:t> cơ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cấu</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tổ</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chức</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của</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Cty</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Cổ</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phần</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vi-V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Lưu đồ: Chuẩn bị 4">
            <a:extLst>
              <a:ext uri="{FF2B5EF4-FFF2-40B4-BE49-F238E27FC236}">
                <a16:creationId xmlns:a16="http://schemas.microsoft.com/office/drawing/2014/main" id="{C14DECB1-7597-4A9E-ADE8-864D3C352381}"/>
              </a:ext>
            </a:extLst>
          </p:cNvPr>
          <p:cNvSpPr/>
          <p:nvPr/>
        </p:nvSpPr>
        <p:spPr>
          <a:xfrm>
            <a:off x="6960974" y="3708753"/>
            <a:ext cx="3707026" cy="1260389"/>
          </a:xfrm>
          <a:prstGeom prst="flowChartPreparat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BAN KIỂM SOÁT</a:t>
            </a:r>
          </a:p>
        </p:txBody>
      </p:sp>
      <p:sp>
        <p:nvSpPr>
          <p:cNvPr id="6" name="Hình chữ nhật: Góc Trên Bị cắt 5">
            <a:extLst>
              <a:ext uri="{FF2B5EF4-FFF2-40B4-BE49-F238E27FC236}">
                <a16:creationId xmlns:a16="http://schemas.microsoft.com/office/drawing/2014/main" id="{F9E44580-E55A-4B71-875F-39ABDA80E1A4}"/>
              </a:ext>
            </a:extLst>
          </p:cNvPr>
          <p:cNvSpPr/>
          <p:nvPr/>
        </p:nvSpPr>
        <p:spPr>
          <a:xfrm>
            <a:off x="1120346" y="2311583"/>
            <a:ext cx="2611395" cy="790833"/>
          </a:xfrm>
          <a:prstGeom prst="snip2Same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ĐẠI HỘI ĐỒNG CỔ ĐÔNG</a:t>
            </a:r>
          </a:p>
        </p:txBody>
      </p:sp>
      <p:sp>
        <p:nvSpPr>
          <p:cNvPr id="7" name="Hình thang 6">
            <a:extLst>
              <a:ext uri="{FF2B5EF4-FFF2-40B4-BE49-F238E27FC236}">
                <a16:creationId xmlns:a16="http://schemas.microsoft.com/office/drawing/2014/main" id="{6FE1ABB1-04D1-4207-B96D-723E026F0A88}"/>
              </a:ext>
            </a:extLst>
          </p:cNvPr>
          <p:cNvSpPr/>
          <p:nvPr/>
        </p:nvSpPr>
        <p:spPr>
          <a:xfrm>
            <a:off x="803189" y="5675810"/>
            <a:ext cx="3245708" cy="848499"/>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GIÁM ĐỐC/ TỔNG GIÁM ĐỐC</a:t>
            </a:r>
          </a:p>
        </p:txBody>
      </p:sp>
      <p:sp>
        <p:nvSpPr>
          <p:cNvPr id="8" name="Lưu Đồ: Quyết Định 7">
            <a:extLst>
              <a:ext uri="{FF2B5EF4-FFF2-40B4-BE49-F238E27FC236}">
                <a16:creationId xmlns:a16="http://schemas.microsoft.com/office/drawing/2014/main" id="{9E97E47B-861E-46A7-A7FC-85FEB24ECCD6}"/>
              </a:ext>
            </a:extLst>
          </p:cNvPr>
          <p:cNvSpPr/>
          <p:nvPr/>
        </p:nvSpPr>
        <p:spPr>
          <a:xfrm>
            <a:off x="660063" y="3822288"/>
            <a:ext cx="3517557" cy="102561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HỘI ĐỒNG QUẢN TRỊ</a:t>
            </a:r>
          </a:p>
        </p:txBody>
      </p:sp>
      <p:sp>
        <p:nvSpPr>
          <p:cNvPr id="19" name="Mũi tên: Phải 18">
            <a:extLst>
              <a:ext uri="{FF2B5EF4-FFF2-40B4-BE49-F238E27FC236}">
                <a16:creationId xmlns:a16="http://schemas.microsoft.com/office/drawing/2014/main" id="{3A2CF366-85BC-4535-85DC-62C36790F267}"/>
              </a:ext>
            </a:extLst>
          </p:cNvPr>
          <p:cNvSpPr/>
          <p:nvPr/>
        </p:nvSpPr>
        <p:spPr>
          <a:xfrm>
            <a:off x="6551738" y="1713986"/>
            <a:ext cx="818472" cy="104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9C7B575-CB31-4E23-92A4-11D4420B52BB}"/>
              </a:ext>
            </a:extLst>
          </p:cNvPr>
          <p:cNvSpPr/>
          <p:nvPr/>
        </p:nvSpPr>
        <p:spPr>
          <a:xfrm>
            <a:off x="7657172" y="1579784"/>
            <a:ext cx="1006494"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endParaRPr lang="vi-VN" dirty="0">
              <a:latin typeface="Times New Roman" panose="02020603050405020304" pitchFamily="18" charset="0"/>
              <a:cs typeface="Times New Roman" panose="02020603050405020304" pitchFamily="18" charset="0"/>
            </a:endParaRPr>
          </a:p>
        </p:txBody>
      </p:sp>
      <p:sp>
        <p:nvSpPr>
          <p:cNvPr id="20" name="Mũi tên: Phải 19">
            <a:extLst>
              <a:ext uri="{FF2B5EF4-FFF2-40B4-BE49-F238E27FC236}">
                <a16:creationId xmlns:a16="http://schemas.microsoft.com/office/drawing/2014/main" id="{BDC63601-09F0-4EC0-851F-2E0058F234BA}"/>
              </a:ext>
            </a:extLst>
          </p:cNvPr>
          <p:cNvSpPr/>
          <p:nvPr/>
        </p:nvSpPr>
        <p:spPr>
          <a:xfrm>
            <a:off x="6551738" y="2047984"/>
            <a:ext cx="818472" cy="10548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Hình chữ nhật 20">
            <a:extLst>
              <a:ext uri="{FF2B5EF4-FFF2-40B4-BE49-F238E27FC236}">
                <a16:creationId xmlns:a16="http://schemas.microsoft.com/office/drawing/2014/main" id="{8F663782-73A2-4B64-BE1F-904316545EE3}"/>
              </a:ext>
            </a:extLst>
          </p:cNvPr>
          <p:cNvSpPr/>
          <p:nvPr/>
        </p:nvSpPr>
        <p:spPr>
          <a:xfrm>
            <a:off x="7637160" y="1905519"/>
            <a:ext cx="2898550"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Bầu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endParaRPr lang="vi-VN" dirty="0">
              <a:latin typeface="Times New Roman" panose="02020603050405020304" pitchFamily="18" charset="0"/>
              <a:cs typeface="Times New Roman" panose="02020603050405020304" pitchFamily="18" charset="0"/>
            </a:endParaRPr>
          </a:p>
        </p:txBody>
      </p:sp>
      <p:sp>
        <p:nvSpPr>
          <p:cNvPr id="22" name="Mũi tên: Phải 21">
            <a:extLst>
              <a:ext uri="{FF2B5EF4-FFF2-40B4-BE49-F238E27FC236}">
                <a16:creationId xmlns:a16="http://schemas.microsoft.com/office/drawing/2014/main" id="{272D3222-44C3-492A-A0DA-C8542A1AF6BB}"/>
              </a:ext>
            </a:extLst>
          </p:cNvPr>
          <p:cNvSpPr/>
          <p:nvPr/>
        </p:nvSpPr>
        <p:spPr>
          <a:xfrm>
            <a:off x="6551739" y="2528281"/>
            <a:ext cx="818472" cy="79346"/>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Hình chữ nhật 8">
            <a:extLst>
              <a:ext uri="{FF2B5EF4-FFF2-40B4-BE49-F238E27FC236}">
                <a16:creationId xmlns:a16="http://schemas.microsoft.com/office/drawing/2014/main" id="{974CA40E-9819-478A-9848-4C54D8A71535}"/>
              </a:ext>
            </a:extLst>
          </p:cNvPr>
          <p:cNvSpPr/>
          <p:nvPr/>
        </p:nvSpPr>
        <p:spPr>
          <a:xfrm>
            <a:off x="7667916" y="2323609"/>
            <a:ext cx="3972562"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201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33A4D714-4223-4F3A-BD61-D535A53D7A2B}"/>
              </a:ext>
            </a:extLst>
          </p:cNvPr>
          <p:cNvSpPr/>
          <p:nvPr/>
        </p:nvSpPr>
        <p:spPr>
          <a:xfrm>
            <a:off x="528274" y="0"/>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79C2F34C-1D00-45C6-BE9B-40831BF6ED79}"/>
              </a:ext>
            </a:extLst>
          </p:cNvPr>
          <p:cNvSpPr/>
          <p:nvPr/>
        </p:nvSpPr>
        <p:spPr>
          <a:xfrm>
            <a:off x="528274" y="1225584"/>
            <a:ext cx="8744420" cy="400110"/>
          </a:xfrm>
          <a:prstGeom prst="rect">
            <a:avLst/>
          </a:prstGeom>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2</a:t>
            </a:r>
            <a:r>
              <a:rPr lang="vi-VN" sz="2000" b="1" dirty="0">
                <a:solidFill>
                  <a:schemeClr val="accent6">
                    <a:lumMod val="50000"/>
                  </a:schemeClr>
                </a:solidFill>
                <a:latin typeface="Times New Roman" panose="02020603050405020304" pitchFamily="18" charset="0"/>
                <a:cs typeface="Times New Roman" panose="02020603050405020304" pitchFamily="18" charset="0"/>
              </a:rPr>
              <a:t>.</a:t>
            </a: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a:solidFill>
                  <a:schemeClr val="accent6">
                    <a:lumMod val="50000"/>
                  </a:schemeClr>
                </a:solidFill>
                <a:latin typeface="Times New Roman" panose="02020603050405020304" pitchFamily="18" charset="0"/>
                <a:cs typeface="Times New Roman" panose="02020603050405020304" pitchFamily="18" charset="0"/>
              </a:rPr>
              <a:t>Cơ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chế</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làm</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việc</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của</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Hội</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đồng</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quản</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trị</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Cty</a:t>
            </a:r>
            <a:r>
              <a:rPr lang="vi-VN" sz="2000" b="1" dirty="0">
                <a:solidFill>
                  <a:schemeClr val="accent6">
                    <a:lumMod val="50000"/>
                  </a:schemeClr>
                </a:solidFill>
                <a:latin typeface="Times New Roman" panose="02020603050405020304" pitchFamily="18" charset="0"/>
                <a:cs typeface="Times New Roman" panose="02020603050405020304" pitchFamily="18" charset="0"/>
              </a:rPr>
              <a:t> CP</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vi-VN" sz="2000" b="1" dirty="0">
              <a:solidFill>
                <a:schemeClr val="accent6">
                  <a:lumMod val="50000"/>
                </a:schemeClr>
              </a:solidFill>
              <a:latin typeface="Times New Roman" panose="02020603050405020304" pitchFamily="18" charset="0"/>
              <a:cs typeface="Times New Roman" panose="02020603050405020304" pitchFamily="18" charset="0"/>
            </a:endParaRPr>
          </a:p>
        </p:txBody>
      </p:sp>
      <p:graphicFrame>
        <p:nvGraphicFramePr>
          <p:cNvPr id="5" name="Sơ đồ 4">
            <a:extLst>
              <a:ext uri="{FF2B5EF4-FFF2-40B4-BE49-F238E27FC236}">
                <a16:creationId xmlns:a16="http://schemas.microsoft.com/office/drawing/2014/main" id="{473FC2D0-E75D-4453-8E71-CFFFB3851578}"/>
              </a:ext>
            </a:extLst>
          </p:cNvPr>
          <p:cNvGraphicFramePr/>
          <p:nvPr>
            <p:extLst>
              <p:ext uri="{D42A27DB-BD31-4B8C-83A1-F6EECF244321}">
                <p14:modId xmlns:p14="http://schemas.microsoft.com/office/powerpoint/2010/main" val="526890527"/>
              </p:ext>
            </p:extLst>
          </p:nvPr>
        </p:nvGraphicFramePr>
        <p:xfrm>
          <a:off x="691978" y="1952368"/>
          <a:ext cx="10602098" cy="4456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64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2377B1B1-6E22-4260-8245-E4FA10148EE4}"/>
              </a:ext>
            </a:extLst>
          </p:cNvPr>
          <p:cNvSpPr/>
          <p:nvPr/>
        </p:nvSpPr>
        <p:spPr>
          <a:xfrm>
            <a:off x="528274" y="0"/>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FC372DD9-7B33-4586-A764-9567F03954B0}"/>
              </a:ext>
            </a:extLst>
          </p:cNvPr>
          <p:cNvSpPr/>
          <p:nvPr/>
        </p:nvSpPr>
        <p:spPr>
          <a:xfrm>
            <a:off x="528274" y="1225584"/>
            <a:ext cx="8744420" cy="400110"/>
          </a:xfrm>
          <a:prstGeom prst="rect">
            <a:avLst/>
          </a:prstGeom>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2</a:t>
            </a:r>
            <a:r>
              <a:rPr lang="vi-VN" sz="2000" b="1" dirty="0">
                <a:solidFill>
                  <a:schemeClr val="accent6">
                    <a:lumMod val="50000"/>
                  </a:schemeClr>
                </a:solidFill>
                <a:latin typeface="Times New Roman" panose="02020603050405020304" pitchFamily="18" charset="0"/>
                <a:cs typeface="Times New Roman" panose="02020603050405020304" pitchFamily="18" charset="0"/>
              </a:rPr>
              <a:t>.</a:t>
            </a: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a:solidFill>
                  <a:schemeClr val="accent6">
                    <a:lumMod val="50000"/>
                  </a:schemeClr>
                </a:solidFill>
                <a:latin typeface="Times New Roman" panose="02020603050405020304" pitchFamily="18" charset="0"/>
                <a:cs typeface="Times New Roman" panose="02020603050405020304" pitchFamily="18" charset="0"/>
              </a:rPr>
              <a:t>Cơ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chế</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làm</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việc</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của</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Hội</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đồng</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quản</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trị</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Cty</a:t>
            </a:r>
            <a:r>
              <a:rPr lang="vi-VN" sz="2000" b="1" dirty="0">
                <a:solidFill>
                  <a:schemeClr val="accent6">
                    <a:lumMod val="50000"/>
                  </a:schemeClr>
                </a:solidFill>
                <a:latin typeface="Times New Roman" panose="02020603050405020304" pitchFamily="18" charset="0"/>
                <a:cs typeface="Times New Roman" panose="02020603050405020304" pitchFamily="18" charset="0"/>
              </a:rPr>
              <a:t> CP</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vi-V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1" name="Freeform: Shape 12">
            <a:extLst>
              <a:ext uri="{FF2B5EF4-FFF2-40B4-BE49-F238E27FC236}">
                <a16:creationId xmlns:a16="http://schemas.microsoft.com/office/drawing/2014/main" id="{8A34A3CB-0C28-4270-A867-0F6812E2B3D7}"/>
              </a:ext>
            </a:extLst>
          </p:cNvPr>
          <p:cNvSpPr>
            <a:spLocks/>
          </p:cNvSpPr>
          <p:nvPr/>
        </p:nvSpPr>
        <p:spPr bwMode="auto">
          <a:xfrm>
            <a:off x="6223000" y="1758954"/>
            <a:ext cx="5969000" cy="2217738"/>
          </a:xfrm>
          <a:custGeom>
            <a:avLst/>
            <a:gdLst>
              <a:gd name="connsiteX0" fmla="*/ 357144 w 5969000"/>
              <a:gd name="connsiteY0" fmla="*/ 222 h 2221288"/>
              <a:gd name="connsiteX1" fmla="*/ 441676 w 5969000"/>
              <a:gd name="connsiteY1" fmla="*/ 7008 h 2221288"/>
              <a:gd name="connsiteX2" fmla="*/ 2215864 w 5969000"/>
              <a:gd name="connsiteY2" fmla="*/ 1848514 h 2221288"/>
              <a:gd name="connsiteX3" fmla="*/ 5969000 w 5969000"/>
              <a:gd name="connsiteY3" fmla="*/ 1848514 h 2221288"/>
              <a:gd name="connsiteX4" fmla="*/ 5969000 w 5969000"/>
              <a:gd name="connsiteY4" fmla="*/ 2221288 h 2221288"/>
              <a:gd name="connsiteX5" fmla="*/ 5950799 w 5969000"/>
              <a:gd name="connsiteY5" fmla="*/ 2221288 h 2221288"/>
              <a:gd name="connsiteX6" fmla="*/ 2245808 w 5969000"/>
              <a:gd name="connsiteY6" fmla="*/ 2221288 h 2221288"/>
              <a:gd name="connsiteX7" fmla="*/ 1553351 w 5969000"/>
              <a:gd name="connsiteY7" fmla="*/ 2221288 h 2221288"/>
              <a:gd name="connsiteX8" fmla="*/ 1497206 w 5969000"/>
              <a:gd name="connsiteY8" fmla="*/ 2221288 h 2221288"/>
              <a:gd name="connsiteX9" fmla="*/ 1497206 w 5969000"/>
              <a:gd name="connsiteY9" fmla="*/ 2198922 h 2221288"/>
              <a:gd name="connsiteX10" fmla="*/ 299441 w 5969000"/>
              <a:gd name="connsiteY10" fmla="*/ 737646 h 2221288"/>
              <a:gd name="connsiteX11" fmla="*/ 0 w 5969000"/>
              <a:gd name="connsiteY11" fmla="*/ 376055 h 2221288"/>
              <a:gd name="connsiteX12" fmla="*/ 0 w 5969000"/>
              <a:gd name="connsiteY12" fmla="*/ 368599 h 2221288"/>
              <a:gd name="connsiteX13" fmla="*/ 357144 w 5969000"/>
              <a:gd name="connsiteY13" fmla="*/ 222 h 222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9000" h="2221288">
                <a:moveTo>
                  <a:pt x="357144" y="222"/>
                </a:moveTo>
                <a:cubicBezTo>
                  <a:pt x="384829" y="-739"/>
                  <a:pt x="413135" y="1416"/>
                  <a:pt x="441676" y="7008"/>
                </a:cubicBezTo>
                <a:cubicBezTo>
                  <a:pt x="1354971" y="189667"/>
                  <a:pt x="2069887" y="924033"/>
                  <a:pt x="2215864" y="1848514"/>
                </a:cubicBezTo>
                <a:lnTo>
                  <a:pt x="5969000" y="1848514"/>
                </a:lnTo>
                <a:lnTo>
                  <a:pt x="5969000" y="2221288"/>
                </a:lnTo>
                <a:lnTo>
                  <a:pt x="5950799" y="2221288"/>
                </a:lnTo>
                <a:cubicBezTo>
                  <a:pt x="5694220" y="2221288"/>
                  <a:pt x="4873170" y="2221288"/>
                  <a:pt x="2245808" y="2221288"/>
                </a:cubicBezTo>
                <a:cubicBezTo>
                  <a:pt x="2245808" y="2221288"/>
                  <a:pt x="2245808" y="2221288"/>
                  <a:pt x="1553351" y="2221288"/>
                </a:cubicBezTo>
                <a:cubicBezTo>
                  <a:pt x="1553351" y="2221288"/>
                  <a:pt x="1553351" y="2221288"/>
                  <a:pt x="1497206" y="2221288"/>
                </a:cubicBezTo>
                <a:cubicBezTo>
                  <a:pt x="1497206" y="2213833"/>
                  <a:pt x="1497206" y="2206377"/>
                  <a:pt x="1497206" y="2198922"/>
                </a:cubicBezTo>
                <a:cubicBezTo>
                  <a:pt x="1497206" y="1479467"/>
                  <a:pt x="984413" y="879300"/>
                  <a:pt x="299441" y="737646"/>
                </a:cubicBezTo>
                <a:cubicBezTo>
                  <a:pt x="127263" y="704096"/>
                  <a:pt x="0" y="554986"/>
                  <a:pt x="0" y="376055"/>
                </a:cubicBezTo>
                <a:cubicBezTo>
                  <a:pt x="0" y="376055"/>
                  <a:pt x="0" y="376055"/>
                  <a:pt x="0" y="368599"/>
                </a:cubicBezTo>
                <a:cubicBezTo>
                  <a:pt x="0" y="166369"/>
                  <a:pt x="163348" y="6950"/>
                  <a:pt x="357144" y="222"/>
                </a:cubicBezTo>
                <a:close/>
              </a:path>
            </a:pathLst>
          </a:custGeom>
          <a:solidFill>
            <a:srgbClr val="ABD0BF"/>
          </a:solidFill>
          <a:ln>
            <a:noFill/>
          </a:ln>
        </p:spPr>
        <p:txBody>
          <a:bodyPr vert="horz" wrap="square" lIns="91440" tIns="45720" rIns="91440" bIns="45720" numCol="1" anchor="t" anchorCtr="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12" name="Freeform 7">
            <a:extLst>
              <a:ext uri="{FF2B5EF4-FFF2-40B4-BE49-F238E27FC236}">
                <a16:creationId xmlns:a16="http://schemas.microsoft.com/office/drawing/2014/main" id="{C6DFCD9B-9A0D-4BCE-8944-1188B23DE602}"/>
              </a:ext>
            </a:extLst>
          </p:cNvPr>
          <p:cNvSpPr>
            <a:spLocks/>
          </p:cNvSpPr>
          <p:nvPr/>
        </p:nvSpPr>
        <p:spPr bwMode="auto">
          <a:xfrm>
            <a:off x="3175" y="4141792"/>
            <a:ext cx="6070600" cy="2217738"/>
          </a:xfrm>
          <a:custGeom>
            <a:avLst/>
            <a:gdLst>
              <a:gd name="T0" fmla="*/ 1542 w 1622"/>
              <a:gd name="T1" fmla="*/ 386 h 595"/>
              <a:gd name="T2" fmla="*/ 1222 w 1622"/>
              <a:gd name="T3" fmla="*/ 0 h 595"/>
              <a:gd name="T4" fmla="*/ 1191 w 1622"/>
              <a:gd name="T5" fmla="*/ 0 h 595"/>
              <a:gd name="T6" fmla="*/ 1022 w 1622"/>
              <a:gd name="T7" fmla="*/ 0 h 595"/>
              <a:gd name="T8" fmla="*/ 0 w 1622"/>
              <a:gd name="T9" fmla="*/ 0 h 595"/>
              <a:gd name="T10" fmla="*/ 0 w 1622"/>
              <a:gd name="T11" fmla="*/ 100 h 595"/>
              <a:gd name="T12" fmla="*/ 1031 w 1622"/>
              <a:gd name="T13" fmla="*/ 100 h 595"/>
              <a:gd name="T14" fmla="*/ 1504 w 1622"/>
              <a:gd name="T15" fmla="*/ 583 h 595"/>
              <a:gd name="T16" fmla="*/ 1622 w 1622"/>
              <a:gd name="T17" fmla="*/ 485 h 595"/>
              <a:gd name="T18" fmla="*/ 1622 w 1622"/>
              <a:gd name="T19" fmla="*/ 483 h 595"/>
              <a:gd name="T20" fmla="*/ 1542 w 1622"/>
              <a:gd name="T21" fmla="*/ 38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2" h="595">
                <a:moveTo>
                  <a:pt x="1542" y="386"/>
                </a:moveTo>
                <a:cubicBezTo>
                  <a:pt x="1361" y="350"/>
                  <a:pt x="1224" y="191"/>
                  <a:pt x="1222" y="0"/>
                </a:cubicBezTo>
                <a:cubicBezTo>
                  <a:pt x="1191" y="0"/>
                  <a:pt x="1191" y="0"/>
                  <a:pt x="1191" y="0"/>
                </a:cubicBezTo>
                <a:cubicBezTo>
                  <a:pt x="1022" y="0"/>
                  <a:pt x="1022" y="0"/>
                  <a:pt x="1022" y="0"/>
                </a:cubicBezTo>
                <a:cubicBezTo>
                  <a:pt x="0" y="0"/>
                  <a:pt x="0" y="0"/>
                  <a:pt x="0" y="0"/>
                </a:cubicBezTo>
                <a:cubicBezTo>
                  <a:pt x="0" y="100"/>
                  <a:pt x="0" y="100"/>
                  <a:pt x="0" y="100"/>
                </a:cubicBezTo>
                <a:cubicBezTo>
                  <a:pt x="1031" y="100"/>
                  <a:pt x="1031" y="100"/>
                  <a:pt x="1031" y="100"/>
                </a:cubicBezTo>
                <a:cubicBezTo>
                  <a:pt x="1074" y="343"/>
                  <a:pt x="1263" y="535"/>
                  <a:pt x="1504" y="583"/>
                </a:cubicBezTo>
                <a:cubicBezTo>
                  <a:pt x="1565" y="595"/>
                  <a:pt x="1622" y="548"/>
                  <a:pt x="1622" y="485"/>
                </a:cubicBezTo>
                <a:cubicBezTo>
                  <a:pt x="1622" y="483"/>
                  <a:pt x="1622" y="483"/>
                  <a:pt x="1622" y="483"/>
                </a:cubicBezTo>
                <a:cubicBezTo>
                  <a:pt x="1622" y="436"/>
                  <a:pt x="1588" y="396"/>
                  <a:pt x="1542" y="386"/>
                </a:cubicBezTo>
                <a:close/>
              </a:path>
            </a:pathLst>
          </a:custGeom>
          <a:solidFill>
            <a:srgbClr val="949494"/>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3" name="Freeform 8">
            <a:extLst>
              <a:ext uri="{FF2B5EF4-FFF2-40B4-BE49-F238E27FC236}">
                <a16:creationId xmlns:a16="http://schemas.microsoft.com/office/drawing/2014/main" id="{259FDC9E-7E41-4A78-9088-6616B4955E8E}"/>
              </a:ext>
            </a:extLst>
          </p:cNvPr>
          <p:cNvSpPr>
            <a:spLocks/>
          </p:cNvSpPr>
          <p:nvPr/>
        </p:nvSpPr>
        <p:spPr bwMode="auto">
          <a:xfrm>
            <a:off x="2232561" y="1717679"/>
            <a:ext cx="3841215" cy="2259013"/>
          </a:xfrm>
          <a:custGeom>
            <a:avLst/>
            <a:gdLst>
              <a:gd name="T0" fmla="*/ 907 w 1026"/>
              <a:gd name="T1" fmla="*/ 12 h 606"/>
              <a:gd name="T2" fmla="*/ 433 w 1026"/>
              <a:gd name="T3" fmla="*/ 506 h 606"/>
              <a:gd name="T4" fmla="*/ 50 w 1026"/>
              <a:gd name="T5" fmla="*/ 506 h 606"/>
              <a:gd name="T6" fmla="*/ 0 w 1026"/>
              <a:gd name="T7" fmla="*/ 556 h 606"/>
              <a:gd name="T8" fmla="*/ 50 w 1026"/>
              <a:gd name="T9" fmla="*/ 606 h 606"/>
              <a:gd name="T10" fmla="*/ 426 w 1026"/>
              <a:gd name="T11" fmla="*/ 606 h 606"/>
              <a:gd name="T12" fmla="*/ 595 w 1026"/>
              <a:gd name="T13" fmla="*/ 606 h 606"/>
              <a:gd name="T14" fmla="*/ 626 w 1026"/>
              <a:gd name="T15" fmla="*/ 606 h 606"/>
              <a:gd name="T16" fmla="*/ 626 w 1026"/>
              <a:gd name="T17" fmla="*/ 600 h 606"/>
              <a:gd name="T18" fmla="*/ 945 w 1026"/>
              <a:gd name="T19" fmla="*/ 208 h 606"/>
              <a:gd name="T20" fmla="*/ 1026 w 1026"/>
              <a:gd name="T21" fmla="*/ 111 h 606"/>
              <a:gd name="T22" fmla="*/ 1026 w 1026"/>
              <a:gd name="T23" fmla="*/ 109 h 606"/>
              <a:gd name="T24" fmla="*/ 907 w 1026"/>
              <a:gd name="T25" fmla="*/ 1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6" h="606">
                <a:moveTo>
                  <a:pt x="907" y="12"/>
                </a:moveTo>
                <a:cubicBezTo>
                  <a:pt x="663" y="61"/>
                  <a:pt x="472" y="258"/>
                  <a:pt x="433" y="506"/>
                </a:cubicBezTo>
                <a:cubicBezTo>
                  <a:pt x="50" y="506"/>
                  <a:pt x="50" y="506"/>
                  <a:pt x="50" y="506"/>
                </a:cubicBezTo>
                <a:cubicBezTo>
                  <a:pt x="22" y="506"/>
                  <a:pt x="0" y="528"/>
                  <a:pt x="0" y="556"/>
                </a:cubicBezTo>
                <a:cubicBezTo>
                  <a:pt x="0" y="584"/>
                  <a:pt x="22" y="606"/>
                  <a:pt x="50" y="606"/>
                </a:cubicBezTo>
                <a:cubicBezTo>
                  <a:pt x="426" y="606"/>
                  <a:pt x="426" y="606"/>
                  <a:pt x="426" y="606"/>
                </a:cubicBezTo>
                <a:cubicBezTo>
                  <a:pt x="595" y="606"/>
                  <a:pt x="595" y="606"/>
                  <a:pt x="595" y="606"/>
                </a:cubicBezTo>
                <a:cubicBezTo>
                  <a:pt x="626" y="606"/>
                  <a:pt x="626" y="606"/>
                  <a:pt x="626" y="606"/>
                </a:cubicBezTo>
                <a:cubicBezTo>
                  <a:pt x="626" y="604"/>
                  <a:pt x="626" y="602"/>
                  <a:pt x="626" y="600"/>
                </a:cubicBezTo>
                <a:cubicBezTo>
                  <a:pt x="626" y="407"/>
                  <a:pt x="763" y="246"/>
                  <a:pt x="945" y="208"/>
                </a:cubicBezTo>
                <a:cubicBezTo>
                  <a:pt x="992" y="199"/>
                  <a:pt x="1026" y="159"/>
                  <a:pt x="1026" y="111"/>
                </a:cubicBezTo>
                <a:cubicBezTo>
                  <a:pt x="1026" y="109"/>
                  <a:pt x="1026" y="109"/>
                  <a:pt x="1026" y="109"/>
                </a:cubicBezTo>
                <a:cubicBezTo>
                  <a:pt x="1026" y="47"/>
                  <a:pt x="969" y="0"/>
                  <a:pt x="907" y="12"/>
                </a:cubicBezTo>
                <a:close/>
              </a:path>
            </a:pathLst>
          </a:custGeom>
          <a:solidFill>
            <a:srgbClr val="747F83"/>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4" name="Freeform 9">
            <a:extLst>
              <a:ext uri="{FF2B5EF4-FFF2-40B4-BE49-F238E27FC236}">
                <a16:creationId xmlns:a16="http://schemas.microsoft.com/office/drawing/2014/main" id="{4B6C51D0-0E47-4825-9427-F10B00641431}"/>
              </a:ext>
            </a:extLst>
          </p:cNvPr>
          <p:cNvSpPr>
            <a:spLocks/>
          </p:cNvSpPr>
          <p:nvPr/>
        </p:nvSpPr>
        <p:spPr bwMode="auto">
          <a:xfrm>
            <a:off x="6223000" y="4141792"/>
            <a:ext cx="3810000" cy="2217738"/>
          </a:xfrm>
          <a:custGeom>
            <a:avLst/>
            <a:gdLst>
              <a:gd name="T0" fmla="*/ 968 w 1018"/>
              <a:gd name="T1" fmla="*/ 0 h 595"/>
              <a:gd name="T2" fmla="*/ 600 w 1018"/>
              <a:gd name="T3" fmla="*/ 0 h 595"/>
              <a:gd name="T4" fmla="*/ 423 w 1018"/>
              <a:gd name="T5" fmla="*/ 0 h 595"/>
              <a:gd name="T6" fmla="*/ 400 w 1018"/>
              <a:gd name="T7" fmla="*/ 0 h 595"/>
              <a:gd name="T8" fmla="*/ 80 w 1018"/>
              <a:gd name="T9" fmla="*/ 386 h 595"/>
              <a:gd name="T10" fmla="*/ 0 w 1018"/>
              <a:gd name="T11" fmla="*/ 483 h 595"/>
              <a:gd name="T12" fmla="*/ 0 w 1018"/>
              <a:gd name="T13" fmla="*/ 485 h 595"/>
              <a:gd name="T14" fmla="*/ 118 w 1018"/>
              <a:gd name="T15" fmla="*/ 583 h 595"/>
              <a:gd name="T16" fmla="*/ 590 w 1018"/>
              <a:gd name="T17" fmla="*/ 100 h 595"/>
              <a:gd name="T18" fmla="*/ 968 w 1018"/>
              <a:gd name="T19" fmla="*/ 100 h 595"/>
              <a:gd name="T20" fmla="*/ 1018 w 1018"/>
              <a:gd name="T21" fmla="*/ 50 h 595"/>
              <a:gd name="T22" fmla="*/ 968 w 1018"/>
              <a:gd name="T23"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8" h="595">
                <a:moveTo>
                  <a:pt x="968" y="0"/>
                </a:moveTo>
                <a:cubicBezTo>
                  <a:pt x="600" y="0"/>
                  <a:pt x="600" y="0"/>
                  <a:pt x="600" y="0"/>
                </a:cubicBezTo>
                <a:cubicBezTo>
                  <a:pt x="423" y="0"/>
                  <a:pt x="423" y="0"/>
                  <a:pt x="423" y="0"/>
                </a:cubicBezTo>
                <a:cubicBezTo>
                  <a:pt x="400" y="0"/>
                  <a:pt x="400" y="0"/>
                  <a:pt x="400" y="0"/>
                </a:cubicBezTo>
                <a:cubicBezTo>
                  <a:pt x="397" y="191"/>
                  <a:pt x="261" y="350"/>
                  <a:pt x="80" y="386"/>
                </a:cubicBezTo>
                <a:cubicBezTo>
                  <a:pt x="33" y="396"/>
                  <a:pt x="0" y="436"/>
                  <a:pt x="0" y="483"/>
                </a:cubicBezTo>
                <a:cubicBezTo>
                  <a:pt x="0" y="485"/>
                  <a:pt x="0" y="485"/>
                  <a:pt x="0" y="485"/>
                </a:cubicBezTo>
                <a:cubicBezTo>
                  <a:pt x="0" y="548"/>
                  <a:pt x="57" y="595"/>
                  <a:pt x="118" y="583"/>
                </a:cubicBezTo>
                <a:cubicBezTo>
                  <a:pt x="359" y="535"/>
                  <a:pt x="547" y="343"/>
                  <a:pt x="590" y="100"/>
                </a:cubicBezTo>
                <a:cubicBezTo>
                  <a:pt x="968" y="100"/>
                  <a:pt x="968" y="100"/>
                  <a:pt x="968" y="100"/>
                </a:cubicBezTo>
                <a:cubicBezTo>
                  <a:pt x="996" y="100"/>
                  <a:pt x="1018" y="78"/>
                  <a:pt x="1018" y="50"/>
                </a:cubicBezTo>
                <a:cubicBezTo>
                  <a:pt x="1018" y="22"/>
                  <a:pt x="996" y="0"/>
                  <a:pt x="968" y="0"/>
                </a:cubicBezTo>
                <a:close/>
              </a:path>
            </a:pathLst>
          </a:custGeom>
          <a:solidFill>
            <a:srgbClr val="B6AF9D"/>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5" name="Text Placeholder 6">
            <a:extLst>
              <a:ext uri="{FF2B5EF4-FFF2-40B4-BE49-F238E27FC236}">
                <a16:creationId xmlns:a16="http://schemas.microsoft.com/office/drawing/2014/main" id="{F157809D-A880-4EF7-BE67-579C2F280644}"/>
              </a:ext>
            </a:extLst>
          </p:cNvPr>
          <p:cNvSpPr txBox="1">
            <a:spLocks/>
          </p:cNvSpPr>
          <p:nvPr/>
        </p:nvSpPr>
        <p:spPr>
          <a:xfrm>
            <a:off x="4104" y="4643366"/>
            <a:ext cx="3942967" cy="18093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vi-VN" sz="1800" dirty="0" err="1">
                <a:latin typeface="Times New Roman" panose="02020603050405020304" pitchFamily="18" charset="0"/>
                <a:cs typeface="Times New Roman" panose="02020603050405020304" pitchFamily="18" charset="0"/>
              </a:rPr>
              <a:t>Chủ</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tịch</a:t>
            </a:r>
            <a:r>
              <a:rPr lang="vi-VN" sz="1800" dirty="0">
                <a:latin typeface="Times New Roman" panose="02020603050405020304" pitchFamily="18" charset="0"/>
                <a:cs typeface="Times New Roman" panose="02020603050405020304" pitchFamily="18" charset="0"/>
              </a:rPr>
              <a:t> HĐQT: do HĐQT </a:t>
            </a:r>
            <a:r>
              <a:rPr lang="vi-VN" sz="1800" dirty="0" err="1">
                <a:latin typeface="Times New Roman" panose="02020603050405020304" pitchFamily="18" charset="0"/>
                <a:cs typeface="Times New Roman" panose="02020603050405020304" pitchFamily="18" charset="0"/>
              </a:rPr>
              <a:t>bầu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thể</a:t>
            </a:r>
            <a:r>
              <a:rPr lang="vi-VN" sz="1800" dirty="0">
                <a:latin typeface="Times New Roman" panose="02020603050405020304" pitchFamily="18" charset="0"/>
                <a:cs typeface="Times New Roman" panose="02020603050405020304" pitchFamily="18" charset="0"/>
              </a:rPr>
              <a:t> kiêm </a:t>
            </a:r>
            <a:r>
              <a:rPr lang="vi-VN" sz="1800" dirty="0" err="1">
                <a:latin typeface="Times New Roman" panose="02020603050405020304" pitchFamily="18" charset="0"/>
                <a:cs typeface="Times New Roman" panose="02020603050405020304" pitchFamily="18" charset="0"/>
              </a:rPr>
              <a:t>nhiệm</a:t>
            </a:r>
            <a:r>
              <a:rPr lang="vi-VN" sz="1800" dirty="0">
                <a:latin typeface="Times New Roman" panose="02020603050405020304" pitchFamily="18" charset="0"/>
                <a:cs typeface="Times New Roman" panose="02020603050405020304" pitchFamily="18" charset="0"/>
              </a:rPr>
              <a:t> GĐ(TGĐ) </a:t>
            </a:r>
            <a:r>
              <a:rPr lang="vi-VN" sz="1800" dirty="0" err="1">
                <a:latin typeface="Times New Roman" panose="02020603050405020304" pitchFamily="18" charset="0"/>
                <a:cs typeface="Times New Roman" panose="02020603050405020304" pitchFamily="18" charset="0"/>
              </a:rPr>
              <a:t>trừ</a:t>
            </a:r>
            <a:r>
              <a:rPr lang="vi-VN" sz="1800" dirty="0">
                <a:latin typeface="Times New Roman" panose="02020603050405020304" pitchFamily="18" charset="0"/>
                <a:cs typeface="Times New Roman" panose="02020603050405020304" pitchFamily="18" charset="0"/>
              </a:rPr>
              <a:t> CTCP do </a:t>
            </a:r>
            <a:r>
              <a:rPr lang="vi-VN" sz="1800" dirty="0" err="1">
                <a:latin typeface="Times New Roman" panose="02020603050405020304" pitchFamily="18" charset="0"/>
                <a:cs typeface="Times New Roman" panose="02020603050405020304" pitchFamily="18" charset="0"/>
              </a:rPr>
              <a:t>Nhà</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nước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nắm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giữ</a:t>
            </a:r>
            <a:r>
              <a:rPr lang="vi-VN" sz="1800" dirty="0">
                <a:latin typeface="Times New Roman" panose="02020603050405020304" pitchFamily="18" charset="0"/>
                <a:cs typeface="Times New Roman" panose="02020603050405020304" pitchFamily="18" charset="0"/>
              </a:rPr>
              <a:t> trên 50% </a:t>
            </a:r>
            <a:r>
              <a:rPr lang="vi-VN" sz="1800" dirty="0" err="1">
                <a:latin typeface="Times New Roman" panose="02020603050405020304" pitchFamily="18" charset="0"/>
                <a:cs typeface="Times New Roman" panose="02020603050405020304" pitchFamily="18" charset="0"/>
              </a:rPr>
              <a:t>tổng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số</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phiếu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biểu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quyết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thì</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Chủ</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tịch</a:t>
            </a:r>
            <a:r>
              <a:rPr lang="vi-VN" sz="1800" dirty="0">
                <a:latin typeface="Times New Roman" panose="02020603050405020304" pitchFamily="18" charset="0"/>
                <a:cs typeface="Times New Roman" panose="02020603050405020304" pitchFamily="18" charset="0"/>
              </a:rPr>
              <a:t> HĐQT không </a:t>
            </a:r>
            <a:r>
              <a:rPr lang="vi-VN" sz="1800" dirty="0" err="1">
                <a:latin typeface="Times New Roman" panose="02020603050405020304" pitchFamily="18" charset="0"/>
                <a:cs typeface="Times New Roman" panose="02020603050405020304" pitchFamily="18" charset="0"/>
              </a:rPr>
              <a:t>được</a:t>
            </a:r>
            <a:r>
              <a:rPr lang="vi-VN" sz="1800" dirty="0">
                <a:latin typeface="Times New Roman" panose="02020603050405020304" pitchFamily="18" charset="0"/>
                <a:cs typeface="Times New Roman" panose="02020603050405020304" pitchFamily="18" charset="0"/>
              </a:rPr>
              <a:t> kiêm </a:t>
            </a:r>
            <a:r>
              <a:rPr lang="vi-VN" sz="1800" dirty="0" err="1">
                <a:latin typeface="Times New Roman" panose="02020603050405020304" pitchFamily="18" charset="0"/>
                <a:cs typeface="Times New Roman" panose="02020603050405020304" pitchFamily="18" charset="0"/>
              </a:rPr>
              <a:t>nhiệm</a:t>
            </a:r>
            <a:r>
              <a:rPr lang="vi-VN" sz="1800" dirty="0">
                <a:latin typeface="Times New Roman" panose="02020603050405020304" pitchFamily="18" charset="0"/>
                <a:cs typeface="Times New Roman" panose="02020603050405020304" pitchFamily="18" charset="0"/>
              </a:rPr>
              <a:t> GĐ(TGĐ) </a:t>
            </a:r>
            <a:r>
              <a:rPr lang="vi-VN" sz="1800" dirty="0" err="1">
                <a:latin typeface="Times New Roman" panose="02020603050405020304" pitchFamily="18" charset="0"/>
                <a:cs typeface="Times New Roman" panose="02020603050405020304" pitchFamily="18" charset="0"/>
              </a:rPr>
              <a:t>và</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Điều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lệ</a:t>
            </a:r>
            <a:r>
              <a:rPr lang="vi-VN" sz="1800" dirty="0">
                <a:latin typeface="Times New Roman" panose="02020603050405020304" pitchFamily="18" charset="0"/>
                <a:cs typeface="Times New Roman" panose="02020603050405020304" pitchFamily="18" charset="0"/>
              </a:rPr>
              <a:t> công ty, </a:t>
            </a:r>
            <a:r>
              <a:rPr lang="vi-VN" sz="1800" dirty="0" err="1">
                <a:latin typeface="Times New Roman" panose="02020603050405020304" pitchFamily="18" charset="0"/>
                <a:cs typeface="Times New Roman" panose="02020603050405020304" pitchFamily="18" charset="0"/>
              </a:rPr>
              <a:t>pháp</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luật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chứng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khoán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quy </a:t>
            </a:r>
            <a:r>
              <a:rPr lang="vi-VN" sz="1800" dirty="0" err="1">
                <a:latin typeface="Times New Roman" panose="02020603050405020304" pitchFamily="18" charset="0"/>
                <a:cs typeface="Times New Roman" panose="02020603050405020304" pitchFamily="18" charset="0"/>
              </a:rPr>
              <a:t>định</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khác</a:t>
            </a:r>
            <a:r>
              <a:rPr lang="vi-VN" sz="1800" dirty="0">
                <a:latin typeface="Times New Roman" panose="02020603050405020304" pitchFamily="18" charset="0"/>
                <a:cs typeface="Times New Roman" panose="02020603050405020304" pitchFamily="18" charset="0"/>
              </a:rPr>
              <a:t>.</a:t>
            </a:r>
          </a:p>
        </p:txBody>
      </p:sp>
      <p:cxnSp>
        <p:nvCxnSpPr>
          <p:cNvPr id="16" name="Straight Connector 18">
            <a:extLst>
              <a:ext uri="{FF2B5EF4-FFF2-40B4-BE49-F238E27FC236}">
                <a16:creationId xmlns:a16="http://schemas.microsoft.com/office/drawing/2014/main" id="{4246FFA0-C580-4E75-B47B-90BCD277D8D1}"/>
              </a:ext>
            </a:extLst>
          </p:cNvPr>
          <p:cNvCxnSpPr>
            <a:cxnSpLocks/>
          </p:cNvCxnSpPr>
          <p:nvPr/>
        </p:nvCxnSpPr>
        <p:spPr>
          <a:xfrm>
            <a:off x="3701981" y="1164761"/>
            <a:ext cx="4788039" cy="0"/>
          </a:xfrm>
          <a:prstGeom prst="line">
            <a:avLst/>
          </a:prstGeom>
          <a:ln w="38100">
            <a:solidFill>
              <a:srgbClr val="B6676B"/>
            </a:solidFill>
          </a:ln>
        </p:spPr>
        <p:style>
          <a:lnRef idx="1">
            <a:schemeClr val="accent1"/>
          </a:lnRef>
          <a:fillRef idx="0">
            <a:schemeClr val="accent1"/>
          </a:fillRef>
          <a:effectRef idx="0">
            <a:schemeClr val="accent1"/>
          </a:effectRef>
          <a:fontRef idx="minor">
            <a:schemeClr val="tx1"/>
          </a:fontRef>
        </p:style>
      </p:cxnSp>
      <p:sp>
        <p:nvSpPr>
          <p:cNvPr id="17" name="Text Placeholder 7">
            <a:extLst>
              <a:ext uri="{FF2B5EF4-FFF2-40B4-BE49-F238E27FC236}">
                <a16:creationId xmlns:a16="http://schemas.microsoft.com/office/drawing/2014/main" id="{91215404-5799-422B-9580-D381A4FD8105}"/>
              </a:ext>
            </a:extLst>
          </p:cNvPr>
          <p:cNvSpPr txBox="1">
            <a:spLocks/>
          </p:cNvSpPr>
          <p:nvPr/>
        </p:nvSpPr>
        <p:spPr>
          <a:xfrm>
            <a:off x="321788" y="2482404"/>
            <a:ext cx="3523097" cy="864024"/>
          </a:xfrm>
          <a:prstGeom prst="rect">
            <a:avLst/>
          </a:prstGeom>
          <a:noFill/>
          <a:ln>
            <a:noFill/>
          </a:ln>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buNone/>
            </a:pPr>
            <a:r>
              <a:rPr lang="vi-VN" sz="1800" dirty="0">
                <a:latin typeface="Times New Roman" panose="02020603050405020304" pitchFamily="18" charset="0"/>
                <a:cs typeface="Times New Roman" panose="02020603050405020304" pitchFamily="18" charset="0"/>
              </a:rPr>
              <a:t>Thông qua </a:t>
            </a:r>
            <a:r>
              <a:rPr lang="vi-VN" sz="1800" dirty="0" err="1">
                <a:latin typeface="Times New Roman" panose="02020603050405020304" pitchFamily="18" charset="0"/>
                <a:cs typeface="Times New Roman" panose="02020603050405020304" pitchFamily="18" charset="0"/>
              </a:rPr>
              <a:t>quyết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định</a:t>
            </a:r>
            <a:r>
              <a:rPr lang="vi-VN" sz="1800" dirty="0">
                <a:latin typeface="Times New Roman" panose="02020603050405020304" pitchFamily="18" charset="0"/>
                <a:cs typeface="Times New Roman" panose="02020603050405020304" pitchFamily="18" charset="0"/>
              </a:rPr>
              <a:t> HĐQT: </a:t>
            </a:r>
            <a:r>
              <a:rPr lang="vi-VN" sz="1800" dirty="0" err="1">
                <a:latin typeface="Times New Roman" panose="02020603050405020304" pitchFamily="18" charset="0"/>
                <a:cs typeface="Times New Roman" panose="02020603050405020304" pitchFamily="18" charset="0"/>
              </a:rPr>
              <a:t>bằng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họp</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hoặc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lấy</a:t>
            </a:r>
            <a:r>
              <a:rPr lang="vi-VN" sz="1800" dirty="0">
                <a:latin typeface="Times New Roman" panose="02020603050405020304" pitchFamily="18" charset="0"/>
                <a:cs typeface="Times New Roman" panose="02020603050405020304" pitchFamily="18" charset="0"/>
              </a:rPr>
              <a:t> ý </a:t>
            </a:r>
            <a:r>
              <a:rPr lang="vi-VN" sz="1800" dirty="0" err="1">
                <a:latin typeface="Times New Roman" panose="02020603050405020304" pitchFamily="18" charset="0"/>
                <a:cs typeface="Times New Roman" panose="02020603050405020304" pitchFamily="18" charset="0"/>
              </a:rPr>
              <a:t>kiến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bằng</a:t>
            </a:r>
            <a:r>
              <a:rPr lang="vi-VN" sz="1800" dirty="0">
                <a:latin typeface="Times New Roman" panose="02020603050405020304" pitchFamily="18" charset="0"/>
                <a:cs typeface="Times New Roman" panose="02020603050405020304" pitchFamily="18" charset="0"/>
              </a:rPr>
              <a:t> văn </a:t>
            </a:r>
            <a:r>
              <a:rPr lang="vi-VN" sz="1800" dirty="0" err="1">
                <a:latin typeface="Times New Roman" panose="02020603050405020304" pitchFamily="18" charset="0"/>
                <a:cs typeface="Times New Roman" panose="02020603050405020304" pitchFamily="18" charset="0"/>
              </a:rPr>
              <a:t>bản</a:t>
            </a:r>
            <a:r>
              <a:rPr lang="vi-VN" sz="1800" dirty="0">
                <a:latin typeface="Times New Roman" panose="02020603050405020304" pitchFamily="18" charset="0"/>
                <a:cs typeface="Times New Roman" panose="02020603050405020304" pitchFamily="18" charset="0"/>
              </a:rPr>
              <a:t>,... (Đ149.3)</a:t>
            </a:r>
          </a:p>
        </p:txBody>
      </p:sp>
      <p:sp>
        <p:nvSpPr>
          <p:cNvPr id="19" name="Hình chữ nhật 18">
            <a:extLst>
              <a:ext uri="{FF2B5EF4-FFF2-40B4-BE49-F238E27FC236}">
                <a16:creationId xmlns:a16="http://schemas.microsoft.com/office/drawing/2014/main" id="{2E0DA289-8986-423A-8433-E48F391215E5}"/>
              </a:ext>
            </a:extLst>
          </p:cNvPr>
          <p:cNvSpPr/>
          <p:nvPr/>
        </p:nvSpPr>
        <p:spPr>
          <a:xfrm>
            <a:off x="8490020" y="4643366"/>
            <a:ext cx="3504058" cy="646331"/>
          </a:xfrm>
          <a:prstGeom prst="rect">
            <a:avLst/>
          </a:prstGeom>
        </p:spPr>
        <p:txBody>
          <a:bodyPr wrap="square">
            <a:spAutoFit/>
          </a:bodyPr>
          <a:lstStyle/>
          <a:p>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nhiệm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độ</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(K2 Đ152 LDN)</a:t>
            </a:r>
          </a:p>
        </p:txBody>
      </p:sp>
      <p:sp>
        <p:nvSpPr>
          <p:cNvPr id="21" name="Hình chữ nhật 20">
            <a:extLst>
              <a:ext uri="{FF2B5EF4-FFF2-40B4-BE49-F238E27FC236}">
                <a16:creationId xmlns:a16="http://schemas.microsoft.com/office/drawing/2014/main" id="{4D957AB3-16FF-431D-AE90-391BFE12B363}"/>
              </a:ext>
            </a:extLst>
          </p:cNvPr>
          <p:cNvSpPr/>
          <p:nvPr/>
        </p:nvSpPr>
        <p:spPr>
          <a:xfrm>
            <a:off x="8411074" y="988210"/>
            <a:ext cx="4291914" cy="2308324"/>
          </a:xfrm>
          <a:prstGeom prst="rect">
            <a:avLst/>
          </a:prstGeom>
        </p:spPr>
        <p:txBody>
          <a:bodyPr wrap="square">
            <a:spAutoFit/>
          </a:bodyPr>
          <a:lstStyle/>
          <a:p>
            <a:r>
              <a:rPr lang="vi-VN" dirty="0" err="1">
                <a:latin typeface="+mj-lt"/>
              </a:rPr>
              <a:t>Triệu</a:t>
            </a:r>
            <a:r>
              <a:rPr lang="vi-VN" dirty="0">
                <a:latin typeface="+mj-lt"/>
              </a:rPr>
              <a:t> </a:t>
            </a:r>
            <a:r>
              <a:rPr lang="vi-VN" dirty="0" err="1">
                <a:latin typeface="+mj-lt"/>
              </a:rPr>
              <a:t>tập</a:t>
            </a:r>
            <a:r>
              <a:rPr lang="vi-VN" dirty="0">
                <a:latin typeface="+mj-lt"/>
              </a:rPr>
              <a:t> </a:t>
            </a:r>
            <a:r>
              <a:rPr lang="vi-VN" dirty="0" err="1">
                <a:latin typeface="+mj-lt"/>
              </a:rPr>
              <a:t>họp</a:t>
            </a:r>
            <a:r>
              <a:rPr lang="vi-VN" dirty="0">
                <a:latin typeface="+mj-lt"/>
              </a:rPr>
              <a:t>: (K3,4 Đ153)</a:t>
            </a:r>
          </a:p>
          <a:p>
            <a:pPr>
              <a:buFontTx/>
              <a:buChar char="-"/>
            </a:pPr>
            <a:r>
              <a:rPr lang="vi-VN" dirty="0" err="1">
                <a:latin typeface="+mj-lt"/>
              </a:rPr>
              <a:t>Thường</a:t>
            </a:r>
            <a:r>
              <a:rPr lang="vi-VN" dirty="0">
                <a:latin typeface="+mj-lt"/>
              </a:rPr>
              <a:t> niên: 1 </a:t>
            </a:r>
            <a:r>
              <a:rPr lang="vi-VN" dirty="0" err="1">
                <a:latin typeface="+mj-lt"/>
              </a:rPr>
              <a:t>quý</a:t>
            </a:r>
            <a:r>
              <a:rPr lang="vi-VN" dirty="0">
                <a:latin typeface="+mj-lt"/>
              </a:rPr>
              <a:t> </a:t>
            </a:r>
            <a:r>
              <a:rPr lang="vi-VN" dirty="0" err="1">
                <a:latin typeface="+mj-lt"/>
              </a:rPr>
              <a:t>út</a:t>
            </a:r>
            <a:r>
              <a:rPr lang="vi-VN" dirty="0">
                <a:latin typeface="+mj-lt"/>
              </a:rPr>
              <a:t> </a:t>
            </a:r>
            <a:r>
              <a:rPr lang="vi-VN" dirty="0" err="1">
                <a:latin typeface="+mj-lt"/>
              </a:rPr>
              <a:t>nhất</a:t>
            </a:r>
            <a:r>
              <a:rPr lang="vi-VN" dirty="0">
                <a:latin typeface="+mj-lt"/>
              </a:rPr>
              <a:t> 1 </a:t>
            </a:r>
            <a:r>
              <a:rPr lang="vi-VN" dirty="0" err="1">
                <a:latin typeface="+mj-lt"/>
              </a:rPr>
              <a:t>lần</a:t>
            </a:r>
            <a:endParaRPr lang="vi-VN" dirty="0">
              <a:latin typeface="+mj-lt"/>
            </a:endParaRPr>
          </a:p>
          <a:p>
            <a:pPr>
              <a:buFontTx/>
              <a:buChar char="-"/>
            </a:pPr>
            <a:r>
              <a:rPr lang="vi-VN" dirty="0" err="1">
                <a:latin typeface="+mj-lt"/>
              </a:rPr>
              <a:t>Bất</a:t>
            </a:r>
            <a:r>
              <a:rPr lang="vi-VN" dirty="0">
                <a:latin typeface="+mj-lt"/>
              </a:rPr>
              <a:t> </a:t>
            </a:r>
            <a:r>
              <a:rPr lang="vi-VN" dirty="0" err="1">
                <a:latin typeface="+mj-lt"/>
              </a:rPr>
              <a:t>thường</a:t>
            </a:r>
            <a:r>
              <a:rPr lang="vi-VN" dirty="0">
                <a:latin typeface="+mj-lt"/>
              </a:rPr>
              <a:t>: </a:t>
            </a:r>
            <a:r>
              <a:rPr lang="vi-VN" dirty="0" err="1">
                <a:latin typeface="+mj-lt"/>
              </a:rPr>
              <a:t>thẩm</a:t>
            </a:r>
            <a:r>
              <a:rPr lang="vi-VN" dirty="0">
                <a:latin typeface="+mj-lt"/>
              </a:rPr>
              <a:t> </a:t>
            </a:r>
            <a:r>
              <a:rPr lang="vi-VN" dirty="0" err="1">
                <a:latin typeface="+mj-lt"/>
              </a:rPr>
              <a:t>quyền</a:t>
            </a:r>
            <a:r>
              <a:rPr lang="vi-VN" dirty="0">
                <a:latin typeface="+mj-lt"/>
              </a:rPr>
              <a:t> </a:t>
            </a:r>
            <a:r>
              <a:rPr lang="vi-VN" dirty="0" err="1">
                <a:latin typeface="+mj-lt"/>
              </a:rPr>
              <a:t>đề</a:t>
            </a:r>
            <a:r>
              <a:rPr lang="vi-VN" dirty="0">
                <a:latin typeface="+mj-lt"/>
              </a:rPr>
              <a:t> </a:t>
            </a:r>
            <a:r>
              <a:rPr lang="vi-VN" dirty="0" err="1">
                <a:latin typeface="+mj-lt"/>
              </a:rPr>
              <a:t>nghị</a:t>
            </a:r>
            <a:r>
              <a:rPr lang="vi-VN" dirty="0">
                <a:latin typeface="+mj-lt"/>
              </a:rPr>
              <a:t> </a:t>
            </a:r>
            <a:r>
              <a:rPr lang="vi-VN" dirty="0" err="1">
                <a:latin typeface="+mj-lt"/>
              </a:rPr>
              <a:t>triệu</a:t>
            </a:r>
            <a:r>
              <a:rPr lang="vi-VN" dirty="0">
                <a:latin typeface="+mj-lt"/>
              </a:rPr>
              <a:t> </a:t>
            </a:r>
            <a:r>
              <a:rPr lang="vi-VN" dirty="0" err="1">
                <a:latin typeface="+mj-lt"/>
              </a:rPr>
              <a:t>tậ</a:t>
            </a:r>
            <a:r>
              <a:rPr lang="en-US" dirty="0">
                <a:latin typeface="+mj-lt"/>
              </a:rPr>
              <a:t>p.</a:t>
            </a:r>
            <a:endParaRPr lang="vi-VN" dirty="0">
              <a:latin typeface="+mj-lt"/>
            </a:endParaRPr>
          </a:p>
          <a:p>
            <a:r>
              <a:rPr lang="vi-VN" dirty="0">
                <a:latin typeface="+mj-lt"/>
              </a:rPr>
              <a:t>+ Ban </a:t>
            </a:r>
            <a:r>
              <a:rPr lang="vi-VN" dirty="0" err="1">
                <a:latin typeface="+mj-lt"/>
              </a:rPr>
              <a:t>kiểm</a:t>
            </a:r>
            <a:r>
              <a:rPr lang="vi-VN" dirty="0">
                <a:latin typeface="+mj-lt"/>
              </a:rPr>
              <a:t> </a:t>
            </a:r>
            <a:r>
              <a:rPr lang="vi-VN" dirty="0" err="1">
                <a:latin typeface="+mj-lt"/>
              </a:rPr>
              <a:t>soát</a:t>
            </a:r>
            <a:r>
              <a:rPr lang="vi-VN" dirty="0">
                <a:latin typeface="+mj-lt"/>
              </a:rPr>
              <a:t> </a:t>
            </a:r>
            <a:r>
              <a:rPr lang="vi-VN" dirty="0" err="1">
                <a:latin typeface="+mj-lt"/>
              </a:rPr>
              <a:t>hoặc</a:t>
            </a:r>
            <a:r>
              <a:rPr lang="vi-VN" dirty="0">
                <a:latin typeface="+mj-lt"/>
              </a:rPr>
              <a:t> </a:t>
            </a:r>
            <a:r>
              <a:rPr lang="vi-VN" dirty="0" err="1">
                <a:latin typeface="+mj-lt"/>
              </a:rPr>
              <a:t>thành</a:t>
            </a:r>
            <a:r>
              <a:rPr lang="vi-VN" dirty="0">
                <a:latin typeface="+mj-lt"/>
              </a:rPr>
              <a:t> viên </a:t>
            </a:r>
            <a:r>
              <a:rPr lang="vi-VN" dirty="0" err="1">
                <a:latin typeface="+mj-lt"/>
              </a:rPr>
              <a:t>độc</a:t>
            </a:r>
            <a:r>
              <a:rPr lang="vi-VN" dirty="0">
                <a:latin typeface="+mj-lt"/>
              </a:rPr>
              <a:t> </a:t>
            </a:r>
            <a:r>
              <a:rPr lang="vi-VN" dirty="0" err="1">
                <a:latin typeface="+mj-lt"/>
              </a:rPr>
              <a:t>lập</a:t>
            </a:r>
            <a:r>
              <a:rPr lang="vi-VN" dirty="0">
                <a:latin typeface="+mj-lt"/>
              </a:rPr>
              <a:t> </a:t>
            </a:r>
          </a:p>
          <a:p>
            <a:r>
              <a:rPr lang="vi-VN" dirty="0">
                <a:latin typeface="+mj-lt"/>
              </a:rPr>
              <a:t>+ GĐ </a:t>
            </a:r>
            <a:r>
              <a:rPr lang="vi-VN" dirty="0" err="1">
                <a:latin typeface="+mj-lt"/>
              </a:rPr>
              <a:t>hoặc</a:t>
            </a:r>
            <a:r>
              <a:rPr lang="vi-VN" dirty="0">
                <a:latin typeface="+mj-lt"/>
              </a:rPr>
              <a:t> TGĐ </a:t>
            </a:r>
            <a:r>
              <a:rPr lang="vi-VN" dirty="0" err="1">
                <a:latin typeface="+mj-lt"/>
              </a:rPr>
              <a:t>hoặc</a:t>
            </a:r>
            <a:r>
              <a:rPr lang="vi-VN" dirty="0">
                <a:latin typeface="+mj-lt"/>
              </a:rPr>
              <a:t> </a:t>
            </a:r>
            <a:r>
              <a:rPr lang="vi-VN" dirty="0" err="1">
                <a:latin typeface="+mj-lt"/>
              </a:rPr>
              <a:t>ít</a:t>
            </a:r>
            <a:r>
              <a:rPr lang="vi-VN" dirty="0">
                <a:latin typeface="+mj-lt"/>
              </a:rPr>
              <a:t> </a:t>
            </a:r>
            <a:r>
              <a:rPr lang="vi-VN" dirty="0" err="1">
                <a:latin typeface="+mj-lt"/>
              </a:rPr>
              <a:t>nhất</a:t>
            </a:r>
            <a:r>
              <a:rPr lang="vi-VN" dirty="0">
                <a:latin typeface="+mj-lt"/>
              </a:rPr>
              <a:t> 5 </a:t>
            </a:r>
            <a:r>
              <a:rPr lang="vi-VN" dirty="0" err="1">
                <a:latin typeface="+mj-lt"/>
              </a:rPr>
              <a:t>người</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khác</a:t>
            </a:r>
            <a:r>
              <a:rPr lang="en-US" dirty="0">
                <a:latin typeface="+mj-lt"/>
              </a:rPr>
              <a:t>.</a:t>
            </a:r>
            <a:r>
              <a:rPr lang="vi-VN" dirty="0">
                <a:latin typeface="+mj-lt"/>
              </a:rPr>
              <a:t> </a:t>
            </a:r>
          </a:p>
          <a:p>
            <a:r>
              <a:rPr lang="vi-VN" dirty="0">
                <a:latin typeface="+mj-lt"/>
              </a:rPr>
              <a:t>+ </a:t>
            </a:r>
            <a:r>
              <a:rPr lang="vi-VN" dirty="0" err="1">
                <a:latin typeface="+mj-lt"/>
              </a:rPr>
              <a:t>Ít</a:t>
            </a:r>
            <a:r>
              <a:rPr lang="vi-VN" dirty="0">
                <a:latin typeface="+mj-lt"/>
              </a:rPr>
              <a:t> </a:t>
            </a:r>
            <a:r>
              <a:rPr lang="vi-VN" dirty="0" err="1">
                <a:latin typeface="+mj-lt"/>
              </a:rPr>
              <a:t>nhất</a:t>
            </a:r>
            <a:r>
              <a:rPr lang="vi-VN" dirty="0">
                <a:latin typeface="+mj-lt"/>
              </a:rPr>
              <a:t> 2 TV </a:t>
            </a:r>
            <a:r>
              <a:rPr lang="vi-VN" dirty="0" err="1">
                <a:latin typeface="+mj-lt"/>
              </a:rPr>
              <a:t>điều</a:t>
            </a:r>
            <a:r>
              <a:rPr lang="vi-VN" dirty="0">
                <a:latin typeface="+mj-lt"/>
              </a:rPr>
              <a:t> </a:t>
            </a:r>
            <a:r>
              <a:rPr lang="vi-VN" dirty="0" err="1">
                <a:latin typeface="+mj-lt"/>
              </a:rPr>
              <a:t>hành</a:t>
            </a:r>
            <a:r>
              <a:rPr lang="vi-VN" dirty="0">
                <a:latin typeface="+mj-lt"/>
              </a:rPr>
              <a:t> </a:t>
            </a:r>
            <a:r>
              <a:rPr lang="vi-VN" dirty="0" err="1">
                <a:latin typeface="+mj-lt"/>
              </a:rPr>
              <a:t>của</a:t>
            </a:r>
            <a:r>
              <a:rPr lang="vi-VN" dirty="0">
                <a:latin typeface="+mj-lt"/>
              </a:rPr>
              <a:t> HĐQT </a:t>
            </a:r>
            <a:r>
              <a:rPr lang="vi-VN" dirty="0" err="1">
                <a:latin typeface="+mj-lt"/>
              </a:rPr>
              <a:t>hoặc</a:t>
            </a:r>
            <a:r>
              <a:rPr lang="vi-VN" dirty="0">
                <a:latin typeface="+mj-lt"/>
              </a:rPr>
              <a:t> </a:t>
            </a:r>
            <a:r>
              <a:rPr lang="vi-VN" dirty="0" err="1">
                <a:latin typeface="+mj-lt"/>
              </a:rPr>
              <a:t>khác</a:t>
            </a:r>
            <a:r>
              <a:rPr lang="vi-VN" dirty="0">
                <a:latin typeface="+mj-lt"/>
              </a:rPr>
              <a:t> do </a:t>
            </a:r>
            <a:r>
              <a:rPr lang="vi-VN" dirty="0" err="1">
                <a:latin typeface="+mj-lt"/>
              </a:rPr>
              <a:t>điều</a:t>
            </a:r>
            <a:r>
              <a:rPr lang="vi-VN" dirty="0">
                <a:latin typeface="+mj-lt"/>
              </a:rPr>
              <a:t> </a:t>
            </a:r>
            <a:r>
              <a:rPr lang="vi-VN" dirty="0" err="1">
                <a:latin typeface="+mj-lt"/>
              </a:rPr>
              <a:t>lệ</a:t>
            </a:r>
            <a:r>
              <a:rPr lang="vi-VN" dirty="0">
                <a:latin typeface="+mj-lt"/>
              </a:rPr>
              <a:t> quy </a:t>
            </a:r>
            <a:r>
              <a:rPr lang="vi-VN" dirty="0" err="1">
                <a:latin typeface="+mj-lt"/>
              </a:rPr>
              <a:t>định</a:t>
            </a:r>
            <a:r>
              <a:rPr lang="en-US" dirty="0">
                <a:latin typeface="+mj-lt"/>
              </a:rPr>
              <a:t>.</a:t>
            </a:r>
            <a:endParaRPr lang="vi-VN" dirty="0">
              <a:latin typeface="+mj-lt"/>
            </a:endParaRPr>
          </a:p>
        </p:txBody>
      </p:sp>
    </p:spTree>
    <p:extLst>
      <p:ext uri="{BB962C8B-B14F-4D97-AF65-F5344CB8AC3E}">
        <p14:creationId xmlns:p14="http://schemas.microsoft.com/office/powerpoint/2010/main" val="144164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0CB8D8F6-210A-4AD3-88B5-7BD51861A72A}"/>
              </a:ext>
            </a:extLst>
          </p:cNvPr>
          <p:cNvSpPr/>
          <p:nvPr/>
        </p:nvSpPr>
        <p:spPr>
          <a:xfrm>
            <a:off x="528274" y="0"/>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D409CB2C-610F-4756-B421-3BFA73482AC8}"/>
              </a:ext>
            </a:extLst>
          </p:cNvPr>
          <p:cNvSpPr/>
          <p:nvPr/>
        </p:nvSpPr>
        <p:spPr>
          <a:xfrm>
            <a:off x="528274" y="1225584"/>
            <a:ext cx="8744420" cy="400110"/>
          </a:xfrm>
          <a:prstGeom prst="rect">
            <a:avLst/>
          </a:prstGeom>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3</a:t>
            </a:r>
            <a:r>
              <a:rPr lang="vi-VN" sz="2000" b="1" dirty="0">
                <a:solidFill>
                  <a:schemeClr val="accent6">
                    <a:lumMod val="50000"/>
                  </a:schemeClr>
                </a:solidFill>
                <a:latin typeface="Times New Roman" panose="02020603050405020304" pitchFamily="18" charset="0"/>
                <a:cs typeface="Times New Roman" panose="02020603050405020304" pitchFamily="18" charset="0"/>
              </a:rPr>
              <a:t>.</a:t>
            </a: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a:solidFill>
                  <a:schemeClr val="accent6">
                    <a:lumMod val="50000"/>
                  </a:schemeClr>
                </a:solidFill>
                <a:latin typeface="Times New Roman" panose="02020603050405020304" pitchFamily="18" charset="0"/>
                <a:cs typeface="Times New Roman" panose="02020603050405020304" pitchFamily="18" charset="0"/>
              </a:rPr>
              <a:t>Cơ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chế</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dồn</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phiếu</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vi-VN" sz="2000" b="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4" name="Straight Connector 18">
            <a:extLst>
              <a:ext uri="{FF2B5EF4-FFF2-40B4-BE49-F238E27FC236}">
                <a16:creationId xmlns:a16="http://schemas.microsoft.com/office/drawing/2014/main" id="{78547245-065F-4423-81D8-1D0223E7C928}"/>
              </a:ext>
            </a:extLst>
          </p:cNvPr>
          <p:cNvCxnSpPr>
            <a:cxnSpLocks/>
          </p:cNvCxnSpPr>
          <p:nvPr/>
        </p:nvCxnSpPr>
        <p:spPr>
          <a:xfrm>
            <a:off x="3701981" y="1164761"/>
            <a:ext cx="4788039" cy="0"/>
          </a:xfrm>
          <a:prstGeom prst="line">
            <a:avLst/>
          </a:prstGeom>
          <a:ln w="38100">
            <a:solidFill>
              <a:srgbClr val="B6676B"/>
            </a:solidFill>
          </a:ln>
        </p:spPr>
        <p:style>
          <a:lnRef idx="1">
            <a:schemeClr val="accent1"/>
          </a:lnRef>
          <a:fillRef idx="0">
            <a:schemeClr val="accent1"/>
          </a:fillRef>
          <a:effectRef idx="0">
            <a:schemeClr val="accent1"/>
          </a:effectRef>
          <a:fontRef idx="minor">
            <a:schemeClr val="tx1"/>
          </a:fontRef>
        </p:style>
      </p:cxnSp>
      <p:graphicFrame>
        <p:nvGraphicFramePr>
          <p:cNvPr id="5" name="Sơ đồ 4">
            <a:extLst>
              <a:ext uri="{FF2B5EF4-FFF2-40B4-BE49-F238E27FC236}">
                <a16:creationId xmlns:a16="http://schemas.microsoft.com/office/drawing/2014/main" id="{F75EA2A9-8C31-49DD-92DE-CF52DDA140B8}"/>
              </a:ext>
            </a:extLst>
          </p:cNvPr>
          <p:cNvGraphicFramePr/>
          <p:nvPr>
            <p:extLst>
              <p:ext uri="{D42A27DB-BD31-4B8C-83A1-F6EECF244321}">
                <p14:modId xmlns:p14="http://schemas.microsoft.com/office/powerpoint/2010/main" val="1733027823"/>
              </p:ext>
            </p:extLst>
          </p:nvPr>
        </p:nvGraphicFramePr>
        <p:xfrm>
          <a:off x="466810" y="1911178"/>
          <a:ext cx="10621320" cy="4654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24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C775D0C-E881-4A2C-8394-48BE8FFF3865}"/>
              </a:ext>
            </a:extLst>
          </p:cNvPr>
          <p:cNvSpPr/>
          <p:nvPr/>
        </p:nvSpPr>
        <p:spPr>
          <a:xfrm>
            <a:off x="528274" y="0"/>
            <a:ext cx="11135452" cy="1200329"/>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9CC2A1D8-238F-4264-AC22-5BD0559384D6}"/>
              </a:ext>
            </a:extLst>
          </p:cNvPr>
          <p:cNvSpPr/>
          <p:nvPr/>
        </p:nvSpPr>
        <p:spPr>
          <a:xfrm>
            <a:off x="528274" y="1225584"/>
            <a:ext cx="8744420" cy="400110"/>
          </a:xfrm>
          <a:prstGeom prst="rect">
            <a:avLst/>
          </a:prstGeom>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3</a:t>
            </a:r>
            <a:r>
              <a:rPr lang="vi-VN" sz="2000" b="1" dirty="0">
                <a:solidFill>
                  <a:schemeClr val="accent6">
                    <a:lumMod val="50000"/>
                  </a:schemeClr>
                </a:solidFill>
                <a:latin typeface="Times New Roman" panose="02020603050405020304" pitchFamily="18" charset="0"/>
                <a:cs typeface="Times New Roman" panose="02020603050405020304" pitchFamily="18" charset="0"/>
              </a:rPr>
              <a:t>.</a:t>
            </a: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a:solidFill>
                  <a:schemeClr val="accent6">
                    <a:lumMod val="50000"/>
                  </a:schemeClr>
                </a:solidFill>
                <a:latin typeface="Times New Roman" panose="02020603050405020304" pitchFamily="18" charset="0"/>
                <a:cs typeface="Times New Roman" panose="02020603050405020304" pitchFamily="18" charset="0"/>
              </a:rPr>
              <a:t>Cơ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chế</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dồn</a:t>
            </a:r>
            <a:r>
              <a:rPr lang="vi-VN" sz="2000" b="1" dirty="0">
                <a:solidFill>
                  <a:schemeClr val="accent6">
                    <a:lumMod val="50000"/>
                  </a:schemeClr>
                </a:solidFill>
                <a:latin typeface="Times New Roman" panose="02020603050405020304" pitchFamily="18" charset="0"/>
                <a:cs typeface="Times New Roman" panose="02020603050405020304" pitchFamily="18" charset="0"/>
              </a:rPr>
              <a:t> </a:t>
            </a:r>
            <a:r>
              <a:rPr lang="vi-VN" sz="2000" b="1" dirty="0" err="1">
                <a:solidFill>
                  <a:schemeClr val="accent6">
                    <a:lumMod val="50000"/>
                  </a:schemeClr>
                </a:solidFill>
                <a:latin typeface="Times New Roman" panose="02020603050405020304" pitchFamily="18" charset="0"/>
                <a:cs typeface="Times New Roman" panose="02020603050405020304" pitchFamily="18" charset="0"/>
              </a:rPr>
              <a:t>phiếu</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vi-VN" sz="2000" b="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4" name="Straight Connector 18">
            <a:extLst>
              <a:ext uri="{FF2B5EF4-FFF2-40B4-BE49-F238E27FC236}">
                <a16:creationId xmlns:a16="http://schemas.microsoft.com/office/drawing/2014/main" id="{AEE4333B-3951-43F8-A4D9-57097A68E3FB}"/>
              </a:ext>
            </a:extLst>
          </p:cNvPr>
          <p:cNvCxnSpPr>
            <a:cxnSpLocks/>
          </p:cNvCxnSpPr>
          <p:nvPr/>
        </p:nvCxnSpPr>
        <p:spPr>
          <a:xfrm>
            <a:off x="3701981" y="1164761"/>
            <a:ext cx="4788039" cy="0"/>
          </a:xfrm>
          <a:prstGeom prst="line">
            <a:avLst/>
          </a:prstGeom>
          <a:ln w="38100">
            <a:solidFill>
              <a:srgbClr val="B6676B"/>
            </a:solidFill>
          </a:ln>
        </p:spPr>
        <p:style>
          <a:lnRef idx="1">
            <a:schemeClr val="accent1"/>
          </a:lnRef>
          <a:fillRef idx="0">
            <a:schemeClr val="accent1"/>
          </a:fillRef>
          <a:effectRef idx="0">
            <a:schemeClr val="accent1"/>
          </a:effectRef>
          <a:fontRef idx="minor">
            <a:schemeClr val="tx1"/>
          </a:fontRef>
        </p:style>
      </p:cxnSp>
      <p:sp>
        <p:nvSpPr>
          <p:cNvPr id="6" name="Hình chữ nhật 5">
            <a:extLst>
              <a:ext uri="{FF2B5EF4-FFF2-40B4-BE49-F238E27FC236}">
                <a16:creationId xmlns:a16="http://schemas.microsoft.com/office/drawing/2014/main" id="{0F5BBEFF-DA5C-4B24-B6C6-E4506C3EE950}"/>
              </a:ext>
            </a:extLst>
          </p:cNvPr>
          <p:cNvSpPr/>
          <p:nvPr/>
        </p:nvSpPr>
        <p:spPr>
          <a:xfrm>
            <a:off x="958199" y="1629718"/>
            <a:ext cx="864339" cy="369332"/>
          </a:xfrm>
          <a:prstGeom prst="rect">
            <a:avLst/>
          </a:prstGeom>
        </p:spPr>
        <p:txBody>
          <a:bodyPr wrap="none">
            <a:spAutoFit/>
          </a:bodyPr>
          <a:lstStyle/>
          <a:p>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Ví</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4F272E55-B32B-4C9E-8BA9-F96FFA823C6F}"/>
              </a:ext>
            </a:extLst>
          </p:cNvPr>
          <p:cNvSpPr/>
          <p:nvPr/>
        </p:nvSpPr>
        <p:spPr>
          <a:xfrm>
            <a:off x="832021" y="2236216"/>
            <a:ext cx="10371438" cy="3816429"/>
          </a:xfrm>
          <a:prstGeom prst="rect">
            <a:avLst/>
          </a:prstGeom>
          <a:solidFill>
            <a:schemeClr val="accent2">
              <a:lumMod val="20000"/>
              <a:lumOff val="80000"/>
            </a:schemeClr>
          </a:solidFill>
          <a:ln>
            <a:noFill/>
          </a:ln>
          <a:effectLst>
            <a:glow rad="63500">
              <a:schemeClr val="accent2">
                <a:satMod val="175000"/>
                <a:alpha val="40000"/>
              </a:schemeClr>
            </a:glow>
            <a:outerShdw blurRad="190500" dist="228600" dir="2700000" algn="ctr">
              <a:srgbClr val="000000">
                <a:alpha val="30000"/>
              </a:srgbClr>
            </a:outerShdw>
          </a:effectLst>
          <a:scene3d>
            <a:camera prst="obliqueTopRight"/>
            <a:lightRig rig="glow" dir="t">
              <a:rot lat="0" lon="0" rev="4800000"/>
            </a:lightRig>
          </a:scene3d>
          <a:sp3d prstMaterial="matte">
            <a:bevelT w="127000" h="63500"/>
          </a:sp3d>
        </p:spPr>
        <p:txBody>
          <a:bodyPr wrap="square">
            <a:spAutoFit/>
          </a:bodyPr>
          <a:lstStyle/>
          <a:p>
            <a:r>
              <a:rPr lang="vi-VN" sz="2200" dirty="0" err="1">
                <a:latin typeface="+mj-lt"/>
              </a:rPr>
              <a:t>Số</a:t>
            </a:r>
            <a:r>
              <a:rPr lang="vi-VN" sz="2200" dirty="0">
                <a:latin typeface="+mj-lt"/>
              </a:rPr>
              <a:t> </a:t>
            </a:r>
            <a:r>
              <a:rPr lang="vi-VN" sz="2200" dirty="0" err="1">
                <a:latin typeface="+mj-lt"/>
              </a:rPr>
              <a:t>thành</a:t>
            </a:r>
            <a:r>
              <a:rPr lang="vi-VN" sz="2200" dirty="0">
                <a:latin typeface="+mj-lt"/>
              </a:rPr>
              <a:t> viên </a:t>
            </a:r>
            <a:r>
              <a:rPr lang="vi-VN" sz="2200" dirty="0" err="1">
                <a:latin typeface="+mj-lt"/>
              </a:rPr>
              <a:t>Hội</a:t>
            </a:r>
            <a:r>
              <a:rPr lang="vi-VN" sz="2200" dirty="0">
                <a:latin typeface="+mj-lt"/>
              </a:rPr>
              <a:t> </a:t>
            </a:r>
            <a:r>
              <a:rPr lang="vi-VN" sz="2200" dirty="0" err="1">
                <a:latin typeface="+mj-lt"/>
              </a:rPr>
              <a:t>đồng</a:t>
            </a:r>
            <a:r>
              <a:rPr lang="vi-VN" sz="2200" dirty="0">
                <a:latin typeface="+mj-lt"/>
              </a:rPr>
              <a:t> </a:t>
            </a:r>
            <a:r>
              <a:rPr lang="vi-VN" sz="2200" dirty="0" err="1">
                <a:latin typeface="+mj-lt"/>
              </a:rPr>
              <a:t>quản</a:t>
            </a:r>
            <a:r>
              <a:rPr lang="vi-VN" sz="2200" dirty="0">
                <a:latin typeface="+mj-lt"/>
              </a:rPr>
              <a:t> </a:t>
            </a:r>
            <a:r>
              <a:rPr lang="vi-VN" sz="2200" dirty="0" err="1">
                <a:latin typeface="+mj-lt"/>
              </a:rPr>
              <a:t>trị</a:t>
            </a:r>
            <a:r>
              <a:rPr lang="vi-VN" sz="2200" dirty="0">
                <a:latin typeface="+mj-lt"/>
              </a:rPr>
              <a:t>  </a:t>
            </a:r>
            <a:r>
              <a:rPr lang="vi-VN" sz="2200" dirty="0" err="1">
                <a:latin typeface="+mj-lt"/>
              </a:rPr>
              <a:t>sẽ</a:t>
            </a:r>
            <a:r>
              <a:rPr lang="vi-VN" sz="2200" dirty="0">
                <a:latin typeface="+mj-lt"/>
              </a:rPr>
              <a:t> </a:t>
            </a:r>
            <a:r>
              <a:rPr lang="vi-VN" sz="2200" dirty="0" err="1">
                <a:latin typeface="+mj-lt"/>
              </a:rPr>
              <a:t>được</a:t>
            </a:r>
            <a:r>
              <a:rPr lang="vi-VN" sz="2200" dirty="0">
                <a:latin typeface="+mj-lt"/>
              </a:rPr>
              <a:t> </a:t>
            </a:r>
            <a:r>
              <a:rPr lang="vi-VN" sz="2200" dirty="0" err="1">
                <a:latin typeface="+mj-lt"/>
              </a:rPr>
              <a:t>chọn</a:t>
            </a:r>
            <a:r>
              <a:rPr lang="vi-VN" sz="2200" dirty="0">
                <a:latin typeface="+mj-lt"/>
              </a:rPr>
              <a:t> </a:t>
            </a:r>
            <a:r>
              <a:rPr lang="vi-VN" sz="2200" dirty="0" err="1">
                <a:latin typeface="+mj-lt"/>
              </a:rPr>
              <a:t>là</a:t>
            </a:r>
            <a:r>
              <a:rPr lang="vi-VN" sz="2200" dirty="0">
                <a:latin typeface="+mj-lt"/>
              </a:rPr>
              <a:t> 6 </a:t>
            </a:r>
            <a:r>
              <a:rPr lang="vi-VN" sz="2200" dirty="0" err="1">
                <a:latin typeface="+mj-lt"/>
              </a:rPr>
              <a:t>người</a:t>
            </a:r>
            <a:r>
              <a:rPr lang="vi-VN" sz="2200" dirty="0">
                <a:latin typeface="+mj-lt"/>
              </a:rPr>
              <a:t>, </a:t>
            </a:r>
            <a:r>
              <a:rPr lang="vi-VN" sz="2200" dirty="0" err="1">
                <a:latin typeface="+mj-lt"/>
              </a:rPr>
              <a:t>thành</a:t>
            </a:r>
            <a:r>
              <a:rPr lang="vi-VN" sz="2200" dirty="0">
                <a:latin typeface="+mj-lt"/>
              </a:rPr>
              <a:t> viên Ban </a:t>
            </a:r>
            <a:r>
              <a:rPr lang="vi-VN" sz="2200" dirty="0" err="1">
                <a:latin typeface="+mj-lt"/>
              </a:rPr>
              <a:t>kiểm</a:t>
            </a:r>
            <a:r>
              <a:rPr lang="vi-VN" sz="2200" dirty="0">
                <a:latin typeface="+mj-lt"/>
              </a:rPr>
              <a:t> </a:t>
            </a:r>
            <a:r>
              <a:rPr lang="vi-VN" sz="2200" dirty="0" err="1">
                <a:latin typeface="+mj-lt"/>
              </a:rPr>
              <a:t>soát</a:t>
            </a:r>
            <a:r>
              <a:rPr lang="vi-VN" sz="2200" dirty="0">
                <a:latin typeface="+mj-lt"/>
              </a:rPr>
              <a:t> </a:t>
            </a:r>
            <a:r>
              <a:rPr lang="vi-VN" sz="2200" dirty="0" err="1">
                <a:latin typeface="+mj-lt"/>
              </a:rPr>
              <a:t>là</a:t>
            </a:r>
            <a:r>
              <a:rPr lang="vi-VN" sz="2200" dirty="0">
                <a:latin typeface="+mj-lt"/>
              </a:rPr>
              <a:t> 3 </a:t>
            </a:r>
            <a:r>
              <a:rPr lang="vi-VN" sz="2200" dirty="0" err="1">
                <a:latin typeface="+mj-lt"/>
              </a:rPr>
              <a:t>người</a:t>
            </a:r>
            <a:r>
              <a:rPr lang="vi-VN" sz="2200" dirty="0">
                <a:latin typeface="+mj-lt"/>
              </a:rPr>
              <a:t>.
</a:t>
            </a:r>
            <a:r>
              <a:rPr lang="vi-VN" sz="2200" dirty="0" err="1">
                <a:latin typeface="+mj-lt"/>
              </a:rPr>
              <a:t>Cổ</a:t>
            </a:r>
            <a:r>
              <a:rPr lang="vi-VN" sz="2200" dirty="0">
                <a:latin typeface="+mj-lt"/>
              </a:rPr>
              <a:t> đông A đang </a:t>
            </a:r>
            <a:r>
              <a:rPr lang="vi-VN" sz="2200" dirty="0" err="1">
                <a:latin typeface="+mj-lt"/>
              </a:rPr>
              <a:t>sở</a:t>
            </a:r>
            <a:r>
              <a:rPr lang="vi-VN" sz="2200" dirty="0">
                <a:latin typeface="+mj-lt"/>
              </a:rPr>
              <a:t> </a:t>
            </a:r>
            <a:r>
              <a:rPr lang="vi-VN" sz="2200" dirty="0" err="1">
                <a:latin typeface="+mj-lt"/>
              </a:rPr>
              <a:t>hữu</a:t>
            </a:r>
            <a:r>
              <a:rPr lang="vi-VN" sz="2200" dirty="0">
                <a:latin typeface="+mj-lt"/>
              </a:rPr>
              <a:t> 100 </a:t>
            </a:r>
            <a:r>
              <a:rPr lang="vi-VN" sz="2200" dirty="0" err="1">
                <a:latin typeface="+mj-lt"/>
              </a:rPr>
              <a:t>cổ</a:t>
            </a:r>
            <a:r>
              <a:rPr lang="vi-VN" sz="2200" dirty="0">
                <a:latin typeface="+mj-lt"/>
              </a:rPr>
              <a:t> </a:t>
            </a:r>
            <a:r>
              <a:rPr lang="vi-VN" sz="2200" dirty="0" err="1">
                <a:latin typeface="+mj-lt"/>
              </a:rPr>
              <a:t>phần</a:t>
            </a:r>
            <a:r>
              <a:rPr lang="vi-VN" sz="2200" dirty="0">
                <a:latin typeface="+mj-lt"/>
              </a:rPr>
              <a:t> </a:t>
            </a:r>
            <a:r>
              <a:rPr lang="vi-VN" sz="2200" dirty="0" err="1">
                <a:latin typeface="+mj-lt"/>
              </a:rPr>
              <a:t>thì</a:t>
            </a:r>
            <a:r>
              <a:rPr lang="vi-VN" sz="2200" dirty="0">
                <a:latin typeface="+mj-lt"/>
              </a:rPr>
              <a:t> </a:t>
            </a:r>
            <a:r>
              <a:rPr lang="vi-VN" sz="2200" dirty="0" err="1">
                <a:latin typeface="+mj-lt"/>
              </a:rPr>
              <a:t>số</a:t>
            </a:r>
            <a:r>
              <a:rPr lang="vi-VN" sz="2200" dirty="0">
                <a:latin typeface="+mj-lt"/>
              </a:rPr>
              <a:t> </a:t>
            </a:r>
            <a:r>
              <a:rPr lang="vi-VN" sz="2200" dirty="0" err="1">
                <a:latin typeface="+mj-lt"/>
              </a:rPr>
              <a:t>phiếu</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a:t>
            </a:r>
            <a:r>
              <a:rPr lang="vi-VN" sz="2200" dirty="0" err="1">
                <a:latin typeface="+mj-lt"/>
              </a:rPr>
              <a:t>của</a:t>
            </a:r>
            <a:r>
              <a:rPr lang="vi-VN" sz="2200" dirty="0">
                <a:latin typeface="+mj-lt"/>
              </a:rPr>
              <a:t> </a:t>
            </a:r>
            <a:r>
              <a:rPr lang="vi-VN" sz="2200" dirty="0" err="1">
                <a:latin typeface="+mj-lt"/>
              </a:rPr>
              <a:t>cổ</a:t>
            </a:r>
            <a:r>
              <a:rPr lang="vi-VN" sz="2200" dirty="0">
                <a:latin typeface="+mj-lt"/>
              </a:rPr>
              <a:t> đông A như sau:
</a:t>
            </a:r>
            <a:r>
              <a:rPr lang="vi-VN" sz="2200" dirty="0" err="1">
                <a:latin typeface="+mj-lt"/>
              </a:rPr>
              <a:t>Số</a:t>
            </a:r>
            <a:r>
              <a:rPr lang="vi-VN" sz="2200" dirty="0">
                <a:latin typeface="+mj-lt"/>
              </a:rPr>
              <a:t> </a:t>
            </a:r>
            <a:r>
              <a:rPr lang="vi-VN" sz="2200" dirty="0" err="1">
                <a:latin typeface="+mj-lt"/>
              </a:rPr>
              <a:t>phiếu</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a:t>
            </a:r>
            <a:r>
              <a:rPr lang="vi-VN" sz="2200" dirty="0" err="1">
                <a:latin typeface="+mj-lt"/>
              </a:rPr>
              <a:t>bầu</a:t>
            </a:r>
            <a:r>
              <a:rPr lang="vi-VN" sz="2200" dirty="0">
                <a:latin typeface="+mj-lt"/>
              </a:rPr>
              <a:t> </a:t>
            </a:r>
            <a:r>
              <a:rPr lang="vi-VN" sz="2200" dirty="0" err="1">
                <a:latin typeface="+mj-lt"/>
              </a:rPr>
              <a:t>cử</a:t>
            </a:r>
            <a:r>
              <a:rPr lang="vi-VN" sz="2200" dirty="0">
                <a:latin typeface="+mj-lt"/>
              </a:rPr>
              <a:t> HĐQT: </a:t>
            </a:r>
            <a:r>
              <a:rPr lang="vi-VN" sz="2200" dirty="0">
                <a:solidFill>
                  <a:srgbClr val="FF0000"/>
                </a:solidFill>
                <a:latin typeface="+mj-lt"/>
              </a:rPr>
              <a:t>100x6=600 </a:t>
            </a:r>
            <a:r>
              <a:rPr lang="vi-VN" sz="2200" dirty="0" err="1">
                <a:solidFill>
                  <a:srgbClr val="FF0000"/>
                </a:solidFill>
                <a:latin typeface="+mj-lt"/>
              </a:rPr>
              <a:t>điểm</a:t>
            </a:r>
            <a:r>
              <a:rPr lang="vi-VN" sz="2200" dirty="0">
                <a:latin typeface="+mj-lt"/>
              </a:rPr>
              <a:t>
</a:t>
            </a:r>
            <a:r>
              <a:rPr lang="vi-VN" sz="2200" dirty="0" err="1">
                <a:latin typeface="+mj-lt"/>
              </a:rPr>
              <a:t>Số</a:t>
            </a:r>
            <a:r>
              <a:rPr lang="vi-VN" sz="2200" dirty="0">
                <a:latin typeface="+mj-lt"/>
              </a:rPr>
              <a:t> </a:t>
            </a:r>
            <a:r>
              <a:rPr lang="vi-VN" sz="2200" dirty="0" err="1">
                <a:latin typeface="+mj-lt"/>
              </a:rPr>
              <a:t>phiếu</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a:t>
            </a:r>
            <a:r>
              <a:rPr lang="vi-VN" sz="2200" dirty="0" err="1">
                <a:latin typeface="+mj-lt"/>
              </a:rPr>
              <a:t>bầu</a:t>
            </a:r>
            <a:r>
              <a:rPr lang="vi-VN" sz="2200" dirty="0">
                <a:latin typeface="+mj-lt"/>
              </a:rPr>
              <a:t> </a:t>
            </a:r>
            <a:r>
              <a:rPr lang="vi-VN" sz="2200" dirty="0" err="1">
                <a:latin typeface="+mj-lt"/>
              </a:rPr>
              <a:t>cử</a:t>
            </a:r>
            <a:r>
              <a:rPr lang="vi-VN" sz="2200" dirty="0">
                <a:latin typeface="+mj-lt"/>
              </a:rPr>
              <a:t> BKS:    </a:t>
            </a:r>
            <a:r>
              <a:rPr lang="vi-VN" sz="2200" dirty="0">
                <a:solidFill>
                  <a:srgbClr val="FF0000"/>
                </a:solidFill>
                <a:latin typeface="+mj-lt"/>
              </a:rPr>
              <a:t>100x3=300 </a:t>
            </a:r>
            <a:r>
              <a:rPr lang="vi-VN" sz="2200" dirty="0" err="1">
                <a:solidFill>
                  <a:srgbClr val="FF0000"/>
                </a:solidFill>
                <a:latin typeface="+mj-lt"/>
              </a:rPr>
              <a:t>điểm</a:t>
            </a:r>
            <a:r>
              <a:rPr lang="vi-VN" sz="2200" dirty="0">
                <a:latin typeface="+mj-lt"/>
              </a:rPr>
              <a:t>
</a:t>
            </a:r>
            <a:r>
              <a:rPr lang="vi-VN" sz="2200" dirty="0" err="1">
                <a:latin typeface="+mj-lt"/>
              </a:rPr>
              <a:t>Mỗi</a:t>
            </a:r>
            <a:r>
              <a:rPr lang="vi-VN" sz="2200" dirty="0">
                <a:latin typeface="+mj-lt"/>
              </a:rPr>
              <a:t> </a:t>
            </a:r>
            <a:r>
              <a:rPr lang="vi-VN" sz="2200" dirty="0" err="1">
                <a:latin typeface="+mj-lt"/>
              </a:rPr>
              <a:t>cổ</a:t>
            </a:r>
            <a:r>
              <a:rPr lang="vi-VN" sz="2200" dirty="0">
                <a:latin typeface="+mj-lt"/>
              </a:rPr>
              <a:t> đông </a:t>
            </a:r>
            <a:r>
              <a:rPr lang="vi-VN" sz="2200" dirty="0" err="1">
                <a:latin typeface="+mj-lt"/>
              </a:rPr>
              <a:t>tiến</a:t>
            </a:r>
            <a:r>
              <a:rPr lang="vi-VN" sz="2200" dirty="0">
                <a:latin typeface="+mj-lt"/>
              </a:rPr>
              <a:t> </a:t>
            </a:r>
            <a:r>
              <a:rPr lang="vi-VN" sz="2200" dirty="0" err="1">
                <a:latin typeface="+mj-lt"/>
              </a:rPr>
              <a:t>hành</a:t>
            </a:r>
            <a:r>
              <a:rPr lang="vi-VN" sz="2200" dirty="0">
                <a:latin typeface="+mj-lt"/>
              </a:rPr>
              <a:t> </a:t>
            </a:r>
            <a:r>
              <a:rPr lang="vi-VN" sz="2200" dirty="0" err="1">
                <a:latin typeface="+mj-lt"/>
              </a:rPr>
              <a:t>chọn</a:t>
            </a:r>
            <a:r>
              <a:rPr lang="vi-VN" sz="2200" dirty="0">
                <a:latin typeface="+mj-lt"/>
              </a:rPr>
              <a:t> </a:t>
            </a:r>
            <a:r>
              <a:rPr lang="vi-VN" sz="2200" dirty="0" err="1">
                <a:latin typeface="+mj-lt"/>
              </a:rPr>
              <a:t>ứng</a:t>
            </a:r>
            <a:r>
              <a:rPr lang="vi-VN" sz="2200" dirty="0">
                <a:latin typeface="+mj-lt"/>
              </a:rPr>
              <a:t> </a:t>
            </a:r>
            <a:r>
              <a:rPr lang="vi-VN" sz="2200" dirty="0" err="1">
                <a:latin typeface="+mj-lt"/>
              </a:rPr>
              <a:t>cử</a:t>
            </a:r>
            <a:r>
              <a:rPr lang="vi-VN" sz="2200" dirty="0">
                <a:latin typeface="+mj-lt"/>
              </a:rPr>
              <a:t> viên </a:t>
            </a:r>
            <a:r>
              <a:rPr lang="vi-VN" sz="2200" dirty="0" err="1">
                <a:latin typeface="+mj-lt"/>
              </a:rPr>
              <a:t>bằng</a:t>
            </a:r>
            <a:r>
              <a:rPr lang="vi-VN" sz="2200" dirty="0">
                <a:latin typeface="+mj-lt"/>
              </a:rPr>
              <a:t> </a:t>
            </a:r>
            <a:r>
              <a:rPr lang="vi-VN" sz="2200" dirty="0" err="1">
                <a:latin typeface="+mj-lt"/>
              </a:rPr>
              <a:t>cách</a:t>
            </a:r>
            <a:r>
              <a:rPr lang="vi-VN" sz="2200" dirty="0">
                <a:latin typeface="+mj-lt"/>
              </a:rPr>
              <a:t> ghi </a:t>
            </a:r>
            <a:r>
              <a:rPr lang="vi-VN" sz="2200" dirty="0" err="1">
                <a:latin typeface="+mj-lt"/>
              </a:rPr>
              <a:t>số</a:t>
            </a:r>
            <a:r>
              <a:rPr lang="vi-VN" sz="2200" dirty="0">
                <a:latin typeface="+mj-lt"/>
              </a:rPr>
              <a:t> </a:t>
            </a:r>
            <a:r>
              <a:rPr lang="vi-VN" sz="2200" dirty="0" err="1">
                <a:latin typeface="+mj-lt"/>
              </a:rPr>
              <a:t>phiếu</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a:t>
            </a:r>
            <a:r>
              <a:rPr lang="vi-VN" sz="2200" dirty="0" err="1">
                <a:latin typeface="+mj-lt"/>
              </a:rPr>
              <a:t>của</a:t>
            </a:r>
            <a:r>
              <a:rPr lang="vi-VN" sz="2200" dirty="0">
                <a:latin typeface="+mj-lt"/>
              </a:rPr>
              <a:t> </a:t>
            </a:r>
            <a:r>
              <a:rPr lang="vi-VN" sz="2200" dirty="0" err="1">
                <a:latin typeface="+mj-lt"/>
              </a:rPr>
              <a:t>mình</a:t>
            </a:r>
            <a:r>
              <a:rPr lang="vi-VN" sz="2200" dirty="0">
                <a:latin typeface="+mj-lt"/>
              </a:rPr>
              <a:t> cho </a:t>
            </a:r>
            <a:r>
              <a:rPr lang="vi-VN" sz="2200" dirty="0" err="1">
                <a:latin typeface="+mj-lt"/>
              </a:rPr>
              <a:t>từng</a:t>
            </a:r>
            <a:r>
              <a:rPr lang="vi-VN" sz="2200" dirty="0">
                <a:latin typeface="+mj-lt"/>
              </a:rPr>
              <a:t> </a:t>
            </a:r>
            <a:r>
              <a:rPr lang="vi-VN" sz="2200" dirty="0" err="1">
                <a:latin typeface="+mj-lt"/>
              </a:rPr>
              <a:t>ứng</a:t>
            </a:r>
            <a:r>
              <a:rPr lang="vi-VN" sz="2200" dirty="0">
                <a:latin typeface="+mj-lt"/>
              </a:rPr>
              <a:t> </a:t>
            </a:r>
            <a:r>
              <a:rPr lang="vi-VN" sz="2200" dirty="0" err="1">
                <a:latin typeface="+mj-lt"/>
              </a:rPr>
              <a:t>cử</a:t>
            </a:r>
            <a:r>
              <a:rPr lang="vi-VN" sz="2200" dirty="0">
                <a:latin typeface="+mj-lt"/>
              </a:rPr>
              <a:t> viên </a:t>
            </a:r>
            <a:r>
              <a:rPr lang="vi-VN" sz="2200" dirty="0" err="1">
                <a:latin typeface="+mj-lt"/>
              </a:rPr>
              <a:t>mình</a:t>
            </a:r>
            <a:r>
              <a:rPr lang="vi-VN" sz="2200" dirty="0">
                <a:latin typeface="+mj-lt"/>
              </a:rPr>
              <a:t> </a:t>
            </a:r>
            <a:r>
              <a:rPr lang="vi-VN" sz="2200" dirty="0" err="1">
                <a:latin typeface="+mj-lt"/>
              </a:rPr>
              <a:t>chọn</a:t>
            </a:r>
            <a:r>
              <a:rPr lang="vi-VN" sz="2200" dirty="0">
                <a:latin typeface="+mj-lt"/>
              </a:rPr>
              <a:t> sao cho </a:t>
            </a:r>
            <a:r>
              <a:rPr lang="vi-VN" sz="2200" dirty="0" err="1">
                <a:latin typeface="+mj-lt"/>
              </a:rPr>
              <a:t>tổng</a:t>
            </a:r>
            <a:r>
              <a:rPr lang="vi-VN" sz="2200" dirty="0">
                <a:latin typeface="+mj-lt"/>
              </a:rPr>
              <a:t> </a:t>
            </a:r>
            <a:r>
              <a:rPr lang="vi-VN" sz="2200" dirty="0" err="1">
                <a:latin typeface="+mj-lt"/>
              </a:rPr>
              <a:t>cộng</a:t>
            </a:r>
            <a:r>
              <a:rPr lang="vi-VN" sz="2200" dirty="0">
                <a:latin typeface="+mj-lt"/>
              </a:rPr>
              <a:t> </a:t>
            </a:r>
            <a:r>
              <a:rPr lang="vi-VN" sz="2200" dirty="0" err="1">
                <a:latin typeface="+mj-lt"/>
              </a:rPr>
              <a:t>số</a:t>
            </a:r>
            <a:r>
              <a:rPr lang="vi-VN" sz="2200" dirty="0">
                <a:latin typeface="+mj-lt"/>
              </a:rPr>
              <a:t> </a:t>
            </a:r>
            <a:r>
              <a:rPr lang="vi-VN" sz="2200" dirty="0" err="1">
                <a:latin typeface="+mj-lt"/>
              </a:rPr>
              <a:t>điểm</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cho </a:t>
            </a:r>
            <a:r>
              <a:rPr lang="vi-VN" sz="2200" dirty="0" err="1">
                <a:latin typeface="+mj-lt"/>
              </a:rPr>
              <a:t>tất</a:t>
            </a:r>
            <a:r>
              <a:rPr lang="vi-VN" sz="2200" dirty="0">
                <a:latin typeface="+mj-lt"/>
              </a:rPr>
              <a:t> </a:t>
            </a:r>
            <a:r>
              <a:rPr lang="vi-VN" sz="2200" dirty="0" err="1">
                <a:latin typeface="+mj-lt"/>
              </a:rPr>
              <a:t>cả</a:t>
            </a:r>
            <a:r>
              <a:rPr lang="vi-VN" sz="2200" dirty="0">
                <a:latin typeface="+mj-lt"/>
              </a:rPr>
              <a:t> </a:t>
            </a:r>
            <a:r>
              <a:rPr lang="vi-VN" sz="2200" dirty="0" err="1">
                <a:latin typeface="+mj-lt"/>
              </a:rPr>
              <a:t>ứng</a:t>
            </a:r>
            <a:r>
              <a:rPr lang="vi-VN" sz="2200" dirty="0">
                <a:latin typeface="+mj-lt"/>
              </a:rPr>
              <a:t> viên </a:t>
            </a:r>
            <a:r>
              <a:rPr lang="vi-VN" sz="2200" dirty="0" err="1">
                <a:latin typeface="+mj-lt"/>
              </a:rPr>
              <a:t>mà</a:t>
            </a:r>
            <a:r>
              <a:rPr lang="vi-VN" sz="2200" dirty="0">
                <a:latin typeface="+mj-lt"/>
              </a:rPr>
              <a:t> </a:t>
            </a:r>
            <a:r>
              <a:rPr lang="vi-VN" sz="2200" dirty="0" err="1">
                <a:latin typeface="+mj-lt"/>
              </a:rPr>
              <a:t>cổ</a:t>
            </a:r>
            <a:r>
              <a:rPr lang="vi-VN" sz="2200" dirty="0">
                <a:latin typeface="+mj-lt"/>
              </a:rPr>
              <a:t> đông </a:t>
            </a:r>
            <a:r>
              <a:rPr lang="vi-VN" sz="2200" dirty="0" err="1">
                <a:latin typeface="+mj-lt"/>
              </a:rPr>
              <a:t>chọn</a:t>
            </a:r>
            <a:r>
              <a:rPr lang="vi-VN" sz="2200" dirty="0">
                <a:latin typeface="+mj-lt"/>
              </a:rPr>
              <a:t> </a:t>
            </a:r>
            <a:r>
              <a:rPr lang="vi-VN" sz="2200" dirty="0" err="1">
                <a:latin typeface="+mj-lt"/>
              </a:rPr>
              <a:t>bằng</a:t>
            </a:r>
            <a:r>
              <a:rPr lang="vi-VN" sz="2200" dirty="0">
                <a:latin typeface="+mj-lt"/>
              </a:rPr>
              <a:t> </a:t>
            </a:r>
            <a:r>
              <a:rPr lang="vi-VN" sz="2200" dirty="0" err="1">
                <a:latin typeface="+mj-lt"/>
              </a:rPr>
              <a:t>hoặc</a:t>
            </a:r>
            <a:r>
              <a:rPr lang="vi-VN" sz="2200" dirty="0">
                <a:latin typeface="+mj-lt"/>
              </a:rPr>
              <a:t> </a:t>
            </a:r>
            <a:r>
              <a:rPr lang="vi-VN" sz="2200" dirty="0" err="1">
                <a:latin typeface="+mj-lt"/>
              </a:rPr>
              <a:t>nhỏ</a:t>
            </a:r>
            <a:r>
              <a:rPr lang="vi-VN" sz="2200" dirty="0">
                <a:latin typeface="+mj-lt"/>
              </a:rPr>
              <a:t> hơn </a:t>
            </a:r>
            <a:r>
              <a:rPr lang="vi-VN" sz="2200" dirty="0" err="1">
                <a:latin typeface="+mj-lt"/>
              </a:rPr>
              <a:t>với</a:t>
            </a:r>
            <a:r>
              <a:rPr lang="vi-VN" sz="2200" dirty="0">
                <a:latin typeface="+mj-lt"/>
              </a:rPr>
              <a:t> </a:t>
            </a:r>
            <a:r>
              <a:rPr lang="vi-VN" sz="2200" dirty="0" err="1">
                <a:latin typeface="+mj-lt"/>
              </a:rPr>
              <a:t>tổng</a:t>
            </a:r>
            <a:r>
              <a:rPr lang="vi-VN" sz="2200" dirty="0">
                <a:latin typeface="+mj-lt"/>
              </a:rPr>
              <a:t> </a:t>
            </a:r>
            <a:r>
              <a:rPr lang="vi-VN" sz="2200" dirty="0" err="1">
                <a:latin typeface="+mj-lt"/>
              </a:rPr>
              <a:t>điểm</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a:t>
            </a:r>
            <a:r>
              <a:rPr lang="vi-VN" sz="2200" dirty="0" err="1">
                <a:latin typeface="+mj-lt"/>
              </a:rPr>
              <a:t>của</a:t>
            </a:r>
            <a:r>
              <a:rPr lang="vi-VN" sz="2200" dirty="0">
                <a:latin typeface="+mj-lt"/>
              </a:rPr>
              <a:t> </a:t>
            </a:r>
            <a:r>
              <a:rPr lang="vi-VN" sz="2200" dirty="0" err="1">
                <a:latin typeface="+mj-lt"/>
              </a:rPr>
              <a:t>cổ</a:t>
            </a:r>
            <a:r>
              <a:rPr lang="vi-VN" sz="2200" dirty="0">
                <a:latin typeface="+mj-lt"/>
              </a:rPr>
              <a:t> đông. </a:t>
            </a:r>
            <a:r>
              <a:rPr lang="vi-VN" sz="2200" dirty="0" err="1">
                <a:latin typeface="+mj-lt"/>
              </a:rPr>
              <a:t>Cổ</a:t>
            </a:r>
            <a:r>
              <a:rPr lang="vi-VN" sz="2200" dirty="0">
                <a:latin typeface="+mj-lt"/>
              </a:rPr>
              <a:t> đông </a:t>
            </a:r>
            <a:r>
              <a:rPr lang="vi-VN" sz="2200" dirty="0" err="1">
                <a:latin typeface="+mj-lt"/>
              </a:rPr>
              <a:t>có</a:t>
            </a:r>
            <a:r>
              <a:rPr lang="vi-VN" sz="2200" dirty="0">
                <a:latin typeface="+mj-lt"/>
              </a:rPr>
              <a:t> </a:t>
            </a:r>
            <a:r>
              <a:rPr lang="vi-VN" sz="2200" dirty="0" err="1">
                <a:latin typeface="+mj-lt"/>
              </a:rPr>
              <a:t>thể</a:t>
            </a:r>
            <a:r>
              <a:rPr lang="vi-VN" sz="2200" dirty="0">
                <a:latin typeface="+mj-lt"/>
              </a:rPr>
              <a:t> </a:t>
            </a:r>
            <a:r>
              <a:rPr lang="vi-VN" sz="2200" dirty="0" err="1">
                <a:latin typeface="+mj-lt"/>
              </a:rPr>
              <a:t>dồn</a:t>
            </a:r>
            <a:r>
              <a:rPr lang="vi-VN" sz="2200" dirty="0">
                <a:latin typeface="+mj-lt"/>
              </a:rPr>
              <a:t> </a:t>
            </a:r>
            <a:r>
              <a:rPr lang="vi-VN" sz="2200" dirty="0" err="1">
                <a:latin typeface="+mj-lt"/>
              </a:rPr>
              <a:t>hết</a:t>
            </a:r>
            <a:r>
              <a:rPr lang="vi-VN" sz="2200" dirty="0">
                <a:latin typeface="+mj-lt"/>
              </a:rPr>
              <a:t> </a:t>
            </a:r>
            <a:r>
              <a:rPr lang="vi-VN" sz="2200" dirty="0" err="1">
                <a:latin typeface="+mj-lt"/>
              </a:rPr>
              <a:t>số</a:t>
            </a:r>
            <a:r>
              <a:rPr lang="vi-VN" sz="2200" dirty="0">
                <a:latin typeface="+mj-lt"/>
              </a:rPr>
              <a:t> </a:t>
            </a:r>
            <a:r>
              <a:rPr lang="vi-VN" sz="2200" dirty="0" err="1">
                <a:latin typeface="+mj-lt"/>
              </a:rPr>
              <a:t>điểm</a:t>
            </a:r>
            <a:r>
              <a:rPr lang="vi-VN" sz="2200" dirty="0">
                <a:latin typeface="+mj-lt"/>
              </a:rPr>
              <a:t> cho 1 </a:t>
            </a:r>
            <a:r>
              <a:rPr lang="vi-VN" sz="2200" dirty="0" err="1">
                <a:latin typeface="+mj-lt"/>
              </a:rPr>
              <a:t>ứng</a:t>
            </a:r>
            <a:r>
              <a:rPr lang="vi-VN" sz="2200" dirty="0">
                <a:latin typeface="+mj-lt"/>
              </a:rPr>
              <a:t> </a:t>
            </a:r>
            <a:r>
              <a:rPr lang="vi-VN" sz="2200" dirty="0" err="1">
                <a:latin typeface="+mj-lt"/>
              </a:rPr>
              <a:t>cử</a:t>
            </a:r>
            <a:r>
              <a:rPr lang="vi-VN" sz="2200" dirty="0">
                <a:latin typeface="+mj-lt"/>
              </a:rPr>
              <a:t> viên </a:t>
            </a:r>
            <a:r>
              <a:rPr lang="vi-VN" sz="2200" dirty="0" err="1">
                <a:latin typeface="+mj-lt"/>
              </a:rPr>
              <a:t>hoặc</a:t>
            </a:r>
            <a:r>
              <a:rPr lang="vi-VN" sz="2200" dirty="0">
                <a:latin typeface="+mj-lt"/>
              </a:rPr>
              <a:t> chia ra cho </a:t>
            </a:r>
            <a:r>
              <a:rPr lang="vi-VN" sz="2200" dirty="0" err="1">
                <a:latin typeface="+mj-lt"/>
              </a:rPr>
              <a:t>một</a:t>
            </a:r>
            <a:r>
              <a:rPr lang="vi-VN" sz="2200" dirty="0">
                <a:latin typeface="+mj-lt"/>
              </a:rPr>
              <a:t> </a:t>
            </a:r>
            <a:r>
              <a:rPr lang="vi-VN" sz="2200" dirty="0" err="1">
                <a:latin typeface="+mj-lt"/>
              </a:rPr>
              <a:t>số</a:t>
            </a:r>
            <a:r>
              <a:rPr lang="vi-VN" sz="2200" dirty="0">
                <a:latin typeface="+mj-lt"/>
              </a:rPr>
              <a:t> </a:t>
            </a:r>
            <a:r>
              <a:rPr lang="vi-VN" sz="2200" dirty="0" err="1">
                <a:latin typeface="+mj-lt"/>
              </a:rPr>
              <a:t>ứng</a:t>
            </a:r>
            <a:r>
              <a:rPr lang="vi-VN" sz="2200" dirty="0">
                <a:latin typeface="+mj-lt"/>
              </a:rPr>
              <a:t> </a:t>
            </a:r>
            <a:r>
              <a:rPr lang="vi-VN" sz="2200" dirty="0" err="1">
                <a:latin typeface="+mj-lt"/>
              </a:rPr>
              <a:t>cử</a:t>
            </a:r>
            <a:r>
              <a:rPr lang="vi-VN" sz="2200" dirty="0">
                <a:latin typeface="+mj-lt"/>
              </a:rPr>
              <a:t> viên.
Nguyên </a:t>
            </a:r>
            <a:r>
              <a:rPr lang="vi-VN" sz="2200" dirty="0" err="1">
                <a:latin typeface="+mj-lt"/>
              </a:rPr>
              <a:t>tắc</a:t>
            </a:r>
            <a:r>
              <a:rPr lang="vi-VN" sz="2200" dirty="0">
                <a:latin typeface="+mj-lt"/>
              </a:rPr>
              <a:t> </a:t>
            </a:r>
            <a:r>
              <a:rPr lang="vi-VN" sz="2200" dirty="0" err="1">
                <a:latin typeface="+mj-lt"/>
              </a:rPr>
              <a:t>đắc</a:t>
            </a:r>
            <a:r>
              <a:rPr lang="vi-VN" sz="2200" dirty="0">
                <a:latin typeface="+mj-lt"/>
              </a:rPr>
              <a:t> </a:t>
            </a:r>
            <a:r>
              <a:rPr lang="vi-VN" sz="2200" dirty="0" err="1">
                <a:latin typeface="+mj-lt"/>
              </a:rPr>
              <a:t>cử</a:t>
            </a:r>
            <a:r>
              <a:rPr lang="vi-VN" sz="2200" dirty="0">
                <a:latin typeface="+mj-lt"/>
              </a:rPr>
              <a:t> </a:t>
            </a:r>
            <a:r>
              <a:rPr lang="vi-VN" sz="2200" dirty="0" err="1">
                <a:latin typeface="+mj-lt"/>
              </a:rPr>
              <a:t>đó</a:t>
            </a:r>
            <a:r>
              <a:rPr lang="vi-VN" sz="2200" dirty="0">
                <a:latin typeface="+mj-lt"/>
              </a:rPr>
              <a:t> </a:t>
            </a:r>
            <a:r>
              <a:rPr lang="vi-VN" sz="2200" dirty="0" err="1">
                <a:latin typeface="+mj-lt"/>
              </a:rPr>
              <a:t>là</a:t>
            </a:r>
            <a:r>
              <a:rPr lang="vi-VN" sz="2200" dirty="0">
                <a:latin typeface="+mj-lt"/>
              </a:rPr>
              <a:t> </a:t>
            </a:r>
            <a:r>
              <a:rPr lang="vi-VN" sz="2200" dirty="0" err="1">
                <a:latin typeface="+mj-lt"/>
              </a:rPr>
              <a:t>lấy</a:t>
            </a:r>
            <a:r>
              <a:rPr lang="vi-VN" sz="2200" dirty="0">
                <a:latin typeface="+mj-lt"/>
              </a:rPr>
              <a:t> theo </a:t>
            </a:r>
            <a:r>
              <a:rPr lang="vi-VN" sz="2200" dirty="0" err="1">
                <a:latin typeface="+mj-lt"/>
              </a:rPr>
              <a:t>thứ</a:t>
            </a:r>
            <a:r>
              <a:rPr lang="vi-VN" sz="2200" dirty="0">
                <a:latin typeface="+mj-lt"/>
              </a:rPr>
              <a:t> </a:t>
            </a:r>
            <a:r>
              <a:rPr lang="vi-VN" sz="2200" dirty="0" err="1">
                <a:latin typeface="+mj-lt"/>
              </a:rPr>
              <a:t>tự</a:t>
            </a:r>
            <a:r>
              <a:rPr lang="vi-VN" sz="2200" dirty="0">
                <a:latin typeface="+mj-lt"/>
              </a:rPr>
              <a:t> </a:t>
            </a:r>
            <a:r>
              <a:rPr lang="vi-VN" sz="2200" dirty="0" err="1">
                <a:latin typeface="+mj-lt"/>
              </a:rPr>
              <a:t>từ</a:t>
            </a:r>
            <a:r>
              <a:rPr lang="vi-VN" sz="2200" dirty="0">
                <a:latin typeface="+mj-lt"/>
              </a:rPr>
              <a:t> </a:t>
            </a:r>
            <a:r>
              <a:rPr lang="vi-VN" sz="2200" dirty="0" err="1">
                <a:latin typeface="+mj-lt"/>
              </a:rPr>
              <a:t>người</a:t>
            </a:r>
            <a:r>
              <a:rPr lang="vi-VN" sz="2200" dirty="0">
                <a:latin typeface="+mj-lt"/>
              </a:rPr>
              <a:t> </a:t>
            </a:r>
            <a:r>
              <a:rPr lang="vi-VN" sz="2200" dirty="0" err="1">
                <a:latin typeface="+mj-lt"/>
              </a:rPr>
              <a:t>có</a:t>
            </a:r>
            <a:r>
              <a:rPr lang="vi-VN" sz="2200" dirty="0">
                <a:latin typeface="+mj-lt"/>
              </a:rPr>
              <a:t> </a:t>
            </a:r>
            <a:r>
              <a:rPr lang="vi-VN" sz="2200" dirty="0" err="1">
                <a:latin typeface="+mj-lt"/>
              </a:rPr>
              <a:t>số</a:t>
            </a:r>
            <a:r>
              <a:rPr lang="vi-VN" sz="2200" dirty="0">
                <a:latin typeface="+mj-lt"/>
              </a:rPr>
              <a:t> </a:t>
            </a:r>
            <a:r>
              <a:rPr lang="vi-VN" sz="2200" dirty="0" err="1">
                <a:latin typeface="+mj-lt"/>
              </a:rPr>
              <a:t>phiếu</a:t>
            </a:r>
            <a:r>
              <a:rPr lang="vi-VN" sz="2200" dirty="0">
                <a:latin typeface="+mj-lt"/>
              </a:rPr>
              <a:t> </a:t>
            </a:r>
            <a:r>
              <a:rPr lang="vi-VN" sz="2200" dirty="0" err="1">
                <a:latin typeface="+mj-lt"/>
              </a:rPr>
              <a:t>biểu</a:t>
            </a:r>
            <a:r>
              <a:rPr lang="vi-VN" sz="2200" dirty="0">
                <a:latin typeface="+mj-lt"/>
              </a:rPr>
              <a:t> </a:t>
            </a:r>
            <a:r>
              <a:rPr lang="vi-VN" sz="2200" dirty="0" err="1">
                <a:latin typeface="+mj-lt"/>
              </a:rPr>
              <a:t>quyết</a:t>
            </a:r>
            <a:r>
              <a:rPr lang="vi-VN" sz="2200" dirty="0">
                <a:latin typeface="+mj-lt"/>
              </a:rPr>
              <a:t> cao </a:t>
            </a:r>
            <a:r>
              <a:rPr lang="vi-VN" sz="2200" dirty="0" err="1">
                <a:latin typeface="+mj-lt"/>
              </a:rPr>
              <a:t>nhất</a:t>
            </a:r>
            <a:r>
              <a:rPr lang="vi-VN" sz="2200" dirty="0">
                <a:latin typeface="+mj-lt"/>
              </a:rPr>
              <a:t> </a:t>
            </a:r>
            <a:r>
              <a:rPr lang="vi-VN" sz="2200" dirty="0" err="1">
                <a:latin typeface="+mj-lt"/>
              </a:rPr>
              <a:t>trở</a:t>
            </a:r>
            <a:r>
              <a:rPr lang="vi-VN" sz="2200" dirty="0">
                <a:latin typeface="+mj-lt"/>
              </a:rPr>
              <a:t> </a:t>
            </a:r>
            <a:r>
              <a:rPr lang="vi-VN" sz="2200" dirty="0" err="1">
                <a:latin typeface="+mj-lt"/>
              </a:rPr>
              <a:t>xuống</a:t>
            </a:r>
            <a:r>
              <a:rPr lang="vi-VN" sz="2200" dirty="0">
                <a:latin typeface="+mj-lt"/>
              </a:rPr>
              <a:t>.</a:t>
            </a:r>
            <a:endParaRPr lang="en-US" sz="2200" dirty="0">
              <a:latin typeface="+mj-lt"/>
            </a:endParaRPr>
          </a:p>
        </p:txBody>
      </p:sp>
    </p:spTree>
    <p:extLst>
      <p:ext uri="{BB962C8B-B14F-4D97-AF65-F5344CB8AC3E}">
        <p14:creationId xmlns:p14="http://schemas.microsoft.com/office/powerpoint/2010/main" val="48534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51F250-18AE-4C87-BB67-37410DC86DBB}"/>
              </a:ext>
            </a:extLst>
          </p:cNvPr>
          <p:cNvSpPr/>
          <p:nvPr/>
        </p:nvSpPr>
        <p:spPr>
          <a:xfrm>
            <a:off x="0" y="0"/>
            <a:ext cx="12192000" cy="6858000"/>
          </a:xfrm>
          <a:custGeom>
            <a:avLst/>
            <a:gdLst>
              <a:gd name="connsiteX0" fmla="*/ 0 w 6096000"/>
              <a:gd name="connsiteY0" fmla="*/ 0 h 2651804"/>
              <a:gd name="connsiteX1" fmla="*/ 6096000 w 6096000"/>
              <a:gd name="connsiteY1" fmla="*/ 0 h 2651804"/>
              <a:gd name="connsiteX2" fmla="*/ 6096000 w 6096000"/>
              <a:gd name="connsiteY2" fmla="*/ 2651804 h 2651804"/>
              <a:gd name="connsiteX3" fmla="*/ 0 w 6096000"/>
              <a:gd name="connsiteY3" fmla="*/ 2651804 h 2651804"/>
              <a:gd name="connsiteX4" fmla="*/ 0 w 6096000"/>
              <a:gd name="connsiteY4" fmla="*/ 0 h 2651804"/>
              <a:gd name="connsiteX0" fmla="*/ 0 w 6096000"/>
              <a:gd name="connsiteY0" fmla="*/ 0 h 2651804"/>
              <a:gd name="connsiteX1" fmla="*/ 6096000 w 6096000"/>
              <a:gd name="connsiteY1" fmla="*/ 0 h 2651804"/>
              <a:gd name="connsiteX2" fmla="*/ 6096000 w 6096000"/>
              <a:gd name="connsiteY2" fmla="*/ 2651804 h 2651804"/>
              <a:gd name="connsiteX3" fmla="*/ 2978727 w 6096000"/>
              <a:gd name="connsiteY3" fmla="*/ 2632364 h 2651804"/>
              <a:gd name="connsiteX4" fmla="*/ 0 w 6096000"/>
              <a:gd name="connsiteY4" fmla="*/ 2651804 h 2651804"/>
              <a:gd name="connsiteX5" fmla="*/ 0 w 6096000"/>
              <a:gd name="connsiteY5" fmla="*/ 0 h 2651804"/>
              <a:gd name="connsiteX0" fmla="*/ 0 w 6096000"/>
              <a:gd name="connsiteY0" fmla="*/ 0 h 3469222"/>
              <a:gd name="connsiteX1" fmla="*/ 6096000 w 6096000"/>
              <a:gd name="connsiteY1" fmla="*/ 0 h 3469222"/>
              <a:gd name="connsiteX2" fmla="*/ 6082145 w 6096000"/>
              <a:gd name="connsiteY2" fmla="*/ 3469222 h 3469222"/>
              <a:gd name="connsiteX3" fmla="*/ 2978727 w 6096000"/>
              <a:gd name="connsiteY3" fmla="*/ 2632364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469222"/>
              <a:gd name="connsiteX1" fmla="*/ 6096000 w 6096000"/>
              <a:gd name="connsiteY1" fmla="*/ 0 h 3469222"/>
              <a:gd name="connsiteX2" fmla="*/ 6082145 w 6096000"/>
              <a:gd name="connsiteY2" fmla="*/ 3469222 h 3469222"/>
              <a:gd name="connsiteX3" fmla="*/ 4627418 w 6096000"/>
              <a:gd name="connsiteY3" fmla="*/ 2549237 h 3469222"/>
              <a:gd name="connsiteX4" fmla="*/ 0 w 6096000"/>
              <a:gd name="connsiteY4" fmla="*/ 2651804 h 3469222"/>
              <a:gd name="connsiteX5" fmla="*/ 0 w 6096000"/>
              <a:gd name="connsiteY5" fmla="*/ 0 h 3469222"/>
              <a:gd name="connsiteX0" fmla="*/ 0 w 6096000"/>
              <a:gd name="connsiteY0" fmla="*/ 0 h 3840134"/>
              <a:gd name="connsiteX1" fmla="*/ 6096000 w 6096000"/>
              <a:gd name="connsiteY1" fmla="*/ 0 h 3840134"/>
              <a:gd name="connsiteX2" fmla="*/ 6082145 w 6096000"/>
              <a:gd name="connsiteY2" fmla="*/ 3469222 h 3840134"/>
              <a:gd name="connsiteX3" fmla="*/ 4627418 w 6096000"/>
              <a:gd name="connsiteY3" fmla="*/ 2549237 h 3840134"/>
              <a:gd name="connsiteX4" fmla="*/ 0 w 6096000"/>
              <a:gd name="connsiteY4" fmla="*/ 2651804 h 3840134"/>
              <a:gd name="connsiteX5" fmla="*/ 0 w 6096000"/>
              <a:gd name="connsiteY5" fmla="*/ 0 h 3840134"/>
              <a:gd name="connsiteX0" fmla="*/ 0 w 6096000"/>
              <a:gd name="connsiteY0" fmla="*/ 0 h 3752076"/>
              <a:gd name="connsiteX1" fmla="*/ 6096000 w 6096000"/>
              <a:gd name="connsiteY1" fmla="*/ 0 h 3752076"/>
              <a:gd name="connsiteX2" fmla="*/ 6082145 w 6096000"/>
              <a:gd name="connsiteY2" fmla="*/ 3469222 h 3752076"/>
              <a:gd name="connsiteX3" fmla="*/ 4627418 w 6096000"/>
              <a:gd name="connsiteY3" fmla="*/ 2549237 h 3752076"/>
              <a:gd name="connsiteX4" fmla="*/ 2133600 w 6096000"/>
              <a:gd name="connsiteY4" fmla="*/ 2153041 h 3752076"/>
              <a:gd name="connsiteX5" fmla="*/ 0 w 6096000"/>
              <a:gd name="connsiteY5" fmla="*/ 0 h 3752076"/>
              <a:gd name="connsiteX0" fmla="*/ 0 w 6096000"/>
              <a:gd name="connsiteY0" fmla="*/ 0 h 3752076"/>
              <a:gd name="connsiteX1" fmla="*/ 6096000 w 6096000"/>
              <a:gd name="connsiteY1" fmla="*/ 0 h 3752076"/>
              <a:gd name="connsiteX2" fmla="*/ 6082145 w 6096000"/>
              <a:gd name="connsiteY2" fmla="*/ 3469222 h 3752076"/>
              <a:gd name="connsiteX3" fmla="*/ 4627418 w 6096000"/>
              <a:gd name="connsiteY3" fmla="*/ 2549237 h 3752076"/>
              <a:gd name="connsiteX4" fmla="*/ 2133600 w 6096000"/>
              <a:gd name="connsiteY4" fmla="*/ 2153041 h 3752076"/>
              <a:gd name="connsiteX5" fmla="*/ 0 w 6096000"/>
              <a:gd name="connsiteY5" fmla="*/ 0 h 3752076"/>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0 w 6096000"/>
              <a:gd name="connsiteY5" fmla="*/ 0 h 3751047"/>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1149927 w 6096000"/>
              <a:gd name="connsiteY5" fmla="*/ 1052946 h 3751047"/>
              <a:gd name="connsiteX6" fmla="*/ 0 w 6096000"/>
              <a:gd name="connsiteY6" fmla="*/ 0 h 3751047"/>
              <a:gd name="connsiteX0" fmla="*/ 0 w 6096000"/>
              <a:gd name="connsiteY0" fmla="*/ 0 h 3751047"/>
              <a:gd name="connsiteX1" fmla="*/ 6096000 w 6096000"/>
              <a:gd name="connsiteY1" fmla="*/ 0 h 3751047"/>
              <a:gd name="connsiteX2" fmla="*/ 6082145 w 6096000"/>
              <a:gd name="connsiteY2" fmla="*/ 3469222 h 3751047"/>
              <a:gd name="connsiteX3" fmla="*/ 4627418 w 6096000"/>
              <a:gd name="connsiteY3" fmla="*/ 2549237 h 3751047"/>
              <a:gd name="connsiteX4" fmla="*/ 2521527 w 6096000"/>
              <a:gd name="connsiteY4" fmla="*/ 2208459 h 3751047"/>
              <a:gd name="connsiteX5" fmla="*/ 2549237 w 6096000"/>
              <a:gd name="connsiteY5" fmla="*/ 969818 h 3751047"/>
              <a:gd name="connsiteX6" fmla="*/ 0 w 6096000"/>
              <a:gd name="connsiteY6" fmla="*/ 0 h 3751047"/>
              <a:gd name="connsiteX0" fmla="*/ 73900 w 6169900"/>
              <a:gd name="connsiteY0" fmla="*/ 0 h 3751047"/>
              <a:gd name="connsiteX1" fmla="*/ 6169900 w 6169900"/>
              <a:gd name="connsiteY1" fmla="*/ 0 h 3751047"/>
              <a:gd name="connsiteX2" fmla="*/ 6156045 w 6169900"/>
              <a:gd name="connsiteY2" fmla="*/ 3469222 h 3751047"/>
              <a:gd name="connsiteX3" fmla="*/ 4701318 w 6169900"/>
              <a:gd name="connsiteY3" fmla="*/ 2549237 h 3751047"/>
              <a:gd name="connsiteX4" fmla="*/ 2595427 w 6169900"/>
              <a:gd name="connsiteY4" fmla="*/ 2208459 h 3751047"/>
              <a:gd name="connsiteX5" fmla="*/ 2623137 w 6169900"/>
              <a:gd name="connsiteY5" fmla="*/ 969818 h 3751047"/>
              <a:gd name="connsiteX6" fmla="*/ 73900 w 6169900"/>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78653 w 6174653"/>
              <a:gd name="connsiteY0" fmla="*/ 0 h 3751047"/>
              <a:gd name="connsiteX1" fmla="*/ 6174653 w 6174653"/>
              <a:gd name="connsiteY1" fmla="*/ 0 h 3751047"/>
              <a:gd name="connsiteX2" fmla="*/ 6160798 w 6174653"/>
              <a:gd name="connsiteY2" fmla="*/ 3469222 h 3751047"/>
              <a:gd name="connsiteX3" fmla="*/ 4706071 w 6174653"/>
              <a:gd name="connsiteY3" fmla="*/ 2549237 h 3751047"/>
              <a:gd name="connsiteX4" fmla="*/ 2600180 w 6174653"/>
              <a:gd name="connsiteY4" fmla="*/ 2208459 h 3751047"/>
              <a:gd name="connsiteX5" fmla="*/ 2627890 w 6174653"/>
              <a:gd name="connsiteY5" fmla="*/ 969818 h 3751047"/>
              <a:gd name="connsiteX6" fmla="*/ 78653 w 6174653"/>
              <a:gd name="connsiteY6" fmla="*/ 0 h 3751047"/>
              <a:gd name="connsiteX0" fmla="*/ 85362 w 6181362"/>
              <a:gd name="connsiteY0" fmla="*/ 0 h 3748753"/>
              <a:gd name="connsiteX1" fmla="*/ 6181362 w 6181362"/>
              <a:gd name="connsiteY1" fmla="*/ 0 h 3748753"/>
              <a:gd name="connsiteX2" fmla="*/ 6167507 w 6181362"/>
              <a:gd name="connsiteY2" fmla="*/ 3469222 h 3748753"/>
              <a:gd name="connsiteX3" fmla="*/ 4712780 w 6181362"/>
              <a:gd name="connsiteY3" fmla="*/ 2549237 h 3748753"/>
              <a:gd name="connsiteX4" fmla="*/ 2994817 w 6181362"/>
              <a:gd name="connsiteY4" fmla="*/ 2333150 h 3748753"/>
              <a:gd name="connsiteX5" fmla="*/ 2634599 w 6181362"/>
              <a:gd name="connsiteY5" fmla="*/ 969818 h 3748753"/>
              <a:gd name="connsiteX6" fmla="*/ 85362 w 6181362"/>
              <a:gd name="connsiteY6" fmla="*/ 0 h 3748753"/>
              <a:gd name="connsiteX0" fmla="*/ 109781 w 6205781"/>
              <a:gd name="connsiteY0" fmla="*/ 0 h 3748753"/>
              <a:gd name="connsiteX1" fmla="*/ 6205781 w 6205781"/>
              <a:gd name="connsiteY1" fmla="*/ 0 h 3748753"/>
              <a:gd name="connsiteX2" fmla="*/ 6191926 w 6205781"/>
              <a:gd name="connsiteY2" fmla="*/ 3469222 h 3748753"/>
              <a:gd name="connsiteX3" fmla="*/ 4737199 w 6205781"/>
              <a:gd name="connsiteY3" fmla="*/ 2549237 h 3748753"/>
              <a:gd name="connsiteX4" fmla="*/ 3019236 w 6205781"/>
              <a:gd name="connsiteY4" fmla="*/ 2333150 h 3748753"/>
              <a:gd name="connsiteX5" fmla="*/ 2659018 w 6205781"/>
              <a:gd name="connsiteY5" fmla="*/ 969818 h 3748753"/>
              <a:gd name="connsiteX6" fmla="*/ 109781 w 6205781"/>
              <a:gd name="connsiteY6" fmla="*/ 0 h 3748753"/>
              <a:gd name="connsiteX0" fmla="*/ 151541 w 6247541"/>
              <a:gd name="connsiteY0" fmla="*/ 0 h 3748753"/>
              <a:gd name="connsiteX1" fmla="*/ 6247541 w 6247541"/>
              <a:gd name="connsiteY1" fmla="*/ 0 h 3748753"/>
              <a:gd name="connsiteX2" fmla="*/ 6233686 w 6247541"/>
              <a:gd name="connsiteY2" fmla="*/ 3469222 h 3748753"/>
              <a:gd name="connsiteX3" fmla="*/ 4778959 w 6247541"/>
              <a:gd name="connsiteY3" fmla="*/ 2549237 h 3748753"/>
              <a:gd name="connsiteX4" fmla="*/ 3060996 w 6247541"/>
              <a:gd name="connsiteY4" fmla="*/ 2333150 h 3748753"/>
              <a:gd name="connsiteX5" fmla="*/ 2700778 w 6247541"/>
              <a:gd name="connsiteY5" fmla="*/ 969818 h 3748753"/>
              <a:gd name="connsiteX6" fmla="*/ 151541 w 6247541"/>
              <a:gd name="connsiteY6" fmla="*/ 0 h 3748753"/>
              <a:gd name="connsiteX0" fmla="*/ 111448 w 6207448"/>
              <a:gd name="connsiteY0" fmla="*/ 0 h 3747744"/>
              <a:gd name="connsiteX1" fmla="*/ 6207448 w 6207448"/>
              <a:gd name="connsiteY1" fmla="*/ 0 h 3747744"/>
              <a:gd name="connsiteX2" fmla="*/ 6193593 w 6207448"/>
              <a:gd name="connsiteY2" fmla="*/ 3469222 h 3747744"/>
              <a:gd name="connsiteX3" fmla="*/ 4738866 w 6207448"/>
              <a:gd name="connsiteY3" fmla="*/ 2549237 h 3747744"/>
              <a:gd name="connsiteX4" fmla="*/ 3325703 w 6207448"/>
              <a:gd name="connsiteY4" fmla="*/ 2388568 h 3747744"/>
              <a:gd name="connsiteX5" fmla="*/ 2660685 w 6207448"/>
              <a:gd name="connsiteY5" fmla="*/ 969818 h 3747744"/>
              <a:gd name="connsiteX6" fmla="*/ 111448 w 6207448"/>
              <a:gd name="connsiteY6" fmla="*/ 0 h 3747744"/>
              <a:gd name="connsiteX0" fmla="*/ 111448 w 6207448"/>
              <a:gd name="connsiteY0" fmla="*/ 0 h 3747744"/>
              <a:gd name="connsiteX1" fmla="*/ 6207448 w 6207448"/>
              <a:gd name="connsiteY1" fmla="*/ 0 h 3747744"/>
              <a:gd name="connsiteX2" fmla="*/ 6193593 w 6207448"/>
              <a:gd name="connsiteY2" fmla="*/ 3469222 h 3747744"/>
              <a:gd name="connsiteX3" fmla="*/ 4738866 w 6207448"/>
              <a:gd name="connsiteY3" fmla="*/ 2549237 h 3747744"/>
              <a:gd name="connsiteX4" fmla="*/ 3325703 w 6207448"/>
              <a:gd name="connsiteY4" fmla="*/ 2388568 h 3747744"/>
              <a:gd name="connsiteX5" fmla="*/ 2660685 w 6207448"/>
              <a:gd name="connsiteY5" fmla="*/ 969818 h 3747744"/>
              <a:gd name="connsiteX6" fmla="*/ 111448 w 6207448"/>
              <a:gd name="connsiteY6" fmla="*/ 0 h 3747744"/>
              <a:gd name="connsiteX0" fmla="*/ 107733 w 6203733"/>
              <a:gd name="connsiteY0" fmla="*/ 0 h 3747744"/>
              <a:gd name="connsiteX1" fmla="*/ 6203733 w 6203733"/>
              <a:gd name="connsiteY1" fmla="*/ 0 h 3747744"/>
              <a:gd name="connsiteX2" fmla="*/ 6189878 w 6203733"/>
              <a:gd name="connsiteY2" fmla="*/ 3469222 h 3747744"/>
              <a:gd name="connsiteX3" fmla="*/ 4735151 w 6203733"/>
              <a:gd name="connsiteY3" fmla="*/ 2549237 h 3747744"/>
              <a:gd name="connsiteX4" fmla="*/ 3321988 w 6203733"/>
              <a:gd name="connsiteY4" fmla="*/ 2388568 h 3747744"/>
              <a:gd name="connsiteX5" fmla="*/ 2767807 w 6203733"/>
              <a:gd name="connsiteY5" fmla="*/ 637309 h 3747744"/>
              <a:gd name="connsiteX6" fmla="*/ 107733 w 6203733"/>
              <a:gd name="connsiteY6" fmla="*/ 0 h 3747744"/>
              <a:gd name="connsiteX0" fmla="*/ 30047 w 6126047"/>
              <a:gd name="connsiteY0" fmla="*/ 0 h 3747744"/>
              <a:gd name="connsiteX1" fmla="*/ 6126047 w 6126047"/>
              <a:gd name="connsiteY1" fmla="*/ 0 h 3747744"/>
              <a:gd name="connsiteX2" fmla="*/ 6112192 w 6126047"/>
              <a:gd name="connsiteY2" fmla="*/ 3469222 h 3747744"/>
              <a:gd name="connsiteX3" fmla="*/ 4657465 w 6126047"/>
              <a:gd name="connsiteY3" fmla="*/ 2549237 h 3747744"/>
              <a:gd name="connsiteX4" fmla="*/ 3244302 w 6126047"/>
              <a:gd name="connsiteY4" fmla="*/ 2388568 h 3747744"/>
              <a:gd name="connsiteX5" fmla="*/ 2690121 w 6126047"/>
              <a:gd name="connsiteY5" fmla="*/ 637309 h 3747744"/>
              <a:gd name="connsiteX6" fmla="*/ 30047 w 6126047"/>
              <a:gd name="connsiteY6" fmla="*/ 0 h 3747744"/>
              <a:gd name="connsiteX0" fmla="*/ 30047 w 6126047"/>
              <a:gd name="connsiteY0" fmla="*/ 0 h 3747744"/>
              <a:gd name="connsiteX1" fmla="*/ 6126047 w 6126047"/>
              <a:gd name="connsiteY1" fmla="*/ 0 h 3747744"/>
              <a:gd name="connsiteX2" fmla="*/ 6112192 w 6126047"/>
              <a:gd name="connsiteY2" fmla="*/ 3469222 h 3747744"/>
              <a:gd name="connsiteX3" fmla="*/ 4657465 w 6126047"/>
              <a:gd name="connsiteY3" fmla="*/ 2549237 h 3747744"/>
              <a:gd name="connsiteX4" fmla="*/ 3244302 w 6126047"/>
              <a:gd name="connsiteY4" fmla="*/ 2388568 h 3747744"/>
              <a:gd name="connsiteX5" fmla="*/ 2690121 w 6126047"/>
              <a:gd name="connsiteY5" fmla="*/ 637309 h 3747744"/>
              <a:gd name="connsiteX6" fmla="*/ 30047 w 6126047"/>
              <a:gd name="connsiteY6" fmla="*/ 0 h 3747744"/>
              <a:gd name="connsiteX0" fmla="*/ 30047 w 6126220"/>
              <a:gd name="connsiteY0" fmla="*/ 0 h 3764323"/>
              <a:gd name="connsiteX1" fmla="*/ 6126047 w 6126220"/>
              <a:gd name="connsiteY1" fmla="*/ 0 h 3764323"/>
              <a:gd name="connsiteX2" fmla="*/ 6112192 w 6126220"/>
              <a:gd name="connsiteY2" fmla="*/ 3469222 h 3764323"/>
              <a:gd name="connsiteX3" fmla="*/ 4657465 w 6126220"/>
              <a:gd name="connsiteY3" fmla="*/ 2549237 h 3764323"/>
              <a:gd name="connsiteX4" fmla="*/ 3244302 w 6126220"/>
              <a:gd name="connsiteY4" fmla="*/ 2388568 h 3764323"/>
              <a:gd name="connsiteX5" fmla="*/ 2690121 w 6126220"/>
              <a:gd name="connsiteY5" fmla="*/ 637309 h 3764323"/>
              <a:gd name="connsiteX6" fmla="*/ 30047 w 6126220"/>
              <a:gd name="connsiteY6" fmla="*/ 0 h 3764323"/>
              <a:gd name="connsiteX0" fmla="*/ 30047 w 6148139"/>
              <a:gd name="connsiteY0" fmla="*/ 0 h 3764323"/>
              <a:gd name="connsiteX1" fmla="*/ 6126047 w 6148139"/>
              <a:gd name="connsiteY1" fmla="*/ 0 h 3764323"/>
              <a:gd name="connsiteX2" fmla="*/ 6134315 w 6148139"/>
              <a:gd name="connsiteY2" fmla="*/ 3469222 h 3764323"/>
              <a:gd name="connsiteX3" fmla="*/ 4657465 w 6148139"/>
              <a:gd name="connsiteY3" fmla="*/ 2549237 h 3764323"/>
              <a:gd name="connsiteX4" fmla="*/ 3244302 w 6148139"/>
              <a:gd name="connsiteY4" fmla="*/ 2388568 h 3764323"/>
              <a:gd name="connsiteX5" fmla="*/ 2690121 w 6148139"/>
              <a:gd name="connsiteY5" fmla="*/ 637309 h 3764323"/>
              <a:gd name="connsiteX6" fmla="*/ 30047 w 6148139"/>
              <a:gd name="connsiteY6" fmla="*/ 0 h 3764323"/>
              <a:gd name="connsiteX0" fmla="*/ 30047 w 6135098"/>
              <a:gd name="connsiteY0" fmla="*/ 0 h 3767275"/>
              <a:gd name="connsiteX1" fmla="*/ 6126047 w 6135098"/>
              <a:gd name="connsiteY1" fmla="*/ 0 h 3767275"/>
              <a:gd name="connsiteX2" fmla="*/ 6134315 w 6135098"/>
              <a:gd name="connsiteY2" fmla="*/ 3469222 h 3767275"/>
              <a:gd name="connsiteX3" fmla="*/ 4657465 w 6135098"/>
              <a:gd name="connsiteY3" fmla="*/ 2549237 h 3767275"/>
              <a:gd name="connsiteX4" fmla="*/ 3244302 w 6135098"/>
              <a:gd name="connsiteY4" fmla="*/ 2388568 h 3767275"/>
              <a:gd name="connsiteX5" fmla="*/ 2690121 w 6135098"/>
              <a:gd name="connsiteY5" fmla="*/ 637309 h 3767275"/>
              <a:gd name="connsiteX6" fmla="*/ 30047 w 6135098"/>
              <a:gd name="connsiteY6" fmla="*/ 0 h 376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5098" h="3767275">
                <a:moveTo>
                  <a:pt x="30047" y="0"/>
                </a:moveTo>
                <a:lnTo>
                  <a:pt x="6126047" y="0"/>
                </a:lnTo>
                <a:cubicBezTo>
                  <a:pt x="6121429" y="1156407"/>
                  <a:pt x="6138933" y="2312815"/>
                  <a:pt x="6134315" y="3469222"/>
                </a:cubicBezTo>
                <a:cubicBezTo>
                  <a:pt x="6131858" y="4444553"/>
                  <a:pt x="5139134" y="2729346"/>
                  <a:pt x="4657465" y="2549237"/>
                </a:cubicBezTo>
                <a:cubicBezTo>
                  <a:pt x="4175796" y="2369128"/>
                  <a:pt x="3572193" y="2707223"/>
                  <a:pt x="3244302" y="2388568"/>
                </a:cubicBezTo>
                <a:cubicBezTo>
                  <a:pt x="2916411" y="2069913"/>
                  <a:pt x="3225830" y="1035404"/>
                  <a:pt x="2690121" y="637309"/>
                </a:cubicBezTo>
                <a:cubicBezTo>
                  <a:pt x="2154412" y="239214"/>
                  <a:pt x="-297844" y="854363"/>
                  <a:pt x="30047"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extBox 27">
            <a:extLst>
              <a:ext uri="{FF2B5EF4-FFF2-40B4-BE49-F238E27FC236}">
                <a16:creationId xmlns:a16="http://schemas.microsoft.com/office/drawing/2014/main" id="{B4D63525-21C2-4FF0-8589-EEE1EF7ED4CF}"/>
              </a:ext>
            </a:extLst>
          </p:cNvPr>
          <p:cNvSpPr txBox="1"/>
          <p:nvPr/>
        </p:nvSpPr>
        <p:spPr>
          <a:xfrm>
            <a:off x="0" y="197"/>
            <a:ext cx="12192000" cy="1077218"/>
          </a:xfrm>
          <a:prstGeom prst="rect">
            <a:avLst/>
          </a:prstGeom>
          <a:noFill/>
        </p:spPr>
        <p:txBody>
          <a:bodyPr wrap="square" rtlCol="0">
            <a:spAutoFit/>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BẢN CHẤT PHÁP LÝ CỦA CÔNG TY CỔ PHẦN</a:t>
            </a:r>
            <a:b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b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a:t>
            </a:r>
            <a:r>
              <a:rPr lang="en-US" sz="2800" dirty="0" err="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Điều</a:t>
            </a: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 110-171 LDN)</a:t>
            </a:r>
            <a:endPar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endParaRPr>
          </a:p>
        </p:txBody>
      </p:sp>
      <p:sp>
        <p:nvSpPr>
          <p:cNvPr id="4" name="Hình chữ nhật 3">
            <a:extLst>
              <a:ext uri="{FF2B5EF4-FFF2-40B4-BE49-F238E27FC236}">
                <a16:creationId xmlns:a16="http://schemas.microsoft.com/office/drawing/2014/main" id="{71BEC83D-5C92-47BF-A20D-2AB17C138547}"/>
              </a:ext>
            </a:extLst>
          </p:cNvPr>
          <p:cNvSpPr/>
          <p:nvPr/>
        </p:nvSpPr>
        <p:spPr>
          <a:xfrm>
            <a:off x="675805" y="1231989"/>
            <a:ext cx="5801588" cy="646331"/>
          </a:xfrm>
          <a:prstGeom prst="rect">
            <a:avLst/>
          </a:prstGeom>
        </p:spPr>
        <p:txBody>
          <a:bodyPr wrap="non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chất</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TextBox 58">
            <a:extLst>
              <a:ext uri="{FF2B5EF4-FFF2-40B4-BE49-F238E27FC236}">
                <a16:creationId xmlns:a16="http://schemas.microsoft.com/office/drawing/2014/main" id="{62AB1E76-FAD4-4627-8F4C-5251695DF057}"/>
              </a:ext>
            </a:extLst>
          </p:cNvPr>
          <p:cNvSpPr txBox="1"/>
          <p:nvPr/>
        </p:nvSpPr>
        <p:spPr>
          <a:xfrm>
            <a:off x="675802" y="2782669"/>
            <a:ext cx="8720753" cy="646331"/>
          </a:xfrm>
          <a:prstGeom prst="rect">
            <a:avLst/>
          </a:prstGeom>
          <a:noFill/>
        </p:spPr>
        <p:txBody>
          <a:bodyPr wrap="square" rtlCol="0" anchor="t">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ưu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đãi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biểu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quyết</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TextBox 64">
            <a:extLst>
              <a:ext uri="{FF2B5EF4-FFF2-40B4-BE49-F238E27FC236}">
                <a16:creationId xmlns:a16="http://schemas.microsoft.com/office/drawing/2014/main" id="{C8E0C150-C17C-433E-8E50-FFAECBA96871}"/>
              </a:ext>
            </a:extLst>
          </p:cNvPr>
          <p:cNvSpPr txBox="1"/>
          <p:nvPr/>
        </p:nvSpPr>
        <p:spPr>
          <a:xfrm>
            <a:off x="670075" y="4333349"/>
            <a:ext cx="10947787" cy="1200329"/>
          </a:xfrm>
          <a:prstGeom prst="rect">
            <a:avLst/>
          </a:prstGeom>
          <a:noFill/>
        </p:spPr>
        <p:txBody>
          <a:bodyPr wrap="square" rtlCol="0" anchor="t">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III.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cấu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làm</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việc</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Hội</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đồng</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trị</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CTCP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và</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cơ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chế</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dồn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phiếu</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738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a:extLst>
              <a:ext uri="{FF2B5EF4-FFF2-40B4-BE49-F238E27FC236}">
                <a16:creationId xmlns:a16="http://schemas.microsoft.com/office/drawing/2014/main" id="{4358494E-E390-42C6-8C13-79453D15585F}"/>
              </a:ext>
            </a:extLst>
          </p:cNvPr>
          <p:cNvSpPr txBox="1"/>
          <p:nvPr/>
        </p:nvSpPr>
        <p:spPr>
          <a:xfrm>
            <a:off x="0" y="197"/>
            <a:ext cx="12192000" cy="1077218"/>
          </a:xfrm>
          <a:prstGeom prst="rect">
            <a:avLst/>
          </a:prstGeom>
          <a:noFill/>
        </p:spPr>
        <p:txBody>
          <a:bodyPr wrap="square" rtlCol="0">
            <a:spAutoFit/>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BẢN CHẤT PHÁP LÝ CỦA CÔNG TY CỔ PHẦN</a:t>
            </a:r>
            <a:br>
              <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b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a:t>
            </a:r>
            <a:r>
              <a:rPr lang="en-US" sz="2800" dirty="0" err="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Điều</a:t>
            </a:r>
            <a:r>
              <a:rPr lang="en-US" sz="2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rPr>
              <a:t> 110-171 LDN)</a:t>
            </a:r>
            <a:endParaRPr lang="en-US" sz="3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Medium" panose="02000000000000000000" pitchFamily="2" charset="0"/>
              <a:cs typeface="Times New Roman" panose="02020603050405020304" pitchFamily="18" charset="0"/>
            </a:endParaRPr>
          </a:p>
        </p:txBody>
      </p:sp>
      <p:sp>
        <p:nvSpPr>
          <p:cNvPr id="3" name="Hình chữ nhật 2">
            <a:extLst>
              <a:ext uri="{FF2B5EF4-FFF2-40B4-BE49-F238E27FC236}">
                <a16:creationId xmlns:a16="http://schemas.microsoft.com/office/drawing/2014/main" id="{429CBC32-35ED-40FD-B78F-6DC5B5D09E31}"/>
              </a:ext>
            </a:extLst>
          </p:cNvPr>
          <p:cNvSpPr/>
          <p:nvPr/>
        </p:nvSpPr>
        <p:spPr>
          <a:xfrm>
            <a:off x="675805" y="1231989"/>
            <a:ext cx="5801588" cy="646331"/>
          </a:xfrm>
          <a:prstGeom prst="rect">
            <a:avLst/>
          </a:prstGeom>
        </p:spPr>
        <p:txBody>
          <a:bodyPr wrap="non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chất</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4" name="Hình chữ nhật 3">
            <a:extLst>
              <a:ext uri="{FF2B5EF4-FFF2-40B4-BE49-F238E27FC236}">
                <a16:creationId xmlns:a16="http://schemas.microsoft.com/office/drawing/2014/main" id="{A3E26EBA-7F20-4CD6-9EA8-ED7DB4AC0607}"/>
              </a:ext>
            </a:extLst>
          </p:cNvPr>
          <p:cNvSpPr/>
          <p:nvPr/>
        </p:nvSpPr>
        <p:spPr>
          <a:xfrm>
            <a:off x="1213968" y="2134060"/>
            <a:ext cx="2672232" cy="553998"/>
          </a:xfrm>
          <a:prstGeom prst="rect">
            <a:avLst/>
          </a:prstGeom>
        </p:spPr>
        <p:txBody>
          <a:bodyPr wrap="square">
            <a:spAutoFit/>
          </a:bodyPr>
          <a:lstStyle/>
          <a:p>
            <a:r>
              <a:rPr lang="vi-VN" sz="3000" b="1" dirty="0">
                <a:solidFill>
                  <a:schemeClr val="accent1">
                    <a:lumMod val="75000"/>
                  </a:schemeClr>
                </a:solidFill>
                <a:latin typeface="Times New Roman" panose="02020603050405020304" pitchFamily="18" charset="0"/>
                <a:cs typeface="Times New Roman" panose="02020603050405020304" pitchFamily="18" charset="0"/>
              </a:rPr>
              <a:t>1.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Khái</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niệm</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D4E61DF4-9510-46A8-959D-9F0DDD857886}"/>
              </a:ext>
            </a:extLst>
          </p:cNvPr>
          <p:cNvSpPr/>
          <p:nvPr/>
        </p:nvSpPr>
        <p:spPr>
          <a:xfrm>
            <a:off x="1213968" y="3506042"/>
            <a:ext cx="4822154" cy="553998"/>
          </a:xfrm>
          <a:prstGeom prst="rect">
            <a:avLst/>
          </a:prstGeom>
        </p:spPr>
        <p:txBody>
          <a:bodyPr wrap="none">
            <a:spAutoFit/>
          </a:bodyPr>
          <a:lstStyle/>
          <a:p>
            <a:r>
              <a:rPr lang="vi-VN" sz="3000" b="1" dirty="0">
                <a:solidFill>
                  <a:schemeClr val="accent1">
                    <a:lumMod val="75000"/>
                  </a:schemeClr>
                </a:solidFill>
                <a:latin typeface="Times New Roman" panose="02020603050405020304" pitchFamily="18" charset="0"/>
                <a:cs typeface="Times New Roman" panose="02020603050405020304" pitchFamily="18" charset="0"/>
              </a:rPr>
              <a:t>2.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Đặc</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điểm</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Điều</a:t>
            </a:r>
            <a:r>
              <a:rPr lang="vi-VN" sz="3000" b="1" dirty="0">
                <a:solidFill>
                  <a:schemeClr val="accent1">
                    <a:lumMod val="75000"/>
                  </a:schemeClr>
                </a:solidFill>
                <a:latin typeface="Times New Roman" panose="02020603050405020304" pitchFamily="18" charset="0"/>
                <a:cs typeface="Times New Roman" panose="02020603050405020304" pitchFamily="18" charset="0"/>
              </a:rPr>
              <a:t> 110 LDN)</a:t>
            </a:r>
          </a:p>
        </p:txBody>
      </p:sp>
      <p:sp>
        <p:nvSpPr>
          <p:cNvPr id="6" name="Hình chữ nhật 5">
            <a:extLst>
              <a:ext uri="{FF2B5EF4-FFF2-40B4-BE49-F238E27FC236}">
                <a16:creationId xmlns:a16="http://schemas.microsoft.com/office/drawing/2014/main" id="{2E6834FD-9C7E-43B1-9AB3-A1BCCBADA42A}"/>
              </a:ext>
            </a:extLst>
          </p:cNvPr>
          <p:cNvSpPr/>
          <p:nvPr/>
        </p:nvSpPr>
        <p:spPr>
          <a:xfrm>
            <a:off x="1213968" y="4979681"/>
            <a:ext cx="5801588" cy="1015663"/>
          </a:xfrm>
          <a:prstGeom prst="rect">
            <a:avLst/>
          </a:prstGeom>
        </p:spPr>
        <p:txBody>
          <a:bodyPr wrap="square">
            <a:spAutoFit/>
          </a:bodyPr>
          <a:lstStyle/>
          <a:p>
            <a:r>
              <a:rPr lang="vi-VN" sz="3000" b="1" dirty="0">
                <a:solidFill>
                  <a:schemeClr val="accent1">
                    <a:lumMod val="75000"/>
                  </a:schemeClr>
                </a:solidFill>
                <a:latin typeface="Times New Roman" panose="02020603050405020304" pitchFamily="18" charset="0"/>
                <a:cs typeface="Times New Roman" panose="02020603050405020304" pitchFamily="18" charset="0"/>
              </a:rPr>
              <a:t>3. So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sánh</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giữa</a:t>
            </a:r>
            <a:r>
              <a:rPr lang="vi-VN" sz="3000" b="1" dirty="0">
                <a:solidFill>
                  <a:schemeClr val="accent1">
                    <a:lumMod val="75000"/>
                  </a:schemeClr>
                </a:solidFill>
                <a:latin typeface="Times New Roman" panose="02020603050405020304" pitchFamily="18" charset="0"/>
                <a:cs typeface="Times New Roman" panose="02020603050405020304" pitchFamily="18" charset="0"/>
              </a:rPr>
              <a:t> Công ty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phần</a:t>
            </a:r>
            <a:r>
              <a:rPr lang="vi-VN" sz="3000" b="1" dirty="0">
                <a:solidFill>
                  <a:schemeClr val="accent1">
                    <a:lumMod val="75000"/>
                  </a:schemeClr>
                </a:solidFill>
                <a:latin typeface="Times New Roman" panose="02020603050405020304" pitchFamily="18" charset="0"/>
                <a:cs typeface="Times New Roman" panose="02020603050405020304" pitchFamily="18" charset="0"/>
              </a:rPr>
              <a:t>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và</a:t>
            </a:r>
            <a:r>
              <a:rPr lang="vi-VN" sz="3000" b="1" dirty="0">
                <a:solidFill>
                  <a:schemeClr val="accent1">
                    <a:lumMod val="75000"/>
                  </a:schemeClr>
                </a:solidFill>
                <a:latin typeface="Times New Roman" panose="02020603050405020304" pitchFamily="18" charset="0"/>
                <a:cs typeface="Times New Roman" panose="02020603050405020304" pitchFamily="18" charset="0"/>
              </a:rPr>
              <a:t> Công ty TNHH 2 </a:t>
            </a:r>
            <a:r>
              <a:rPr lang="vi-VN" sz="3000" b="1" dirty="0" err="1">
                <a:solidFill>
                  <a:schemeClr val="accent1">
                    <a:lumMod val="75000"/>
                  </a:schemeClr>
                </a:solidFill>
                <a:latin typeface="Times New Roman" panose="02020603050405020304" pitchFamily="18" charset="0"/>
                <a:cs typeface="Times New Roman" panose="02020603050405020304" pitchFamily="18" charset="0"/>
              </a:rPr>
              <a:t>thành</a:t>
            </a:r>
            <a:r>
              <a:rPr lang="vi-VN" sz="3000" b="1" dirty="0">
                <a:solidFill>
                  <a:schemeClr val="accent1">
                    <a:lumMod val="75000"/>
                  </a:schemeClr>
                </a:solidFill>
                <a:latin typeface="Times New Roman" panose="02020603050405020304" pitchFamily="18" charset="0"/>
                <a:cs typeface="Times New Roman" panose="02020603050405020304" pitchFamily="18" charset="0"/>
              </a:rPr>
              <a:t> viên</a:t>
            </a:r>
            <a:endParaRPr lang="en-US"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Freeform: Shape 4">
            <a:extLst>
              <a:ext uri="{FF2B5EF4-FFF2-40B4-BE49-F238E27FC236}">
                <a16:creationId xmlns:a16="http://schemas.microsoft.com/office/drawing/2014/main" id="{0CCCDD62-0A83-414C-9F44-247A9449C396}"/>
              </a:ext>
            </a:extLst>
          </p:cNvPr>
          <p:cNvSpPr>
            <a:spLocks/>
          </p:cNvSpPr>
          <p:nvPr/>
        </p:nvSpPr>
        <p:spPr bwMode="auto">
          <a:xfrm rot="5400000" flipV="1">
            <a:off x="6287172" y="753866"/>
            <a:ext cx="5853380" cy="6070963"/>
          </a:xfrm>
          <a:custGeom>
            <a:avLst/>
            <a:gdLst>
              <a:gd name="connsiteX0" fmla="*/ 0 w 5998480"/>
              <a:gd name="connsiteY0" fmla="*/ 2985677 h 5026499"/>
              <a:gd name="connsiteX1" fmla="*/ 2999240 w 5998480"/>
              <a:gd name="connsiteY1" fmla="*/ 0 h 5026499"/>
              <a:gd name="connsiteX2" fmla="*/ 5998480 w 5998480"/>
              <a:gd name="connsiteY2" fmla="*/ 2985677 h 5026499"/>
              <a:gd name="connsiteX3" fmla="*/ 5322634 w 5998480"/>
              <a:gd name="connsiteY3" fmla="*/ 4873264 h 5026499"/>
              <a:gd name="connsiteX4" fmla="*/ 5184184 w 5998480"/>
              <a:gd name="connsiteY4" fmla="*/ 5026499 h 5026499"/>
              <a:gd name="connsiteX5" fmla="*/ 5051442 w 5998480"/>
              <a:gd name="connsiteY5" fmla="*/ 5026499 h 5026499"/>
              <a:gd name="connsiteX6" fmla="*/ 5091420 w 5998480"/>
              <a:gd name="connsiteY6" fmla="*/ 4982198 h 5026499"/>
              <a:gd name="connsiteX7" fmla="*/ 5698556 w 5998480"/>
              <a:gd name="connsiteY7" fmla="*/ 3284245 h 5026499"/>
              <a:gd name="connsiteX8" fmla="*/ 2999240 w 5998480"/>
              <a:gd name="connsiteY8" fmla="*/ 597136 h 5026499"/>
              <a:gd name="connsiteX9" fmla="*/ 299924 w 5998480"/>
              <a:gd name="connsiteY9" fmla="*/ 3284245 h 5026499"/>
              <a:gd name="connsiteX10" fmla="*/ 907670 w 5998480"/>
              <a:gd name="connsiteY10" fmla="*/ 4982198 h 5026499"/>
              <a:gd name="connsiteX11" fmla="*/ 947680 w 5998480"/>
              <a:gd name="connsiteY11" fmla="*/ 5026499 h 5026499"/>
              <a:gd name="connsiteX12" fmla="*/ 814467 w 5998480"/>
              <a:gd name="connsiteY12" fmla="*/ 5026499 h 5026499"/>
              <a:gd name="connsiteX13" fmla="*/ 675971 w 5998480"/>
              <a:gd name="connsiteY13" fmla="*/ 4873264 h 5026499"/>
              <a:gd name="connsiteX14" fmla="*/ 0 w 5998480"/>
              <a:gd name="connsiteY14" fmla="*/ 2985677 h 502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98480" h="5026499">
                <a:moveTo>
                  <a:pt x="0" y="2985677"/>
                </a:moveTo>
                <a:cubicBezTo>
                  <a:pt x="0" y="1336091"/>
                  <a:pt x="1343660" y="0"/>
                  <a:pt x="2999240" y="0"/>
                </a:cubicBezTo>
                <a:cubicBezTo>
                  <a:pt x="4656320" y="0"/>
                  <a:pt x="5998480" y="1336091"/>
                  <a:pt x="5998480" y="2985677"/>
                </a:cubicBezTo>
                <a:cubicBezTo>
                  <a:pt x="5998480" y="3701493"/>
                  <a:pt x="5745027" y="4358733"/>
                  <a:pt x="5322634" y="4873264"/>
                </a:cubicBezTo>
                <a:lnTo>
                  <a:pt x="5184184" y="5026499"/>
                </a:lnTo>
                <a:lnTo>
                  <a:pt x="5051442" y="5026499"/>
                </a:lnTo>
                <a:lnTo>
                  <a:pt x="5091420" y="4982198"/>
                </a:lnTo>
                <a:cubicBezTo>
                  <a:pt x="5470936" y="4519329"/>
                  <a:pt x="5698556" y="3928218"/>
                  <a:pt x="5698556" y="3284245"/>
                </a:cubicBezTo>
                <a:cubicBezTo>
                  <a:pt x="5698556" y="1800363"/>
                  <a:pt x="4489863" y="597136"/>
                  <a:pt x="2999240" y="597136"/>
                </a:cubicBezTo>
                <a:cubicBezTo>
                  <a:pt x="1508618" y="597136"/>
                  <a:pt x="299924" y="1800363"/>
                  <a:pt x="299924" y="3284245"/>
                </a:cubicBezTo>
                <a:cubicBezTo>
                  <a:pt x="299924" y="3928218"/>
                  <a:pt x="527831" y="4519329"/>
                  <a:pt x="907670" y="4982198"/>
                </a:cubicBezTo>
                <a:lnTo>
                  <a:pt x="947680" y="5026499"/>
                </a:lnTo>
                <a:lnTo>
                  <a:pt x="814467" y="5026499"/>
                </a:lnTo>
                <a:lnTo>
                  <a:pt x="675971" y="4873264"/>
                </a:lnTo>
                <a:cubicBezTo>
                  <a:pt x="253453" y="4358733"/>
                  <a:pt x="0" y="3701493"/>
                  <a:pt x="0" y="2985677"/>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pic>
        <p:nvPicPr>
          <p:cNvPr id="11" name="Picture Placeholder 5">
            <a:hlinkClick r:id="rId2" action="ppaction://hlinksldjump"/>
            <a:extLst>
              <a:ext uri="{FF2B5EF4-FFF2-40B4-BE49-F238E27FC236}">
                <a16:creationId xmlns:a16="http://schemas.microsoft.com/office/drawing/2014/main" id="{24DCC477-4222-41BB-BD3D-12F20E05C4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7013184" y="1309817"/>
            <a:ext cx="5178816" cy="4992129"/>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a:ln>
            <a:noFill/>
          </a:ln>
        </p:spPr>
      </p:pic>
    </p:spTree>
    <p:extLst>
      <p:ext uri="{BB962C8B-B14F-4D97-AF65-F5344CB8AC3E}">
        <p14:creationId xmlns:p14="http://schemas.microsoft.com/office/powerpoint/2010/main" val="3487315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1;p29">
            <a:extLst>
              <a:ext uri="{FF2B5EF4-FFF2-40B4-BE49-F238E27FC236}">
                <a16:creationId xmlns:a16="http://schemas.microsoft.com/office/drawing/2014/main" id="{987F0422-C48A-465C-9BFB-FA9659BCF059}"/>
              </a:ext>
            </a:extLst>
          </p:cNvPr>
          <p:cNvSpPr/>
          <p:nvPr/>
        </p:nvSpPr>
        <p:spPr>
          <a:xfrm flipV="1">
            <a:off x="0" y="619"/>
            <a:ext cx="12525955" cy="6858000"/>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chemeClr val="accent2">
              <a:lumMod val="40000"/>
              <a:lumOff val="60000"/>
            </a:schemeClr>
          </a:solidFill>
          <a:ln>
            <a:noFill/>
          </a:ln>
        </p:spPr>
        <p:txBody>
          <a:bodyPr spcFirstLastPara="1" wrap="square" lIns="121900" tIns="121900" rIns="121900" bIns="121900" anchor="ctr" anchorCtr="0">
            <a:noAutofit/>
          </a:bodyPr>
          <a:lstStyle/>
          <a:p>
            <a:endParaRPr sz="2400"/>
          </a:p>
        </p:txBody>
      </p:sp>
      <p:sp>
        <p:nvSpPr>
          <p:cNvPr id="4" name="Hình chữ nhật 3">
            <a:extLst>
              <a:ext uri="{FF2B5EF4-FFF2-40B4-BE49-F238E27FC236}">
                <a16:creationId xmlns:a16="http://schemas.microsoft.com/office/drawing/2014/main" id="{422B9DA8-0BC1-4448-BEAE-DB300E4909D3}"/>
              </a:ext>
            </a:extLst>
          </p:cNvPr>
          <p:cNvSpPr/>
          <p:nvPr/>
        </p:nvSpPr>
        <p:spPr>
          <a:xfrm>
            <a:off x="675804" y="289818"/>
            <a:ext cx="6372695"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chất</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C9AF4309-BE29-4074-AA34-6A7D382CB967}"/>
              </a:ext>
            </a:extLst>
          </p:cNvPr>
          <p:cNvSpPr/>
          <p:nvPr/>
        </p:nvSpPr>
        <p:spPr>
          <a:xfrm>
            <a:off x="675804" y="944190"/>
            <a:ext cx="9484196" cy="461665"/>
          </a:xfrm>
          <a:prstGeom prst="rect">
            <a:avLst/>
          </a:prstGeom>
        </p:spPr>
        <p:txBody>
          <a:bodyPr wrap="square">
            <a:spAutoFit/>
          </a:bodyPr>
          <a:lstStyle/>
          <a:p>
            <a:r>
              <a:rPr lang="vi-VN" sz="2400" b="1" dirty="0">
                <a:solidFill>
                  <a:schemeClr val="accent1">
                    <a:lumMod val="75000"/>
                  </a:schemeClr>
                </a:solidFill>
                <a:latin typeface="Times New Roman" panose="02020603050405020304" pitchFamily="18" charset="0"/>
                <a:cs typeface="Times New Roman" panose="02020603050405020304" pitchFamily="18" charset="0"/>
              </a:rPr>
              <a:t>3. So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sánh</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giữa</a:t>
            </a:r>
            <a:r>
              <a:rPr lang="vi-VN" sz="2400" b="1" dirty="0">
                <a:solidFill>
                  <a:schemeClr val="accent1">
                    <a:lumMod val="75000"/>
                  </a:schemeClr>
                </a:solidFill>
                <a:latin typeface="Times New Roman" panose="02020603050405020304" pitchFamily="18" charset="0"/>
                <a:cs typeface="Times New Roman" panose="02020603050405020304" pitchFamily="18" charset="0"/>
              </a:rPr>
              <a:t> Công ty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phần</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và</a:t>
            </a:r>
            <a:r>
              <a:rPr lang="vi-VN" sz="2400" b="1" dirty="0">
                <a:solidFill>
                  <a:schemeClr val="accent1">
                    <a:lumMod val="75000"/>
                  </a:schemeClr>
                </a:solidFill>
                <a:latin typeface="Times New Roman" panose="02020603050405020304" pitchFamily="18" charset="0"/>
                <a:cs typeface="Times New Roman" panose="02020603050405020304" pitchFamily="18" charset="0"/>
              </a:rPr>
              <a:t> Công ty TNHH 2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thành</a:t>
            </a:r>
            <a:r>
              <a:rPr lang="vi-VN" sz="2400" b="1" dirty="0">
                <a:solidFill>
                  <a:schemeClr val="accent1">
                    <a:lumMod val="75000"/>
                  </a:schemeClr>
                </a:solidFill>
                <a:latin typeface="Times New Roman" panose="02020603050405020304" pitchFamily="18" charset="0"/>
                <a:cs typeface="Times New Roman" panose="02020603050405020304" pitchFamily="18" charset="0"/>
              </a:rPr>
              <a:t> viên</a:t>
            </a:r>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6" name="Hình chữ nhật 5">
            <a:extLst>
              <a:ext uri="{FF2B5EF4-FFF2-40B4-BE49-F238E27FC236}">
                <a16:creationId xmlns:a16="http://schemas.microsoft.com/office/drawing/2014/main" id="{F88BC28E-6BA5-4A9F-B999-44D04AC2AFB1}"/>
              </a:ext>
            </a:extLst>
          </p:cNvPr>
          <p:cNvSpPr/>
          <p:nvPr/>
        </p:nvSpPr>
        <p:spPr>
          <a:xfrm>
            <a:off x="591667" y="2169186"/>
            <a:ext cx="11104604"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doanh </a:t>
            </a:r>
            <a:r>
              <a:rPr lang="vi-VN" sz="2400" dirty="0" err="1">
                <a:latin typeface="Times New Roman" panose="02020603050405020304" pitchFamily="18" charset="0"/>
                <a:cs typeface="Times New Roman" panose="02020603050405020304" pitchFamily="18" charset="0"/>
              </a:rPr>
              <a:t>nghiệp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tư </a:t>
            </a:r>
            <a:r>
              <a:rPr lang="vi-VN" sz="2400" dirty="0" err="1">
                <a:latin typeface="Times New Roman" panose="02020603050405020304" pitchFamily="18" charset="0"/>
                <a:cs typeface="Times New Roman" panose="02020603050405020304" pitchFamily="18" charset="0"/>
              </a:rPr>
              <a:t>cách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pháp</a:t>
            </a:r>
            <a:r>
              <a:rPr lang="vi-VN" sz="2400" dirty="0">
                <a:latin typeface="Times New Roman" panose="02020603050405020304" pitchFamily="18" charset="0"/>
                <a:cs typeface="Times New Roman" panose="02020603050405020304" pitchFamily="18" charset="0"/>
              </a:rPr>
              <a:t> nhân </a:t>
            </a:r>
            <a:r>
              <a:rPr lang="vi-VN" sz="2400" dirty="0" err="1">
                <a:latin typeface="Times New Roman" panose="02020603050405020304" pitchFamily="18" charset="0"/>
                <a:cs typeface="Times New Roman" panose="02020603050405020304" pitchFamily="18" charset="0"/>
              </a:rPr>
              <a:t>kể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nhận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giấy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chứng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nhận</a:t>
            </a:r>
            <a:r>
              <a:rPr lang="vi-VN" sz="2400" dirty="0">
                <a:latin typeface="Times New Roman" panose="02020603050405020304" pitchFamily="18" charset="0"/>
                <a:cs typeface="Times New Roman" panose="02020603050405020304" pitchFamily="18" charset="0"/>
              </a:rPr>
              <a:t> đăng </a:t>
            </a:r>
            <a:r>
              <a:rPr lang="vi-VN" sz="2400" dirty="0" err="1">
                <a:latin typeface="Times New Roman" panose="02020603050405020304" pitchFamily="18" charset="0"/>
                <a:cs typeface="Times New Roman" panose="02020603050405020304" pitchFamily="18" charset="0"/>
              </a:rPr>
              <a:t>ký</a:t>
            </a:r>
            <a:r>
              <a:rPr lang="vi-VN" sz="2400" dirty="0">
                <a:latin typeface="Times New Roman" panose="02020603050405020304" pitchFamily="18" charset="0"/>
                <a:cs typeface="Times New Roman" panose="02020603050405020304" pitchFamily="18" charset="0"/>
              </a:rPr>
              <a:t> doanh </a:t>
            </a:r>
            <a:r>
              <a:rPr lang="vi-VN" sz="2400" dirty="0" err="1">
                <a:latin typeface="Times New Roman" panose="02020603050405020304" pitchFamily="18" charset="0"/>
                <a:cs typeface="Times New Roman" panose="02020603050405020304" pitchFamily="18" charset="0"/>
              </a:rPr>
              <a:t>nghiệp</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Cả</a:t>
            </a:r>
            <a:r>
              <a:rPr lang="vi-VN" sz="2400" dirty="0">
                <a:latin typeface="Times New Roman" panose="02020603050405020304" pitchFamily="18" charset="0"/>
                <a:cs typeface="Times New Roman" panose="02020603050405020304" pitchFamily="18" charset="0"/>
              </a:rPr>
              <a:t> hai </a:t>
            </a:r>
            <a:r>
              <a:rPr lang="vi-VN" sz="2400" dirty="0" err="1">
                <a:latin typeface="Times New Roman" panose="02020603050405020304" pitchFamily="18" charset="0"/>
                <a:cs typeface="Times New Roman" panose="02020603050405020304" pitchFamily="18" charset="0"/>
              </a:rPr>
              <a:t>loại</a:t>
            </a:r>
            <a:r>
              <a:rPr lang="vi-VN" sz="2400" dirty="0">
                <a:latin typeface="Times New Roman" panose="02020603050405020304" pitchFamily="18" charset="0"/>
                <a:cs typeface="Times New Roman" panose="02020603050405020304" pitchFamily="18" charset="0"/>
              </a:rPr>
              <a:t> doanh </a:t>
            </a:r>
            <a:r>
              <a:rPr lang="vi-VN" sz="2400" dirty="0" err="1">
                <a:latin typeface="Times New Roman" panose="02020603050405020304" pitchFamily="18" charset="0"/>
                <a:cs typeface="Times New Roman" panose="02020603050405020304" pitchFamily="18" charset="0"/>
              </a:rPr>
              <a:t>nghiệp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sự</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biệt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giữa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sản</a:t>
            </a:r>
            <a:r>
              <a:rPr lang="vi-VN" sz="2400" dirty="0">
                <a:latin typeface="Times New Roman" panose="02020603050405020304" pitchFamily="18" charset="0"/>
                <a:cs typeface="Times New Roman" panose="02020603050405020304" pitchFamily="18" charset="0"/>
              </a:rPr>
              <a:t> công ty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a:t>
            </a:r>
            <a:r>
              <a:rPr lang="vi-VN" sz="2400" dirty="0">
                <a:latin typeface="Times New Roman" panose="02020603050405020304" pitchFamily="18" charset="0"/>
                <a:cs typeface="Times New Roman" panose="02020603050405020304" pitchFamily="18" charset="0"/>
              </a:rPr>
              <a:t> nhân.</a:t>
            </a:r>
          </a:p>
          <a:p>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trong công ty </a:t>
            </a:r>
            <a:r>
              <a:rPr lang="vi-VN"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chịu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nhiệm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hữu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hạn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về</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khoản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nợ</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a:t>
            </a:r>
            <a:r>
              <a:rPr lang="vi-VN" sz="2400" dirty="0" err="1">
                <a:latin typeface="Times New Roman" panose="02020603050405020304" pitchFamily="18" charset="0"/>
                <a:cs typeface="Times New Roman" panose="02020603050405020304" pitchFamily="18" charset="0"/>
              </a:rPr>
              <a:t>góp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vốn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công ty TNHH 2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a:t>
            </a:r>
            <a:r>
              <a:rPr lang="vi-VN" sz="2400" dirty="0" err="1">
                <a:latin typeface="Times New Roman" panose="02020603050405020304" pitchFamily="18" charset="0"/>
                <a:cs typeface="Times New Roman" panose="02020603050405020304" pitchFamily="18" charset="0"/>
              </a:rPr>
              <a:t>trở</a:t>
            </a:r>
            <a:r>
              <a:rPr lang="vi-VN" sz="2400" dirty="0">
                <a:latin typeface="Times New Roman" panose="02020603050405020304" pitchFamily="18" charset="0"/>
                <a:cs typeface="Times New Roman" panose="02020603050405020304" pitchFamily="18" charset="0"/>
              </a:rPr>
              <a:t> lên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cổ</a:t>
            </a:r>
            <a:r>
              <a:rPr lang="vi-VN" sz="2400" dirty="0">
                <a:latin typeface="Times New Roman" panose="02020603050405020304" pitchFamily="18" charset="0"/>
                <a:cs typeface="Times New Roman" panose="02020603050405020304" pitchFamily="18" charset="0"/>
              </a:rPr>
              <a:t> đông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công ty </a:t>
            </a:r>
            <a:r>
              <a:rPr lang="vi-VN" sz="2400" dirty="0" err="1">
                <a:latin typeface="Times New Roman" panose="02020603050405020304" pitchFamily="18" charset="0"/>
                <a:cs typeface="Times New Roman" panose="02020603050405020304" pitchFamily="18" charset="0"/>
              </a:rPr>
              <a:t>cổ</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tổ</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hoặc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a:t>
            </a:r>
            <a:r>
              <a:rPr lang="vi-VN" sz="2400" dirty="0">
                <a:latin typeface="Times New Roman" panose="02020603050405020304" pitchFamily="18" charset="0"/>
                <a:cs typeface="Times New Roman" panose="02020603050405020304" pitchFamily="18" charset="0"/>
              </a:rPr>
              <a:t> nhân.</a:t>
            </a:r>
          </a:p>
          <a:p>
            <a:r>
              <a:rPr lang="vi-VN" sz="2400" dirty="0">
                <a:latin typeface="Times New Roman" panose="02020603050405020304" pitchFamily="18" charset="0"/>
                <a:cs typeface="Times New Roman" panose="02020603050405020304" pitchFamily="18" charset="0"/>
              </a:rPr>
              <a:t>-Khi huy </a:t>
            </a:r>
            <a:r>
              <a:rPr lang="vi-VN" sz="2400" dirty="0" err="1">
                <a:latin typeface="Times New Roman" panose="02020603050405020304" pitchFamily="18" charset="0"/>
                <a:cs typeface="Times New Roman" panose="02020603050405020304" pitchFamily="18" charset="0"/>
              </a:rPr>
              <a:t>động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vốn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cả</a:t>
            </a:r>
            <a:r>
              <a:rPr lang="vi-VN" sz="2400" dirty="0">
                <a:latin typeface="Times New Roman" panose="02020603050405020304" pitchFamily="18" charset="0"/>
                <a:cs typeface="Times New Roman" panose="02020603050405020304" pitchFamily="18" charset="0"/>
              </a:rPr>
              <a:t> hai </a:t>
            </a:r>
            <a:r>
              <a:rPr lang="vi-VN" sz="2400" dirty="0" err="1">
                <a:latin typeface="Times New Roman" panose="02020603050405020304" pitchFamily="18" charset="0"/>
                <a:cs typeface="Times New Roman" panose="02020603050405020304" pitchFamily="18" charset="0"/>
              </a:rPr>
              <a:t>loại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doanh </a:t>
            </a:r>
            <a:r>
              <a:rPr lang="vi-VN" sz="2400" dirty="0" err="1">
                <a:latin typeface="Times New Roman" panose="02020603050405020304" pitchFamily="18" charset="0"/>
                <a:cs typeface="Times New Roman" panose="02020603050405020304" pitchFamily="18" charset="0"/>
              </a:rPr>
              <a:t>nghiệp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phát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hành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phiếu</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a:t>
            </a:r>
            <a:r>
              <a:rPr lang="vi-VN" sz="2400" dirty="0" err="1">
                <a:latin typeface="Times New Roman" panose="02020603050405020304" pitchFamily="18" charset="0"/>
                <a:cs typeface="Times New Roman" panose="02020603050405020304" pitchFamily="18" charset="0"/>
              </a:rPr>
              <a:t>xác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lập</a:t>
            </a:r>
            <a:r>
              <a:rPr lang="vi-VN" sz="2400" dirty="0">
                <a:latin typeface="Times New Roman" panose="02020603050405020304" pitchFamily="18" charset="0"/>
                <a:cs typeface="Times New Roman" panose="02020603050405020304" pitchFamily="18" charset="0"/>
              </a:rPr>
              <a:t> tư </a:t>
            </a:r>
            <a:r>
              <a:rPr lang="vi-VN" sz="2400" dirty="0" err="1">
                <a:latin typeface="Times New Roman" panose="02020603050405020304" pitchFamily="18" charset="0"/>
                <a:cs typeface="Times New Roman" panose="02020603050405020304" pitchFamily="18" charset="0"/>
              </a:rPr>
              <a:t>cách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bằng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nhận</a:t>
            </a:r>
            <a:r>
              <a:rPr lang="vi-VN" sz="2400" dirty="0">
                <a:latin typeface="Times New Roman" panose="02020603050405020304" pitchFamily="18" charset="0"/>
                <a:cs typeface="Times New Roman" panose="02020603050405020304" pitchFamily="18" charset="0"/>
              </a:rPr>
              <a:t> thêm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a:t>
            </a:r>
            <a:r>
              <a:rPr lang="vi-VN" sz="2400" dirty="0" err="1">
                <a:latin typeface="Times New Roman" panose="02020603050405020304" pitchFamily="18" charset="0"/>
                <a:cs typeface="Times New Roman" panose="02020603050405020304" pitchFamily="18" charset="0"/>
              </a:rPr>
              <a:t>mới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nhận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thừa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tặng</a:t>
            </a:r>
            <a:r>
              <a:rPr lang="vi-VN" sz="2400" dirty="0">
                <a:latin typeface="Times New Roman" panose="02020603050405020304" pitchFamily="18" charset="0"/>
                <a:cs typeface="Times New Roman" panose="02020603050405020304" pitchFamily="18" charset="0"/>
              </a:rPr>
              <a:t> cho.</a:t>
            </a:r>
            <a:endParaRPr lang="en-US" sz="2400" dirty="0">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E869EF45-CDB6-4C44-9946-EAF3D8135AF0}"/>
              </a:ext>
            </a:extLst>
          </p:cNvPr>
          <p:cNvSpPr/>
          <p:nvPr/>
        </p:nvSpPr>
        <p:spPr>
          <a:xfrm>
            <a:off x="4994576" y="1477843"/>
            <a:ext cx="2202847" cy="523220"/>
          </a:xfrm>
          <a:prstGeom prst="rect">
            <a:avLst/>
          </a:prstGeom>
        </p:spPr>
        <p:txBody>
          <a:bodyPr wrap="none">
            <a:spAutoFit/>
          </a:bodyPr>
          <a:lstStyle/>
          <a:p>
            <a:r>
              <a:rPr lang="vi-VN" sz="2800" b="1" u="sng" dirty="0" err="1">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Giống</a:t>
            </a:r>
            <a:r>
              <a:rPr lang="vi-VN" sz="2800" b="1" u="sng"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 nhau</a:t>
            </a:r>
            <a:r>
              <a:rPr lang="vi-VN" sz="2800" b="1"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rPr>
              <a:t>: </a:t>
            </a:r>
            <a:endParaRPr lang="en-US" sz="2800" b="1"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mj-lt"/>
            </a:endParaRPr>
          </a:p>
        </p:txBody>
      </p:sp>
    </p:spTree>
    <p:extLst>
      <p:ext uri="{BB962C8B-B14F-4D97-AF65-F5344CB8AC3E}">
        <p14:creationId xmlns:p14="http://schemas.microsoft.com/office/powerpoint/2010/main" val="1618296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a:extLst>
              <a:ext uri="{FF2B5EF4-FFF2-40B4-BE49-F238E27FC236}">
                <a16:creationId xmlns:a16="http://schemas.microsoft.com/office/drawing/2014/main" id="{00C8ECD4-84E5-43C3-A914-0696E9A66B6D}"/>
              </a:ext>
            </a:extLst>
          </p:cNvPr>
          <p:cNvSpPr>
            <a:spLocks/>
          </p:cNvSpPr>
          <p:nvPr/>
        </p:nvSpPr>
        <p:spPr bwMode="auto">
          <a:xfrm>
            <a:off x="5198319" y="0"/>
            <a:ext cx="6993681" cy="6846888"/>
          </a:xfrm>
          <a:custGeom>
            <a:avLst/>
            <a:gdLst>
              <a:gd name="T0" fmla="*/ 1868 w 2000"/>
              <a:gd name="T1" fmla="*/ 0 h 1839"/>
              <a:gd name="T2" fmla="*/ 831 w 2000"/>
              <a:gd name="T3" fmla="*/ 0 h 1839"/>
              <a:gd name="T4" fmla="*/ 699 w 2000"/>
              <a:gd name="T5" fmla="*/ 0 h 1839"/>
              <a:gd name="T6" fmla="*/ 104 w 2000"/>
              <a:gd name="T7" fmla="*/ 707 h 1839"/>
              <a:gd name="T8" fmla="*/ 552 w 2000"/>
              <a:gd name="T9" fmla="*/ 1839 h 1839"/>
              <a:gd name="T10" fmla="*/ 684 w 2000"/>
              <a:gd name="T11" fmla="*/ 1839 h 1839"/>
              <a:gd name="T12" fmla="*/ 1868 w 2000"/>
              <a:gd name="T13" fmla="*/ 1839 h 1839"/>
              <a:gd name="T14" fmla="*/ 2000 w 2000"/>
              <a:gd name="T15" fmla="*/ 1839 h 1839"/>
              <a:gd name="T16" fmla="*/ 2000 w 2000"/>
              <a:gd name="T17" fmla="*/ 0 h 1839"/>
              <a:gd name="T18" fmla="*/ 1868 w 2000"/>
              <a:gd name="T19"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1839">
                <a:moveTo>
                  <a:pt x="1868" y="0"/>
                </a:moveTo>
                <a:cubicBezTo>
                  <a:pt x="831" y="0"/>
                  <a:pt x="831" y="0"/>
                  <a:pt x="831" y="0"/>
                </a:cubicBezTo>
                <a:cubicBezTo>
                  <a:pt x="699" y="0"/>
                  <a:pt x="699" y="0"/>
                  <a:pt x="699" y="0"/>
                </a:cubicBezTo>
                <a:cubicBezTo>
                  <a:pt x="699" y="0"/>
                  <a:pt x="0" y="459"/>
                  <a:pt x="104" y="707"/>
                </a:cubicBezTo>
                <a:cubicBezTo>
                  <a:pt x="208" y="955"/>
                  <a:pt x="552" y="1839"/>
                  <a:pt x="552" y="1839"/>
                </a:cubicBezTo>
                <a:cubicBezTo>
                  <a:pt x="684" y="1839"/>
                  <a:pt x="684" y="1839"/>
                  <a:pt x="684" y="1839"/>
                </a:cubicBezTo>
                <a:cubicBezTo>
                  <a:pt x="1868" y="1839"/>
                  <a:pt x="1868" y="1839"/>
                  <a:pt x="1868" y="1839"/>
                </a:cubicBezTo>
                <a:cubicBezTo>
                  <a:pt x="2000" y="1839"/>
                  <a:pt x="2000" y="1839"/>
                  <a:pt x="2000" y="1839"/>
                </a:cubicBezTo>
                <a:cubicBezTo>
                  <a:pt x="2000" y="0"/>
                  <a:pt x="2000" y="0"/>
                  <a:pt x="2000" y="0"/>
                </a:cubicBezTo>
                <a:lnTo>
                  <a:pt x="1868"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latin typeface="Times New Roman" panose="02020603050405020304" pitchFamily="18" charset="0"/>
              <a:cs typeface="Times New Roman" panose="02020603050405020304" pitchFamily="18" charset="0"/>
            </a:endParaRPr>
          </a:p>
        </p:txBody>
      </p:sp>
      <p:sp>
        <p:nvSpPr>
          <p:cNvPr id="3" name="Hình chữ nhật 2">
            <a:extLst>
              <a:ext uri="{FF2B5EF4-FFF2-40B4-BE49-F238E27FC236}">
                <a16:creationId xmlns:a16="http://schemas.microsoft.com/office/drawing/2014/main" id="{BB9A6A7D-6834-467E-8459-CE93A59B7766}"/>
              </a:ext>
            </a:extLst>
          </p:cNvPr>
          <p:cNvSpPr/>
          <p:nvPr/>
        </p:nvSpPr>
        <p:spPr>
          <a:xfrm>
            <a:off x="675805" y="239018"/>
            <a:ext cx="6426334"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Bản</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chất</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Công ty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cổ</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vi-VN" sz="3600" b="1" dirty="0" err="1">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FD51650D-316B-49F0-92FE-FBFC5D1E0AEA}"/>
              </a:ext>
            </a:extLst>
          </p:cNvPr>
          <p:cNvSpPr/>
          <p:nvPr/>
        </p:nvSpPr>
        <p:spPr>
          <a:xfrm>
            <a:off x="675804" y="893390"/>
            <a:ext cx="9484196" cy="461665"/>
          </a:xfrm>
          <a:prstGeom prst="rect">
            <a:avLst/>
          </a:prstGeom>
        </p:spPr>
        <p:txBody>
          <a:bodyPr wrap="square">
            <a:spAutoFit/>
          </a:bodyPr>
          <a:lstStyle/>
          <a:p>
            <a:r>
              <a:rPr lang="vi-VN" sz="2400" b="1" dirty="0">
                <a:solidFill>
                  <a:schemeClr val="accent1">
                    <a:lumMod val="75000"/>
                  </a:schemeClr>
                </a:solidFill>
                <a:latin typeface="Times New Roman" panose="02020603050405020304" pitchFamily="18" charset="0"/>
                <a:cs typeface="Times New Roman" panose="02020603050405020304" pitchFamily="18" charset="0"/>
              </a:rPr>
              <a:t>3. So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sánh</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giữa</a:t>
            </a:r>
            <a:r>
              <a:rPr lang="vi-VN" sz="2400" b="1" dirty="0">
                <a:solidFill>
                  <a:schemeClr val="accent1">
                    <a:lumMod val="75000"/>
                  </a:schemeClr>
                </a:solidFill>
                <a:latin typeface="Times New Roman" panose="02020603050405020304" pitchFamily="18" charset="0"/>
                <a:cs typeface="Times New Roman" panose="02020603050405020304" pitchFamily="18" charset="0"/>
              </a:rPr>
              <a:t> Công ty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Cổ</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phần</a:t>
            </a:r>
            <a:r>
              <a:rPr lang="vi-VN" sz="2400" b="1" dirty="0">
                <a:solidFill>
                  <a:schemeClr val="accent1">
                    <a:lumMod val="75000"/>
                  </a:schemeClr>
                </a:solidFill>
                <a:latin typeface="Times New Roman" panose="02020603050405020304" pitchFamily="18" charset="0"/>
                <a:cs typeface="Times New Roman" panose="02020603050405020304" pitchFamily="18" charset="0"/>
              </a:rPr>
              <a:t>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và</a:t>
            </a:r>
            <a:r>
              <a:rPr lang="vi-VN" sz="2400" b="1" dirty="0">
                <a:solidFill>
                  <a:schemeClr val="accent1">
                    <a:lumMod val="75000"/>
                  </a:schemeClr>
                </a:solidFill>
                <a:latin typeface="Times New Roman" panose="02020603050405020304" pitchFamily="18" charset="0"/>
                <a:cs typeface="Times New Roman" panose="02020603050405020304" pitchFamily="18" charset="0"/>
              </a:rPr>
              <a:t> Công ty TNHH 2 </a:t>
            </a:r>
            <a:r>
              <a:rPr lang="vi-VN" sz="2400" b="1" dirty="0" err="1">
                <a:solidFill>
                  <a:schemeClr val="accent1">
                    <a:lumMod val="75000"/>
                  </a:schemeClr>
                </a:solidFill>
                <a:latin typeface="Times New Roman" panose="02020603050405020304" pitchFamily="18" charset="0"/>
                <a:cs typeface="Times New Roman" panose="02020603050405020304" pitchFamily="18" charset="0"/>
              </a:rPr>
              <a:t>thành</a:t>
            </a:r>
            <a:r>
              <a:rPr lang="vi-VN" sz="2400" b="1" dirty="0">
                <a:solidFill>
                  <a:schemeClr val="accent1">
                    <a:lumMod val="75000"/>
                  </a:schemeClr>
                </a:solidFill>
                <a:latin typeface="Times New Roman" panose="02020603050405020304" pitchFamily="18" charset="0"/>
                <a:cs typeface="Times New Roman" panose="02020603050405020304" pitchFamily="18" charset="0"/>
              </a:rPr>
              <a:t> viên</a:t>
            </a:r>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17" name="AutoShape 5">
            <a:extLst>
              <a:ext uri="{FF2B5EF4-FFF2-40B4-BE49-F238E27FC236}">
                <a16:creationId xmlns:a16="http://schemas.microsoft.com/office/drawing/2014/main" id="{45010DBF-E396-4A96-8AA5-3F94E64D57D0}"/>
              </a:ext>
            </a:extLst>
          </p:cNvPr>
          <p:cNvSpPr>
            <a:spLocks noChangeArrowheads="1"/>
          </p:cNvSpPr>
          <p:nvPr/>
        </p:nvSpPr>
        <p:spPr bwMode="auto">
          <a:xfrm>
            <a:off x="503463" y="2549260"/>
            <a:ext cx="4916261" cy="4080141"/>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endParaRPr lang="en-US" altLang="en-US" sz="1800" b="0">
              <a:solidFill>
                <a:schemeClr val="tx1"/>
              </a:solidFill>
              <a:latin typeface="Times New Roman" panose="02020603050405020304" pitchFamily="18" charset="0"/>
              <a:cs typeface="Times New Roman" panose="02020603050405020304" pitchFamily="18" charset="0"/>
            </a:endParaRPr>
          </a:p>
        </p:txBody>
      </p:sp>
      <p:sp>
        <p:nvSpPr>
          <p:cNvPr id="18" name="Text Box 6">
            <a:extLst>
              <a:ext uri="{FF2B5EF4-FFF2-40B4-BE49-F238E27FC236}">
                <a16:creationId xmlns:a16="http://schemas.microsoft.com/office/drawing/2014/main" id="{0329C0F4-600F-4497-8952-25D6A46558B6}"/>
              </a:ext>
            </a:extLst>
          </p:cNvPr>
          <p:cNvSpPr txBox="1">
            <a:spLocks noChangeArrowheads="1"/>
          </p:cNvSpPr>
          <p:nvPr/>
        </p:nvSpPr>
        <p:spPr bwMode="auto">
          <a:xfrm>
            <a:off x="860743" y="3105714"/>
            <a:ext cx="38199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viên:Số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viên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công ty </a:t>
            </a:r>
            <a:r>
              <a:rPr lang="vi-VN" dirty="0" err="1">
                <a:latin typeface="Times New Roman" panose="02020603050405020304" pitchFamily="18" charset="0"/>
                <a:cs typeface="Times New Roman" panose="02020603050405020304" pitchFamily="18" charset="0"/>
              </a:rPr>
              <a:t>tối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3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giới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tối</a:t>
            </a:r>
            <a:r>
              <a:rPr lang="vi-VN" dirty="0">
                <a:latin typeface="Times New Roman" panose="02020603050405020304" pitchFamily="18" charset="0"/>
                <a:cs typeface="Times New Roman" panose="02020603050405020304" pitchFamily="18" charset="0"/>
              </a:rPr>
              <a:t> đa.</a:t>
            </a:r>
          </a:p>
        </p:txBody>
      </p:sp>
      <p:sp>
        <p:nvSpPr>
          <p:cNvPr id="19" name="Freeform 7">
            <a:extLst>
              <a:ext uri="{FF2B5EF4-FFF2-40B4-BE49-F238E27FC236}">
                <a16:creationId xmlns:a16="http://schemas.microsoft.com/office/drawing/2014/main" id="{DA1F296B-4D78-4671-955A-55BE4A01F83D}"/>
              </a:ext>
            </a:extLst>
          </p:cNvPr>
          <p:cNvSpPr>
            <a:spLocks/>
          </p:cNvSpPr>
          <p:nvPr/>
        </p:nvSpPr>
        <p:spPr bwMode="gray">
          <a:xfrm>
            <a:off x="5500114" y="2567674"/>
            <a:ext cx="603823" cy="1998719"/>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20" name="AutoShape 8">
            <a:extLst>
              <a:ext uri="{FF2B5EF4-FFF2-40B4-BE49-F238E27FC236}">
                <a16:creationId xmlns:a16="http://schemas.microsoft.com/office/drawing/2014/main" id="{CBB652AD-18E2-4F98-8029-7D325232FBB5}"/>
              </a:ext>
            </a:extLst>
          </p:cNvPr>
          <p:cNvSpPr>
            <a:spLocks noChangeAspect="1" noChangeArrowheads="1" noTextEdit="1"/>
          </p:cNvSpPr>
          <p:nvPr/>
        </p:nvSpPr>
        <p:spPr bwMode="gray">
          <a:xfrm flipH="1">
            <a:off x="6440488" y="332179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1" name="Freeform 9">
            <a:extLst>
              <a:ext uri="{FF2B5EF4-FFF2-40B4-BE49-F238E27FC236}">
                <a16:creationId xmlns:a16="http://schemas.microsoft.com/office/drawing/2014/main" id="{8834A7BC-3AB0-453E-9D7E-A2AE66B1D721}"/>
              </a:ext>
            </a:extLst>
          </p:cNvPr>
          <p:cNvSpPr>
            <a:spLocks/>
          </p:cNvSpPr>
          <p:nvPr/>
        </p:nvSpPr>
        <p:spPr bwMode="gray">
          <a:xfrm flipH="1">
            <a:off x="6143969" y="2479241"/>
            <a:ext cx="611938" cy="2077627"/>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grpSp>
        <p:nvGrpSpPr>
          <p:cNvPr id="22" name="Group 10">
            <a:extLst>
              <a:ext uri="{FF2B5EF4-FFF2-40B4-BE49-F238E27FC236}">
                <a16:creationId xmlns:a16="http://schemas.microsoft.com/office/drawing/2014/main" id="{3F3E44A2-61EE-4BF6-BB63-4B0F7CAF164D}"/>
              </a:ext>
            </a:extLst>
          </p:cNvPr>
          <p:cNvGrpSpPr>
            <a:grpSpLocks/>
          </p:cNvGrpSpPr>
          <p:nvPr/>
        </p:nvGrpSpPr>
        <p:grpSpPr bwMode="auto">
          <a:xfrm>
            <a:off x="4667250" y="1428035"/>
            <a:ext cx="2857500" cy="1083520"/>
            <a:chOff x="1997" y="1314"/>
            <a:chExt cx="1889" cy="1009"/>
          </a:xfrm>
        </p:grpSpPr>
        <p:grpSp>
          <p:nvGrpSpPr>
            <p:cNvPr id="25" name="Group 11">
              <a:extLst>
                <a:ext uri="{FF2B5EF4-FFF2-40B4-BE49-F238E27FC236}">
                  <a16:creationId xmlns:a16="http://schemas.microsoft.com/office/drawing/2014/main" id="{D0C441FB-654D-4DE8-9415-ED50C1DB7096}"/>
                </a:ext>
              </a:extLst>
            </p:cNvPr>
            <p:cNvGrpSpPr>
              <a:grpSpLocks/>
            </p:cNvGrpSpPr>
            <p:nvPr/>
          </p:nvGrpSpPr>
          <p:grpSpPr bwMode="auto">
            <a:xfrm>
              <a:off x="1997" y="1404"/>
              <a:ext cx="1889" cy="919"/>
              <a:chOff x="1973" y="1027"/>
              <a:chExt cx="1926" cy="937"/>
            </a:xfrm>
          </p:grpSpPr>
          <p:sp>
            <p:nvSpPr>
              <p:cNvPr id="30" name="Oval 12">
                <a:extLst>
                  <a:ext uri="{FF2B5EF4-FFF2-40B4-BE49-F238E27FC236}">
                    <a16:creationId xmlns:a16="http://schemas.microsoft.com/office/drawing/2014/main" id="{0D665E76-4316-41BA-B126-087E84B34D0F}"/>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31" name="Oval 13">
                <a:extLst>
                  <a:ext uri="{FF2B5EF4-FFF2-40B4-BE49-F238E27FC236}">
                    <a16:creationId xmlns:a16="http://schemas.microsoft.com/office/drawing/2014/main" id="{474936A4-C8C7-45D0-87C0-E234673B6A3F}"/>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grpSp>
        <p:sp>
          <p:nvSpPr>
            <p:cNvPr id="26" name="Oval 14">
              <a:extLst>
                <a:ext uri="{FF2B5EF4-FFF2-40B4-BE49-F238E27FC236}">
                  <a16:creationId xmlns:a16="http://schemas.microsoft.com/office/drawing/2014/main" id="{0EDC1E94-3B8B-4AAB-9F4D-52B4673FD923}"/>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27" name="Oval 15">
              <a:extLst>
                <a:ext uri="{FF2B5EF4-FFF2-40B4-BE49-F238E27FC236}">
                  <a16:creationId xmlns:a16="http://schemas.microsoft.com/office/drawing/2014/main" id="{F6A79E6A-400C-4855-A407-2DA423DF22A3}"/>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28" name="Oval 16">
              <a:extLst>
                <a:ext uri="{FF2B5EF4-FFF2-40B4-BE49-F238E27FC236}">
                  <a16:creationId xmlns:a16="http://schemas.microsoft.com/office/drawing/2014/main" id="{BCB73B83-864E-428C-A94C-6EC191217202}"/>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29" name="Oval 17">
              <a:extLst>
                <a:ext uri="{FF2B5EF4-FFF2-40B4-BE49-F238E27FC236}">
                  <a16:creationId xmlns:a16="http://schemas.microsoft.com/office/drawing/2014/main" id="{95AB5D9A-1C6E-400F-BF44-FDA75362D945}"/>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grpSp>
      <p:sp>
        <p:nvSpPr>
          <p:cNvPr id="23" name="Text Box 18">
            <a:extLst>
              <a:ext uri="{FF2B5EF4-FFF2-40B4-BE49-F238E27FC236}">
                <a16:creationId xmlns:a16="http://schemas.microsoft.com/office/drawing/2014/main" id="{AB55609A-A7AC-4C9E-B868-7700B33BEFD6}"/>
              </a:ext>
            </a:extLst>
          </p:cNvPr>
          <p:cNvSpPr txBox="1">
            <a:spLocks noChangeArrowheads="1"/>
          </p:cNvSpPr>
          <p:nvPr/>
        </p:nvSpPr>
        <p:spPr bwMode="auto">
          <a:xfrm>
            <a:off x="5192668" y="1562249"/>
            <a:ext cx="180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400" b="1" u="sng" dirty="0" err="1">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Khác</a:t>
            </a:r>
            <a:r>
              <a:rPr lang="vi-VN" sz="2400" b="1" u="sng"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nhau</a:t>
            </a:r>
            <a:r>
              <a:rPr lang="vi-VN" sz="2400" b="1"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endParaRPr lang="en-US" sz="2400" b="1" dirty="0">
              <a:ln w="10160">
                <a:solidFill>
                  <a:schemeClr val="bg2">
                    <a:lumMod val="10000"/>
                  </a:schemeClr>
                </a:solidFill>
                <a:prstDash val="solid"/>
              </a:ln>
              <a:solidFill>
                <a:srgbClr val="FF0000"/>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24" name="Text Box 19">
            <a:extLst>
              <a:ext uri="{FF2B5EF4-FFF2-40B4-BE49-F238E27FC236}">
                <a16:creationId xmlns:a16="http://schemas.microsoft.com/office/drawing/2014/main" id="{09CC25AC-7935-42CF-87B5-B44568E9B636}"/>
              </a:ext>
            </a:extLst>
          </p:cNvPr>
          <p:cNvSpPr txBox="1">
            <a:spLocks noChangeArrowheads="1"/>
          </p:cNvSpPr>
          <p:nvPr/>
        </p:nvSpPr>
        <p:spPr bwMode="auto">
          <a:xfrm>
            <a:off x="7121298" y="3135938"/>
            <a:ext cx="43555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2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trở</a:t>
            </a:r>
            <a:r>
              <a:rPr lang="vi-VN" dirty="0">
                <a:latin typeface="Times New Roman" panose="02020603050405020304" pitchFamily="18" charset="0"/>
                <a:cs typeface="Times New Roman" panose="02020603050405020304" pitchFamily="18" charset="0"/>
              </a:rPr>
              <a:t> lên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tối</a:t>
            </a:r>
            <a:r>
              <a:rPr lang="vi-VN" dirty="0">
                <a:latin typeface="Times New Roman" panose="02020603050405020304" pitchFamily="18" charset="0"/>
                <a:cs typeface="Times New Roman" panose="02020603050405020304" pitchFamily="18" charset="0"/>
              </a:rPr>
              <a:t> đa không </a:t>
            </a:r>
            <a:r>
              <a:rPr lang="vi-VN" dirty="0" err="1">
                <a:latin typeface="Times New Roman" panose="02020603050405020304" pitchFamily="18" charset="0"/>
                <a:cs typeface="Times New Roman" panose="02020603050405020304" pitchFamily="18" charset="0"/>
              </a:rPr>
              <a:t>vượt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quá</a:t>
            </a:r>
            <a:r>
              <a:rPr lang="vi-VN" dirty="0">
                <a:latin typeface="Times New Roman" panose="02020603050405020304" pitchFamily="18" charset="0"/>
                <a:cs typeface="Times New Roman" panose="02020603050405020304" pitchFamily="18" charset="0"/>
              </a:rPr>
              <a:t> 50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p>
        </p:txBody>
      </p:sp>
      <p:sp>
        <p:nvSpPr>
          <p:cNvPr id="33" name="AutoShape 5">
            <a:extLst>
              <a:ext uri="{FF2B5EF4-FFF2-40B4-BE49-F238E27FC236}">
                <a16:creationId xmlns:a16="http://schemas.microsoft.com/office/drawing/2014/main" id="{9DB214D0-3FE1-4100-BF01-022AA99242D7}"/>
              </a:ext>
            </a:extLst>
          </p:cNvPr>
          <p:cNvSpPr>
            <a:spLocks noChangeArrowheads="1"/>
          </p:cNvSpPr>
          <p:nvPr/>
        </p:nvSpPr>
        <p:spPr bwMode="auto">
          <a:xfrm>
            <a:off x="6835773" y="2545820"/>
            <a:ext cx="4916261" cy="4080141"/>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endParaRPr lang="en-US" altLang="en-US" sz="1800" b="0">
              <a:solidFill>
                <a:schemeClr val="tx1"/>
              </a:solidFill>
              <a:latin typeface="Times New Roman" panose="02020603050405020304" pitchFamily="18" charset="0"/>
              <a:cs typeface="Times New Roman" panose="02020603050405020304" pitchFamily="18" charset="0"/>
            </a:endParaRPr>
          </a:p>
        </p:txBody>
      </p:sp>
      <p:sp>
        <p:nvSpPr>
          <p:cNvPr id="34" name="Hình chữ nhật 33">
            <a:extLst>
              <a:ext uri="{FF2B5EF4-FFF2-40B4-BE49-F238E27FC236}">
                <a16:creationId xmlns:a16="http://schemas.microsoft.com/office/drawing/2014/main" id="{904C0B71-F1F9-40A5-89C3-F56CD16FB974}"/>
              </a:ext>
            </a:extLst>
          </p:cNvPr>
          <p:cNvSpPr/>
          <p:nvPr/>
        </p:nvSpPr>
        <p:spPr>
          <a:xfrm>
            <a:off x="1918585" y="2706825"/>
            <a:ext cx="1794081" cy="369332"/>
          </a:xfrm>
          <a:prstGeom prst="rect">
            <a:avLst/>
          </a:prstGeom>
        </p:spPr>
        <p:txBody>
          <a:bodyPr wrap="none">
            <a:spAutoFit/>
          </a:bodyPr>
          <a:lstStyle/>
          <a:p>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 ty </a:t>
            </a:r>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cổ</a:t>
            </a:r>
            <a:r>
              <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endParaRPr lang="vi-V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6" name="Hình chữ nhật 35">
            <a:extLst>
              <a:ext uri="{FF2B5EF4-FFF2-40B4-BE49-F238E27FC236}">
                <a16:creationId xmlns:a16="http://schemas.microsoft.com/office/drawing/2014/main" id="{B11290BD-1876-4C96-967C-8312C6F757C2}"/>
              </a:ext>
            </a:extLst>
          </p:cNvPr>
          <p:cNvSpPr/>
          <p:nvPr/>
        </p:nvSpPr>
        <p:spPr>
          <a:xfrm>
            <a:off x="7793011" y="2706825"/>
            <a:ext cx="2969724" cy="369332"/>
          </a:xfrm>
          <a:prstGeom prst="rect">
            <a:avLst/>
          </a:prstGeom>
        </p:spPr>
        <p:txBody>
          <a:bodyPr wrap="none">
            <a:spAutoFit/>
          </a:bodyPr>
          <a:lstStyle/>
          <a:p>
            <a:r>
              <a:rPr lang="vi-VN" b="1" dirty="0">
                <a:latin typeface="Times New Roman" panose="02020603050405020304" pitchFamily="18" charset="0"/>
                <a:cs typeface="Times New Roman" panose="02020603050405020304" pitchFamily="18" charset="0"/>
              </a:rPr>
              <a:t>Công ty TNHH 2 </a:t>
            </a:r>
            <a:r>
              <a:rPr lang="vi-VN" b="1" dirty="0" err="1">
                <a:latin typeface="Times New Roman" panose="02020603050405020304" pitchFamily="18" charset="0"/>
                <a:cs typeface="Times New Roman" panose="02020603050405020304" pitchFamily="18" charset="0"/>
              </a:rPr>
              <a:t>thành</a:t>
            </a:r>
            <a:r>
              <a:rPr lang="vi-VN" b="1" dirty="0">
                <a:latin typeface="Times New Roman" panose="02020603050405020304" pitchFamily="18" charset="0"/>
                <a:cs typeface="Times New Roman" panose="02020603050405020304" pitchFamily="18" charset="0"/>
              </a:rPr>
              <a:t> viên</a:t>
            </a:r>
          </a:p>
        </p:txBody>
      </p:sp>
      <p:sp>
        <p:nvSpPr>
          <p:cNvPr id="37" name="Hình chữ nhật 36">
            <a:extLst>
              <a:ext uri="{FF2B5EF4-FFF2-40B4-BE49-F238E27FC236}">
                <a16:creationId xmlns:a16="http://schemas.microsoft.com/office/drawing/2014/main" id="{472698A8-4901-4B91-95F2-4D114F3B5D43}"/>
              </a:ext>
            </a:extLst>
          </p:cNvPr>
          <p:cNvSpPr/>
          <p:nvPr/>
        </p:nvSpPr>
        <p:spPr>
          <a:xfrm>
            <a:off x="842047" y="4058601"/>
            <a:ext cx="408922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Cấu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trúc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vốn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Vốn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lệ</a:t>
            </a:r>
            <a:r>
              <a:rPr lang="vi-VN" dirty="0">
                <a:latin typeface="Times New Roman" panose="02020603050405020304" pitchFamily="18" charset="0"/>
                <a:cs typeface="Times New Roman" panose="02020603050405020304" pitchFamily="18" charset="0"/>
              </a:rPr>
              <a:t> chia </a:t>
            </a:r>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bằng</a:t>
            </a:r>
            <a:r>
              <a:rPr lang="vi-VN" dirty="0">
                <a:latin typeface="Times New Roman" panose="02020603050405020304" pitchFamily="18" charset="0"/>
                <a:cs typeface="Times New Roman" panose="02020603050405020304" pitchFamily="18" charset="0"/>
              </a:rPr>
              <a:t> nhau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ghi </a:t>
            </a:r>
            <a:r>
              <a:rPr lang="vi-VN" dirty="0" err="1">
                <a:latin typeface="Times New Roman" panose="02020603050405020304" pitchFamily="18" charset="0"/>
                <a:cs typeface="Times New Roman" panose="02020603050405020304" pitchFamily="18" charset="0"/>
              </a:rPr>
              <a:t>nhận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bằng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phiếu</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8" name="Hình chữ nhật 37">
            <a:extLst>
              <a:ext uri="{FF2B5EF4-FFF2-40B4-BE49-F238E27FC236}">
                <a16:creationId xmlns:a16="http://schemas.microsoft.com/office/drawing/2014/main" id="{04197410-9EB4-46B5-A1EB-B71BDF1EBECF}"/>
              </a:ext>
            </a:extLst>
          </p:cNvPr>
          <p:cNvSpPr/>
          <p:nvPr/>
        </p:nvSpPr>
        <p:spPr>
          <a:xfrm>
            <a:off x="776235" y="5064700"/>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Huy </a:t>
            </a:r>
            <a:r>
              <a:rPr lang="vi-VN" dirty="0" err="1">
                <a:latin typeface="Times New Roman" panose="02020603050405020304" pitchFamily="18" charset="0"/>
                <a:cs typeface="Times New Roman" panose="02020603050405020304" pitchFamily="18" charset="0"/>
              </a:rPr>
              <a:t>động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vốn:Được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p:txBody>
      </p:sp>
      <p:sp>
        <p:nvSpPr>
          <p:cNvPr id="39" name="Hình chữ nhật 38">
            <a:extLst>
              <a:ext uri="{FF2B5EF4-FFF2-40B4-BE49-F238E27FC236}">
                <a16:creationId xmlns:a16="http://schemas.microsoft.com/office/drawing/2014/main" id="{39CDB2C0-E053-4800-A37E-1DAA2DACC08E}"/>
              </a:ext>
            </a:extLst>
          </p:cNvPr>
          <p:cNvSpPr/>
          <p:nvPr/>
        </p:nvSpPr>
        <p:spPr>
          <a:xfrm>
            <a:off x="799306" y="5502562"/>
            <a:ext cx="4399013"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động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vốn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đông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quyền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tự</a:t>
            </a:r>
            <a:r>
              <a:rPr lang="vi-VN" dirty="0">
                <a:latin typeface="Times New Roman" panose="02020603050405020304" pitchFamily="18" charset="0"/>
                <a:cs typeface="Times New Roman" panose="02020603050405020304" pitchFamily="18" charset="0"/>
              </a:rPr>
              <a:t> do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mình</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p:txBody>
      </p:sp>
      <p:sp>
        <p:nvSpPr>
          <p:cNvPr id="40" name="Hình chữ nhật 39">
            <a:extLst>
              <a:ext uri="{FF2B5EF4-FFF2-40B4-BE49-F238E27FC236}">
                <a16:creationId xmlns:a16="http://schemas.microsoft.com/office/drawing/2014/main" id="{97E6FCBC-E9F9-4358-B5A3-7AABB0284BF1}"/>
              </a:ext>
            </a:extLst>
          </p:cNvPr>
          <p:cNvSpPr/>
          <p:nvPr/>
        </p:nvSpPr>
        <p:spPr>
          <a:xfrm>
            <a:off x="7204132" y="4060939"/>
            <a:ext cx="429957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Vốn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lệ</a:t>
            </a:r>
            <a:r>
              <a:rPr lang="vi-VN" dirty="0">
                <a:latin typeface="Times New Roman" panose="02020603050405020304" pitchFamily="18" charset="0"/>
                <a:cs typeface="Times New Roman" panose="02020603050405020304" pitchFamily="18" charset="0"/>
              </a:rPr>
              <a:t> không chia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bằng</a:t>
            </a:r>
            <a:r>
              <a:rPr lang="vi-VN" dirty="0">
                <a:latin typeface="Times New Roman" panose="02020603050405020304" pitchFamily="18" charset="0"/>
                <a:cs typeface="Times New Roman" panose="02020603050405020304" pitchFamily="18" charset="0"/>
              </a:rPr>
              <a:t> nhau</a:t>
            </a:r>
            <a:endParaRPr lang="en-US" dirty="0">
              <a:latin typeface="Times New Roman" panose="02020603050405020304" pitchFamily="18" charset="0"/>
              <a:cs typeface="Times New Roman" panose="02020603050405020304" pitchFamily="18" charset="0"/>
            </a:endParaRPr>
          </a:p>
        </p:txBody>
      </p:sp>
      <p:sp>
        <p:nvSpPr>
          <p:cNvPr id="41" name="Hình chữ nhật 40">
            <a:extLst>
              <a:ext uri="{FF2B5EF4-FFF2-40B4-BE49-F238E27FC236}">
                <a16:creationId xmlns:a16="http://schemas.microsoft.com/office/drawing/2014/main" id="{2F7AFFFF-9628-4BFE-B03B-36F3FD7A8498}"/>
              </a:ext>
            </a:extLst>
          </p:cNvPr>
          <p:cNvSpPr/>
          <p:nvPr/>
        </p:nvSpPr>
        <p:spPr>
          <a:xfrm>
            <a:off x="7190368" y="5065846"/>
            <a:ext cx="429957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Không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phát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hành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cổ</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p:txBody>
      </p:sp>
      <p:sp>
        <p:nvSpPr>
          <p:cNvPr id="42" name="Hình chữ nhật 41">
            <a:extLst>
              <a:ext uri="{FF2B5EF4-FFF2-40B4-BE49-F238E27FC236}">
                <a16:creationId xmlns:a16="http://schemas.microsoft.com/office/drawing/2014/main" id="{13BC5923-8F9F-4BB3-AD0A-2EE534EA039E}"/>
              </a:ext>
            </a:extLst>
          </p:cNvPr>
          <p:cNvSpPr/>
          <p:nvPr/>
        </p:nvSpPr>
        <p:spPr>
          <a:xfrm>
            <a:off x="7190368" y="5611465"/>
            <a:ext cx="429957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nhượng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phải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kiện</a:t>
            </a:r>
            <a:r>
              <a:rPr lang="vi-VN" dirty="0">
                <a:latin typeface="Times New Roman" panose="02020603050405020304" pitchFamily="18" charset="0"/>
                <a:cs typeface="Times New Roman" panose="02020603050405020304" pitchFamily="18" charset="0"/>
              </a:rPr>
              <a:t> ưu tiên </a:t>
            </a:r>
            <a:r>
              <a:rPr lang="vi-VN"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nhượng</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viên công 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193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ệ quả của việc chuyển nhượng cổ phần trong doanh nghiệp – Văn Phòng Luật  Sư Phan Law Vietnam">
            <a:extLst>
              <a:ext uri="{FF2B5EF4-FFF2-40B4-BE49-F238E27FC236}">
                <a16:creationId xmlns:a16="http://schemas.microsoft.com/office/drawing/2014/main" id="{BCFFC50B-ABE5-4351-83CA-E2852BF11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42" y="2899719"/>
            <a:ext cx="4876800" cy="3385818"/>
          </a:xfrm>
          <a:prstGeom prst="rect">
            <a:avLst/>
          </a:prstGeom>
          <a:noFill/>
          <a:extLst>
            <a:ext uri="{909E8E84-426E-40DD-AFC4-6F175D3DCCD1}">
              <a14:hiddenFill xmlns:a14="http://schemas.microsoft.com/office/drawing/2010/main">
                <a:solidFill>
                  <a:srgbClr val="FFFFFF"/>
                </a:solidFill>
              </a14:hiddenFill>
            </a:ext>
          </a:extLst>
        </p:spPr>
      </p:pic>
      <p:sp>
        <p:nvSpPr>
          <p:cNvPr id="35" name="Freeform 5">
            <a:extLst>
              <a:ext uri="{FF2B5EF4-FFF2-40B4-BE49-F238E27FC236}">
                <a16:creationId xmlns:a16="http://schemas.microsoft.com/office/drawing/2014/main" id="{D78E74DE-8FA8-460E-8015-66F6B2EED402}"/>
              </a:ext>
            </a:extLst>
          </p:cNvPr>
          <p:cNvSpPr>
            <a:spLocks/>
          </p:cNvSpPr>
          <p:nvPr/>
        </p:nvSpPr>
        <p:spPr bwMode="auto">
          <a:xfrm>
            <a:off x="0" y="19050"/>
            <a:ext cx="12203113" cy="3972702"/>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solidFill>
                <a:schemeClr val="accent2">
                  <a:lumMod val="40000"/>
                  <a:lumOff val="60000"/>
                </a:schemeClr>
              </a:solidFill>
            </a:endParaRPr>
          </a:p>
        </p:txBody>
      </p:sp>
      <p:sp>
        <p:nvSpPr>
          <p:cNvPr id="3" name="Hình chữ nhật 2">
            <a:extLst>
              <a:ext uri="{FF2B5EF4-FFF2-40B4-BE49-F238E27FC236}">
                <a16:creationId xmlns:a16="http://schemas.microsoft.com/office/drawing/2014/main" id="{BB9A6A7D-6834-467E-8459-CE93A59B7766}"/>
              </a:ext>
            </a:extLst>
          </p:cNvPr>
          <p:cNvSpPr/>
          <p:nvPr/>
        </p:nvSpPr>
        <p:spPr>
          <a:xfrm>
            <a:off x="675804" y="239018"/>
            <a:ext cx="62202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I. </a:t>
            </a:r>
            <a:r>
              <a:rPr kumimoji="0" lang="vi-VN" sz="3600" b="1" i="0" u="none" strike="noStrike" kern="1200" cap="none" spc="0" normalizeH="0" baseline="0" noProof="0" dirty="0" err="1">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Bản</a:t>
            </a:r>
            <a:r>
              <a:rPr kumimoji="0" lang="vi-VN" sz="3600" b="1" i="0" u="none" strike="noStrike" kern="1200" cap="none" spc="0" normalizeH="0" baseline="0" noProof="0" dirty="0">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a:t>
            </a:r>
            <a:r>
              <a:rPr kumimoji="0" lang="vi-VN" sz="3600" b="1" i="0" u="none" strike="noStrike" kern="1200" cap="none" spc="0" normalizeH="0" baseline="0" noProof="0" dirty="0" err="1">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chất</a:t>
            </a:r>
            <a:r>
              <a:rPr kumimoji="0" lang="vi-VN" sz="3600" b="1" i="0" u="none" strike="noStrike" kern="1200" cap="none" spc="0" normalizeH="0" baseline="0" noProof="0" dirty="0">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Công ty </a:t>
            </a:r>
            <a:r>
              <a:rPr kumimoji="0" lang="vi-VN" sz="3600" b="1" i="0" u="none" strike="noStrike" kern="1200" cap="none" spc="0" normalizeH="0" baseline="0" noProof="0" dirty="0" err="1">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cổ</a:t>
            </a:r>
            <a:r>
              <a:rPr kumimoji="0" lang="vi-VN" sz="3600" b="1" i="0" u="none" strike="noStrike" kern="1200" cap="none" spc="0" normalizeH="0" baseline="0" noProof="0" dirty="0">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a:t>
            </a:r>
            <a:r>
              <a:rPr kumimoji="0" lang="vi-VN" sz="3600" b="1" i="0" u="none" strike="noStrike" kern="1200" cap="none" spc="0" normalizeH="0" baseline="0" noProof="0" dirty="0" err="1">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phần</a:t>
            </a:r>
            <a:r>
              <a:rPr lang="en-US" sz="3600" b="1" dirty="0">
                <a:ln w="0"/>
                <a:solidFill>
                  <a:srgbClr val="4472C4">
                    <a:lumMod val="50000"/>
                  </a:srgb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kumimoji="0" lang="vi-VN" sz="3600" b="1" i="0" u="none" strike="noStrike" kern="1200" cap="none" spc="0" normalizeH="0" baseline="0" noProof="0" dirty="0">
              <a:ln w="0"/>
              <a:solidFill>
                <a:srgbClr val="4472C4">
                  <a:lumMod val="50000"/>
                </a:srgbClr>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endParaRPr>
          </a:p>
        </p:txBody>
      </p:sp>
      <p:sp>
        <p:nvSpPr>
          <p:cNvPr id="2" name="Hình chữ nhật 1">
            <a:extLst>
              <a:ext uri="{FF2B5EF4-FFF2-40B4-BE49-F238E27FC236}">
                <a16:creationId xmlns:a16="http://schemas.microsoft.com/office/drawing/2014/main" id="{35E3C9D8-C081-4B31-80C0-451A895D0216}"/>
              </a:ext>
            </a:extLst>
          </p:cNvPr>
          <p:cNvSpPr/>
          <p:nvPr/>
        </p:nvSpPr>
        <p:spPr>
          <a:xfrm>
            <a:off x="931484" y="1019592"/>
            <a:ext cx="5750292" cy="523220"/>
          </a:xfrm>
          <a:prstGeom prst="rect">
            <a:avLst/>
          </a:prstGeom>
        </p:spPr>
        <p:txBody>
          <a:bodyPr wrap="none">
            <a:spAutoFit/>
          </a:bodyPr>
          <a:lstStyle/>
          <a:p>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Bản</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chất</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pháp</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lý</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của</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công ty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cổ</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r>
              <a:rPr lang="vi-VN" sz="2800" dirty="0" err="1">
                <a:ln w="0"/>
                <a:solidFill>
                  <a:schemeClr val="accent6">
                    <a:lumMod val="50000"/>
                  </a:schemeClr>
                </a:solidFill>
                <a:effectLst>
                  <a:outerShdw blurRad="38100" dist="19050" dir="2700000" algn="tl" rotWithShape="0">
                    <a:schemeClr val="dk1">
                      <a:alpha val="40000"/>
                    </a:schemeClr>
                  </a:outerShdw>
                </a:effectLst>
                <a:latin typeface="+mj-lt"/>
              </a:rPr>
              <a:t>phần</a:t>
            </a:r>
            <a:r>
              <a:rPr lang="vi-VN" sz="2800" dirty="0">
                <a:ln w="0"/>
                <a:solidFill>
                  <a:schemeClr val="accent6">
                    <a:lumMod val="50000"/>
                  </a:schemeClr>
                </a:solidFill>
                <a:effectLst>
                  <a:outerShdw blurRad="38100" dist="19050" dir="2700000" algn="tl" rotWithShape="0">
                    <a:schemeClr val="dk1">
                      <a:alpha val="40000"/>
                    </a:schemeClr>
                  </a:outerShdw>
                </a:effectLst>
                <a:latin typeface="+mj-lt"/>
              </a:rPr>
              <a:t>: </a:t>
            </a:r>
            <a:endParaRPr lang="en-US" sz="2800" dirty="0">
              <a:ln w="0"/>
              <a:solidFill>
                <a:schemeClr val="accent6">
                  <a:lumMod val="50000"/>
                </a:schemeClr>
              </a:solidFill>
              <a:effectLst>
                <a:outerShdw blurRad="38100" dist="19050" dir="2700000" algn="tl" rotWithShape="0">
                  <a:schemeClr val="dk1">
                    <a:alpha val="40000"/>
                  </a:schemeClr>
                </a:outerShdw>
              </a:effectLst>
              <a:latin typeface="+mj-lt"/>
            </a:endParaRPr>
          </a:p>
        </p:txBody>
      </p:sp>
      <p:sp>
        <p:nvSpPr>
          <p:cNvPr id="5" name="Hình chữ nhật 4">
            <a:extLst>
              <a:ext uri="{FF2B5EF4-FFF2-40B4-BE49-F238E27FC236}">
                <a16:creationId xmlns:a16="http://schemas.microsoft.com/office/drawing/2014/main" id="{3A28D99B-3896-4F7E-BAC4-D66F6656DFB7}"/>
              </a:ext>
            </a:extLst>
          </p:cNvPr>
          <p:cNvSpPr/>
          <p:nvPr/>
        </p:nvSpPr>
        <p:spPr>
          <a:xfrm>
            <a:off x="867245" y="1619133"/>
            <a:ext cx="9487717" cy="1015663"/>
          </a:xfrm>
          <a:prstGeom prst="rect">
            <a:avLst/>
          </a:prstGeom>
        </p:spPr>
        <p:txBody>
          <a:bodyPr wrap="square">
            <a:spAutoFit/>
          </a:bodyPr>
          <a:lstStyle/>
          <a:p>
            <a:r>
              <a:rPr lang="vi-VN" sz="2000" dirty="0">
                <a:latin typeface="Times New Roman (Đầu đề)"/>
              </a:rPr>
              <a:t>-</a:t>
            </a:r>
            <a:r>
              <a:rPr lang="en-US" sz="2000" dirty="0">
                <a:latin typeface="Times New Roman (Đầu đề)"/>
              </a:rPr>
              <a:t> </a:t>
            </a:r>
            <a:r>
              <a:rPr lang="vi-VN" sz="2000" dirty="0" err="1">
                <a:latin typeface="Times New Roman (Đầu đề)"/>
              </a:rPr>
              <a:t>Là</a:t>
            </a:r>
            <a:r>
              <a:rPr lang="vi-VN" sz="2000" dirty="0">
                <a:latin typeface="Times New Roman (Đầu đề)"/>
              </a:rPr>
              <a:t> công ty </a:t>
            </a:r>
            <a:r>
              <a:rPr lang="vi-VN" sz="2000" dirty="0" err="1">
                <a:latin typeface="Times New Roman (Đầu đề)"/>
              </a:rPr>
              <a:t>đối</a:t>
            </a:r>
            <a:r>
              <a:rPr lang="vi-VN" sz="2000" dirty="0">
                <a:latin typeface="Times New Roman (Đầu đề)"/>
              </a:rPr>
              <a:t> </a:t>
            </a:r>
            <a:r>
              <a:rPr lang="vi-VN" sz="2000" dirty="0" err="1">
                <a:latin typeface="Times New Roman (Đầu đề)"/>
              </a:rPr>
              <a:t>Vốn</a:t>
            </a:r>
            <a:r>
              <a:rPr lang="vi-VN" sz="2000" dirty="0">
                <a:latin typeface="Times New Roman (Đầu đề)"/>
              </a:rPr>
              <a:t>, </a:t>
            </a:r>
            <a:r>
              <a:rPr lang="vi-VN" sz="2000" dirty="0" err="1">
                <a:latin typeface="Times New Roman (Đầu đề)"/>
              </a:rPr>
              <a:t>vốn</a:t>
            </a:r>
            <a:r>
              <a:rPr lang="vi-VN" sz="2000" dirty="0">
                <a:latin typeface="Times New Roman (Đầu đề)"/>
              </a:rPr>
              <a:t> </a:t>
            </a:r>
            <a:r>
              <a:rPr lang="vi-VN" sz="2000" dirty="0" err="1">
                <a:latin typeface="Times New Roman (Đầu đề)"/>
              </a:rPr>
              <a:t>điều</a:t>
            </a:r>
            <a:r>
              <a:rPr lang="vi-VN" sz="2000" dirty="0">
                <a:latin typeface="Times New Roman (Đầu đề)"/>
              </a:rPr>
              <a:t> </a:t>
            </a:r>
            <a:r>
              <a:rPr lang="vi-VN" sz="2000" dirty="0" err="1">
                <a:latin typeface="Times New Roman (Đầu đề)"/>
              </a:rPr>
              <a:t>lệ</a:t>
            </a:r>
            <a:r>
              <a:rPr lang="vi-VN" sz="2000" dirty="0">
                <a:latin typeface="Times New Roman (Đầu đề)"/>
              </a:rPr>
              <a:t> </a:t>
            </a:r>
            <a:r>
              <a:rPr lang="vi-VN" sz="2000" dirty="0" err="1">
                <a:latin typeface="Times New Roman (Đầu đề)"/>
              </a:rPr>
              <a:t>của</a:t>
            </a:r>
            <a:r>
              <a:rPr lang="vi-VN" sz="2000" dirty="0">
                <a:latin typeface="Times New Roman (Đầu đề)"/>
              </a:rPr>
              <a:t> công ty </a:t>
            </a:r>
            <a:r>
              <a:rPr lang="vi-VN" sz="2000" dirty="0" err="1">
                <a:latin typeface="Times New Roman (Đầu đề)"/>
              </a:rPr>
              <a:t>là</a:t>
            </a:r>
            <a:r>
              <a:rPr lang="vi-VN" sz="2000" dirty="0">
                <a:latin typeface="Times New Roman (Đầu đề)"/>
              </a:rPr>
              <a:t> </a:t>
            </a:r>
            <a:r>
              <a:rPr lang="vi-VN" sz="2000" dirty="0" err="1">
                <a:latin typeface="Times New Roman (Đầu đề)"/>
              </a:rPr>
              <a:t>số</a:t>
            </a:r>
            <a:r>
              <a:rPr lang="vi-VN" sz="2000" dirty="0">
                <a:latin typeface="Times New Roman (Đầu đề)"/>
              </a:rPr>
              <a:t> </a:t>
            </a:r>
            <a:r>
              <a:rPr lang="vi-VN" sz="2000" dirty="0" err="1">
                <a:latin typeface="Times New Roman (Đầu đề)"/>
              </a:rPr>
              <a:t>vốn</a:t>
            </a:r>
            <a:r>
              <a:rPr lang="vi-VN" sz="2000" dirty="0">
                <a:latin typeface="Times New Roman (Đầu đề)"/>
              </a:rPr>
              <a:t> </a:t>
            </a:r>
            <a:r>
              <a:rPr lang="vi-VN" sz="2000" dirty="0" err="1">
                <a:latin typeface="Times New Roman (Đầu đề)"/>
              </a:rPr>
              <a:t>thực</a:t>
            </a:r>
            <a:r>
              <a:rPr lang="vi-VN" sz="2000" dirty="0">
                <a:latin typeface="Times New Roman (Đầu đề)"/>
              </a:rPr>
              <a:t> </a:t>
            </a:r>
            <a:r>
              <a:rPr lang="vi-VN" sz="2000" dirty="0" err="1">
                <a:latin typeface="Times New Roman (Đầu đề)"/>
              </a:rPr>
              <a:t>góp</a:t>
            </a:r>
            <a:r>
              <a:rPr lang="vi-VN" sz="2000" dirty="0">
                <a:latin typeface="Times New Roman (Đầu đề)"/>
              </a:rPr>
              <a:t>.
</a:t>
            </a:r>
            <a:r>
              <a:rPr lang="vi-VN" sz="2000" dirty="0" err="1">
                <a:latin typeface="Times New Roman (Đầu đề)"/>
              </a:rPr>
              <a:t>Ví</a:t>
            </a:r>
            <a:r>
              <a:rPr lang="vi-VN" sz="2000" dirty="0">
                <a:latin typeface="Times New Roman (Đầu đề)"/>
              </a:rPr>
              <a:t> </a:t>
            </a:r>
            <a:r>
              <a:rPr lang="vi-VN" sz="2000" dirty="0" err="1">
                <a:latin typeface="Times New Roman (Đầu đề)"/>
              </a:rPr>
              <a:t>dụ</a:t>
            </a:r>
            <a:r>
              <a:rPr lang="vi-VN" sz="2000" dirty="0">
                <a:latin typeface="Times New Roman (Đầu đề)"/>
              </a:rPr>
              <a:t>: CTCP X </a:t>
            </a:r>
            <a:r>
              <a:rPr lang="vi-VN" sz="2000" dirty="0" err="1">
                <a:latin typeface="Times New Roman (Đầu đề)"/>
              </a:rPr>
              <a:t>có</a:t>
            </a:r>
            <a:r>
              <a:rPr lang="vi-VN" sz="2000" dirty="0">
                <a:latin typeface="Times New Roman (Đầu đề)"/>
              </a:rPr>
              <a:t> </a:t>
            </a:r>
            <a:r>
              <a:rPr lang="vi-VN" sz="2000" dirty="0" err="1">
                <a:latin typeface="Times New Roman (Đầu đề)"/>
              </a:rPr>
              <a:t>vốn</a:t>
            </a:r>
            <a:r>
              <a:rPr lang="vi-VN" sz="2000" dirty="0">
                <a:latin typeface="Times New Roman (Đầu đề)"/>
              </a:rPr>
              <a:t> </a:t>
            </a:r>
            <a:r>
              <a:rPr lang="vi-VN" sz="2000" dirty="0" err="1">
                <a:latin typeface="Times New Roman (Đầu đề)"/>
              </a:rPr>
              <a:t>điều</a:t>
            </a:r>
            <a:r>
              <a:rPr lang="vi-VN" sz="2000" dirty="0">
                <a:latin typeface="Times New Roman (Đầu đề)"/>
              </a:rPr>
              <a:t> </a:t>
            </a:r>
            <a:r>
              <a:rPr lang="vi-VN" sz="2000" dirty="0" err="1">
                <a:latin typeface="Times New Roman (Đầu đề)"/>
              </a:rPr>
              <a:t>lệ</a:t>
            </a:r>
            <a:r>
              <a:rPr lang="vi-VN" sz="2000" dirty="0">
                <a:latin typeface="Times New Roman (Đầu đề)"/>
              </a:rPr>
              <a:t> </a:t>
            </a:r>
            <a:r>
              <a:rPr lang="vi-VN" sz="2000" dirty="0" err="1">
                <a:latin typeface="Times New Roman (Đầu đề)"/>
              </a:rPr>
              <a:t>là</a:t>
            </a:r>
            <a:r>
              <a:rPr lang="vi-VN" sz="2000" dirty="0">
                <a:latin typeface="Times New Roman (Đầu đề)"/>
              </a:rPr>
              <a:t> 20 </a:t>
            </a:r>
            <a:r>
              <a:rPr lang="vi-VN" sz="2000" dirty="0" err="1">
                <a:latin typeface="Times New Roman (Đầu đề)"/>
              </a:rPr>
              <a:t>tỷ</a:t>
            </a:r>
            <a:r>
              <a:rPr lang="vi-VN" sz="2000" dirty="0">
                <a:latin typeface="Times New Roman (Đầu đề)"/>
              </a:rPr>
              <a:t> </a:t>
            </a:r>
            <a:r>
              <a:rPr lang="vi-VN" sz="2000" dirty="0" err="1">
                <a:latin typeface="Times New Roman (Đầu đề)"/>
              </a:rPr>
              <a:t>đồng</a:t>
            </a:r>
            <a:r>
              <a:rPr lang="vi-VN" sz="2000" dirty="0">
                <a:latin typeface="Times New Roman (Đầu đề)"/>
              </a:rPr>
              <a:t>, chia </a:t>
            </a:r>
            <a:r>
              <a:rPr lang="vi-VN" sz="2000" dirty="0" err="1">
                <a:latin typeface="Times New Roman (Đầu đề)"/>
              </a:rPr>
              <a:t>thành</a:t>
            </a:r>
            <a:r>
              <a:rPr lang="vi-VN" sz="2000" dirty="0">
                <a:latin typeface="Times New Roman (Đầu đề)"/>
              </a:rPr>
              <a:t> </a:t>
            </a:r>
            <a:r>
              <a:rPr lang="vi-VN" sz="2000" dirty="0" err="1">
                <a:latin typeface="Times New Roman (Đầu đề)"/>
              </a:rPr>
              <a:t>các</a:t>
            </a:r>
            <a:r>
              <a:rPr lang="vi-VN" sz="2000" dirty="0">
                <a:latin typeface="Times New Roman (Đầu đề)"/>
              </a:rPr>
              <a:t>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 </a:t>
            </a:r>
            <a:r>
              <a:rPr lang="vi-VN" sz="2000" dirty="0" err="1">
                <a:latin typeface="Times New Roman (Đầu đề)"/>
              </a:rPr>
              <a:t>mỗi</a:t>
            </a:r>
            <a:r>
              <a:rPr lang="vi-VN" sz="2000" dirty="0">
                <a:latin typeface="Times New Roman (Đầu đề)"/>
              </a:rPr>
              <a:t>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 </a:t>
            </a:r>
            <a:r>
              <a:rPr lang="vi-VN" sz="2000" dirty="0" err="1">
                <a:latin typeface="Times New Roman (Đầu đề)"/>
              </a:rPr>
              <a:t>mệnh</a:t>
            </a:r>
            <a:r>
              <a:rPr lang="vi-VN" sz="2000" dirty="0">
                <a:latin typeface="Times New Roman (Đầu đề)"/>
              </a:rPr>
              <a:t> </a:t>
            </a:r>
            <a:r>
              <a:rPr lang="vi-VN" sz="2000" dirty="0" err="1">
                <a:latin typeface="Times New Roman (Đầu đề)"/>
              </a:rPr>
              <a:t>giá</a:t>
            </a:r>
            <a:r>
              <a:rPr lang="vi-VN" sz="2000" dirty="0">
                <a:latin typeface="Times New Roman (Đầu đề)"/>
              </a:rPr>
              <a:t> </a:t>
            </a:r>
            <a:r>
              <a:rPr lang="vi-VN" sz="2000" dirty="0" err="1">
                <a:latin typeface="Times New Roman (Đầu đề)"/>
              </a:rPr>
              <a:t>là</a:t>
            </a:r>
            <a:r>
              <a:rPr lang="en-US" sz="2000" dirty="0">
                <a:latin typeface="Times New Roman (Đầu đề)"/>
              </a:rPr>
              <a:t>:</a:t>
            </a:r>
            <a:r>
              <a:rPr lang="vi-VN" sz="2000" dirty="0">
                <a:latin typeface="Times New Roman (Đầu đề)"/>
              </a:rPr>
              <a:t> 10.000 </a:t>
            </a:r>
            <a:r>
              <a:rPr lang="vi-VN" sz="2000" dirty="0" err="1">
                <a:latin typeface="Times New Roman (Đầu đề)"/>
              </a:rPr>
              <a:t>đồng</a:t>
            </a:r>
            <a:r>
              <a:rPr lang="en-US" sz="2000" dirty="0">
                <a:latin typeface="Times New Roman (Đầu đề)"/>
              </a:rPr>
              <a:t>  </a:t>
            </a:r>
            <a:r>
              <a:rPr lang="vi-VN" sz="2000" dirty="0">
                <a:latin typeface="Times New Roman (Đầu đề)"/>
              </a:rPr>
              <a:t>/</a:t>
            </a:r>
            <a:r>
              <a:rPr lang="en-US" sz="2000" dirty="0">
                <a:latin typeface="Times New Roman (Đầu đề)"/>
              </a:rPr>
              <a:t> </a:t>
            </a:r>
            <a:r>
              <a:rPr lang="vi-VN" sz="2000" dirty="0">
                <a:latin typeface="Times New Roman (Đầu đề)"/>
              </a:rPr>
              <a:t>1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 </a:t>
            </a:r>
            <a:r>
              <a:rPr lang="vi-VN" sz="2000" dirty="0" err="1">
                <a:latin typeface="Times New Roman (Đầu đề)"/>
              </a:rPr>
              <a:t>thì</a:t>
            </a:r>
            <a:r>
              <a:rPr lang="vi-VN" sz="2000" dirty="0">
                <a:latin typeface="Times New Roman (Đầu đề)"/>
              </a:rPr>
              <a:t> </a:t>
            </a:r>
            <a:r>
              <a:rPr lang="vi-VN" sz="2000" dirty="0" err="1">
                <a:latin typeface="Times New Roman (Đầu đề)"/>
              </a:rPr>
              <a:t>số</a:t>
            </a:r>
            <a:r>
              <a:rPr lang="vi-VN" sz="2000" dirty="0">
                <a:latin typeface="Times New Roman (Đầu đề)"/>
              </a:rPr>
              <a:t>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 </a:t>
            </a:r>
            <a:r>
              <a:rPr lang="vi-VN" sz="2000" dirty="0" err="1">
                <a:latin typeface="Times New Roman (Đầu đề)"/>
              </a:rPr>
              <a:t>của</a:t>
            </a:r>
            <a:r>
              <a:rPr lang="vi-VN" sz="2000" dirty="0">
                <a:latin typeface="Times New Roman (Đầu đề)"/>
              </a:rPr>
              <a:t> công ty </a:t>
            </a:r>
            <a:r>
              <a:rPr lang="vi-VN" sz="2000" dirty="0" err="1">
                <a:latin typeface="Times New Roman (Đầu đề)"/>
              </a:rPr>
              <a:t>là</a:t>
            </a:r>
            <a:r>
              <a:rPr lang="vi-VN" sz="2000" dirty="0">
                <a:latin typeface="Times New Roman (Đầu đề)"/>
              </a:rPr>
              <a:t> 2 </a:t>
            </a:r>
            <a:r>
              <a:rPr lang="vi-VN" sz="2000" dirty="0" err="1">
                <a:latin typeface="Times New Roman (Đầu đề)"/>
              </a:rPr>
              <a:t>triệu</a:t>
            </a:r>
            <a:r>
              <a:rPr lang="vi-VN" sz="2000" dirty="0">
                <a:latin typeface="Times New Roman (Đầu đề)"/>
              </a:rPr>
              <a:t>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a:t>
            </a:r>
          </a:p>
        </p:txBody>
      </p:sp>
      <p:sp>
        <p:nvSpPr>
          <p:cNvPr id="6" name="Hình chữ nhật 5">
            <a:extLst>
              <a:ext uri="{FF2B5EF4-FFF2-40B4-BE49-F238E27FC236}">
                <a16:creationId xmlns:a16="http://schemas.microsoft.com/office/drawing/2014/main" id="{9F41E6ED-F667-49A7-8B3F-2EFF655CD11E}"/>
              </a:ext>
            </a:extLst>
          </p:cNvPr>
          <p:cNvSpPr/>
          <p:nvPr/>
        </p:nvSpPr>
        <p:spPr>
          <a:xfrm>
            <a:off x="867245" y="2711117"/>
            <a:ext cx="6096000" cy="1015663"/>
          </a:xfrm>
          <a:prstGeom prst="rect">
            <a:avLst/>
          </a:prstGeom>
        </p:spPr>
        <p:txBody>
          <a:bodyPr>
            <a:spAutoFit/>
          </a:bodyPr>
          <a:lstStyle/>
          <a:p>
            <a:r>
              <a:rPr lang="vi-VN" sz="2000" dirty="0">
                <a:latin typeface="Times New Roman (Đầu đề)"/>
              </a:rPr>
              <a:t>- </a:t>
            </a:r>
            <a:r>
              <a:rPr lang="en-US" sz="2000" dirty="0">
                <a:latin typeface="Times New Roman (Đầu đề)"/>
              </a:rPr>
              <a:t>S</a:t>
            </a:r>
            <a:r>
              <a:rPr lang="vi-VN" sz="2000" dirty="0">
                <a:latin typeface="Times New Roman (Đầu đề)"/>
              </a:rPr>
              <a:t>ố </a:t>
            </a:r>
            <a:r>
              <a:rPr lang="vi-VN" sz="2000" dirty="0" err="1">
                <a:latin typeface="Times New Roman (Đầu đề)"/>
              </a:rPr>
              <a:t>lượng</a:t>
            </a:r>
            <a:r>
              <a:rPr lang="vi-VN" sz="2000" dirty="0">
                <a:latin typeface="Times New Roman (Đầu đề)"/>
              </a:rPr>
              <a:t> </a:t>
            </a:r>
            <a:r>
              <a:rPr lang="vi-VN" sz="2000" dirty="0" err="1">
                <a:latin typeface="Times New Roman (Đầu đề)"/>
              </a:rPr>
              <a:t>thành</a:t>
            </a:r>
            <a:r>
              <a:rPr lang="vi-VN" sz="2000" dirty="0">
                <a:latin typeface="Times New Roman (Đầu đề)"/>
              </a:rPr>
              <a:t> viên: CTCP </a:t>
            </a:r>
            <a:r>
              <a:rPr lang="vi-VN" sz="2000" dirty="0" err="1">
                <a:latin typeface="Times New Roman (Đầu đề)"/>
              </a:rPr>
              <a:t>có</a:t>
            </a:r>
            <a:r>
              <a:rPr lang="vi-VN" sz="2000" dirty="0">
                <a:latin typeface="Times New Roman (Đầu đề)"/>
              </a:rPr>
              <a:t> </a:t>
            </a:r>
            <a:r>
              <a:rPr lang="vi-VN" sz="2000" dirty="0" err="1">
                <a:latin typeface="Times New Roman (Đầu đề)"/>
              </a:rPr>
              <a:t>tối</a:t>
            </a:r>
            <a:r>
              <a:rPr lang="vi-VN" sz="2000" dirty="0">
                <a:latin typeface="Times New Roman (Đầu đề)"/>
              </a:rPr>
              <a:t> </a:t>
            </a:r>
            <a:r>
              <a:rPr lang="vi-VN" sz="2000" dirty="0" err="1">
                <a:latin typeface="Times New Roman (Đầu đề)"/>
              </a:rPr>
              <a:t>thiểu</a:t>
            </a:r>
            <a:r>
              <a:rPr lang="vi-VN" sz="2000" dirty="0">
                <a:latin typeface="Times New Roman (Đầu đề)"/>
              </a:rPr>
              <a:t> 3 </a:t>
            </a:r>
            <a:r>
              <a:rPr lang="vi-VN" sz="2000" dirty="0" err="1">
                <a:latin typeface="Times New Roman (Đầu đề)"/>
              </a:rPr>
              <a:t>cổ</a:t>
            </a:r>
            <a:r>
              <a:rPr lang="vi-VN" sz="2000" dirty="0">
                <a:latin typeface="Times New Roman (Đầu đề)"/>
              </a:rPr>
              <a:t> đông </a:t>
            </a:r>
            <a:r>
              <a:rPr lang="vi-VN" sz="2000" dirty="0" err="1">
                <a:latin typeface="Times New Roman (Đầu đề)"/>
              </a:rPr>
              <a:t>và</a:t>
            </a:r>
            <a:r>
              <a:rPr lang="vi-VN" sz="2000" dirty="0">
                <a:latin typeface="Times New Roman (Đầu đề)"/>
              </a:rPr>
              <a:t> không </a:t>
            </a:r>
            <a:r>
              <a:rPr lang="vi-VN" sz="2000" dirty="0" err="1">
                <a:latin typeface="Times New Roman (Đầu đề)"/>
              </a:rPr>
              <a:t>hạn</a:t>
            </a:r>
            <a:r>
              <a:rPr lang="vi-VN" sz="2000" dirty="0">
                <a:latin typeface="Times New Roman (Đầu đề)"/>
              </a:rPr>
              <a:t> </a:t>
            </a:r>
            <a:r>
              <a:rPr lang="vi-VN" sz="2000" dirty="0" err="1">
                <a:latin typeface="Times New Roman (Đầu đề)"/>
              </a:rPr>
              <a:t>chế</a:t>
            </a:r>
            <a:r>
              <a:rPr lang="vi-VN" sz="2000" dirty="0">
                <a:latin typeface="Times New Roman (Đầu đề)"/>
              </a:rPr>
              <a:t> </a:t>
            </a:r>
            <a:r>
              <a:rPr lang="vi-VN" sz="2000" dirty="0" err="1">
                <a:latin typeface="Times New Roman (Đầu đề)"/>
              </a:rPr>
              <a:t>số</a:t>
            </a:r>
            <a:r>
              <a:rPr lang="vi-VN" sz="2000" dirty="0">
                <a:latin typeface="Times New Roman (Đầu đề)"/>
              </a:rPr>
              <a:t> </a:t>
            </a:r>
            <a:r>
              <a:rPr lang="vi-VN" sz="2000" dirty="0" err="1">
                <a:latin typeface="Times New Roman (Đầu đề)"/>
              </a:rPr>
              <a:t>lượng</a:t>
            </a:r>
            <a:r>
              <a:rPr lang="vi-VN" sz="2000" dirty="0">
                <a:latin typeface="Times New Roman (Đầu đề)"/>
              </a:rPr>
              <a:t> </a:t>
            </a:r>
            <a:r>
              <a:rPr lang="vi-VN" sz="2000" dirty="0" err="1">
                <a:latin typeface="Times New Roman (Đầu đề)"/>
              </a:rPr>
              <a:t>cổ</a:t>
            </a:r>
            <a:r>
              <a:rPr lang="vi-VN" sz="2000" dirty="0">
                <a:latin typeface="Times New Roman (Đầu đề)"/>
              </a:rPr>
              <a:t> đông </a:t>
            </a:r>
            <a:r>
              <a:rPr lang="vi-VN" sz="2000" dirty="0" err="1">
                <a:latin typeface="Times New Roman (Đầu đề)"/>
              </a:rPr>
              <a:t>tối</a:t>
            </a:r>
            <a:r>
              <a:rPr lang="vi-VN" sz="2000" dirty="0">
                <a:latin typeface="Times New Roman (Đầu đề)"/>
              </a:rPr>
              <a:t> đa, không quan tâm </a:t>
            </a:r>
            <a:r>
              <a:rPr lang="vi-VN" sz="2000" dirty="0" err="1">
                <a:latin typeface="Times New Roman (Đầu đề)"/>
              </a:rPr>
              <a:t>đến</a:t>
            </a:r>
            <a:r>
              <a:rPr lang="vi-VN" sz="2000" dirty="0">
                <a:latin typeface="Times New Roman (Đầu đề)"/>
              </a:rPr>
              <a:t> </a:t>
            </a:r>
            <a:r>
              <a:rPr lang="vi-VN" sz="2000" dirty="0" err="1">
                <a:latin typeface="Times New Roman (Đầu đề)"/>
              </a:rPr>
              <a:t>vấn</a:t>
            </a:r>
            <a:r>
              <a:rPr lang="vi-VN" sz="2000" dirty="0">
                <a:latin typeface="Times New Roman (Đầu đề)"/>
              </a:rPr>
              <a:t> </a:t>
            </a:r>
            <a:r>
              <a:rPr lang="vi-VN" sz="2000" dirty="0" err="1">
                <a:latin typeface="Times New Roman (Đầu đề)"/>
              </a:rPr>
              <a:t>đề</a:t>
            </a:r>
            <a:r>
              <a:rPr lang="vi-VN" sz="2000" dirty="0">
                <a:latin typeface="Times New Roman (Đầu đề)"/>
              </a:rPr>
              <a:t> nhân thân.</a:t>
            </a:r>
            <a:endParaRPr lang="en-US" sz="2000" dirty="0"/>
          </a:p>
        </p:txBody>
      </p:sp>
      <p:sp>
        <p:nvSpPr>
          <p:cNvPr id="7" name="Hình chữ nhật 6">
            <a:extLst>
              <a:ext uri="{FF2B5EF4-FFF2-40B4-BE49-F238E27FC236}">
                <a16:creationId xmlns:a16="http://schemas.microsoft.com/office/drawing/2014/main" id="{829E0FC4-37E0-4394-B456-EC2E61C6BA60}"/>
              </a:ext>
            </a:extLst>
          </p:cNvPr>
          <p:cNvSpPr/>
          <p:nvPr/>
        </p:nvSpPr>
        <p:spPr>
          <a:xfrm>
            <a:off x="931484" y="4015260"/>
            <a:ext cx="6096000" cy="2246769"/>
          </a:xfrm>
          <a:prstGeom prst="rect">
            <a:avLst/>
          </a:prstGeom>
        </p:spPr>
        <p:txBody>
          <a:bodyPr wrap="square">
            <a:spAutoFit/>
          </a:bodyPr>
          <a:lstStyle/>
          <a:p>
            <a:r>
              <a:rPr lang="vi-VN" sz="2000" dirty="0">
                <a:latin typeface="Times New Roman (Đầu đề)"/>
              </a:rPr>
              <a:t>- </a:t>
            </a:r>
            <a:r>
              <a:rPr lang="vi-VN" sz="2000" dirty="0" err="1">
                <a:latin typeface="Times New Roman (Đầu đề)"/>
              </a:rPr>
              <a:t>Là</a:t>
            </a:r>
            <a:r>
              <a:rPr lang="vi-VN" sz="2000" dirty="0">
                <a:latin typeface="Times New Roman (Đầu đề)"/>
              </a:rPr>
              <a:t> tư </a:t>
            </a:r>
            <a:r>
              <a:rPr lang="vi-VN" sz="2000" dirty="0" err="1">
                <a:latin typeface="Times New Roman (Đầu đề)"/>
              </a:rPr>
              <a:t>cách</a:t>
            </a:r>
            <a:r>
              <a:rPr lang="vi-VN" sz="2000" dirty="0">
                <a:latin typeface="Times New Roman (Đầu đề)"/>
              </a:rPr>
              <a:t> </a:t>
            </a:r>
            <a:r>
              <a:rPr lang="vi-VN" sz="2000" dirty="0" err="1">
                <a:latin typeface="Times New Roman (Đầu đề)"/>
              </a:rPr>
              <a:t>pháp</a:t>
            </a:r>
            <a:r>
              <a:rPr lang="vi-VN" sz="2000" dirty="0">
                <a:latin typeface="Times New Roman (Đầu đề)"/>
              </a:rPr>
              <a:t> nhân </a:t>
            </a:r>
            <a:r>
              <a:rPr lang="vi-VN" sz="2000" dirty="0" err="1">
                <a:latin typeface="Times New Roman (Đầu đề)"/>
              </a:rPr>
              <a:t>của</a:t>
            </a:r>
            <a:r>
              <a:rPr lang="vi-VN" sz="2000" dirty="0">
                <a:latin typeface="Times New Roman (Đầu đề)"/>
              </a:rPr>
              <a:t> công ty </a:t>
            </a:r>
            <a:r>
              <a:rPr lang="vi-VN" sz="2000" dirty="0" err="1">
                <a:latin typeface="Times New Roman (Đầu đề)"/>
              </a:rPr>
              <a:t>cổ</a:t>
            </a:r>
            <a:r>
              <a:rPr lang="vi-VN" sz="2000" dirty="0">
                <a:latin typeface="Times New Roman (Đầu đề)"/>
              </a:rPr>
              <a:t> </a:t>
            </a:r>
            <a:r>
              <a:rPr lang="vi-VN" sz="2000" dirty="0" err="1">
                <a:latin typeface="Times New Roman (Đầu đề)"/>
              </a:rPr>
              <a:t>phần</a:t>
            </a:r>
            <a:r>
              <a:rPr lang="vi-VN" sz="2000" dirty="0">
                <a:latin typeface="Times New Roman (Đầu đề)"/>
              </a:rPr>
              <a:t>.
- </a:t>
            </a:r>
            <a:r>
              <a:rPr lang="vi-VN" sz="2000" dirty="0" err="1">
                <a:latin typeface="Times New Roman (Đầu đề)"/>
              </a:rPr>
              <a:t>Chế</a:t>
            </a:r>
            <a:r>
              <a:rPr lang="vi-VN" sz="2000" dirty="0">
                <a:latin typeface="Times New Roman (Đầu đề)"/>
              </a:rPr>
              <a:t> </a:t>
            </a:r>
            <a:r>
              <a:rPr lang="vi-VN" sz="2000" dirty="0" err="1">
                <a:latin typeface="Times New Roman (Đầu đề)"/>
              </a:rPr>
              <a:t>độ</a:t>
            </a:r>
            <a:r>
              <a:rPr lang="vi-VN" sz="2000" dirty="0">
                <a:latin typeface="Times New Roman (Đầu đề)"/>
              </a:rPr>
              <a:t> </a:t>
            </a:r>
            <a:r>
              <a:rPr lang="vi-VN" sz="2000" dirty="0" err="1">
                <a:latin typeface="Times New Roman (Đầu đề)"/>
              </a:rPr>
              <a:t>trách</a:t>
            </a:r>
            <a:r>
              <a:rPr lang="vi-VN" sz="2000" dirty="0">
                <a:latin typeface="Times New Roman (Đầu đề)"/>
              </a:rPr>
              <a:t> </a:t>
            </a:r>
            <a:r>
              <a:rPr lang="vi-VN" sz="2000" dirty="0" err="1">
                <a:latin typeface="Times New Roman (Đầu đề)"/>
              </a:rPr>
              <a:t>nhiệm</a:t>
            </a:r>
            <a:r>
              <a:rPr lang="vi-VN" sz="2000" dirty="0">
                <a:latin typeface="Times New Roman (Đầu đề)"/>
              </a:rPr>
              <a:t> </a:t>
            </a:r>
            <a:r>
              <a:rPr lang="vi-VN" sz="2000" dirty="0" err="1">
                <a:latin typeface="Times New Roman (Đầu đề)"/>
              </a:rPr>
              <a:t>tài</a:t>
            </a:r>
            <a:r>
              <a:rPr lang="vi-VN" sz="2000" dirty="0">
                <a:latin typeface="Times New Roman (Đầu đề)"/>
              </a:rPr>
              <a:t> </a:t>
            </a:r>
            <a:r>
              <a:rPr lang="vi-VN" sz="2000" dirty="0" err="1">
                <a:latin typeface="Times New Roman (Đầu đề)"/>
              </a:rPr>
              <a:t>sản</a:t>
            </a:r>
            <a:r>
              <a:rPr lang="vi-VN" sz="2000" dirty="0">
                <a:latin typeface="Times New Roman (Đầu đề)"/>
              </a:rPr>
              <a:t> </a:t>
            </a:r>
            <a:r>
              <a:rPr lang="vi-VN" sz="2000" dirty="0" err="1">
                <a:latin typeface="Times New Roman (Đầu đề)"/>
              </a:rPr>
              <a:t>của</a:t>
            </a:r>
            <a:r>
              <a:rPr lang="vi-VN" sz="2000" dirty="0">
                <a:latin typeface="Times New Roman (Đầu đề)"/>
              </a:rPr>
              <a:t> </a:t>
            </a:r>
            <a:r>
              <a:rPr lang="vi-VN" sz="2000" dirty="0" err="1">
                <a:latin typeface="Times New Roman (Đầu đề)"/>
              </a:rPr>
              <a:t>cổ</a:t>
            </a:r>
            <a:r>
              <a:rPr lang="vi-VN" sz="2000" dirty="0">
                <a:latin typeface="Times New Roman (Đầu đề)"/>
              </a:rPr>
              <a:t> đông </a:t>
            </a:r>
            <a:r>
              <a:rPr lang="vi-VN" sz="2000" dirty="0" err="1">
                <a:latin typeface="Times New Roman (Đầu đề)"/>
              </a:rPr>
              <a:t>là</a:t>
            </a:r>
            <a:r>
              <a:rPr lang="vi-VN" sz="2000" dirty="0">
                <a:latin typeface="Times New Roman (Đầu đề)"/>
              </a:rPr>
              <a:t> </a:t>
            </a:r>
            <a:r>
              <a:rPr lang="vi-VN" sz="2000" dirty="0" err="1">
                <a:latin typeface="Times New Roman (Đầu đề)"/>
              </a:rPr>
              <a:t>chế</a:t>
            </a:r>
            <a:r>
              <a:rPr lang="vi-VN" sz="2000" dirty="0">
                <a:latin typeface="Times New Roman (Đầu đề)"/>
              </a:rPr>
              <a:t> </a:t>
            </a:r>
            <a:r>
              <a:rPr lang="vi-VN" sz="2000" dirty="0" err="1">
                <a:latin typeface="Times New Roman (Đầu đề)"/>
              </a:rPr>
              <a:t>độ</a:t>
            </a:r>
            <a:r>
              <a:rPr lang="vi-VN" sz="2000" dirty="0">
                <a:latin typeface="Times New Roman (Đầu đề)"/>
              </a:rPr>
              <a:t> </a:t>
            </a:r>
            <a:r>
              <a:rPr lang="vi-VN" sz="2000" dirty="0" err="1">
                <a:latin typeface="Times New Roman (Đầu đề)"/>
              </a:rPr>
              <a:t>trách</a:t>
            </a:r>
            <a:r>
              <a:rPr lang="vi-VN" sz="2000" dirty="0">
                <a:latin typeface="Times New Roman (Đầu đề)"/>
              </a:rPr>
              <a:t> </a:t>
            </a:r>
            <a:r>
              <a:rPr lang="vi-VN" sz="2000" dirty="0" err="1">
                <a:latin typeface="Times New Roman (Đầu đề)"/>
              </a:rPr>
              <a:t>nhiệm</a:t>
            </a:r>
            <a:r>
              <a:rPr lang="vi-VN" sz="2000" dirty="0">
                <a:latin typeface="Times New Roman (Đầu đề)"/>
              </a:rPr>
              <a:t> </a:t>
            </a:r>
            <a:r>
              <a:rPr lang="vi-VN" sz="2000" dirty="0" err="1">
                <a:latin typeface="Times New Roman (Đầu đề)"/>
              </a:rPr>
              <a:t>hữu</a:t>
            </a:r>
            <a:r>
              <a:rPr lang="vi-VN" sz="2000" dirty="0">
                <a:latin typeface="Times New Roman (Đầu đề)"/>
              </a:rPr>
              <a:t> </a:t>
            </a:r>
            <a:r>
              <a:rPr lang="vi-VN" sz="2000" dirty="0" err="1">
                <a:latin typeface="Times New Roman (Đầu đề)"/>
              </a:rPr>
              <a:t>hạn</a:t>
            </a:r>
            <a:r>
              <a:rPr lang="vi-VN" sz="2000" dirty="0">
                <a:latin typeface="Times New Roman (Đầu đề)"/>
              </a:rPr>
              <a:t>.
-</a:t>
            </a:r>
            <a:r>
              <a:rPr lang="en-US" sz="2000" dirty="0">
                <a:latin typeface="Times New Roman (Đầu đề)"/>
              </a:rPr>
              <a:t> </a:t>
            </a:r>
            <a:r>
              <a:rPr lang="vi-VN" sz="2000" dirty="0">
                <a:latin typeface="Times New Roman (Đầu đề)"/>
              </a:rPr>
              <a:t>CTCP </a:t>
            </a:r>
            <a:r>
              <a:rPr lang="vi-VN" sz="2000" dirty="0" err="1">
                <a:latin typeface="Times New Roman (Đầu đề)"/>
              </a:rPr>
              <a:t>có</a:t>
            </a:r>
            <a:r>
              <a:rPr lang="vi-VN" sz="2000" dirty="0">
                <a:latin typeface="Times New Roman (Đầu đề)"/>
              </a:rPr>
              <a:t> </a:t>
            </a:r>
            <a:r>
              <a:rPr lang="vi-VN" sz="2000" dirty="0" err="1">
                <a:latin typeface="Times New Roman (Đầu đề)"/>
              </a:rPr>
              <a:t>nhiều</a:t>
            </a:r>
            <a:r>
              <a:rPr lang="vi-VN" sz="2000" dirty="0">
                <a:latin typeface="Times New Roman (Đầu đề)"/>
              </a:rPr>
              <a:t> </a:t>
            </a:r>
            <a:r>
              <a:rPr lang="vi-VN" sz="2000" dirty="0" err="1">
                <a:latin typeface="Times New Roman (Đầu đề)"/>
              </a:rPr>
              <a:t>hình</a:t>
            </a:r>
            <a:r>
              <a:rPr lang="vi-VN" sz="2000" dirty="0">
                <a:latin typeface="Times New Roman (Đầu đề)"/>
              </a:rPr>
              <a:t> </a:t>
            </a:r>
            <a:r>
              <a:rPr lang="vi-VN" sz="2000" dirty="0" err="1">
                <a:latin typeface="Times New Roman (Đầu đề)"/>
              </a:rPr>
              <a:t>thức</a:t>
            </a:r>
            <a:r>
              <a:rPr lang="vi-VN" sz="2000" dirty="0">
                <a:latin typeface="Times New Roman (Đầu đề)"/>
              </a:rPr>
              <a:t> huy </a:t>
            </a:r>
            <a:r>
              <a:rPr lang="vi-VN" sz="2000" dirty="0" err="1">
                <a:latin typeface="Times New Roman (Đầu đề)"/>
              </a:rPr>
              <a:t>động</a:t>
            </a:r>
            <a:r>
              <a:rPr lang="vi-VN" sz="2000" dirty="0">
                <a:latin typeface="Times New Roman (Đầu đề)"/>
              </a:rPr>
              <a:t> </a:t>
            </a:r>
            <a:r>
              <a:rPr lang="vi-VN" sz="2000" dirty="0" err="1">
                <a:latin typeface="Times New Roman (Đầu đề)"/>
              </a:rPr>
              <a:t>vốn</a:t>
            </a:r>
            <a:r>
              <a:rPr lang="vi-VN" sz="2000" dirty="0">
                <a:latin typeface="Times New Roman (Đầu đề)"/>
              </a:rPr>
              <a:t> hơn so </a:t>
            </a:r>
            <a:r>
              <a:rPr lang="vi-VN" sz="2000" dirty="0" err="1">
                <a:latin typeface="Times New Roman (Đầu đề)"/>
              </a:rPr>
              <a:t>với</a:t>
            </a:r>
            <a:r>
              <a:rPr lang="vi-VN" sz="2000" dirty="0">
                <a:latin typeface="Times New Roman (Đầu đề)"/>
              </a:rPr>
              <a:t> </a:t>
            </a:r>
            <a:r>
              <a:rPr lang="vi-VN" sz="2000" dirty="0" err="1">
                <a:latin typeface="Times New Roman (Đầu đề)"/>
              </a:rPr>
              <a:t>các</a:t>
            </a:r>
            <a:r>
              <a:rPr lang="vi-VN" sz="2000" dirty="0">
                <a:latin typeface="Times New Roman (Đầu đề)"/>
              </a:rPr>
              <a:t> </a:t>
            </a:r>
            <a:r>
              <a:rPr lang="vi-VN" sz="2000" dirty="0" err="1">
                <a:latin typeface="Times New Roman (Đầu đề)"/>
              </a:rPr>
              <a:t>tổ</a:t>
            </a:r>
            <a:r>
              <a:rPr lang="vi-VN" sz="2000" dirty="0">
                <a:latin typeface="Times New Roman (Đầu đề)"/>
              </a:rPr>
              <a:t> </a:t>
            </a:r>
            <a:r>
              <a:rPr lang="vi-VN" sz="2000" dirty="0" err="1">
                <a:latin typeface="Times New Roman (Đầu đề)"/>
              </a:rPr>
              <a:t>chức</a:t>
            </a:r>
            <a:r>
              <a:rPr lang="vi-VN" sz="2000" dirty="0">
                <a:latin typeface="Times New Roman (Đầu đề)"/>
              </a:rPr>
              <a:t> kinh </a:t>
            </a:r>
            <a:r>
              <a:rPr lang="vi-VN" sz="2000" dirty="0" err="1">
                <a:latin typeface="Times New Roman (Đầu đề)"/>
              </a:rPr>
              <a:t>tế</a:t>
            </a:r>
            <a:r>
              <a:rPr lang="vi-VN" sz="2000" dirty="0">
                <a:latin typeface="Times New Roman (Đầu đề)"/>
              </a:rPr>
              <a:t> </a:t>
            </a:r>
            <a:r>
              <a:rPr lang="vi-VN" sz="2000" dirty="0" err="1">
                <a:latin typeface="Times New Roman (Đầu đề)"/>
              </a:rPr>
              <a:t>nói</a:t>
            </a:r>
            <a:r>
              <a:rPr lang="vi-VN" sz="2000" dirty="0">
                <a:latin typeface="Times New Roman (Đầu đề)"/>
              </a:rPr>
              <a:t> chung </a:t>
            </a:r>
            <a:r>
              <a:rPr lang="vi-VN" sz="2000" dirty="0" err="1">
                <a:latin typeface="Times New Roman (Đầu đề)"/>
              </a:rPr>
              <a:t>và</a:t>
            </a:r>
            <a:r>
              <a:rPr lang="vi-VN" sz="2000" dirty="0">
                <a:latin typeface="Times New Roman (Đầu đề)"/>
              </a:rPr>
              <a:t> </a:t>
            </a:r>
            <a:r>
              <a:rPr lang="vi-VN" sz="2000" dirty="0" err="1">
                <a:latin typeface="Times New Roman (Đầu đề)"/>
              </a:rPr>
              <a:t>các</a:t>
            </a:r>
            <a:r>
              <a:rPr lang="vi-VN" sz="2000" dirty="0">
                <a:latin typeface="Times New Roman (Đầu đề)"/>
              </a:rPr>
              <a:t> doanh </a:t>
            </a:r>
            <a:r>
              <a:rPr lang="vi-VN" sz="2000" dirty="0" err="1">
                <a:latin typeface="Times New Roman (Đầu đề)"/>
              </a:rPr>
              <a:t>nghiệp</a:t>
            </a:r>
            <a:r>
              <a:rPr lang="vi-VN" sz="2000" dirty="0">
                <a:latin typeface="Times New Roman (Đầu đề)"/>
              </a:rPr>
              <a:t> </a:t>
            </a:r>
            <a:r>
              <a:rPr lang="vi-VN" sz="2000" dirty="0" err="1">
                <a:latin typeface="Times New Roman (Đầu đề)"/>
              </a:rPr>
              <a:t>khác</a:t>
            </a:r>
            <a:r>
              <a:rPr lang="vi-VN" sz="2000" dirty="0">
                <a:latin typeface="Times New Roman (Đầu đề)"/>
              </a:rPr>
              <a:t> </a:t>
            </a:r>
            <a:r>
              <a:rPr lang="vi-VN" sz="2000" dirty="0" err="1">
                <a:latin typeface="Times New Roman (Đầu đề)"/>
              </a:rPr>
              <a:t>nói</a:t>
            </a:r>
            <a:r>
              <a:rPr lang="vi-VN" sz="2000" dirty="0">
                <a:latin typeface="Times New Roman (Đầu đề)"/>
              </a:rPr>
              <a:t> riêng.
- </a:t>
            </a:r>
            <a:r>
              <a:rPr lang="vi-VN" sz="2000" dirty="0" err="1">
                <a:latin typeface="Times New Roman (Đầu đề)"/>
              </a:rPr>
              <a:t>Có</a:t>
            </a:r>
            <a:r>
              <a:rPr lang="vi-VN" sz="2000" dirty="0">
                <a:latin typeface="Times New Roman (Đầu đề)"/>
              </a:rPr>
              <a:t> </a:t>
            </a:r>
            <a:r>
              <a:rPr lang="vi-VN" sz="2000" dirty="0" err="1">
                <a:latin typeface="Times New Roman (Đầu đề)"/>
              </a:rPr>
              <a:t>tính</a:t>
            </a:r>
            <a:r>
              <a:rPr lang="vi-VN" sz="2000" dirty="0">
                <a:latin typeface="Times New Roman (Đầu đề)"/>
              </a:rPr>
              <a:t> </a:t>
            </a:r>
            <a:r>
              <a:rPr lang="vi-VN" sz="2000" dirty="0" err="1">
                <a:latin typeface="Times New Roman (Đầu đề)"/>
              </a:rPr>
              <a:t>tự</a:t>
            </a:r>
            <a:r>
              <a:rPr lang="vi-VN" sz="2000" dirty="0">
                <a:latin typeface="Times New Roman (Đầu đề)"/>
              </a:rPr>
              <a:t> do </a:t>
            </a:r>
            <a:r>
              <a:rPr lang="vi-VN" sz="2000" dirty="0" err="1">
                <a:latin typeface="Times New Roman (Đầu đề)"/>
              </a:rPr>
              <a:t>chuyển</a:t>
            </a:r>
            <a:r>
              <a:rPr lang="vi-VN" sz="2000" dirty="0">
                <a:latin typeface="Times New Roman (Đầu đề)"/>
              </a:rPr>
              <a:t> </a:t>
            </a:r>
            <a:r>
              <a:rPr lang="vi-VN" sz="2000" dirty="0" err="1">
                <a:latin typeface="Times New Roman (Đầu đề)"/>
              </a:rPr>
              <a:t>nhượng</a:t>
            </a:r>
            <a:r>
              <a:rPr lang="vi-VN" sz="2000" dirty="0">
                <a:latin typeface="Times New Roman (Đầu đề)"/>
              </a:rPr>
              <a:t> </a:t>
            </a:r>
            <a:r>
              <a:rPr lang="vi-VN" sz="2000" dirty="0" err="1">
                <a:latin typeface="Times New Roman (Đầu đề)"/>
              </a:rPr>
              <a:t>phần</a:t>
            </a:r>
            <a:r>
              <a:rPr lang="vi-VN" sz="2000" dirty="0">
                <a:latin typeface="Times New Roman (Đầu đề)"/>
              </a:rPr>
              <a:t> </a:t>
            </a:r>
            <a:r>
              <a:rPr lang="vi-VN" sz="2000" dirty="0" err="1">
                <a:latin typeface="Times New Roman (Đầu đề)"/>
              </a:rPr>
              <a:t>vốn</a:t>
            </a:r>
            <a:r>
              <a:rPr lang="vi-VN" sz="2000" dirty="0">
                <a:latin typeface="Times New Roman (Đầu đề)"/>
              </a:rPr>
              <a:t> </a:t>
            </a:r>
            <a:r>
              <a:rPr lang="vi-VN" sz="2000" dirty="0" err="1">
                <a:latin typeface="Times New Roman (Đầu đề)"/>
              </a:rPr>
              <a:t>góp</a:t>
            </a:r>
            <a:endParaRPr lang="en-US" sz="2000" dirty="0"/>
          </a:p>
        </p:txBody>
      </p:sp>
    </p:spTree>
    <p:extLst>
      <p:ext uri="{BB962C8B-B14F-4D97-AF65-F5344CB8AC3E}">
        <p14:creationId xmlns:p14="http://schemas.microsoft.com/office/powerpoint/2010/main" val="1119093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Xem ảnh nguồn">
            <a:extLst>
              <a:ext uri="{FF2B5EF4-FFF2-40B4-BE49-F238E27FC236}">
                <a16:creationId xmlns:a16="http://schemas.microsoft.com/office/drawing/2014/main" id="{A02C7171-EEAF-47A7-86B3-5738BE18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74" y="1585049"/>
            <a:ext cx="5153025" cy="5334000"/>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5">
            <a:extLst>
              <a:ext uri="{FF2B5EF4-FFF2-40B4-BE49-F238E27FC236}">
                <a16:creationId xmlns:a16="http://schemas.microsoft.com/office/drawing/2014/main" id="{E5702748-DE1B-41A6-A47B-7503D42DC25B}"/>
              </a:ext>
            </a:extLst>
          </p:cNvPr>
          <p:cNvSpPr>
            <a:spLocks/>
          </p:cNvSpPr>
          <p:nvPr/>
        </p:nvSpPr>
        <p:spPr bwMode="auto">
          <a:xfrm rot="5400000" flipV="1">
            <a:off x="767890" y="-782297"/>
            <a:ext cx="6858000" cy="8393780"/>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Hình chữ nhật 4">
            <a:extLst>
              <a:ext uri="{FF2B5EF4-FFF2-40B4-BE49-F238E27FC236}">
                <a16:creationId xmlns:a16="http://schemas.microsoft.com/office/drawing/2014/main" id="{459B31C5-A942-4044-9511-882E973FDA03}"/>
              </a:ext>
            </a:extLst>
          </p:cNvPr>
          <p:cNvSpPr/>
          <p:nvPr/>
        </p:nvSpPr>
        <p:spPr>
          <a:xfrm>
            <a:off x="628180" y="1248668"/>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endParaRPr>
          </a:p>
        </p:txBody>
      </p:sp>
      <p:sp>
        <p:nvSpPr>
          <p:cNvPr id="6" name="TextBox 27">
            <a:extLst>
              <a:ext uri="{FF2B5EF4-FFF2-40B4-BE49-F238E27FC236}">
                <a16:creationId xmlns:a16="http://schemas.microsoft.com/office/drawing/2014/main" id="{7F9A7C8A-FC41-48A1-A74C-06DA385ABF3E}"/>
              </a:ext>
            </a:extLst>
          </p:cNvPr>
          <p:cNvSpPr txBox="1"/>
          <p:nvPr/>
        </p:nvSpPr>
        <p:spPr>
          <a:xfrm>
            <a:off x="0" y="197"/>
            <a:ext cx="12192000" cy="1077218"/>
          </a:xfrm>
          <a:prstGeom prst="rect">
            <a:avLst/>
          </a:prstGeom>
          <a:noFill/>
        </p:spPr>
        <p:txBody>
          <a:bodyPr wrap="square" rtlCol="0">
            <a:spAutoFit/>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BẢN CHẤT PHÁP LÝ CỦA CÔNG TY CỔ PHẦN</a:t>
            </a:r>
            <a:br>
              <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br>
            <a:r>
              <a:rPr lang="en-US" sz="28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a:t>
            </a:r>
            <a:r>
              <a:rPr lang="en-US" sz="2800" dirty="0" err="1">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Điều</a:t>
            </a:r>
            <a:r>
              <a:rPr lang="en-US" sz="28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rPr>
              <a:t> 110-171 LDN)</a:t>
            </a:r>
            <a:endParaRPr lang="en-US" sz="3600" dirty="0">
              <a:solidFill>
                <a:schemeClr val="accent1">
                  <a:lumMod val="75000"/>
                </a:schemeClr>
              </a:solidFill>
              <a:effectLst>
                <a:outerShdw blurRad="38100" dist="38100" dir="2700000" algn="tl">
                  <a:srgbClr val="000000">
                    <a:alpha val="43137"/>
                  </a:srgbClr>
                </a:outerShdw>
              </a:effectLst>
              <a:latin typeface="Times New Roman (Đầu đề)"/>
              <a:ea typeface="Roboto Medium" panose="02000000000000000000" pitchFamily="2" charset="0"/>
              <a:cs typeface="Times New Roman" panose="02020603050405020304" pitchFamily="18" charset="0"/>
            </a:endParaRPr>
          </a:p>
        </p:txBody>
      </p:sp>
      <p:sp>
        <p:nvSpPr>
          <p:cNvPr id="7" name="Hình chữ nhật 6">
            <a:extLst>
              <a:ext uri="{FF2B5EF4-FFF2-40B4-BE49-F238E27FC236}">
                <a16:creationId xmlns:a16="http://schemas.microsoft.com/office/drawing/2014/main" id="{A30EBAD3-25AA-4CF4-86EE-89F75434AAC1}"/>
              </a:ext>
            </a:extLst>
          </p:cNvPr>
          <p:cNvSpPr/>
          <p:nvPr/>
        </p:nvSpPr>
        <p:spPr>
          <a:xfrm>
            <a:off x="628180" y="2066252"/>
            <a:ext cx="8744420" cy="400110"/>
          </a:xfrm>
          <a:prstGeom prst="rect">
            <a:avLst/>
          </a:prstGeom>
        </p:spPr>
        <p:txBody>
          <a:bodyPr wrap="square">
            <a:spAutoFit/>
          </a:bodyPr>
          <a:lstStyle/>
          <a:p>
            <a:r>
              <a:rPr lang="vi-VN" sz="2000" b="1" dirty="0">
                <a:solidFill>
                  <a:schemeClr val="accent1">
                    <a:lumMod val="75000"/>
                  </a:schemeClr>
                </a:solidFill>
                <a:latin typeface="Times New Roman (Đầu đề)"/>
              </a:rPr>
              <a:t>1.</a:t>
            </a:r>
            <a:r>
              <a:rPr lang="en-US" sz="2000" b="1" dirty="0">
                <a:solidFill>
                  <a:schemeClr val="accent1">
                    <a:lumMod val="75000"/>
                  </a:schemeClr>
                </a:solidFill>
                <a:latin typeface="Times New Roman (Đầu đề)"/>
              </a:rPr>
              <a:t> </a:t>
            </a:r>
            <a:r>
              <a:rPr lang="vi-VN" sz="2000" b="1" dirty="0">
                <a:solidFill>
                  <a:schemeClr val="accent1">
                    <a:lumMod val="75000"/>
                  </a:schemeClr>
                </a:solidFill>
                <a:latin typeface="Times New Roman (Đầu đề)"/>
              </a:rPr>
              <a:t>So </a:t>
            </a:r>
            <a:r>
              <a:rPr lang="vi-VN" sz="2000" b="1" dirty="0" err="1">
                <a:solidFill>
                  <a:schemeClr val="accent1">
                    <a:lumMod val="75000"/>
                  </a:schemeClr>
                </a:solidFill>
                <a:latin typeface="Times New Roman (Đầu đề)"/>
              </a:rPr>
              <a:t>sánh</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cổ</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phần</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phổ</a:t>
            </a:r>
            <a:r>
              <a:rPr lang="vi-VN" sz="2000" b="1" dirty="0">
                <a:solidFill>
                  <a:schemeClr val="accent1">
                    <a:lumMod val="75000"/>
                  </a:schemeClr>
                </a:solidFill>
                <a:latin typeface="Times New Roman (Đầu đề)"/>
              </a:rPr>
              <a:t> thông, </a:t>
            </a:r>
            <a:r>
              <a:rPr lang="vi-VN" sz="2000" b="1" dirty="0" err="1">
                <a:solidFill>
                  <a:schemeClr val="accent1">
                    <a:lumMod val="75000"/>
                  </a:schemeClr>
                </a:solidFill>
                <a:latin typeface="Times New Roman (Đầu đề)"/>
              </a:rPr>
              <a:t>cổ</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phần</a:t>
            </a:r>
            <a:r>
              <a:rPr lang="vi-VN" sz="2000" b="1" dirty="0">
                <a:solidFill>
                  <a:schemeClr val="accent1">
                    <a:lumMod val="75000"/>
                  </a:schemeClr>
                </a:solidFill>
                <a:latin typeface="Times New Roman (Đầu đề)"/>
              </a:rPr>
              <a:t> ưu </a:t>
            </a:r>
            <a:r>
              <a:rPr lang="vi-VN" sz="2000" b="1" dirty="0" err="1">
                <a:solidFill>
                  <a:schemeClr val="accent1">
                    <a:lumMod val="75000"/>
                  </a:schemeClr>
                </a:solidFill>
                <a:latin typeface="Times New Roman (Đầu đề)"/>
              </a:rPr>
              <a:t>đãi</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biểu</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quyết</a:t>
            </a:r>
            <a:r>
              <a:rPr lang="vi-VN" sz="2000" b="1" dirty="0">
                <a:solidFill>
                  <a:schemeClr val="accent1">
                    <a:lumMod val="75000"/>
                  </a:schemeClr>
                </a:solidFill>
                <a:latin typeface="Times New Roman (Đầu đề)"/>
              </a:rPr>
              <a:t> (CPƯĐBQ).</a:t>
            </a:r>
          </a:p>
        </p:txBody>
      </p:sp>
      <p:sp>
        <p:nvSpPr>
          <p:cNvPr id="8" name="Hình chữ nhật 7">
            <a:extLst>
              <a:ext uri="{FF2B5EF4-FFF2-40B4-BE49-F238E27FC236}">
                <a16:creationId xmlns:a16="http://schemas.microsoft.com/office/drawing/2014/main" id="{100A996F-5874-4E39-A7B1-CADF5C313E6D}"/>
              </a:ext>
            </a:extLst>
          </p:cNvPr>
          <p:cNvSpPr/>
          <p:nvPr/>
        </p:nvSpPr>
        <p:spPr>
          <a:xfrm>
            <a:off x="628180" y="3779364"/>
            <a:ext cx="6706070" cy="1015663"/>
          </a:xfrm>
          <a:prstGeom prst="rect">
            <a:avLst/>
          </a:prstGeom>
        </p:spPr>
        <p:txBody>
          <a:bodyPr wrap="square">
            <a:spAutoFit/>
          </a:bodyPr>
          <a:lstStyle/>
          <a:p>
            <a:r>
              <a:rPr lang="vi-VN" sz="2000" b="1" dirty="0">
                <a:solidFill>
                  <a:schemeClr val="accent1">
                    <a:lumMod val="75000"/>
                  </a:schemeClr>
                </a:solidFill>
                <a:latin typeface="Times New Roman (Đầu đề)"/>
              </a:rPr>
              <a:t>2. CPƯĐBQ </a:t>
            </a:r>
            <a:r>
              <a:rPr lang="vi-VN" sz="2000" b="1" dirty="0" err="1">
                <a:solidFill>
                  <a:schemeClr val="accent1">
                    <a:lumMod val="75000"/>
                  </a:schemeClr>
                </a:solidFill>
                <a:latin typeface="Times New Roman (Đầu đề)"/>
              </a:rPr>
              <a:t>chỉ</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dành</a:t>
            </a:r>
            <a:r>
              <a:rPr lang="vi-VN" sz="2000" b="1" dirty="0">
                <a:solidFill>
                  <a:schemeClr val="accent1">
                    <a:lumMod val="75000"/>
                  </a:schemeClr>
                </a:solidFill>
                <a:latin typeface="Times New Roman (Đầu đề)"/>
              </a:rPr>
              <a:t> cho 2 </a:t>
            </a:r>
            <a:r>
              <a:rPr lang="vi-VN" sz="2000" b="1" dirty="0" err="1">
                <a:solidFill>
                  <a:schemeClr val="accent1">
                    <a:lumMod val="75000"/>
                  </a:schemeClr>
                </a:solidFill>
                <a:latin typeface="Times New Roman (Đầu đề)"/>
              </a:rPr>
              <a:t>đối</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tượng</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là</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cổ</a:t>
            </a:r>
            <a:r>
              <a:rPr lang="vi-VN" sz="2000" b="1" dirty="0">
                <a:solidFill>
                  <a:schemeClr val="accent1">
                    <a:lumMod val="75000"/>
                  </a:schemeClr>
                </a:solidFill>
                <a:latin typeface="Times New Roman (Đầu đề)"/>
              </a:rPr>
              <a:t> đông </a:t>
            </a:r>
            <a:r>
              <a:rPr lang="vi-VN" sz="2000" b="1" dirty="0" err="1">
                <a:solidFill>
                  <a:schemeClr val="accent1">
                    <a:lumMod val="75000"/>
                  </a:schemeClr>
                </a:solidFill>
                <a:latin typeface="Times New Roman (Đầu đề)"/>
              </a:rPr>
              <a:t>sáng</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lập</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và</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tổ</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chức</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được</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Chính</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phủ</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ủy</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quyền</a:t>
            </a:r>
            <a:r>
              <a:rPr lang="vi-VN" sz="2000" b="1" dirty="0">
                <a:solidFill>
                  <a:schemeClr val="accent1">
                    <a:lumMod val="75000"/>
                  </a:schemeClr>
                </a:solidFill>
                <a:latin typeface="Times New Roman (Đầu đề)"/>
              </a:rPr>
              <a:t>. Ý </a:t>
            </a:r>
            <a:r>
              <a:rPr lang="vi-VN" sz="2000" b="1" dirty="0" err="1">
                <a:solidFill>
                  <a:schemeClr val="accent1">
                    <a:lumMod val="75000"/>
                  </a:schemeClr>
                </a:solidFill>
                <a:latin typeface="Times New Roman (Đầu đề)"/>
              </a:rPr>
              <a:t>nghĩa</a:t>
            </a:r>
            <a:r>
              <a:rPr lang="vi-VN" sz="2000" b="1" dirty="0">
                <a:solidFill>
                  <a:schemeClr val="accent1">
                    <a:lumMod val="75000"/>
                  </a:schemeClr>
                </a:solidFill>
                <a:latin typeface="Times New Roman (Đầu đề)"/>
              </a:rPr>
              <a:t>/vai </a:t>
            </a:r>
            <a:r>
              <a:rPr lang="vi-VN" sz="2000" b="1" dirty="0" err="1">
                <a:solidFill>
                  <a:schemeClr val="accent1">
                    <a:lumMod val="75000"/>
                  </a:schemeClr>
                </a:solidFill>
                <a:latin typeface="Times New Roman (Đầu đề)"/>
              </a:rPr>
              <a:t>trò</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của</a:t>
            </a:r>
            <a:r>
              <a:rPr lang="vi-VN" sz="2000" b="1" dirty="0">
                <a:solidFill>
                  <a:schemeClr val="accent1">
                    <a:lumMod val="75000"/>
                  </a:schemeClr>
                </a:solidFill>
                <a:latin typeface="Times New Roman (Đầu đề)"/>
              </a:rPr>
              <a:t> CPƯĐBQ.</a:t>
            </a:r>
          </a:p>
        </p:txBody>
      </p:sp>
      <p:sp>
        <p:nvSpPr>
          <p:cNvPr id="9" name="Hình chữ nhật 8">
            <a:extLst>
              <a:ext uri="{FF2B5EF4-FFF2-40B4-BE49-F238E27FC236}">
                <a16:creationId xmlns:a16="http://schemas.microsoft.com/office/drawing/2014/main" id="{5B34C25F-E83C-489C-9305-E13FAE19F457}"/>
              </a:ext>
            </a:extLst>
          </p:cNvPr>
          <p:cNvSpPr/>
          <p:nvPr/>
        </p:nvSpPr>
        <p:spPr>
          <a:xfrm>
            <a:off x="628180" y="5146565"/>
            <a:ext cx="5344733" cy="400110"/>
          </a:xfrm>
          <a:prstGeom prst="rect">
            <a:avLst/>
          </a:prstGeom>
        </p:spPr>
        <p:txBody>
          <a:bodyPr wrap="none">
            <a:spAutoFit/>
          </a:bodyPr>
          <a:lstStyle/>
          <a:p>
            <a:r>
              <a:rPr lang="vi-VN" sz="2000" b="1" dirty="0">
                <a:solidFill>
                  <a:schemeClr val="accent1">
                    <a:lumMod val="75000"/>
                  </a:schemeClr>
                </a:solidFill>
                <a:latin typeface="Times New Roman (Đầu đề)"/>
              </a:rPr>
              <a:t>3. CPƯĐBQ không </a:t>
            </a:r>
            <a:r>
              <a:rPr lang="vi-VN" sz="2000" b="1" dirty="0" err="1">
                <a:solidFill>
                  <a:schemeClr val="accent1">
                    <a:lumMod val="75000"/>
                  </a:schemeClr>
                </a:solidFill>
                <a:latin typeface="Times New Roman (Đầu đề)"/>
              </a:rPr>
              <a:t>được</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phép</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chuyển</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nhượng</a:t>
            </a:r>
            <a:r>
              <a:rPr lang="vi-VN" sz="2000" b="1" dirty="0">
                <a:solidFill>
                  <a:schemeClr val="accent1">
                    <a:lumMod val="75000"/>
                  </a:schemeClr>
                </a:solidFill>
                <a:latin typeface="Times New Roman (Đầu đề)"/>
              </a:rPr>
              <a:t>.</a:t>
            </a:r>
          </a:p>
        </p:txBody>
      </p:sp>
      <p:sp>
        <p:nvSpPr>
          <p:cNvPr id="10" name="Hình chữ nhật 9">
            <a:extLst>
              <a:ext uri="{FF2B5EF4-FFF2-40B4-BE49-F238E27FC236}">
                <a16:creationId xmlns:a16="http://schemas.microsoft.com/office/drawing/2014/main" id="{D2176671-0549-4BB4-912E-DF97A29FC9D4}"/>
              </a:ext>
            </a:extLst>
          </p:cNvPr>
          <p:cNvSpPr/>
          <p:nvPr/>
        </p:nvSpPr>
        <p:spPr>
          <a:xfrm>
            <a:off x="653700" y="5867435"/>
            <a:ext cx="3993401" cy="400110"/>
          </a:xfrm>
          <a:prstGeom prst="rect">
            <a:avLst/>
          </a:prstGeom>
        </p:spPr>
        <p:txBody>
          <a:bodyPr wrap="none">
            <a:spAutoFit/>
          </a:bodyPr>
          <a:lstStyle/>
          <a:p>
            <a:r>
              <a:rPr lang="vi-VN" sz="2000" b="1" dirty="0">
                <a:solidFill>
                  <a:schemeClr val="accent1">
                    <a:lumMod val="75000"/>
                  </a:schemeClr>
                </a:solidFill>
                <a:latin typeface="Times New Roman (Đầu đề)"/>
              </a:rPr>
              <a:t>4. Phân </a:t>
            </a:r>
            <a:r>
              <a:rPr lang="vi-VN" sz="2000" b="1" dirty="0" err="1">
                <a:solidFill>
                  <a:schemeClr val="accent1">
                    <a:lumMod val="75000"/>
                  </a:schemeClr>
                </a:solidFill>
                <a:latin typeface="Times New Roman (Đầu đề)"/>
              </a:rPr>
              <a:t>biệt</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trái</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phiếu</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và</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cổ</a:t>
            </a:r>
            <a:r>
              <a:rPr lang="vi-VN" sz="2000" b="1" dirty="0">
                <a:solidFill>
                  <a:schemeClr val="accent1">
                    <a:lumMod val="75000"/>
                  </a:schemeClr>
                </a:solidFill>
                <a:latin typeface="Times New Roman (Đầu đề)"/>
              </a:rPr>
              <a:t> </a:t>
            </a:r>
            <a:r>
              <a:rPr lang="vi-VN" sz="2000" b="1" dirty="0" err="1">
                <a:solidFill>
                  <a:schemeClr val="accent1">
                    <a:lumMod val="75000"/>
                  </a:schemeClr>
                </a:solidFill>
                <a:latin typeface="Times New Roman (Đầu đề)"/>
              </a:rPr>
              <a:t>phiếu</a:t>
            </a:r>
            <a:r>
              <a:rPr lang="vi-VN" sz="2000" b="1" dirty="0">
                <a:solidFill>
                  <a:schemeClr val="accent1">
                    <a:lumMod val="75000"/>
                  </a:schemeClr>
                </a:solidFill>
                <a:latin typeface="Times New Roman (Đầu đề)"/>
              </a:rPr>
              <a:t>.</a:t>
            </a:r>
          </a:p>
        </p:txBody>
      </p:sp>
      <p:sp>
        <p:nvSpPr>
          <p:cNvPr id="11" name="Hình chữ nhật 10">
            <a:extLst>
              <a:ext uri="{FF2B5EF4-FFF2-40B4-BE49-F238E27FC236}">
                <a16:creationId xmlns:a16="http://schemas.microsoft.com/office/drawing/2014/main" id="{0781DE1C-7BFE-4C33-8D6A-071CE25577E1}"/>
              </a:ext>
            </a:extLst>
          </p:cNvPr>
          <p:cNvSpPr/>
          <p:nvPr/>
        </p:nvSpPr>
        <p:spPr>
          <a:xfrm>
            <a:off x="996743" y="2435584"/>
            <a:ext cx="2929007" cy="369332"/>
          </a:xfrm>
          <a:prstGeom prst="rect">
            <a:avLst/>
          </a:prstGeom>
        </p:spPr>
        <p:txBody>
          <a:bodyPr wrap="none">
            <a:spAutoFit/>
          </a:bodyPr>
          <a:lstStyle/>
          <a:p>
            <a:r>
              <a:rPr lang="en-US" dirty="0">
                <a:solidFill>
                  <a:schemeClr val="accent1">
                    <a:lumMod val="50000"/>
                  </a:schemeClr>
                </a:solidFill>
                <a:latin typeface="Times New Roman (Đầu đề)"/>
              </a:rPr>
              <a:t>a. </a:t>
            </a:r>
            <a:r>
              <a:rPr lang="vi-VN" dirty="0" err="1">
                <a:solidFill>
                  <a:schemeClr val="accent1">
                    <a:lumMod val="50000"/>
                  </a:schemeClr>
                </a:solidFill>
                <a:latin typeface="Times New Roman (Đầu đề)"/>
              </a:rPr>
              <a:t>Cổ</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phần</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phổ</a:t>
            </a:r>
            <a:r>
              <a:rPr lang="vi-VN" dirty="0">
                <a:solidFill>
                  <a:schemeClr val="accent1">
                    <a:lumMod val="50000"/>
                  </a:schemeClr>
                </a:solidFill>
                <a:latin typeface="Times New Roman (Đầu đề)"/>
              </a:rPr>
              <a:t> thông (CPPT)</a:t>
            </a:r>
          </a:p>
        </p:txBody>
      </p:sp>
      <p:sp>
        <p:nvSpPr>
          <p:cNvPr id="12" name="Hình chữ nhật 11">
            <a:extLst>
              <a:ext uri="{FF2B5EF4-FFF2-40B4-BE49-F238E27FC236}">
                <a16:creationId xmlns:a16="http://schemas.microsoft.com/office/drawing/2014/main" id="{744CDB9D-6682-4996-B3F3-61359EFAACF1}"/>
              </a:ext>
            </a:extLst>
          </p:cNvPr>
          <p:cNvSpPr/>
          <p:nvPr/>
        </p:nvSpPr>
        <p:spPr>
          <a:xfrm>
            <a:off x="996743" y="2851795"/>
            <a:ext cx="4485619" cy="369332"/>
          </a:xfrm>
          <a:prstGeom prst="rect">
            <a:avLst/>
          </a:prstGeom>
        </p:spPr>
        <p:txBody>
          <a:bodyPr wrap="square">
            <a:spAutoFit/>
          </a:bodyPr>
          <a:lstStyle/>
          <a:p>
            <a:r>
              <a:rPr lang="en-US" dirty="0">
                <a:solidFill>
                  <a:schemeClr val="accent1">
                    <a:lumMod val="50000"/>
                  </a:schemeClr>
                </a:solidFill>
                <a:latin typeface="Times New Roman (Đầu đề)"/>
              </a:rPr>
              <a:t>b. </a:t>
            </a:r>
            <a:r>
              <a:rPr lang="vi-VN" dirty="0" err="1">
                <a:solidFill>
                  <a:schemeClr val="accent1">
                    <a:lumMod val="50000"/>
                  </a:schemeClr>
                </a:solidFill>
                <a:latin typeface="Times New Roman (Đầu đề)"/>
              </a:rPr>
              <a:t>Cổ</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phần</a:t>
            </a:r>
            <a:r>
              <a:rPr lang="vi-VN" dirty="0">
                <a:solidFill>
                  <a:schemeClr val="accent1">
                    <a:lumMod val="50000"/>
                  </a:schemeClr>
                </a:solidFill>
                <a:latin typeface="Times New Roman (Đầu đề)"/>
              </a:rPr>
              <a:t> ưu </a:t>
            </a:r>
            <a:r>
              <a:rPr lang="vi-VN" dirty="0" err="1">
                <a:solidFill>
                  <a:schemeClr val="accent1">
                    <a:lumMod val="50000"/>
                  </a:schemeClr>
                </a:solidFill>
                <a:latin typeface="Times New Roman (Đầu đề)"/>
              </a:rPr>
              <a:t>đãi</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biểu</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quyết</a:t>
            </a:r>
            <a:r>
              <a:rPr lang="vi-VN" dirty="0">
                <a:solidFill>
                  <a:schemeClr val="accent1">
                    <a:lumMod val="50000"/>
                  </a:schemeClr>
                </a:solidFill>
                <a:latin typeface="Times New Roman (Đầu đề)"/>
              </a:rPr>
              <a:t>: (Đ116 LDN)</a:t>
            </a:r>
          </a:p>
        </p:txBody>
      </p:sp>
      <p:sp>
        <p:nvSpPr>
          <p:cNvPr id="14" name="Hình chữ nhật 13">
            <a:extLst>
              <a:ext uri="{FF2B5EF4-FFF2-40B4-BE49-F238E27FC236}">
                <a16:creationId xmlns:a16="http://schemas.microsoft.com/office/drawing/2014/main" id="{941BE33D-A6E8-4024-A5FC-094F6DB1FFA6}"/>
              </a:ext>
            </a:extLst>
          </p:cNvPr>
          <p:cNvSpPr/>
          <p:nvPr/>
        </p:nvSpPr>
        <p:spPr>
          <a:xfrm>
            <a:off x="996583" y="3279768"/>
            <a:ext cx="3014608" cy="369332"/>
          </a:xfrm>
          <a:prstGeom prst="rect">
            <a:avLst/>
          </a:prstGeom>
        </p:spPr>
        <p:txBody>
          <a:bodyPr wrap="none">
            <a:spAutoFit/>
          </a:bodyPr>
          <a:lstStyle/>
          <a:p>
            <a:r>
              <a:rPr lang="en-US" dirty="0">
                <a:solidFill>
                  <a:schemeClr val="accent1">
                    <a:lumMod val="50000"/>
                  </a:schemeClr>
                </a:solidFill>
                <a:latin typeface="Times New Roman (Đầu đề)"/>
              </a:rPr>
              <a:t>c. </a:t>
            </a:r>
            <a:r>
              <a:rPr lang="vi-VN" dirty="0">
                <a:solidFill>
                  <a:schemeClr val="accent1">
                    <a:lumMod val="50000"/>
                  </a:schemeClr>
                </a:solidFill>
                <a:latin typeface="Times New Roman (Đầu đề)"/>
              </a:rPr>
              <a:t>So </a:t>
            </a:r>
            <a:r>
              <a:rPr lang="vi-VN" dirty="0" err="1">
                <a:solidFill>
                  <a:schemeClr val="accent1">
                    <a:lumMod val="50000"/>
                  </a:schemeClr>
                </a:solidFill>
                <a:latin typeface="Times New Roman (Đầu đề)"/>
              </a:rPr>
              <a:t>sánh</a:t>
            </a:r>
            <a:r>
              <a:rPr lang="vi-VN" dirty="0">
                <a:solidFill>
                  <a:schemeClr val="accent1">
                    <a:lumMod val="50000"/>
                  </a:schemeClr>
                </a:solidFill>
                <a:latin typeface="Times New Roman (Đầu đề)"/>
              </a:rPr>
              <a:t> CPPT </a:t>
            </a:r>
            <a:r>
              <a:rPr lang="vi-VN" dirty="0" err="1">
                <a:solidFill>
                  <a:schemeClr val="accent1">
                    <a:lumMod val="50000"/>
                  </a:schemeClr>
                </a:solidFill>
                <a:latin typeface="Times New Roman (Đầu đề)"/>
              </a:rPr>
              <a:t>và</a:t>
            </a:r>
            <a:r>
              <a:rPr lang="vi-VN" dirty="0">
                <a:solidFill>
                  <a:schemeClr val="accent1">
                    <a:lumMod val="50000"/>
                  </a:schemeClr>
                </a:solidFill>
                <a:latin typeface="Times New Roman (Đầu đề)"/>
              </a:rPr>
              <a:t> CPƯĐBQ</a:t>
            </a:r>
            <a:endParaRPr lang="en-US" dirty="0">
              <a:solidFill>
                <a:schemeClr val="accent1">
                  <a:lumMod val="50000"/>
                </a:schemeClr>
              </a:solidFill>
              <a:latin typeface="Times New Roman (Đầu đề)"/>
            </a:endParaRPr>
          </a:p>
        </p:txBody>
      </p:sp>
    </p:spTree>
    <p:extLst>
      <p:ext uri="{BB962C8B-B14F-4D97-AF65-F5344CB8AC3E}">
        <p14:creationId xmlns:p14="http://schemas.microsoft.com/office/powerpoint/2010/main" val="2286676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6C5F4F1B-923B-443E-B611-0EE5DA7DBF9D}"/>
              </a:ext>
            </a:extLst>
          </p:cNvPr>
          <p:cNvSpPr>
            <a:spLocks/>
          </p:cNvSpPr>
          <p:nvPr/>
        </p:nvSpPr>
        <p:spPr bwMode="auto">
          <a:xfrm>
            <a:off x="-14592" y="-29356"/>
            <a:ext cx="12181191" cy="1947046"/>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Hình chữ nhật 1">
            <a:extLst>
              <a:ext uri="{FF2B5EF4-FFF2-40B4-BE49-F238E27FC236}">
                <a16:creationId xmlns:a16="http://schemas.microsoft.com/office/drawing/2014/main" id="{90224378-44E1-4473-AEDA-06F71AD5E8C5}"/>
              </a:ext>
            </a:extLst>
          </p:cNvPr>
          <p:cNvSpPr/>
          <p:nvPr/>
        </p:nvSpPr>
        <p:spPr>
          <a:xfrm>
            <a:off x="479899" y="202463"/>
            <a:ext cx="6344120" cy="646331"/>
          </a:xfrm>
          <a:prstGeom prst="rect">
            <a:avLst/>
          </a:prstGeom>
        </p:spPr>
        <p:txBody>
          <a:bodyPr wrap="squar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II.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Cổ</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phần</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ư</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u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đãi</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biểu</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 </a:t>
            </a:r>
            <a:r>
              <a:rPr lang="en-US" sz="3600" b="1" dirty="0" err="1">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quyết</a:t>
            </a:r>
            <a:r>
              <a:rPr lang="en-US"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rPr>
              <a:t>:</a:t>
            </a:r>
            <a:endParaRPr lang="vi-VN" sz="3600" b="1" dirty="0">
              <a:ln w="0"/>
              <a:solidFill>
                <a:schemeClr val="accent1">
                  <a:lumMod val="50000"/>
                </a:schemeClr>
              </a:solidFill>
              <a:effectLst>
                <a:outerShdw blurRad="38100" dist="25400" dir="5400000" algn="ctr" rotWithShape="0">
                  <a:srgbClr val="6E747A">
                    <a:alpha val="43000"/>
                  </a:srgbClr>
                </a:outerShdw>
              </a:effectLst>
              <a:latin typeface="Times New Roman (Đầu đề)"/>
              <a:cs typeface="Times New Roman" panose="02020603050405020304" pitchFamily="18" charset="0"/>
            </a:endParaRPr>
          </a:p>
        </p:txBody>
      </p:sp>
      <p:sp>
        <p:nvSpPr>
          <p:cNvPr id="3" name="Hình chữ nhật 2">
            <a:extLst>
              <a:ext uri="{FF2B5EF4-FFF2-40B4-BE49-F238E27FC236}">
                <a16:creationId xmlns:a16="http://schemas.microsoft.com/office/drawing/2014/main" id="{1F1AA3CE-5A45-45AA-B4A0-6DD1EEAA2252}"/>
              </a:ext>
            </a:extLst>
          </p:cNvPr>
          <p:cNvSpPr/>
          <p:nvPr/>
        </p:nvSpPr>
        <p:spPr>
          <a:xfrm>
            <a:off x="479899" y="970619"/>
            <a:ext cx="8744420" cy="369332"/>
          </a:xfrm>
          <a:prstGeom prst="rect">
            <a:avLst/>
          </a:prstGeom>
        </p:spPr>
        <p:txBody>
          <a:bodyPr wrap="square">
            <a:spAutoFit/>
          </a:bodyPr>
          <a:lstStyle/>
          <a:p>
            <a:r>
              <a:rPr lang="vi-VN" b="1" dirty="0">
                <a:solidFill>
                  <a:schemeClr val="accent1">
                    <a:lumMod val="75000"/>
                  </a:schemeClr>
                </a:solidFill>
                <a:latin typeface="Times New Roman (Đầu đề)"/>
              </a:rPr>
              <a:t>1.So </a:t>
            </a:r>
            <a:r>
              <a:rPr lang="vi-VN" b="1" dirty="0" err="1">
                <a:solidFill>
                  <a:schemeClr val="accent1">
                    <a:lumMod val="75000"/>
                  </a:schemeClr>
                </a:solidFill>
                <a:latin typeface="Times New Roman (Đầu đề)"/>
              </a:rPr>
              <a:t>sánh</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cổ</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phần</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phổ</a:t>
            </a:r>
            <a:r>
              <a:rPr lang="vi-VN" b="1" dirty="0">
                <a:solidFill>
                  <a:schemeClr val="accent1">
                    <a:lumMod val="75000"/>
                  </a:schemeClr>
                </a:solidFill>
                <a:latin typeface="Times New Roman (Đầu đề)"/>
              </a:rPr>
              <a:t> thông, </a:t>
            </a:r>
            <a:r>
              <a:rPr lang="vi-VN" b="1" dirty="0" err="1">
                <a:solidFill>
                  <a:schemeClr val="accent1">
                    <a:lumMod val="75000"/>
                  </a:schemeClr>
                </a:solidFill>
                <a:latin typeface="Times New Roman (Đầu đề)"/>
              </a:rPr>
              <a:t>cổ</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phần</a:t>
            </a:r>
            <a:r>
              <a:rPr lang="vi-VN" b="1" dirty="0">
                <a:solidFill>
                  <a:schemeClr val="accent1">
                    <a:lumMod val="75000"/>
                  </a:schemeClr>
                </a:solidFill>
                <a:latin typeface="Times New Roman (Đầu đề)"/>
              </a:rPr>
              <a:t> ưu </a:t>
            </a:r>
            <a:r>
              <a:rPr lang="vi-VN" b="1" dirty="0" err="1">
                <a:solidFill>
                  <a:schemeClr val="accent1">
                    <a:lumMod val="75000"/>
                  </a:schemeClr>
                </a:solidFill>
                <a:latin typeface="Times New Roman (Đầu đề)"/>
              </a:rPr>
              <a:t>đãi</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biểu</a:t>
            </a:r>
            <a:r>
              <a:rPr lang="vi-VN" b="1" dirty="0">
                <a:solidFill>
                  <a:schemeClr val="accent1">
                    <a:lumMod val="75000"/>
                  </a:schemeClr>
                </a:solidFill>
                <a:latin typeface="Times New Roman (Đầu đề)"/>
              </a:rPr>
              <a:t> </a:t>
            </a:r>
            <a:r>
              <a:rPr lang="vi-VN" b="1" dirty="0" err="1">
                <a:solidFill>
                  <a:schemeClr val="accent1">
                    <a:lumMod val="75000"/>
                  </a:schemeClr>
                </a:solidFill>
                <a:latin typeface="Times New Roman (Đầu đề)"/>
              </a:rPr>
              <a:t>quyết</a:t>
            </a:r>
            <a:r>
              <a:rPr lang="vi-VN" b="1" dirty="0">
                <a:solidFill>
                  <a:schemeClr val="accent1">
                    <a:lumMod val="75000"/>
                  </a:schemeClr>
                </a:solidFill>
                <a:latin typeface="Times New Roman (Đầu đề)"/>
              </a:rPr>
              <a:t> (CPƯĐBQ).</a:t>
            </a:r>
          </a:p>
        </p:txBody>
      </p:sp>
      <p:sp>
        <p:nvSpPr>
          <p:cNvPr id="4" name="Hình chữ nhật 3">
            <a:extLst>
              <a:ext uri="{FF2B5EF4-FFF2-40B4-BE49-F238E27FC236}">
                <a16:creationId xmlns:a16="http://schemas.microsoft.com/office/drawing/2014/main" id="{60779A50-09B8-4C45-B880-85C110F9B8A9}"/>
              </a:ext>
            </a:extLst>
          </p:cNvPr>
          <p:cNvSpPr/>
          <p:nvPr/>
        </p:nvSpPr>
        <p:spPr>
          <a:xfrm>
            <a:off x="815510" y="1367777"/>
            <a:ext cx="2929007" cy="369332"/>
          </a:xfrm>
          <a:prstGeom prst="rect">
            <a:avLst/>
          </a:prstGeom>
        </p:spPr>
        <p:txBody>
          <a:bodyPr wrap="none">
            <a:spAutoFit/>
          </a:bodyPr>
          <a:lstStyle/>
          <a:p>
            <a:r>
              <a:rPr lang="en-US" dirty="0">
                <a:solidFill>
                  <a:schemeClr val="accent1">
                    <a:lumMod val="50000"/>
                  </a:schemeClr>
                </a:solidFill>
                <a:latin typeface="Times New Roman (Đầu đề)"/>
              </a:rPr>
              <a:t>a. </a:t>
            </a:r>
            <a:r>
              <a:rPr lang="vi-VN" dirty="0" err="1">
                <a:solidFill>
                  <a:schemeClr val="accent1">
                    <a:lumMod val="50000"/>
                  </a:schemeClr>
                </a:solidFill>
                <a:latin typeface="Times New Roman (Đầu đề)"/>
              </a:rPr>
              <a:t>Cổ</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phần</a:t>
            </a:r>
            <a:r>
              <a:rPr lang="vi-VN" dirty="0">
                <a:solidFill>
                  <a:schemeClr val="accent1">
                    <a:lumMod val="50000"/>
                  </a:schemeClr>
                </a:solidFill>
                <a:latin typeface="Times New Roman (Đầu đề)"/>
              </a:rPr>
              <a:t> </a:t>
            </a:r>
            <a:r>
              <a:rPr lang="vi-VN" dirty="0" err="1">
                <a:solidFill>
                  <a:schemeClr val="accent1">
                    <a:lumMod val="50000"/>
                  </a:schemeClr>
                </a:solidFill>
                <a:latin typeface="Times New Roman (Đầu đề)"/>
              </a:rPr>
              <a:t>phổ</a:t>
            </a:r>
            <a:r>
              <a:rPr lang="vi-VN" dirty="0">
                <a:solidFill>
                  <a:schemeClr val="accent1">
                    <a:lumMod val="50000"/>
                  </a:schemeClr>
                </a:solidFill>
                <a:latin typeface="Times New Roman (Đầu đề)"/>
              </a:rPr>
              <a:t> thông (CPPT)</a:t>
            </a:r>
          </a:p>
        </p:txBody>
      </p:sp>
      <p:graphicFrame>
        <p:nvGraphicFramePr>
          <p:cNvPr id="5" name="Sơ đồ 4">
            <a:extLst>
              <a:ext uri="{FF2B5EF4-FFF2-40B4-BE49-F238E27FC236}">
                <a16:creationId xmlns:a16="http://schemas.microsoft.com/office/drawing/2014/main" id="{9D5329FF-94A8-4D4C-AE67-3B8F218AA472}"/>
              </a:ext>
            </a:extLst>
          </p:cNvPr>
          <p:cNvGraphicFramePr/>
          <p:nvPr>
            <p:extLst>
              <p:ext uri="{D42A27DB-BD31-4B8C-83A1-F6EECF244321}">
                <p14:modId xmlns:p14="http://schemas.microsoft.com/office/powerpoint/2010/main" val="2873463645"/>
              </p:ext>
            </p:extLst>
          </p:nvPr>
        </p:nvGraphicFramePr>
        <p:xfrm>
          <a:off x="222422" y="1812324"/>
          <a:ext cx="10931610" cy="4580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487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3265</Words>
  <Application>Microsoft Office PowerPoint</Application>
  <PresentationFormat>Widescreen</PresentationFormat>
  <Paragraphs>200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Nguyen Thanh Dat</dc:creator>
  <cp:lastModifiedBy>Nguyen Thanh Dat</cp:lastModifiedBy>
  <cp:revision>71</cp:revision>
  <dcterms:created xsi:type="dcterms:W3CDTF">2020-10-21T17:02:15Z</dcterms:created>
  <dcterms:modified xsi:type="dcterms:W3CDTF">2020-10-22T12:23:33Z</dcterms:modified>
</cp:coreProperties>
</file>