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1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3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5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6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3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3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78AC-70C5-4699-81F1-32303CE31C73}" type="datetimeFigureOut">
              <a:rPr lang="en-US" smtClean="0"/>
              <a:t>25-Feb-17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8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1035050" algn="l"/>
              </a:tabLst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ẽ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y=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115" y="1825625"/>
            <a:ext cx="47837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88" y="1347568"/>
            <a:ext cx="5746096" cy="5236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63" y="1690688"/>
            <a:ext cx="4784979" cy="40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9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8"/>
            <a:ext cx="8511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C1: -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vector,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gộp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cbin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data.frame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C2: -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edit.frame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C3: -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Excel 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File *.csv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19" y="3804304"/>
            <a:ext cx="4415617" cy="152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0740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141" y="1318022"/>
            <a:ext cx="1023321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max_y</a:t>
            </a:r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&lt;-max(</a:t>
            </a:r>
            <a:r>
              <a:rPr lang="en-US" sz="2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autos_data</a:t>
            </a:r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plot_colors</a:t>
            </a:r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&lt;-c(“blue”,”red”,”</a:t>
            </a:r>
            <a:r>
              <a:rPr lang="en-US" sz="2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forestgreen</a:t>
            </a:r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cars,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plot(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autos_data$cars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type="o", col=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plot_colors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[1], 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 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ylim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=c(0,max_y), axes=FALSE, </a:t>
            </a:r>
            <a:r>
              <a:rPr lang="en-US" sz="28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axis(1, at=1:5, lab=c("Mon", "Tue", "Wed", "Thu", "Fri"))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axis(2, las=1, at=4*0:max_y)</a:t>
            </a:r>
            <a:endParaRPr lang="en-US" sz="2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98494"/>
            <a:ext cx="1050215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endParaRPr lang="en-US" sz="3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box()</a:t>
            </a:r>
          </a:p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lines(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autos_data$trucks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type="o", 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=22, 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lty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  col=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plot_colors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[2])</a:t>
            </a:r>
          </a:p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lines(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autos_data$suvs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type="o",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=23,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lty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  col=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plot_colors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[3])</a:t>
            </a:r>
          </a:p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title(main="Autos",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col.main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="red",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font.main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=4)</a:t>
            </a:r>
          </a:p>
          <a:p>
            <a:endParaRPr lang="en-US" sz="3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5459" y="1546412"/>
            <a:ext cx="1102658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title(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xlab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"Days",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col.lab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(0,0.5,0))</a:t>
            </a:r>
          </a:p>
          <a:p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title(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ylab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"Total",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col.lab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(0,0.5,0))</a:t>
            </a:r>
          </a:p>
          <a:p>
            <a:r>
              <a:rPr lang="en-US" sz="3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sz="3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&gt; legend(1,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max_y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names(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autos_data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cex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=0.8, col=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plot_colors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+   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=21:23,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lty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=1:3)</a:t>
            </a: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52" y="1961309"/>
            <a:ext cx="5231747" cy="425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87244"/>
            <a:ext cx="105156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barplot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as.matrix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autos_data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main="Autos", 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ylab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"Total",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  beside=TRUE, col=rainbow(5))</a:t>
            </a:r>
          </a:p>
          <a:p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legend("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topleft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c("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Mon","Tue","Wed","Thu","Fri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"), 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cex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=0.6, 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  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bty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="n", fill=rainbow(5))</a:t>
            </a:r>
          </a:p>
          <a:p>
            <a:endParaRPr lang="en-US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7323" y="3638261"/>
            <a:ext cx="101973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endParaRPr lang="en-US" sz="2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barplot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(t(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autos_data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), main="Autos",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ylab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="Total",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+    col=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heat.colors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(3), space=0.1,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cex.axis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=0.8, las=1,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+   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names.arg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=c("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Mon","Tue","Wed","Thu","Fri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"),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cex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=0.8)</a:t>
            </a:r>
          </a:p>
          <a:p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endParaRPr lang="en-US" sz="2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&gt; legend("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topleft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 names(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autos_data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cex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=0.8, fill=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heat.colors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(3))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812" y="0"/>
            <a:ext cx="4270841" cy="411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369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Vẽ đồ thị y=x2</vt:lpstr>
      <vt:lpstr>Tạo dữ liệu &amp; vẽ biểu đồ sau</vt:lpstr>
      <vt:lpstr>Hướng dẫn</vt:lpstr>
      <vt:lpstr>Vẽ đồ thị</vt:lpstr>
      <vt:lpstr>Vẽ đồ thị</vt:lpstr>
      <vt:lpstr>Vẽ đồ thị</vt:lpstr>
      <vt:lpstr>Vẽ biểu đồ</vt:lpstr>
      <vt:lpstr>Vẽ biểu đồ</vt:lpstr>
      <vt:lpstr>Vẽ biểu đồ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Tạo dữ liệu &amp; vẽ biểu đồ sau</dc:title>
  <dc:creator>Ngducthuan</dc:creator>
  <cp:lastModifiedBy>Ng Duc Thuan</cp:lastModifiedBy>
  <cp:revision>12</cp:revision>
  <dcterms:created xsi:type="dcterms:W3CDTF">2016-04-13T13:27:49Z</dcterms:created>
  <dcterms:modified xsi:type="dcterms:W3CDTF">2017-02-25T07:25:54Z</dcterms:modified>
</cp:coreProperties>
</file>