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5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6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78AC-70C5-4699-81F1-32303CE31C73}" type="datetimeFigureOut">
              <a:rPr lang="en-US" smtClean="0"/>
              <a:t>18/04/16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300E-5D73-438D-95A9-07FF5028D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8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2003"/>
            <a:ext cx="1999129" cy="2286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328" y="2195063"/>
            <a:ext cx="9082882" cy="17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6035"/>
            <a:ext cx="2321617" cy="21212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19" y="2394696"/>
            <a:ext cx="8109036" cy="20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8409"/>
            <a:ext cx="3945435" cy="2131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14" y="1598237"/>
            <a:ext cx="7017895" cy="476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Tạo dữ liệu &amp; vẽ biểu đồ sau</vt:lpstr>
      <vt:lpstr>Tạo dữ liệu &amp; vẽ biểu đồ sau</vt:lpstr>
      <vt:lpstr>Tạo dữ liệu &amp; vẽ biểu đồ sau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dữ liệu &amp; vẽ biểu đồ sau</dc:title>
  <dc:creator>Ngducthuan</dc:creator>
  <cp:lastModifiedBy>Ngducthuan</cp:lastModifiedBy>
  <cp:revision>14</cp:revision>
  <dcterms:created xsi:type="dcterms:W3CDTF">2016-04-13T13:27:49Z</dcterms:created>
  <dcterms:modified xsi:type="dcterms:W3CDTF">2016-04-18T15:30:18Z</dcterms:modified>
</cp:coreProperties>
</file>