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  <a:srgbClr val="009A46"/>
    <a:srgbClr val="5B9DFF"/>
    <a:srgbClr val="D68B1C"/>
    <a:srgbClr val="600060"/>
    <a:srgbClr val="E600AA"/>
    <a:srgbClr val="A8007C"/>
    <a:srgbClr val="2597FF"/>
    <a:srgbClr val="FF750D"/>
    <a:srgbClr val="25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A46B-C03C-4E08-84B0-14A2A2FD74E4}" type="datetimeFigureOut">
              <a:rPr lang="en-US" smtClean="0"/>
              <a:t>19/4/2022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7682E-C0CC-4590-B3E4-64AD3EE8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345231"/>
            <a:ext cx="10994760" cy="91623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261460"/>
            <a:ext cx="1099476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527605"/>
            <a:ext cx="1058754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6" y="1443836"/>
            <a:ext cx="10587548" cy="4275739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31" y="535627"/>
            <a:ext cx="85514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97CC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32" y="1451856"/>
            <a:ext cx="855148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1" y="1404645"/>
            <a:ext cx="5497379" cy="763524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320875"/>
            <a:ext cx="5497380" cy="3035058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04646"/>
            <a:ext cx="5475421" cy="763525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320876"/>
            <a:ext cx="5475421" cy="3035058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wZkn4sOwC_LwLsm-4omG9_puTFdVClkr?usp=sharing" TargetMode="External"/><Relationship Id="rId2" Type="http://schemas.openxmlformats.org/officeDocument/2006/relationships/hyperlink" Target="https://www.youtube.com/watch?v=gYb9sRLUDy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dIFiDlzDWAB1LscmO4y5bGXXULXW_hB?usp=sharing" TargetMode="External"/><Relationship Id="rId2" Type="http://schemas.openxmlformats.org/officeDocument/2006/relationships/hyperlink" Target="https://www.youtube.com/watch?v=gYb9sRLUDy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4PmOehS9FKaFHpyHJAM42SCLD1_U4qxk?usp=sharing" TargetMode="External"/><Relationship Id="rId2" Type="http://schemas.openxmlformats.org/officeDocument/2006/relationships/hyperlink" Target="https://www.youtube.com/watch?v=gYb9sRLUDy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76" y="4345230"/>
            <a:ext cx="7940661" cy="916230"/>
          </a:xfrm>
        </p:spPr>
        <p:txBody>
          <a:bodyPr>
            <a:noAutofit/>
          </a:bodyPr>
          <a:lstStyle/>
          <a:p>
            <a:r>
              <a:rPr lang="en-US" dirty="0" smtClean="0"/>
              <a:t>Week 13: Test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75" y="5261460"/>
            <a:ext cx="8246070" cy="610820"/>
          </a:xfrm>
        </p:spPr>
        <p:txBody>
          <a:bodyPr>
            <a:noAutofit/>
          </a:bodyPr>
          <a:lstStyle/>
          <a:p>
            <a:r>
              <a:rPr lang="en-US" dirty="0" smtClean="0"/>
              <a:t>And 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3 (Speaking)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1" y="1443836"/>
            <a:ext cx="11452874" cy="5344674"/>
          </a:xfrm>
        </p:spPr>
        <p:txBody>
          <a:bodyPr>
            <a:normAutofit/>
          </a:bodyPr>
          <a:lstStyle/>
          <a:p>
            <a:r>
              <a:rPr lang="en-US" dirty="0" smtClean="0"/>
              <a:t>The first student has 10 minutes for preparation.</a:t>
            </a:r>
          </a:p>
          <a:p>
            <a:r>
              <a:rPr lang="en-US" dirty="0" smtClean="0"/>
              <a:t>There are 6 topics in total. You draw one before me and prepare. </a:t>
            </a:r>
          </a:p>
          <a:p>
            <a:r>
              <a:rPr lang="en-US" dirty="0" smtClean="0"/>
              <a:t>Return the topic paper to me before you do your presentation.</a:t>
            </a:r>
          </a:p>
          <a:p>
            <a:r>
              <a:rPr lang="en-US" dirty="0" smtClean="0"/>
              <a:t>Don’t tear it, or write markings on it.</a:t>
            </a:r>
          </a:p>
          <a:p>
            <a:r>
              <a:rPr lang="en-US" dirty="0" smtClean="0"/>
              <a:t>You can keep your notes when talking to me. BUT don’t always read from it.</a:t>
            </a:r>
          </a:p>
          <a:p>
            <a:r>
              <a:rPr lang="en-US" dirty="0" smtClean="0"/>
              <a:t>Look into my eyes when you talk to me. That’s etiquette of talking.</a:t>
            </a:r>
          </a:p>
          <a:p>
            <a:r>
              <a:rPr lang="en-US" dirty="0" smtClean="0"/>
              <a:t>Each student has 5 minutes to talk about their topic.</a:t>
            </a:r>
          </a:p>
          <a:p>
            <a:r>
              <a:rPr lang="en-US" dirty="0" smtClean="0"/>
              <a:t>Your result depends on 3 criteria: </a:t>
            </a:r>
            <a:r>
              <a:rPr lang="en-US" dirty="0" smtClean="0">
                <a:solidFill>
                  <a:srgbClr val="FF0000"/>
                </a:solidFill>
              </a:rPr>
              <a:t>fluency, length and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May you achieve </a:t>
            </a:r>
            <a:r>
              <a:rPr lang="en-US" smtClean="0"/>
              <a:t>good grades.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 Monday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5732" y="1451856"/>
            <a:ext cx="10036828" cy="5336654"/>
          </a:xfrm>
        </p:spPr>
        <p:txBody>
          <a:bodyPr>
            <a:normAutofit/>
          </a:bodyPr>
          <a:lstStyle/>
          <a:p>
            <a:r>
              <a:rPr lang="en-US" dirty="0" smtClean="0"/>
              <a:t>Translate the song “</a:t>
            </a:r>
            <a:r>
              <a:rPr lang="en-US" b="1" dirty="0"/>
              <a:t>Do You Hear the People Sing? (+ reprise)</a:t>
            </a:r>
            <a:r>
              <a:rPr lang="en-US" dirty="0" smtClean="0"/>
              <a:t>”  into </a:t>
            </a:r>
            <a:r>
              <a:rPr lang="en-US" b="1" dirty="0" smtClean="0"/>
              <a:t>Vietnamese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</a:t>
            </a:r>
            <a:r>
              <a:rPr lang="en-US" dirty="0"/>
              <a:t>find the song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www.youtube.com/watch?v=gYb9sRLUDyM</a:t>
            </a:r>
            <a:endParaRPr lang="en-US" dirty="0" smtClean="0"/>
          </a:p>
          <a:p>
            <a:r>
              <a:rPr lang="en-US" dirty="0" smtClean="0"/>
              <a:t>Post your work to this link: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://drive.google.com/drive/folders/1wZkn4sOwC_LwLsm-4omG9_puTFdVClkr?usp=sharing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Deadline: until our next class (7 days).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 Wednesday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5732" y="1451856"/>
            <a:ext cx="10036828" cy="5336654"/>
          </a:xfrm>
        </p:spPr>
        <p:txBody>
          <a:bodyPr>
            <a:normAutofit/>
          </a:bodyPr>
          <a:lstStyle/>
          <a:p>
            <a:r>
              <a:rPr lang="en-US" dirty="0"/>
              <a:t>Translate the song “</a:t>
            </a:r>
            <a:r>
              <a:rPr lang="en-US" b="1" dirty="0"/>
              <a:t>Do You Hear the People Sing? (+ reprise)</a:t>
            </a:r>
            <a:r>
              <a:rPr lang="en-US" dirty="0"/>
              <a:t>”  into </a:t>
            </a:r>
            <a:r>
              <a:rPr lang="en-US" b="1" dirty="0"/>
              <a:t>Vietnamese</a:t>
            </a:r>
            <a:r>
              <a:rPr lang="en-US" dirty="0"/>
              <a:t>.</a:t>
            </a:r>
          </a:p>
          <a:p>
            <a:r>
              <a:rPr lang="en-US" dirty="0"/>
              <a:t>You can find the song here: </a:t>
            </a:r>
            <a:r>
              <a:rPr lang="en-US" dirty="0">
                <a:hlinkClick r:id="rId2"/>
              </a:rPr>
              <a:t>https://www.youtube.com/watch?v=gYb9sRLUDyM</a:t>
            </a:r>
            <a:endParaRPr lang="en-US" dirty="0"/>
          </a:p>
          <a:p>
            <a:r>
              <a:rPr lang="en-US" dirty="0" smtClean="0"/>
              <a:t>Post your work to this link: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https://drive.google.com/drive/folders/1BdIFiDlzDWAB1LscmO4y5bGXXULXW_hB?usp=sharing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Deadline: until our next class (7 days).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3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 Thursday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5732" y="1451856"/>
            <a:ext cx="10036828" cy="5336654"/>
          </a:xfrm>
        </p:spPr>
        <p:txBody>
          <a:bodyPr>
            <a:normAutofit/>
          </a:bodyPr>
          <a:lstStyle/>
          <a:p>
            <a:r>
              <a:rPr lang="en-US" dirty="0"/>
              <a:t>Translate the song “</a:t>
            </a:r>
            <a:r>
              <a:rPr lang="en-US" b="1" dirty="0"/>
              <a:t>Do You Hear the People Sing? (+ reprise)</a:t>
            </a:r>
            <a:r>
              <a:rPr lang="en-US" dirty="0"/>
              <a:t>”  into </a:t>
            </a:r>
            <a:r>
              <a:rPr lang="en-US" b="1" dirty="0"/>
              <a:t>Vietnamese</a:t>
            </a:r>
            <a:r>
              <a:rPr lang="en-US" dirty="0"/>
              <a:t>.</a:t>
            </a:r>
          </a:p>
          <a:p>
            <a:r>
              <a:rPr lang="en-US"/>
              <a:t>You can find the song here: </a:t>
            </a:r>
            <a:r>
              <a:rPr lang="en-US">
                <a:hlinkClick r:id="rId2"/>
              </a:rPr>
              <a:t>https://www.youtube.com/watch?v=gYb9sRLUDyM</a:t>
            </a:r>
            <a:endParaRPr lang="en-US"/>
          </a:p>
          <a:p>
            <a:r>
              <a:rPr lang="en-US" smtClean="0"/>
              <a:t>Post </a:t>
            </a:r>
            <a:r>
              <a:rPr lang="en-US" dirty="0" smtClean="0"/>
              <a:t>your work to this link: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https://drive.google.com/drive/folders/14PmOehS9FKaFHpyHJAM42SCLD1_U4qxk?usp=sharing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Deadline: until our next class (7 days).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Week 13: Test 3</vt:lpstr>
      <vt:lpstr>Test 3 (Speaking)</vt:lpstr>
      <vt:lpstr>Homework (3) Monday</vt:lpstr>
      <vt:lpstr>Homework (3) Wednesday</vt:lpstr>
      <vt:lpstr>Homework (3) Thursday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2014-03-11T17:03:33Z</dcterms:created>
  <dcterms:modified xsi:type="dcterms:W3CDTF">2022-04-19T14:04:55Z</dcterms:modified>
</cp:coreProperties>
</file>