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30"/>
  </p:notesMasterIdLst>
  <p:sldIdLst>
    <p:sldId id="256" r:id="rId4"/>
    <p:sldId id="267" r:id="rId5"/>
    <p:sldId id="261" r:id="rId6"/>
    <p:sldId id="309" r:id="rId7"/>
    <p:sldId id="271" r:id="rId8"/>
    <p:sldId id="285" r:id="rId9"/>
    <p:sldId id="286" r:id="rId10"/>
    <p:sldId id="289" r:id="rId11"/>
    <p:sldId id="290" r:id="rId12"/>
    <p:sldId id="310" r:id="rId13"/>
    <p:sldId id="291" r:id="rId14"/>
    <p:sldId id="297" r:id="rId15"/>
    <p:sldId id="298" r:id="rId16"/>
    <p:sldId id="299" r:id="rId17"/>
    <p:sldId id="293" r:id="rId18"/>
    <p:sldId id="300" r:id="rId19"/>
    <p:sldId id="301" r:id="rId20"/>
    <p:sldId id="302" r:id="rId21"/>
    <p:sldId id="303" r:id="rId22"/>
    <p:sldId id="294" r:id="rId23"/>
    <p:sldId id="304" r:id="rId24"/>
    <p:sldId id="305" r:id="rId25"/>
    <p:sldId id="306" r:id="rId26"/>
    <p:sldId id="307" r:id="rId27"/>
    <p:sldId id="308" r:id="rId28"/>
    <p:sldId id="275"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 id="{5843BCD3-81ED-45E8-8623-D06DE6CA4E98}">
          <p14:sldIdLst>
            <p14:sldId id="256"/>
            <p14:sldId id="267"/>
            <p14:sldId id="261"/>
            <p14:sldId id="309"/>
          </p14:sldIdLst>
        </p14:section>
        <p14:section name="câu 3" id="{4A29575F-8D19-4309-93E7-A05624EAAA08}">
          <p14:sldIdLst>
            <p14:sldId id="271"/>
            <p14:sldId id="285"/>
            <p14:sldId id="286"/>
            <p14:sldId id="289"/>
            <p14:sldId id="290"/>
            <p14:sldId id="310"/>
            <p14:sldId id="291"/>
            <p14:sldId id="297"/>
            <p14:sldId id="298"/>
            <p14:sldId id="299"/>
            <p14:sldId id="293"/>
            <p14:sldId id="300"/>
            <p14:sldId id="301"/>
            <p14:sldId id="302"/>
            <p14:sldId id="303"/>
            <p14:sldId id="294"/>
            <p14:sldId id="304"/>
            <p14:sldId id="305"/>
            <p14:sldId id="306"/>
            <p14:sldId id="307"/>
            <p14:sldId id="308"/>
          </p14:sldIdLst>
        </p14:section>
        <p14:section name="END" id="{C4D2389B-0BDB-4CF2-84BA-DCB987ACAE58}">
          <p14:sldIdLst>
            <p14:sldId id="275"/>
          </p14:sldIdLst>
        </p14:section>
      </p14:sectionLst>
    </p:ex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B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p:cViewPr varScale="1">
        <p:scale>
          <a:sx n="115" d="100"/>
          <a:sy n="115" d="100"/>
        </p:scale>
        <p:origin x="-108" y="-126"/>
      </p:cViewPr>
      <p:guideLst>
        <p:guide orient="horz" pos="1620"/>
        <p:guide pos="2880"/>
      </p:guideLst>
    </p:cSldViewPr>
  </p:slideViewPr>
  <p:notesTextViewPr>
    <p:cViewPr>
      <p:scale>
        <a:sx n="1" d="1"/>
        <a:sy n="1" d="1"/>
      </p:scale>
      <p:origin x="0" y="0"/>
    </p:cViewPr>
  </p:notesTextViewPr>
  <p:notesViewPr>
    <p:cSldViewPr showGuides="1">
      <p:cViewPr varScale="1">
        <p:scale>
          <a:sx n="86" d="100"/>
          <a:sy n="86" d="100"/>
        </p:scale>
        <p:origin x="-5766"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27752-3DFC-4304-9611-94F44F8476A8}" type="doc">
      <dgm:prSet loTypeId="urn:microsoft.com/office/officeart/2008/layout/VerticalCurvedList" loCatId="list" qsTypeId="urn:microsoft.com/office/officeart/2005/8/quickstyle/simple3" qsCatId="simple" csTypeId="urn:microsoft.com/office/officeart/2005/8/colors/accent1_2" csCatId="accent1" phldr="1"/>
      <dgm:spPr/>
      <dgm:t>
        <a:bodyPr/>
        <a:lstStyle/>
        <a:p>
          <a:endParaRPr lang="en-US"/>
        </a:p>
      </dgm:t>
    </dgm:pt>
    <dgm:pt modelId="{CF8AB304-5560-4214-A236-9231C400205D}">
      <dgm:prSet phldrT="[Text]" custT="1"/>
      <dgm:spPr/>
      <dgm:t>
        <a:bodyPr/>
        <a:lstStyle/>
        <a:p>
          <a:r>
            <a:rPr lang="en-US" sz="2200" dirty="0" err="1" smtClean="0"/>
            <a:t>Nguyễn</a:t>
          </a:r>
          <a:r>
            <a:rPr lang="en-US" sz="2200" dirty="0" smtClean="0"/>
            <a:t> </a:t>
          </a:r>
          <a:r>
            <a:rPr lang="en-US" sz="2200" dirty="0" err="1" smtClean="0"/>
            <a:t>Tài</a:t>
          </a:r>
          <a:r>
            <a:rPr lang="en-US" sz="2200" dirty="0" smtClean="0"/>
            <a:t> </a:t>
          </a:r>
          <a:r>
            <a:rPr lang="en-US" sz="2200" dirty="0" err="1" smtClean="0"/>
            <a:t>Tấn</a:t>
          </a:r>
          <a:r>
            <a:rPr lang="en-US" sz="2200" dirty="0" smtClean="0"/>
            <a:t> 15ST</a:t>
          </a:r>
          <a:endParaRPr lang="en-US" sz="2200" dirty="0"/>
        </a:p>
      </dgm:t>
    </dgm:pt>
    <dgm:pt modelId="{DEDCFB13-60AD-4F54-8EB4-6BA1FA32DB10}" type="parTrans" cxnId="{BD428E76-8AFB-498F-80B7-B99807CD153B}">
      <dgm:prSet/>
      <dgm:spPr/>
      <dgm:t>
        <a:bodyPr/>
        <a:lstStyle/>
        <a:p>
          <a:endParaRPr lang="en-US" sz="2400"/>
        </a:p>
      </dgm:t>
    </dgm:pt>
    <dgm:pt modelId="{DDFB3639-02FA-44BA-A732-FAC757364B0E}" type="sibTrans" cxnId="{BD428E76-8AFB-498F-80B7-B99807CD153B}">
      <dgm:prSet/>
      <dgm:spPr/>
      <dgm:t>
        <a:bodyPr/>
        <a:lstStyle/>
        <a:p>
          <a:endParaRPr lang="en-US" sz="2200"/>
        </a:p>
      </dgm:t>
    </dgm:pt>
    <dgm:pt modelId="{F07CEB03-1AB8-42D7-AB79-8698F19DFAD0}">
      <dgm:prSet phldrT="[Text]" custT="1"/>
      <dgm:spPr/>
      <dgm:t>
        <a:bodyPr/>
        <a:lstStyle/>
        <a:p>
          <a:r>
            <a:rPr lang="en-US" sz="2200" dirty="0" err="1" smtClean="0"/>
            <a:t>Nguyễn</a:t>
          </a:r>
          <a:r>
            <a:rPr lang="en-US" sz="2200" dirty="0" smtClean="0"/>
            <a:t> </a:t>
          </a:r>
          <a:r>
            <a:rPr lang="en-US" sz="2200" dirty="0" err="1" smtClean="0"/>
            <a:t>Thị</a:t>
          </a:r>
          <a:r>
            <a:rPr lang="en-US" sz="2200" dirty="0" smtClean="0"/>
            <a:t> </a:t>
          </a:r>
          <a:r>
            <a:rPr lang="en-US" sz="2200" dirty="0" err="1" smtClean="0"/>
            <a:t>Hiếu</a:t>
          </a:r>
          <a:r>
            <a:rPr lang="en-US" sz="2200" dirty="0" smtClean="0"/>
            <a:t> 16SPT</a:t>
          </a:r>
          <a:endParaRPr lang="en-US" sz="2200" dirty="0"/>
        </a:p>
      </dgm:t>
    </dgm:pt>
    <dgm:pt modelId="{FE2081C8-533B-4439-AD6C-B3106CA72A60}" type="parTrans" cxnId="{B0F05549-37DD-40C5-9836-836194B12C13}">
      <dgm:prSet/>
      <dgm:spPr/>
      <dgm:t>
        <a:bodyPr/>
        <a:lstStyle/>
        <a:p>
          <a:endParaRPr lang="en-US" sz="2400"/>
        </a:p>
      </dgm:t>
    </dgm:pt>
    <dgm:pt modelId="{6F048E22-FB0A-4E1D-AE17-03D8504BF38F}" type="sibTrans" cxnId="{B0F05549-37DD-40C5-9836-836194B12C13}">
      <dgm:prSet/>
      <dgm:spPr/>
      <dgm:t>
        <a:bodyPr/>
        <a:lstStyle/>
        <a:p>
          <a:endParaRPr lang="en-US" sz="2400"/>
        </a:p>
      </dgm:t>
    </dgm:pt>
    <dgm:pt modelId="{22BED836-615B-4E43-B798-34BC7566B313}">
      <dgm:prSet phldrT="[Text]" custT="1"/>
      <dgm:spPr/>
      <dgm:t>
        <a:bodyPr/>
        <a:lstStyle/>
        <a:p>
          <a:r>
            <a:rPr lang="en-US" sz="2200" dirty="0" err="1" smtClean="0"/>
            <a:t>Nguyễn</a:t>
          </a:r>
          <a:r>
            <a:rPr lang="en-US" sz="2200" dirty="0" smtClean="0"/>
            <a:t> </a:t>
          </a:r>
          <a:r>
            <a:rPr lang="en-US" sz="2200" dirty="0" err="1" smtClean="0"/>
            <a:t>Thị</a:t>
          </a:r>
          <a:r>
            <a:rPr lang="en-US" sz="2200" dirty="0" smtClean="0"/>
            <a:t> </a:t>
          </a:r>
          <a:r>
            <a:rPr lang="en-US" sz="2200" dirty="0" err="1" smtClean="0"/>
            <a:t>Quỳnh</a:t>
          </a:r>
          <a:r>
            <a:rPr lang="en-US" sz="2200" dirty="0" smtClean="0"/>
            <a:t> </a:t>
          </a:r>
          <a:r>
            <a:rPr lang="en-US" sz="2200" dirty="0" err="1" smtClean="0"/>
            <a:t>Hương</a:t>
          </a:r>
          <a:r>
            <a:rPr lang="en-US" sz="2200" dirty="0" smtClean="0"/>
            <a:t> 16SPT</a:t>
          </a:r>
          <a:endParaRPr lang="en-US" sz="2200" dirty="0"/>
        </a:p>
      </dgm:t>
    </dgm:pt>
    <dgm:pt modelId="{01DB878E-DFF0-4E54-B46E-C90C92CEBEE5}" type="parTrans" cxnId="{FF64DE8E-7F19-456C-99CD-2838F1ADE800}">
      <dgm:prSet/>
      <dgm:spPr/>
      <dgm:t>
        <a:bodyPr/>
        <a:lstStyle/>
        <a:p>
          <a:endParaRPr lang="en-US" sz="2400"/>
        </a:p>
      </dgm:t>
    </dgm:pt>
    <dgm:pt modelId="{6FBC44CE-9630-4EC2-BC3F-CBD9E6F4FAB6}" type="sibTrans" cxnId="{FF64DE8E-7F19-456C-99CD-2838F1ADE800}">
      <dgm:prSet/>
      <dgm:spPr/>
      <dgm:t>
        <a:bodyPr/>
        <a:lstStyle/>
        <a:p>
          <a:endParaRPr lang="en-US" sz="2400"/>
        </a:p>
      </dgm:t>
    </dgm:pt>
    <dgm:pt modelId="{AD8F6FAA-0060-4825-B85D-0DD2D604E007}">
      <dgm:prSet phldrT="[Text]" custT="1"/>
      <dgm:spPr/>
      <dgm:t>
        <a:bodyPr/>
        <a:lstStyle/>
        <a:p>
          <a:r>
            <a:rPr lang="en-US" sz="2200" dirty="0" err="1" smtClean="0"/>
            <a:t>Phạm</a:t>
          </a:r>
          <a:r>
            <a:rPr lang="en-US" sz="2200" dirty="0" smtClean="0"/>
            <a:t> </a:t>
          </a:r>
          <a:r>
            <a:rPr lang="en-US" sz="2200" dirty="0" err="1" smtClean="0"/>
            <a:t>Thị</a:t>
          </a:r>
          <a:r>
            <a:rPr lang="en-US" sz="2200" dirty="0" smtClean="0"/>
            <a:t> </a:t>
          </a:r>
          <a:r>
            <a:rPr lang="en-US" sz="2200" dirty="0" err="1" smtClean="0"/>
            <a:t>Hương</a:t>
          </a:r>
          <a:r>
            <a:rPr lang="en-US" sz="2200" dirty="0" smtClean="0"/>
            <a:t> Loan 16SHH</a:t>
          </a:r>
          <a:endParaRPr lang="en-US" sz="2200" dirty="0"/>
        </a:p>
      </dgm:t>
    </dgm:pt>
    <dgm:pt modelId="{7EE08AD7-8B5D-4E0B-9C07-A1D4F3C217C5}" type="parTrans" cxnId="{1245EB9A-614F-4A19-A429-0B71367BA26E}">
      <dgm:prSet/>
      <dgm:spPr/>
      <dgm:t>
        <a:bodyPr/>
        <a:lstStyle/>
        <a:p>
          <a:endParaRPr lang="en-US" sz="2400"/>
        </a:p>
      </dgm:t>
    </dgm:pt>
    <dgm:pt modelId="{BA01F2C4-C912-4FF7-B793-C807EB33F3F6}" type="sibTrans" cxnId="{1245EB9A-614F-4A19-A429-0B71367BA26E}">
      <dgm:prSet/>
      <dgm:spPr/>
      <dgm:t>
        <a:bodyPr/>
        <a:lstStyle/>
        <a:p>
          <a:endParaRPr lang="en-US" sz="2400"/>
        </a:p>
      </dgm:t>
    </dgm:pt>
    <dgm:pt modelId="{69349AC5-38FD-4A24-A3B1-F57649E22068}">
      <dgm:prSet phldrT="[Text]" custT="1"/>
      <dgm:spPr/>
      <dgm:t>
        <a:bodyPr/>
        <a:lstStyle/>
        <a:p>
          <a:r>
            <a:rPr lang="en-US" sz="2200" dirty="0" err="1" smtClean="0"/>
            <a:t>Nguyễn</a:t>
          </a:r>
          <a:r>
            <a:rPr lang="en-US" sz="2200" dirty="0" smtClean="0"/>
            <a:t> </a:t>
          </a:r>
          <a:r>
            <a:rPr lang="en-US" sz="2200" dirty="0" err="1" smtClean="0"/>
            <a:t>Thành</a:t>
          </a:r>
          <a:r>
            <a:rPr lang="en-US" sz="2200" dirty="0" smtClean="0"/>
            <a:t> </a:t>
          </a:r>
          <a:r>
            <a:rPr lang="en-US" sz="2200" dirty="0" err="1" smtClean="0"/>
            <a:t>Đạt</a:t>
          </a:r>
          <a:r>
            <a:rPr lang="en-US" sz="2200" dirty="0" smtClean="0"/>
            <a:t> 16SPT</a:t>
          </a:r>
          <a:endParaRPr lang="en-US" sz="2200" dirty="0"/>
        </a:p>
      </dgm:t>
    </dgm:pt>
    <dgm:pt modelId="{4904A3F7-ECFA-440F-A2D0-A89941DAD642}" type="parTrans" cxnId="{B49D6627-4348-4EDB-A37C-94C83D85EEE7}">
      <dgm:prSet/>
      <dgm:spPr/>
      <dgm:t>
        <a:bodyPr/>
        <a:lstStyle/>
        <a:p>
          <a:endParaRPr lang="en-US" sz="2400"/>
        </a:p>
      </dgm:t>
    </dgm:pt>
    <dgm:pt modelId="{90BD81AC-8739-4E7A-969B-CF3D3AA105B0}" type="sibTrans" cxnId="{B49D6627-4348-4EDB-A37C-94C83D85EEE7}">
      <dgm:prSet/>
      <dgm:spPr/>
      <dgm:t>
        <a:bodyPr/>
        <a:lstStyle/>
        <a:p>
          <a:endParaRPr lang="en-US" sz="2400"/>
        </a:p>
      </dgm:t>
    </dgm:pt>
    <dgm:pt modelId="{B80EF7CF-2E81-4D3C-B7F6-D12AB187076F}">
      <dgm:prSet phldrT="[Text]" custT="1"/>
      <dgm:spPr/>
      <dgm:t>
        <a:bodyPr/>
        <a:lstStyle/>
        <a:p>
          <a:r>
            <a:rPr lang="en-US" sz="2200" dirty="0" err="1" smtClean="0"/>
            <a:t>Đinh</a:t>
          </a:r>
          <a:r>
            <a:rPr lang="en-US" sz="2200" dirty="0" smtClean="0"/>
            <a:t> </a:t>
          </a:r>
          <a:r>
            <a:rPr lang="en-US" sz="2200" dirty="0" err="1" smtClean="0"/>
            <a:t>Thị</a:t>
          </a:r>
          <a:r>
            <a:rPr lang="en-US" sz="2200" dirty="0" smtClean="0"/>
            <a:t>  </a:t>
          </a:r>
          <a:r>
            <a:rPr lang="en-US" sz="2200" dirty="0" err="1" smtClean="0"/>
            <a:t>Huyên</a:t>
          </a:r>
          <a:r>
            <a:rPr lang="en-US" sz="2200" dirty="0" smtClean="0"/>
            <a:t> 16CHDE</a:t>
          </a:r>
          <a:endParaRPr lang="en-US" sz="2200" dirty="0"/>
        </a:p>
      </dgm:t>
    </dgm:pt>
    <dgm:pt modelId="{F05E26F1-23C8-4A34-8F6A-E9C56DCD614F}" type="parTrans" cxnId="{A8BCF645-9E44-4438-847B-8C7DDAA6C2CA}">
      <dgm:prSet/>
      <dgm:spPr/>
      <dgm:t>
        <a:bodyPr/>
        <a:lstStyle/>
        <a:p>
          <a:endParaRPr lang="en-US"/>
        </a:p>
      </dgm:t>
    </dgm:pt>
    <dgm:pt modelId="{64428F41-0D83-4440-9DCE-DD73D85CFD50}" type="sibTrans" cxnId="{A8BCF645-9E44-4438-847B-8C7DDAA6C2CA}">
      <dgm:prSet/>
      <dgm:spPr/>
      <dgm:t>
        <a:bodyPr/>
        <a:lstStyle/>
        <a:p>
          <a:endParaRPr lang="en-US"/>
        </a:p>
      </dgm:t>
    </dgm:pt>
    <dgm:pt modelId="{78BA0905-EDCC-4EC5-A7ED-DBD5E0FB673E}" type="pres">
      <dgm:prSet presAssocID="{3F727752-3DFC-4304-9611-94F44F8476A8}" presName="Name0" presStyleCnt="0">
        <dgm:presLayoutVars>
          <dgm:chMax val="7"/>
          <dgm:chPref val="7"/>
          <dgm:dir/>
        </dgm:presLayoutVars>
      </dgm:prSet>
      <dgm:spPr/>
      <dgm:t>
        <a:bodyPr/>
        <a:lstStyle/>
        <a:p>
          <a:endParaRPr lang="en-US"/>
        </a:p>
      </dgm:t>
    </dgm:pt>
    <dgm:pt modelId="{D5463A77-5DE2-4755-AE13-ED22071CBF2D}" type="pres">
      <dgm:prSet presAssocID="{3F727752-3DFC-4304-9611-94F44F8476A8}" presName="Name1" presStyleCnt="0"/>
      <dgm:spPr/>
    </dgm:pt>
    <dgm:pt modelId="{5802CC6C-362E-4CFA-8F78-98E31CC54E25}" type="pres">
      <dgm:prSet presAssocID="{3F727752-3DFC-4304-9611-94F44F8476A8}" presName="cycle" presStyleCnt="0"/>
      <dgm:spPr/>
    </dgm:pt>
    <dgm:pt modelId="{63F29993-14F8-406D-A9A8-0A64E0CF0606}" type="pres">
      <dgm:prSet presAssocID="{3F727752-3DFC-4304-9611-94F44F8476A8}" presName="srcNode" presStyleLbl="node1" presStyleIdx="0" presStyleCnt="6"/>
      <dgm:spPr/>
    </dgm:pt>
    <dgm:pt modelId="{5E303ED1-EE0E-45F5-8DFC-7FFAE4A0A12C}" type="pres">
      <dgm:prSet presAssocID="{3F727752-3DFC-4304-9611-94F44F8476A8}" presName="conn" presStyleLbl="parChTrans1D2" presStyleIdx="0" presStyleCnt="1"/>
      <dgm:spPr/>
      <dgm:t>
        <a:bodyPr/>
        <a:lstStyle/>
        <a:p>
          <a:endParaRPr lang="en-US"/>
        </a:p>
      </dgm:t>
    </dgm:pt>
    <dgm:pt modelId="{73E4AB7B-6443-4ED9-90E8-A31ACF0C1B90}" type="pres">
      <dgm:prSet presAssocID="{3F727752-3DFC-4304-9611-94F44F8476A8}" presName="extraNode" presStyleLbl="node1" presStyleIdx="0" presStyleCnt="6"/>
      <dgm:spPr/>
    </dgm:pt>
    <dgm:pt modelId="{F0BAAC15-7F04-4DCD-B153-D31000A2AF6F}" type="pres">
      <dgm:prSet presAssocID="{3F727752-3DFC-4304-9611-94F44F8476A8}" presName="dstNode" presStyleLbl="node1" presStyleIdx="0" presStyleCnt="6"/>
      <dgm:spPr/>
    </dgm:pt>
    <dgm:pt modelId="{53D882A8-7530-4203-8877-6015CE7D00B3}" type="pres">
      <dgm:prSet presAssocID="{CF8AB304-5560-4214-A236-9231C400205D}" presName="text_1" presStyleLbl="node1" presStyleIdx="0" presStyleCnt="6">
        <dgm:presLayoutVars>
          <dgm:bulletEnabled val="1"/>
        </dgm:presLayoutVars>
      </dgm:prSet>
      <dgm:spPr/>
      <dgm:t>
        <a:bodyPr/>
        <a:lstStyle/>
        <a:p>
          <a:endParaRPr lang="en-US"/>
        </a:p>
      </dgm:t>
    </dgm:pt>
    <dgm:pt modelId="{F1F2EEE1-C604-4ED3-A0ED-B3FABA7685A7}" type="pres">
      <dgm:prSet presAssocID="{CF8AB304-5560-4214-A236-9231C400205D}" presName="accent_1" presStyleCnt="0"/>
      <dgm:spPr/>
    </dgm:pt>
    <dgm:pt modelId="{77ED89EE-A00F-424D-B201-A64B875A350E}" type="pres">
      <dgm:prSet presAssocID="{CF8AB304-5560-4214-A236-9231C400205D}" presName="accentRepeatNode" presStyleLbl="solidFgAcc1" presStyleIdx="0" presStyleCnt="6"/>
      <dgm:spPr/>
    </dgm:pt>
    <dgm:pt modelId="{FF7BAAB8-C651-4FDD-B319-5DAD31557297}" type="pres">
      <dgm:prSet presAssocID="{F07CEB03-1AB8-42D7-AB79-8698F19DFAD0}" presName="text_2" presStyleLbl="node1" presStyleIdx="1" presStyleCnt="6" custLinFactNeighborX="-1037" custLinFactNeighborY="-1536">
        <dgm:presLayoutVars>
          <dgm:bulletEnabled val="1"/>
        </dgm:presLayoutVars>
      </dgm:prSet>
      <dgm:spPr/>
      <dgm:t>
        <a:bodyPr/>
        <a:lstStyle/>
        <a:p>
          <a:endParaRPr lang="en-US"/>
        </a:p>
      </dgm:t>
    </dgm:pt>
    <dgm:pt modelId="{3A9037F2-ED8D-4C3F-BF52-A11D97F091D6}" type="pres">
      <dgm:prSet presAssocID="{F07CEB03-1AB8-42D7-AB79-8698F19DFAD0}" presName="accent_2" presStyleCnt="0"/>
      <dgm:spPr/>
    </dgm:pt>
    <dgm:pt modelId="{1EB7FB12-BA36-461D-8585-2C8BE4C8C45F}" type="pres">
      <dgm:prSet presAssocID="{F07CEB03-1AB8-42D7-AB79-8698F19DFAD0}" presName="accentRepeatNode" presStyleLbl="solidFgAcc1" presStyleIdx="1" presStyleCnt="6"/>
      <dgm:spPr/>
    </dgm:pt>
    <dgm:pt modelId="{EB69B9EA-EE6A-4093-80B9-3586302D03F8}" type="pres">
      <dgm:prSet presAssocID="{22BED836-615B-4E43-B798-34BC7566B313}" presName="text_3" presStyleLbl="node1" presStyleIdx="2" presStyleCnt="6">
        <dgm:presLayoutVars>
          <dgm:bulletEnabled val="1"/>
        </dgm:presLayoutVars>
      </dgm:prSet>
      <dgm:spPr/>
      <dgm:t>
        <a:bodyPr/>
        <a:lstStyle/>
        <a:p>
          <a:endParaRPr lang="en-US"/>
        </a:p>
      </dgm:t>
    </dgm:pt>
    <dgm:pt modelId="{DA999F47-4608-4478-8439-23BFAB2A4730}" type="pres">
      <dgm:prSet presAssocID="{22BED836-615B-4E43-B798-34BC7566B313}" presName="accent_3" presStyleCnt="0"/>
      <dgm:spPr/>
    </dgm:pt>
    <dgm:pt modelId="{F0A44FF0-23ED-4592-B3CC-C9E44693E616}" type="pres">
      <dgm:prSet presAssocID="{22BED836-615B-4E43-B798-34BC7566B313}" presName="accentRepeatNode" presStyleLbl="solidFgAcc1" presStyleIdx="2" presStyleCnt="6"/>
      <dgm:spPr/>
    </dgm:pt>
    <dgm:pt modelId="{56B9886F-E04B-476B-838D-EF0006BEA42B}" type="pres">
      <dgm:prSet presAssocID="{69349AC5-38FD-4A24-A3B1-F57649E22068}" presName="text_4" presStyleLbl="node1" presStyleIdx="3" presStyleCnt="6">
        <dgm:presLayoutVars>
          <dgm:bulletEnabled val="1"/>
        </dgm:presLayoutVars>
      </dgm:prSet>
      <dgm:spPr/>
      <dgm:t>
        <a:bodyPr/>
        <a:lstStyle/>
        <a:p>
          <a:endParaRPr lang="en-US"/>
        </a:p>
      </dgm:t>
    </dgm:pt>
    <dgm:pt modelId="{2B8C01D3-EDA1-4B2F-9A37-60A31E4B431F}" type="pres">
      <dgm:prSet presAssocID="{69349AC5-38FD-4A24-A3B1-F57649E22068}" presName="accent_4" presStyleCnt="0"/>
      <dgm:spPr/>
    </dgm:pt>
    <dgm:pt modelId="{65BEA4E5-31B6-41C6-B006-60503A0967B9}" type="pres">
      <dgm:prSet presAssocID="{69349AC5-38FD-4A24-A3B1-F57649E22068}" presName="accentRepeatNode" presStyleLbl="solidFgAcc1" presStyleIdx="3" presStyleCnt="6"/>
      <dgm:spPr/>
    </dgm:pt>
    <dgm:pt modelId="{0EB9BB02-7A1F-4AC8-8659-E459B62604EE}" type="pres">
      <dgm:prSet presAssocID="{AD8F6FAA-0060-4825-B85D-0DD2D604E007}" presName="text_5" presStyleLbl="node1" presStyleIdx="4" presStyleCnt="6">
        <dgm:presLayoutVars>
          <dgm:bulletEnabled val="1"/>
        </dgm:presLayoutVars>
      </dgm:prSet>
      <dgm:spPr/>
      <dgm:t>
        <a:bodyPr/>
        <a:lstStyle/>
        <a:p>
          <a:endParaRPr lang="en-US"/>
        </a:p>
      </dgm:t>
    </dgm:pt>
    <dgm:pt modelId="{669C81E3-EF1C-468A-A937-198F81CF2974}" type="pres">
      <dgm:prSet presAssocID="{AD8F6FAA-0060-4825-B85D-0DD2D604E007}" presName="accent_5" presStyleCnt="0"/>
      <dgm:spPr/>
    </dgm:pt>
    <dgm:pt modelId="{8A4BF097-3606-4B4D-AB42-B25D19AA57FC}" type="pres">
      <dgm:prSet presAssocID="{AD8F6FAA-0060-4825-B85D-0DD2D604E007}" presName="accentRepeatNode" presStyleLbl="solidFgAcc1" presStyleIdx="4" presStyleCnt="6"/>
      <dgm:spPr/>
    </dgm:pt>
    <dgm:pt modelId="{2075B0CC-9609-4433-BB43-299689873982}" type="pres">
      <dgm:prSet presAssocID="{B80EF7CF-2E81-4D3C-B7F6-D12AB187076F}" presName="text_6" presStyleLbl="node1" presStyleIdx="5" presStyleCnt="6">
        <dgm:presLayoutVars>
          <dgm:bulletEnabled val="1"/>
        </dgm:presLayoutVars>
      </dgm:prSet>
      <dgm:spPr/>
      <dgm:t>
        <a:bodyPr/>
        <a:lstStyle/>
        <a:p>
          <a:endParaRPr lang="en-US"/>
        </a:p>
      </dgm:t>
    </dgm:pt>
    <dgm:pt modelId="{ED409B40-5E36-46B9-8D3C-6DD204828689}" type="pres">
      <dgm:prSet presAssocID="{B80EF7CF-2E81-4D3C-B7F6-D12AB187076F}" presName="accent_6" presStyleCnt="0"/>
      <dgm:spPr/>
    </dgm:pt>
    <dgm:pt modelId="{CD06418A-804B-4F4F-B5AF-ED4FB90AC69D}" type="pres">
      <dgm:prSet presAssocID="{B80EF7CF-2E81-4D3C-B7F6-D12AB187076F}" presName="accentRepeatNode" presStyleLbl="solidFgAcc1" presStyleIdx="5" presStyleCnt="6"/>
      <dgm:spPr/>
    </dgm:pt>
  </dgm:ptLst>
  <dgm:cxnLst>
    <dgm:cxn modelId="{48F995D9-DCD3-4504-83D2-3BC55E3F827B}" type="presOf" srcId="{B80EF7CF-2E81-4D3C-B7F6-D12AB187076F}" destId="{2075B0CC-9609-4433-BB43-299689873982}" srcOrd="0" destOrd="0" presId="urn:microsoft.com/office/officeart/2008/layout/VerticalCurvedList"/>
    <dgm:cxn modelId="{A8BCF645-9E44-4438-847B-8C7DDAA6C2CA}" srcId="{3F727752-3DFC-4304-9611-94F44F8476A8}" destId="{B80EF7CF-2E81-4D3C-B7F6-D12AB187076F}" srcOrd="5" destOrd="0" parTransId="{F05E26F1-23C8-4A34-8F6A-E9C56DCD614F}" sibTransId="{64428F41-0D83-4440-9DCE-DD73D85CFD50}"/>
    <dgm:cxn modelId="{BEE19A98-A5E9-48BF-B179-832350568D1C}" type="presOf" srcId="{F07CEB03-1AB8-42D7-AB79-8698F19DFAD0}" destId="{FF7BAAB8-C651-4FDD-B319-5DAD31557297}" srcOrd="0" destOrd="0" presId="urn:microsoft.com/office/officeart/2008/layout/VerticalCurvedList"/>
    <dgm:cxn modelId="{BD428E76-8AFB-498F-80B7-B99807CD153B}" srcId="{3F727752-3DFC-4304-9611-94F44F8476A8}" destId="{CF8AB304-5560-4214-A236-9231C400205D}" srcOrd="0" destOrd="0" parTransId="{DEDCFB13-60AD-4F54-8EB4-6BA1FA32DB10}" sibTransId="{DDFB3639-02FA-44BA-A732-FAC757364B0E}"/>
    <dgm:cxn modelId="{FF64DE8E-7F19-456C-99CD-2838F1ADE800}" srcId="{3F727752-3DFC-4304-9611-94F44F8476A8}" destId="{22BED836-615B-4E43-B798-34BC7566B313}" srcOrd="2" destOrd="0" parTransId="{01DB878E-DFF0-4E54-B46E-C90C92CEBEE5}" sibTransId="{6FBC44CE-9630-4EC2-BC3F-CBD9E6F4FAB6}"/>
    <dgm:cxn modelId="{198935D3-C4FF-4C12-839E-A30C2829F469}" type="presOf" srcId="{DDFB3639-02FA-44BA-A732-FAC757364B0E}" destId="{5E303ED1-EE0E-45F5-8DFC-7FFAE4A0A12C}" srcOrd="0" destOrd="0" presId="urn:microsoft.com/office/officeart/2008/layout/VerticalCurvedList"/>
    <dgm:cxn modelId="{B49D6627-4348-4EDB-A37C-94C83D85EEE7}" srcId="{3F727752-3DFC-4304-9611-94F44F8476A8}" destId="{69349AC5-38FD-4A24-A3B1-F57649E22068}" srcOrd="3" destOrd="0" parTransId="{4904A3F7-ECFA-440F-A2D0-A89941DAD642}" sibTransId="{90BD81AC-8739-4E7A-969B-CF3D3AA105B0}"/>
    <dgm:cxn modelId="{8A9E1777-C0E0-4060-B3AC-07A85CF9656F}" type="presOf" srcId="{3F727752-3DFC-4304-9611-94F44F8476A8}" destId="{78BA0905-EDCC-4EC5-A7ED-DBD5E0FB673E}" srcOrd="0" destOrd="0" presId="urn:microsoft.com/office/officeart/2008/layout/VerticalCurvedList"/>
    <dgm:cxn modelId="{EABD506E-C301-432D-A411-ADAC4544F2A3}" type="presOf" srcId="{CF8AB304-5560-4214-A236-9231C400205D}" destId="{53D882A8-7530-4203-8877-6015CE7D00B3}" srcOrd="0" destOrd="0" presId="urn:microsoft.com/office/officeart/2008/layout/VerticalCurvedList"/>
    <dgm:cxn modelId="{FA7B6F10-0539-4AAB-BB4C-2FDBFF126934}" type="presOf" srcId="{69349AC5-38FD-4A24-A3B1-F57649E22068}" destId="{56B9886F-E04B-476B-838D-EF0006BEA42B}" srcOrd="0" destOrd="0" presId="urn:microsoft.com/office/officeart/2008/layout/VerticalCurvedList"/>
    <dgm:cxn modelId="{14EC1B60-02FA-488D-93EF-F810E3331689}" type="presOf" srcId="{AD8F6FAA-0060-4825-B85D-0DD2D604E007}" destId="{0EB9BB02-7A1F-4AC8-8659-E459B62604EE}" srcOrd="0" destOrd="0" presId="urn:microsoft.com/office/officeart/2008/layout/VerticalCurvedList"/>
    <dgm:cxn modelId="{1245EB9A-614F-4A19-A429-0B71367BA26E}" srcId="{3F727752-3DFC-4304-9611-94F44F8476A8}" destId="{AD8F6FAA-0060-4825-B85D-0DD2D604E007}" srcOrd="4" destOrd="0" parTransId="{7EE08AD7-8B5D-4E0B-9C07-A1D4F3C217C5}" sibTransId="{BA01F2C4-C912-4FF7-B793-C807EB33F3F6}"/>
    <dgm:cxn modelId="{B0F05549-37DD-40C5-9836-836194B12C13}" srcId="{3F727752-3DFC-4304-9611-94F44F8476A8}" destId="{F07CEB03-1AB8-42D7-AB79-8698F19DFAD0}" srcOrd="1" destOrd="0" parTransId="{FE2081C8-533B-4439-AD6C-B3106CA72A60}" sibTransId="{6F048E22-FB0A-4E1D-AE17-03D8504BF38F}"/>
    <dgm:cxn modelId="{B4530BFD-68EB-4C2C-9C90-3D6CE4FA4618}" type="presOf" srcId="{22BED836-615B-4E43-B798-34BC7566B313}" destId="{EB69B9EA-EE6A-4093-80B9-3586302D03F8}" srcOrd="0" destOrd="0" presId="urn:microsoft.com/office/officeart/2008/layout/VerticalCurvedList"/>
    <dgm:cxn modelId="{8251875E-9206-4874-BB21-0788908A6FDD}" type="presParOf" srcId="{78BA0905-EDCC-4EC5-A7ED-DBD5E0FB673E}" destId="{D5463A77-5DE2-4755-AE13-ED22071CBF2D}" srcOrd="0" destOrd="0" presId="urn:microsoft.com/office/officeart/2008/layout/VerticalCurvedList"/>
    <dgm:cxn modelId="{F8E14E17-A0B3-440D-B241-1C610A04A402}" type="presParOf" srcId="{D5463A77-5DE2-4755-AE13-ED22071CBF2D}" destId="{5802CC6C-362E-4CFA-8F78-98E31CC54E25}" srcOrd="0" destOrd="0" presId="urn:microsoft.com/office/officeart/2008/layout/VerticalCurvedList"/>
    <dgm:cxn modelId="{E0207DAB-EB91-49C4-B878-07595BF23AD3}" type="presParOf" srcId="{5802CC6C-362E-4CFA-8F78-98E31CC54E25}" destId="{63F29993-14F8-406D-A9A8-0A64E0CF0606}" srcOrd="0" destOrd="0" presId="urn:microsoft.com/office/officeart/2008/layout/VerticalCurvedList"/>
    <dgm:cxn modelId="{834929F1-F0D5-4CF3-9359-1714A2786F2F}" type="presParOf" srcId="{5802CC6C-362E-4CFA-8F78-98E31CC54E25}" destId="{5E303ED1-EE0E-45F5-8DFC-7FFAE4A0A12C}" srcOrd="1" destOrd="0" presId="urn:microsoft.com/office/officeart/2008/layout/VerticalCurvedList"/>
    <dgm:cxn modelId="{E7407041-F9E5-4A97-BBEE-9501EA1C91E0}" type="presParOf" srcId="{5802CC6C-362E-4CFA-8F78-98E31CC54E25}" destId="{73E4AB7B-6443-4ED9-90E8-A31ACF0C1B90}" srcOrd="2" destOrd="0" presId="urn:microsoft.com/office/officeart/2008/layout/VerticalCurvedList"/>
    <dgm:cxn modelId="{8DCC3B82-2BA1-4FA6-BD65-D3C306E06FC7}" type="presParOf" srcId="{5802CC6C-362E-4CFA-8F78-98E31CC54E25}" destId="{F0BAAC15-7F04-4DCD-B153-D31000A2AF6F}" srcOrd="3" destOrd="0" presId="urn:microsoft.com/office/officeart/2008/layout/VerticalCurvedList"/>
    <dgm:cxn modelId="{64D66A2A-75D8-4612-AF07-79CEC310F5A3}" type="presParOf" srcId="{D5463A77-5DE2-4755-AE13-ED22071CBF2D}" destId="{53D882A8-7530-4203-8877-6015CE7D00B3}" srcOrd="1" destOrd="0" presId="urn:microsoft.com/office/officeart/2008/layout/VerticalCurvedList"/>
    <dgm:cxn modelId="{F09B1982-33A6-49B8-A88B-BFB7D76ADC6D}" type="presParOf" srcId="{D5463A77-5DE2-4755-AE13-ED22071CBF2D}" destId="{F1F2EEE1-C604-4ED3-A0ED-B3FABA7685A7}" srcOrd="2" destOrd="0" presId="urn:microsoft.com/office/officeart/2008/layout/VerticalCurvedList"/>
    <dgm:cxn modelId="{D1895C3F-CB85-4CB3-BB98-0877D85E168B}" type="presParOf" srcId="{F1F2EEE1-C604-4ED3-A0ED-B3FABA7685A7}" destId="{77ED89EE-A00F-424D-B201-A64B875A350E}" srcOrd="0" destOrd="0" presId="urn:microsoft.com/office/officeart/2008/layout/VerticalCurvedList"/>
    <dgm:cxn modelId="{64FED344-4160-4A54-85C5-96C8F640F3A4}" type="presParOf" srcId="{D5463A77-5DE2-4755-AE13-ED22071CBF2D}" destId="{FF7BAAB8-C651-4FDD-B319-5DAD31557297}" srcOrd="3" destOrd="0" presId="urn:microsoft.com/office/officeart/2008/layout/VerticalCurvedList"/>
    <dgm:cxn modelId="{4649D5B2-7E0D-46D3-9607-F0C6BE4C9156}" type="presParOf" srcId="{D5463A77-5DE2-4755-AE13-ED22071CBF2D}" destId="{3A9037F2-ED8D-4C3F-BF52-A11D97F091D6}" srcOrd="4" destOrd="0" presId="urn:microsoft.com/office/officeart/2008/layout/VerticalCurvedList"/>
    <dgm:cxn modelId="{3A1BFAEC-BC34-483A-A99B-72E2D5F4E986}" type="presParOf" srcId="{3A9037F2-ED8D-4C3F-BF52-A11D97F091D6}" destId="{1EB7FB12-BA36-461D-8585-2C8BE4C8C45F}" srcOrd="0" destOrd="0" presId="urn:microsoft.com/office/officeart/2008/layout/VerticalCurvedList"/>
    <dgm:cxn modelId="{435B8DD8-BAE9-4A00-8E51-ABCF25B5E49F}" type="presParOf" srcId="{D5463A77-5DE2-4755-AE13-ED22071CBF2D}" destId="{EB69B9EA-EE6A-4093-80B9-3586302D03F8}" srcOrd="5" destOrd="0" presId="urn:microsoft.com/office/officeart/2008/layout/VerticalCurvedList"/>
    <dgm:cxn modelId="{D7B57337-E5D4-46E8-9D3A-707A389A4AE2}" type="presParOf" srcId="{D5463A77-5DE2-4755-AE13-ED22071CBF2D}" destId="{DA999F47-4608-4478-8439-23BFAB2A4730}" srcOrd="6" destOrd="0" presId="urn:microsoft.com/office/officeart/2008/layout/VerticalCurvedList"/>
    <dgm:cxn modelId="{53BEE33F-92DA-490C-90F4-A08B599BC499}" type="presParOf" srcId="{DA999F47-4608-4478-8439-23BFAB2A4730}" destId="{F0A44FF0-23ED-4592-B3CC-C9E44693E616}" srcOrd="0" destOrd="0" presId="urn:microsoft.com/office/officeart/2008/layout/VerticalCurvedList"/>
    <dgm:cxn modelId="{95EFF89D-0A90-4816-BE7A-21D3E48A353F}" type="presParOf" srcId="{D5463A77-5DE2-4755-AE13-ED22071CBF2D}" destId="{56B9886F-E04B-476B-838D-EF0006BEA42B}" srcOrd="7" destOrd="0" presId="urn:microsoft.com/office/officeart/2008/layout/VerticalCurvedList"/>
    <dgm:cxn modelId="{B3409E81-9496-42C8-AF79-9102B26083A6}" type="presParOf" srcId="{D5463A77-5DE2-4755-AE13-ED22071CBF2D}" destId="{2B8C01D3-EDA1-4B2F-9A37-60A31E4B431F}" srcOrd="8" destOrd="0" presId="urn:microsoft.com/office/officeart/2008/layout/VerticalCurvedList"/>
    <dgm:cxn modelId="{3DC2B9E1-D9C4-4B68-8EAC-7F49FE286A30}" type="presParOf" srcId="{2B8C01D3-EDA1-4B2F-9A37-60A31E4B431F}" destId="{65BEA4E5-31B6-41C6-B006-60503A0967B9}" srcOrd="0" destOrd="0" presId="urn:microsoft.com/office/officeart/2008/layout/VerticalCurvedList"/>
    <dgm:cxn modelId="{8DC71657-7E03-45C1-A437-550877AECBD3}" type="presParOf" srcId="{D5463A77-5DE2-4755-AE13-ED22071CBF2D}" destId="{0EB9BB02-7A1F-4AC8-8659-E459B62604EE}" srcOrd="9" destOrd="0" presId="urn:microsoft.com/office/officeart/2008/layout/VerticalCurvedList"/>
    <dgm:cxn modelId="{1B1F3235-91DF-4785-9208-A0C2EB888C08}" type="presParOf" srcId="{D5463A77-5DE2-4755-AE13-ED22071CBF2D}" destId="{669C81E3-EF1C-468A-A937-198F81CF2974}" srcOrd="10" destOrd="0" presId="urn:microsoft.com/office/officeart/2008/layout/VerticalCurvedList"/>
    <dgm:cxn modelId="{7A13E8CA-6E3B-465B-A746-66AEBE971906}" type="presParOf" srcId="{669C81E3-EF1C-468A-A937-198F81CF2974}" destId="{8A4BF097-3606-4B4D-AB42-B25D19AA57FC}" srcOrd="0" destOrd="0" presId="urn:microsoft.com/office/officeart/2008/layout/VerticalCurvedList"/>
    <dgm:cxn modelId="{E913EE8F-98AC-4273-8F02-5757DC9A4806}" type="presParOf" srcId="{D5463A77-5DE2-4755-AE13-ED22071CBF2D}" destId="{2075B0CC-9609-4433-BB43-299689873982}" srcOrd="11" destOrd="0" presId="urn:microsoft.com/office/officeart/2008/layout/VerticalCurvedList"/>
    <dgm:cxn modelId="{1366B4F6-1E49-4134-B7D5-C5D361555E6B}" type="presParOf" srcId="{D5463A77-5DE2-4755-AE13-ED22071CBF2D}" destId="{ED409B40-5E36-46B9-8D3C-6DD204828689}" srcOrd="12" destOrd="0" presId="urn:microsoft.com/office/officeart/2008/layout/VerticalCurvedList"/>
    <dgm:cxn modelId="{9FD0E52C-FD26-4CA2-BF0A-05BA40943AD0}" type="presParOf" srcId="{ED409B40-5E36-46B9-8D3C-6DD204828689}" destId="{CD06418A-804B-4F4F-B5AF-ED4FB90AC69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C1F4F7-9521-45E5-A88B-06B122CC1035}"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78350459-0453-42A4-B0AA-768E60B88366}">
      <dgm:prSet phldrT="[Text]" custT="1"/>
      <dgm:spPr/>
      <dgm:t>
        <a:bodyPr/>
        <a:lstStyle/>
        <a:p>
          <a:r>
            <a:rPr lang="en-US" sz="2800" dirty="0" err="1" smtClean="0"/>
            <a:t>Đội</a:t>
          </a:r>
          <a:r>
            <a:rPr lang="en-US" sz="2800" dirty="0" smtClean="0"/>
            <a:t> </a:t>
          </a:r>
          <a:r>
            <a:rPr lang="en-US" sz="2800" dirty="0" err="1" smtClean="0"/>
            <a:t>ngũ</a:t>
          </a:r>
          <a:r>
            <a:rPr lang="en-US" sz="2800" dirty="0" smtClean="0"/>
            <a:t> </a:t>
          </a:r>
          <a:r>
            <a:rPr lang="en-US" sz="2800" dirty="0" err="1" smtClean="0"/>
            <a:t>công</a:t>
          </a:r>
          <a:r>
            <a:rPr lang="en-US" sz="2800" dirty="0" smtClean="0"/>
            <a:t> </a:t>
          </a:r>
          <a:r>
            <a:rPr lang="en-US" sz="2800" dirty="0" err="1" smtClean="0"/>
            <a:t>chức</a:t>
          </a:r>
          <a:endParaRPr lang="en-US" sz="2800" dirty="0"/>
        </a:p>
      </dgm:t>
    </dgm:pt>
    <dgm:pt modelId="{00F25200-BF2C-4C88-A990-18681F1A5EA2}" type="parTrans" cxnId="{03FAAEA5-55D8-4C1D-AE01-3C8B0FDDCE02}">
      <dgm:prSet/>
      <dgm:spPr/>
      <dgm:t>
        <a:bodyPr/>
        <a:lstStyle/>
        <a:p>
          <a:endParaRPr lang="en-US"/>
        </a:p>
      </dgm:t>
    </dgm:pt>
    <dgm:pt modelId="{B6577D4F-3D81-482E-AEC8-B6D94B2BF6C3}" type="sibTrans" cxnId="{03FAAEA5-55D8-4C1D-AE01-3C8B0FDDCE02}">
      <dgm:prSet/>
      <dgm:spPr/>
      <dgm:t>
        <a:bodyPr/>
        <a:lstStyle/>
        <a:p>
          <a:endParaRPr lang="en-US" sz="2800"/>
        </a:p>
      </dgm:t>
    </dgm:pt>
    <dgm:pt modelId="{289EE30D-D8E2-4EB0-A590-D75D378A1044}">
      <dgm:prSet phldrT="[Text]" custT="1"/>
      <dgm:spPr/>
      <dgm:t>
        <a:bodyPr/>
        <a:lstStyle/>
        <a:p>
          <a:r>
            <a:rPr lang="en-US" sz="2800" dirty="0" err="1" smtClean="0"/>
            <a:t>Hệ</a:t>
          </a:r>
          <a:r>
            <a:rPr lang="en-US" sz="2800" dirty="0" smtClean="0"/>
            <a:t> </a:t>
          </a:r>
          <a:r>
            <a:rPr lang="en-US" sz="2800" dirty="0" err="1" smtClean="0"/>
            <a:t>thống</a:t>
          </a:r>
          <a:r>
            <a:rPr lang="en-US" sz="2800" dirty="0" smtClean="0"/>
            <a:t> </a:t>
          </a:r>
          <a:r>
            <a:rPr lang="en-US" sz="2800" dirty="0" err="1" smtClean="0"/>
            <a:t>tổ</a:t>
          </a:r>
          <a:r>
            <a:rPr lang="en-US" sz="2800" dirty="0" smtClean="0"/>
            <a:t> </a:t>
          </a:r>
          <a:r>
            <a:rPr lang="en-US" sz="2800" dirty="0" err="1" smtClean="0"/>
            <a:t>bộ</a:t>
          </a:r>
          <a:r>
            <a:rPr lang="en-US" sz="2800" dirty="0" smtClean="0"/>
            <a:t> </a:t>
          </a:r>
          <a:r>
            <a:rPr lang="en-US" sz="2800" dirty="0" err="1" smtClean="0"/>
            <a:t>máy</a:t>
          </a:r>
          <a:r>
            <a:rPr lang="en-US" sz="2800" dirty="0" smtClean="0"/>
            <a:t> </a:t>
          </a:r>
          <a:r>
            <a:rPr lang="en-US" sz="2800" dirty="0" err="1" smtClean="0"/>
            <a:t>hành</a:t>
          </a:r>
          <a:r>
            <a:rPr lang="en-US" sz="2800" dirty="0" smtClean="0"/>
            <a:t> </a:t>
          </a:r>
          <a:r>
            <a:rPr lang="en-US" sz="2800" dirty="0" err="1" smtClean="0"/>
            <a:t>chính</a:t>
          </a:r>
          <a:r>
            <a:rPr lang="en-US" sz="2800" dirty="0" smtClean="0"/>
            <a:t> </a:t>
          </a:r>
          <a:r>
            <a:rPr lang="en-US" sz="2800" dirty="0" err="1" smtClean="0"/>
            <a:t>nhà</a:t>
          </a:r>
          <a:r>
            <a:rPr lang="en-US" sz="2800" dirty="0" smtClean="0"/>
            <a:t> </a:t>
          </a:r>
          <a:r>
            <a:rPr lang="en-US" sz="2800" dirty="0" err="1" smtClean="0"/>
            <a:t>nước</a:t>
          </a:r>
          <a:endParaRPr lang="en-US" sz="2800" dirty="0"/>
        </a:p>
      </dgm:t>
    </dgm:pt>
    <dgm:pt modelId="{770105BF-8425-43D3-9AA7-B5B2077B6966}" type="parTrans" cxnId="{C3EEC4D2-99D0-4905-829B-FF87B49EC68A}">
      <dgm:prSet/>
      <dgm:spPr/>
      <dgm:t>
        <a:bodyPr/>
        <a:lstStyle/>
        <a:p>
          <a:endParaRPr lang="en-US"/>
        </a:p>
      </dgm:t>
    </dgm:pt>
    <dgm:pt modelId="{0FE92AC7-0A97-49E4-B73F-45B4F8D8C136}" type="sibTrans" cxnId="{C3EEC4D2-99D0-4905-829B-FF87B49EC68A}">
      <dgm:prSet/>
      <dgm:spPr/>
      <dgm:t>
        <a:bodyPr/>
        <a:lstStyle/>
        <a:p>
          <a:endParaRPr lang="en-US" sz="2800"/>
        </a:p>
      </dgm:t>
    </dgm:pt>
    <dgm:pt modelId="{A10C962C-664C-4F34-8802-59C2D2102750}">
      <dgm:prSet phldrT="[Text]" custT="1"/>
      <dgm:spPr/>
      <dgm:t>
        <a:bodyPr/>
        <a:lstStyle/>
        <a:p>
          <a:r>
            <a:rPr lang="en-US" sz="2800" dirty="0" err="1" smtClean="0"/>
            <a:t>Nguồn</a:t>
          </a:r>
          <a:r>
            <a:rPr lang="en-US" sz="2800" dirty="0" smtClean="0"/>
            <a:t> </a:t>
          </a:r>
          <a:r>
            <a:rPr lang="en-US" sz="2800" dirty="0" err="1" smtClean="0"/>
            <a:t>lực</a:t>
          </a:r>
          <a:r>
            <a:rPr lang="en-US" sz="2800" dirty="0" smtClean="0"/>
            <a:t> </a:t>
          </a:r>
          <a:r>
            <a:rPr lang="en-US" sz="2800" dirty="0" err="1" smtClean="0"/>
            <a:t>tài</a:t>
          </a:r>
          <a:r>
            <a:rPr lang="en-US" sz="2800" dirty="0" smtClean="0"/>
            <a:t> </a:t>
          </a:r>
          <a:r>
            <a:rPr lang="en-US" sz="2800" dirty="0" err="1" smtClean="0"/>
            <a:t>chính</a:t>
          </a:r>
          <a:r>
            <a:rPr lang="en-US" sz="2800" dirty="0" smtClean="0"/>
            <a:t> </a:t>
          </a:r>
          <a:r>
            <a:rPr lang="en-US" sz="2800" dirty="0" err="1" smtClean="0"/>
            <a:t>công</a:t>
          </a:r>
          <a:endParaRPr lang="en-US" sz="2800" dirty="0"/>
        </a:p>
      </dgm:t>
    </dgm:pt>
    <dgm:pt modelId="{D4D52A55-57B0-4856-B369-DA38C130DB2A}" type="parTrans" cxnId="{711DC114-CF5B-4265-B14E-0DE30C8BCCB8}">
      <dgm:prSet/>
      <dgm:spPr/>
      <dgm:t>
        <a:bodyPr/>
        <a:lstStyle/>
        <a:p>
          <a:endParaRPr lang="en-US"/>
        </a:p>
      </dgm:t>
    </dgm:pt>
    <dgm:pt modelId="{AA842A9C-DFD0-4BC3-9F28-EB609E161E6E}" type="sibTrans" cxnId="{711DC114-CF5B-4265-B14E-0DE30C8BCCB8}">
      <dgm:prSet/>
      <dgm:spPr/>
      <dgm:t>
        <a:bodyPr/>
        <a:lstStyle/>
        <a:p>
          <a:endParaRPr lang="en-US" sz="2800"/>
        </a:p>
      </dgm:t>
    </dgm:pt>
    <dgm:pt modelId="{C4EC05AF-9047-494F-A95F-944A40C533ED}">
      <dgm:prSet phldrT="[Text]" custT="1"/>
      <dgm:spPr/>
      <dgm:t>
        <a:bodyPr/>
        <a:lstStyle/>
        <a:p>
          <a:r>
            <a:rPr lang="en-US" sz="2400" dirty="0" err="1" smtClean="0"/>
            <a:t>Thể</a:t>
          </a:r>
          <a:r>
            <a:rPr lang="en-US" sz="2400" dirty="0" smtClean="0"/>
            <a:t> </a:t>
          </a:r>
          <a:r>
            <a:rPr lang="en-US" sz="2400" dirty="0" err="1" smtClean="0"/>
            <a:t>chế</a:t>
          </a:r>
          <a:r>
            <a:rPr lang="en-US" sz="2400" dirty="0" smtClean="0"/>
            <a:t> </a:t>
          </a:r>
          <a:r>
            <a:rPr lang="en-US" sz="2400" dirty="0" err="1" smtClean="0"/>
            <a:t>của</a:t>
          </a:r>
          <a:r>
            <a:rPr lang="en-US" sz="2400" dirty="0" smtClean="0"/>
            <a:t> </a:t>
          </a:r>
          <a:r>
            <a:rPr lang="en-US" sz="2400" dirty="0" err="1" smtClean="0"/>
            <a:t>nền</a:t>
          </a:r>
          <a:r>
            <a:rPr lang="en-US" sz="2400" dirty="0" smtClean="0"/>
            <a:t> </a:t>
          </a:r>
          <a:r>
            <a:rPr lang="en-US" sz="2400" dirty="0" err="1" smtClean="0"/>
            <a:t>hành</a:t>
          </a:r>
          <a:r>
            <a:rPr lang="en-US" sz="2400" dirty="0" smtClean="0"/>
            <a:t> </a:t>
          </a:r>
          <a:r>
            <a:rPr lang="en-US" sz="2400" dirty="0" err="1" smtClean="0"/>
            <a:t>chính</a:t>
          </a:r>
          <a:endParaRPr lang="en-US" sz="2400" dirty="0"/>
        </a:p>
      </dgm:t>
    </dgm:pt>
    <dgm:pt modelId="{DF3EC71A-C5B9-4B83-8F30-EE30F34E7B95}" type="parTrans" cxnId="{DD5F9D3D-16BA-4DC5-B103-15C1325154FC}">
      <dgm:prSet/>
      <dgm:spPr/>
      <dgm:t>
        <a:bodyPr/>
        <a:lstStyle/>
        <a:p>
          <a:endParaRPr lang="en-US"/>
        </a:p>
      </dgm:t>
    </dgm:pt>
    <dgm:pt modelId="{331F2F7E-8817-47E5-8212-404DBBBF2330}" type="sibTrans" cxnId="{DD5F9D3D-16BA-4DC5-B103-15C1325154FC}">
      <dgm:prSet/>
      <dgm:spPr/>
      <dgm:t>
        <a:bodyPr/>
        <a:lstStyle/>
        <a:p>
          <a:endParaRPr lang="en-US" sz="2800"/>
        </a:p>
      </dgm:t>
    </dgm:pt>
    <dgm:pt modelId="{986BD1E4-3616-475C-918E-412764D9E73D}" type="pres">
      <dgm:prSet presAssocID="{4AC1F4F7-9521-45E5-A88B-06B122CC1035}" presName="cycle" presStyleCnt="0">
        <dgm:presLayoutVars>
          <dgm:dir/>
          <dgm:resizeHandles val="exact"/>
        </dgm:presLayoutVars>
      </dgm:prSet>
      <dgm:spPr/>
    </dgm:pt>
    <dgm:pt modelId="{680B03F0-E26A-44EC-91AC-1B6C6070F8E8}" type="pres">
      <dgm:prSet presAssocID="{78350459-0453-42A4-B0AA-768E60B88366}" presName="node" presStyleLbl="node1" presStyleIdx="0" presStyleCnt="4" custScaleX="140533" custScaleY="149639" custRadScaleRad="108307" custRadScaleInc="4775">
        <dgm:presLayoutVars>
          <dgm:bulletEnabled val="1"/>
        </dgm:presLayoutVars>
      </dgm:prSet>
      <dgm:spPr/>
      <dgm:t>
        <a:bodyPr/>
        <a:lstStyle/>
        <a:p>
          <a:endParaRPr lang="en-US"/>
        </a:p>
      </dgm:t>
    </dgm:pt>
    <dgm:pt modelId="{B5F3F005-167C-4162-AB14-9B989A395DAE}" type="pres">
      <dgm:prSet presAssocID="{78350459-0453-42A4-B0AA-768E60B88366}" presName="spNode" presStyleCnt="0"/>
      <dgm:spPr/>
    </dgm:pt>
    <dgm:pt modelId="{2128C8A5-C26F-4B44-B170-EB03164BC171}" type="pres">
      <dgm:prSet presAssocID="{B6577D4F-3D81-482E-AEC8-B6D94B2BF6C3}" presName="sibTrans" presStyleLbl="sibTrans1D1" presStyleIdx="0" presStyleCnt="4" custScaleX="662853" custScaleY="1847862"/>
      <dgm:spPr/>
    </dgm:pt>
    <dgm:pt modelId="{10A569CB-DBC6-4F8B-BBFD-D0228F855B91}" type="pres">
      <dgm:prSet presAssocID="{289EE30D-D8E2-4EB0-A590-D75D378A1044}" presName="node" presStyleLbl="node1" presStyleIdx="1" presStyleCnt="4" custScaleX="150530" custScaleY="167786" custRadScaleRad="182945" custRadScaleInc="-4022">
        <dgm:presLayoutVars>
          <dgm:bulletEnabled val="1"/>
        </dgm:presLayoutVars>
      </dgm:prSet>
      <dgm:spPr/>
      <dgm:t>
        <a:bodyPr/>
        <a:lstStyle/>
        <a:p>
          <a:endParaRPr lang="en-US"/>
        </a:p>
      </dgm:t>
    </dgm:pt>
    <dgm:pt modelId="{63C51BE1-6669-41EE-92D7-6C8D372F11B8}" type="pres">
      <dgm:prSet presAssocID="{289EE30D-D8E2-4EB0-A590-D75D378A1044}" presName="spNode" presStyleCnt="0"/>
      <dgm:spPr/>
    </dgm:pt>
    <dgm:pt modelId="{B016E88F-C813-48A3-B5E8-F0B6727CCCFB}" type="pres">
      <dgm:prSet presAssocID="{0FE92AC7-0A97-49E4-B73F-45B4F8D8C136}" presName="sibTrans" presStyleLbl="sibTrans1D1" presStyleIdx="1" presStyleCnt="4" custScaleX="662853" custScaleY="1847862"/>
      <dgm:spPr/>
    </dgm:pt>
    <dgm:pt modelId="{58145A2A-721E-4B69-A464-4783020247F5}" type="pres">
      <dgm:prSet presAssocID="{A10C962C-664C-4F34-8802-59C2D2102750}" presName="node" presStyleLbl="node1" presStyleIdx="2" presStyleCnt="4" custScaleX="160358" custScaleY="142455" custRadScaleRad="108573" custRadScaleInc="680">
        <dgm:presLayoutVars>
          <dgm:bulletEnabled val="1"/>
        </dgm:presLayoutVars>
      </dgm:prSet>
      <dgm:spPr/>
      <dgm:t>
        <a:bodyPr/>
        <a:lstStyle/>
        <a:p>
          <a:endParaRPr lang="en-US"/>
        </a:p>
      </dgm:t>
    </dgm:pt>
    <dgm:pt modelId="{EA7D296F-4C98-49B9-B85D-F621DDA9EC94}" type="pres">
      <dgm:prSet presAssocID="{A10C962C-664C-4F34-8802-59C2D2102750}" presName="spNode" presStyleCnt="0"/>
      <dgm:spPr/>
    </dgm:pt>
    <dgm:pt modelId="{A4575573-FF47-476B-8290-473940778AC6}" type="pres">
      <dgm:prSet presAssocID="{AA842A9C-DFD0-4BC3-9F28-EB609E161E6E}" presName="sibTrans" presStyleLbl="sibTrans1D1" presStyleIdx="2" presStyleCnt="4" custScaleX="662853" custScaleY="1847862"/>
      <dgm:spPr/>
    </dgm:pt>
    <dgm:pt modelId="{91DE547A-120C-4D09-8C6D-39846ED945BC}" type="pres">
      <dgm:prSet presAssocID="{C4EC05AF-9047-494F-A95F-944A40C533ED}" presName="node" presStyleLbl="node1" presStyleIdx="3" presStyleCnt="4" custScaleX="138911" custScaleY="167786" custRadScaleRad="189059" custRadScaleInc="1113">
        <dgm:presLayoutVars>
          <dgm:bulletEnabled val="1"/>
        </dgm:presLayoutVars>
      </dgm:prSet>
      <dgm:spPr/>
      <dgm:t>
        <a:bodyPr/>
        <a:lstStyle/>
        <a:p>
          <a:endParaRPr lang="en-US"/>
        </a:p>
      </dgm:t>
    </dgm:pt>
    <dgm:pt modelId="{8EEB29A8-63A6-4C30-BB3E-91BF47DD1C8C}" type="pres">
      <dgm:prSet presAssocID="{C4EC05AF-9047-494F-A95F-944A40C533ED}" presName="spNode" presStyleCnt="0"/>
      <dgm:spPr/>
    </dgm:pt>
    <dgm:pt modelId="{7AB4E9B4-0A50-462F-9992-18668B89CC97}" type="pres">
      <dgm:prSet presAssocID="{331F2F7E-8817-47E5-8212-404DBBBF2330}" presName="sibTrans" presStyleLbl="sibTrans1D1" presStyleIdx="3" presStyleCnt="4" custScaleX="662853" custScaleY="1847862"/>
      <dgm:spPr/>
    </dgm:pt>
  </dgm:ptLst>
  <dgm:cxnLst>
    <dgm:cxn modelId="{24C5A356-FE6D-46DF-BA87-A2CB2BCAB2F0}" type="presOf" srcId="{78350459-0453-42A4-B0AA-768E60B88366}" destId="{680B03F0-E26A-44EC-91AC-1B6C6070F8E8}" srcOrd="0" destOrd="0" presId="urn:microsoft.com/office/officeart/2005/8/layout/cycle5"/>
    <dgm:cxn modelId="{711DC114-CF5B-4265-B14E-0DE30C8BCCB8}" srcId="{4AC1F4F7-9521-45E5-A88B-06B122CC1035}" destId="{A10C962C-664C-4F34-8802-59C2D2102750}" srcOrd="2" destOrd="0" parTransId="{D4D52A55-57B0-4856-B369-DA38C130DB2A}" sibTransId="{AA842A9C-DFD0-4BC3-9F28-EB609E161E6E}"/>
    <dgm:cxn modelId="{DB62B53A-CCAB-47A9-9FB9-7DCA57B101A6}" type="presOf" srcId="{289EE30D-D8E2-4EB0-A590-D75D378A1044}" destId="{10A569CB-DBC6-4F8B-BBFD-D0228F855B91}" srcOrd="0" destOrd="0" presId="urn:microsoft.com/office/officeart/2005/8/layout/cycle5"/>
    <dgm:cxn modelId="{1C44759E-1434-43F6-9F39-8718E94BF5B1}" type="presOf" srcId="{4AC1F4F7-9521-45E5-A88B-06B122CC1035}" destId="{986BD1E4-3616-475C-918E-412764D9E73D}" srcOrd="0" destOrd="0" presId="urn:microsoft.com/office/officeart/2005/8/layout/cycle5"/>
    <dgm:cxn modelId="{40ED912B-028B-40E8-A33D-C62A22CD3C22}" type="presOf" srcId="{C4EC05AF-9047-494F-A95F-944A40C533ED}" destId="{91DE547A-120C-4D09-8C6D-39846ED945BC}" srcOrd="0" destOrd="0" presId="urn:microsoft.com/office/officeart/2005/8/layout/cycle5"/>
    <dgm:cxn modelId="{4A0BACDF-BD37-4DF1-896F-226121F64ADD}" type="presOf" srcId="{0FE92AC7-0A97-49E4-B73F-45B4F8D8C136}" destId="{B016E88F-C813-48A3-B5E8-F0B6727CCCFB}" srcOrd="0" destOrd="0" presId="urn:microsoft.com/office/officeart/2005/8/layout/cycle5"/>
    <dgm:cxn modelId="{03FAAEA5-55D8-4C1D-AE01-3C8B0FDDCE02}" srcId="{4AC1F4F7-9521-45E5-A88B-06B122CC1035}" destId="{78350459-0453-42A4-B0AA-768E60B88366}" srcOrd="0" destOrd="0" parTransId="{00F25200-BF2C-4C88-A990-18681F1A5EA2}" sibTransId="{B6577D4F-3D81-482E-AEC8-B6D94B2BF6C3}"/>
    <dgm:cxn modelId="{36BA3115-6495-450F-8A08-170812F94C94}" type="presOf" srcId="{AA842A9C-DFD0-4BC3-9F28-EB609E161E6E}" destId="{A4575573-FF47-476B-8290-473940778AC6}" srcOrd="0" destOrd="0" presId="urn:microsoft.com/office/officeart/2005/8/layout/cycle5"/>
    <dgm:cxn modelId="{BC239839-FA6D-4C52-830D-CFD2C07E86A4}" type="presOf" srcId="{B6577D4F-3D81-482E-AEC8-B6D94B2BF6C3}" destId="{2128C8A5-C26F-4B44-B170-EB03164BC171}" srcOrd="0" destOrd="0" presId="urn:microsoft.com/office/officeart/2005/8/layout/cycle5"/>
    <dgm:cxn modelId="{C3EEC4D2-99D0-4905-829B-FF87B49EC68A}" srcId="{4AC1F4F7-9521-45E5-A88B-06B122CC1035}" destId="{289EE30D-D8E2-4EB0-A590-D75D378A1044}" srcOrd="1" destOrd="0" parTransId="{770105BF-8425-43D3-9AA7-B5B2077B6966}" sibTransId="{0FE92AC7-0A97-49E4-B73F-45B4F8D8C136}"/>
    <dgm:cxn modelId="{628ED820-77D2-49DC-A9FD-AA2E7A65C5A8}" type="presOf" srcId="{A10C962C-664C-4F34-8802-59C2D2102750}" destId="{58145A2A-721E-4B69-A464-4783020247F5}" srcOrd="0" destOrd="0" presId="urn:microsoft.com/office/officeart/2005/8/layout/cycle5"/>
    <dgm:cxn modelId="{DD5F9D3D-16BA-4DC5-B103-15C1325154FC}" srcId="{4AC1F4F7-9521-45E5-A88B-06B122CC1035}" destId="{C4EC05AF-9047-494F-A95F-944A40C533ED}" srcOrd="3" destOrd="0" parTransId="{DF3EC71A-C5B9-4B83-8F30-EE30F34E7B95}" sibTransId="{331F2F7E-8817-47E5-8212-404DBBBF2330}"/>
    <dgm:cxn modelId="{ABA14B89-A558-45E0-8546-F0D0A3DB3C0B}" type="presOf" srcId="{331F2F7E-8817-47E5-8212-404DBBBF2330}" destId="{7AB4E9B4-0A50-462F-9992-18668B89CC97}" srcOrd="0" destOrd="0" presId="urn:microsoft.com/office/officeart/2005/8/layout/cycle5"/>
    <dgm:cxn modelId="{67D3D487-DC37-45F6-B17D-1863DD9F8401}" type="presParOf" srcId="{986BD1E4-3616-475C-918E-412764D9E73D}" destId="{680B03F0-E26A-44EC-91AC-1B6C6070F8E8}" srcOrd="0" destOrd="0" presId="urn:microsoft.com/office/officeart/2005/8/layout/cycle5"/>
    <dgm:cxn modelId="{E8BD4387-3705-4D89-97FA-6E64B84475D0}" type="presParOf" srcId="{986BD1E4-3616-475C-918E-412764D9E73D}" destId="{B5F3F005-167C-4162-AB14-9B989A395DAE}" srcOrd="1" destOrd="0" presId="urn:microsoft.com/office/officeart/2005/8/layout/cycle5"/>
    <dgm:cxn modelId="{0460727D-8F12-4A57-876E-5CD41530C550}" type="presParOf" srcId="{986BD1E4-3616-475C-918E-412764D9E73D}" destId="{2128C8A5-C26F-4B44-B170-EB03164BC171}" srcOrd="2" destOrd="0" presId="urn:microsoft.com/office/officeart/2005/8/layout/cycle5"/>
    <dgm:cxn modelId="{BC2E29BE-4FE3-40FA-8C99-4F359E42E8AA}" type="presParOf" srcId="{986BD1E4-3616-475C-918E-412764D9E73D}" destId="{10A569CB-DBC6-4F8B-BBFD-D0228F855B91}" srcOrd="3" destOrd="0" presId="urn:microsoft.com/office/officeart/2005/8/layout/cycle5"/>
    <dgm:cxn modelId="{8EE720E9-8DE2-42DC-B3E7-5354B085883F}" type="presParOf" srcId="{986BD1E4-3616-475C-918E-412764D9E73D}" destId="{63C51BE1-6669-41EE-92D7-6C8D372F11B8}" srcOrd="4" destOrd="0" presId="urn:microsoft.com/office/officeart/2005/8/layout/cycle5"/>
    <dgm:cxn modelId="{6C50F00E-E213-4240-AFB9-CA648154B90F}" type="presParOf" srcId="{986BD1E4-3616-475C-918E-412764D9E73D}" destId="{B016E88F-C813-48A3-B5E8-F0B6727CCCFB}" srcOrd="5" destOrd="0" presId="urn:microsoft.com/office/officeart/2005/8/layout/cycle5"/>
    <dgm:cxn modelId="{11161515-A18C-4641-AB6A-B92F4CDEE7B2}" type="presParOf" srcId="{986BD1E4-3616-475C-918E-412764D9E73D}" destId="{58145A2A-721E-4B69-A464-4783020247F5}" srcOrd="6" destOrd="0" presId="urn:microsoft.com/office/officeart/2005/8/layout/cycle5"/>
    <dgm:cxn modelId="{83C786C2-E82B-42DC-934D-F2C6D994134C}" type="presParOf" srcId="{986BD1E4-3616-475C-918E-412764D9E73D}" destId="{EA7D296F-4C98-49B9-B85D-F621DDA9EC94}" srcOrd="7" destOrd="0" presId="urn:microsoft.com/office/officeart/2005/8/layout/cycle5"/>
    <dgm:cxn modelId="{D00103DC-5723-4B6F-817B-C019DACCD362}" type="presParOf" srcId="{986BD1E4-3616-475C-918E-412764D9E73D}" destId="{A4575573-FF47-476B-8290-473940778AC6}" srcOrd="8" destOrd="0" presId="urn:microsoft.com/office/officeart/2005/8/layout/cycle5"/>
    <dgm:cxn modelId="{C96FB5F8-0A21-4033-BBE2-5E3DF5D7BA7D}" type="presParOf" srcId="{986BD1E4-3616-475C-918E-412764D9E73D}" destId="{91DE547A-120C-4D09-8C6D-39846ED945BC}" srcOrd="9" destOrd="0" presId="urn:microsoft.com/office/officeart/2005/8/layout/cycle5"/>
    <dgm:cxn modelId="{50796721-3594-4E72-85CA-0935C58465E7}" type="presParOf" srcId="{986BD1E4-3616-475C-918E-412764D9E73D}" destId="{8EEB29A8-63A6-4C30-BB3E-91BF47DD1C8C}" srcOrd="10" destOrd="0" presId="urn:microsoft.com/office/officeart/2005/8/layout/cycle5"/>
    <dgm:cxn modelId="{3FD5FCD6-8E35-419B-9A8A-D9C45CE59778}" type="presParOf" srcId="{986BD1E4-3616-475C-918E-412764D9E73D}" destId="{7AB4E9B4-0A50-462F-9992-18668B89CC97}" srcOrd="11"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303ED1-EE0E-45F5-8DFC-7FFAE4A0A12C}">
      <dsp:nvSpPr>
        <dsp:cNvPr id="0" name=""/>
        <dsp:cNvSpPr/>
      </dsp:nvSpPr>
      <dsp:spPr>
        <a:xfrm>
          <a:off x="-4594335" y="-704407"/>
          <a:ext cx="5472816" cy="5472816"/>
        </a:xfrm>
        <a:prstGeom prst="blockArc">
          <a:avLst>
            <a:gd name="adj1" fmla="val 18900000"/>
            <a:gd name="adj2" fmla="val 2700000"/>
            <a:gd name="adj3" fmla="val 395"/>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D882A8-7530-4203-8877-6015CE7D00B3}">
      <dsp:nvSpPr>
        <dsp:cNvPr id="0" name=""/>
        <dsp:cNvSpPr/>
      </dsp:nvSpPr>
      <dsp:spPr>
        <a:xfrm>
          <a:off x="328048" y="214010"/>
          <a:ext cx="5305396"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Nguyễn</a:t>
          </a:r>
          <a:r>
            <a:rPr lang="en-US" sz="2200" kern="1200" dirty="0" smtClean="0"/>
            <a:t> </a:t>
          </a:r>
          <a:r>
            <a:rPr lang="en-US" sz="2200" kern="1200" dirty="0" err="1" smtClean="0"/>
            <a:t>Tài</a:t>
          </a:r>
          <a:r>
            <a:rPr lang="en-US" sz="2200" kern="1200" dirty="0" smtClean="0"/>
            <a:t> </a:t>
          </a:r>
          <a:r>
            <a:rPr lang="en-US" sz="2200" kern="1200" dirty="0" err="1" smtClean="0"/>
            <a:t>Tấn</a:t>
          </a:r>
          <a:r>
            <a:rPr lang="en-US" sz="2200" kern="1200" dirty="0" smtClean="0"/>
            <a:t> 15ST</a:t>
          </a:r>
          <a:endParaRPr lang="en-US" sz="2200" kern="1200" dirty="0"/>
        </a:p>
      </dsp:txBody>
      <dsp:txXfrm>
        <a:off x="328048" y="214010"/>
        <a:ext cx="5305396" cy="427857"/>
      </dsp:txXfrm>
    </dsp:sp>
    <dsp:sp modelId="{77ED89EE-A00F-424D-B201-A64B875A350E}">
      <dsp:nvSpPr>
        <dsp:cNvPr id="0" name=""/>
        <dsp:cNvSpPr/>
      </dsp:nvSpPr>
      <dsp:spPr>
        <a:xfrm>
          <a:off x="60637" y="160528"/>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FF7BAAB8-C651-4FDD-B319-5DAD31557297}">
      <dsp:nvSpPr>
        <dsp:cNvPr id="0" name=""/>
        <dsp:cNvSpPr/>
      </dsp:nvSpPr>
      <dsp:spPr>
        <a:xfrm>
          <a:off x="628623" y="849143"/>
          <a:ext cx="4953454"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Nguyễn</a:t>
          </a:r>
          <a:r>
            <a:rPr lang="en-US" sz="2200" kern="1200" dirty="0" smtClean="0"/>
            <a:t> </a:t>
          </a:r>
          <a:r>
            <a:rPr lang="en-US" sz="2200" kern="1200" dirty="0" err="1" smtClean="0"/>
            <a:t>Thị</a:t>
          </a:r>
          <a:r>
            <a:rPr lang="en-US" sz="2200" kern="1200" dirty="0" smtClean="0"/>
            <a:t> </a:t>
          </a:r>
          <a:r>
            <a:rPr lang="en-US" sz="2200" kern="1200" dirty="0" err="1" smtClean="0"/>
            <a:t>Hiếu</a:t>
          </a:r>
          <a:r>
            <a:rPr lang="en-US" sz="2200" kern="1200" dirty="0" smtClean="0"/>
            <a:t> 16SPT</a:t>
          </a:r>
          <a:endParaRPr lang="en-US" sz="2200" kern="1200" dirty="0"/>
        </a:p>
      </dsp:txBody>
      <dsp:txXfrm>
        <a:off x="628623" y="849143"/>
        <a:ext cx="4953454" cy="427857"/>
      </dsp:txXfrm>
    </dsp:sp>
    <dsp:sp modelId="{1EB7FB12-BA36-461D-8585-2C8BE4C8C45F}">
      <dsp:nvSpPr>
        <dsp:cNvPr id="0" name=""/>
        <dsp:cNvSpPr/>
      </dsp:nvSpPr>
      <dsp:spPr>
        <a:xfrm>
          <a:off x="412579" y="802233"/>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EB69B9EA-EE6A-4093-80B9-3586302D03F8}">
      <dsp:nvSpPr>
        <dsp:cNvPr id="0" name=""/>
        <dsp:cNvSpPr/>
      </dsp:nvSpPr>
      <dsp:spPr>
        <a:xfrm>
          <a:off x="840925" y="1497421"/>
          <a:ext cx="4792520"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Nguyễn</a:t>
          </a:r>
          <a:r>
            <a:rPr lang="en-US" sz="2200" kern="1200" dirty="0" smtClean="0"/>
            <a:t> </a:t>
          </a:r>
          <a:r>
            <a:rPr lang="en-US" sz="2200" kern="1200" dirty="0" err="1" smtClean="0"/>
            <a:t>Thị</a:t>
          </a:r>
          <a:r>
            <a:rPr lang="en-US" sz="2200" kern="1200" dirty="0" smtClean="0"/>
            <a:t> </a:t>
          </a:r>
          <a:r>
            <a:rPr lang="en-US" sz="2200" kern="1200" dirty="0" err="1" smtClean="0"/>
            <a:t>Quỳnh</a:t>
          </a:r>
          <a:r>
            <a:rPr lang="en-US" sz="2200" kern="1200" dirty="0" smtClean="0"/>
            <a:t> </a:t>
          </a:r>
          <a:r>
            <a:rPr lang="en-US" sz="2200" kern="1200" dirty="0" err="1" smtClean="0"/>
            <a:t>Hương</a:t>
          </a:r>
          <a:r>
            <a:rPr lang="en-US" sz="2200" kern="1200" dirty="0" smtClean="0"/>
            <a:t> 16SPT</a:t>
          </a:r>
          <a:endParaRPr lang="en-US" sz="2200" kern="1200" dirty="0"/>
        </a:p>
      </dsp:txBody>
      <dsp:txXfrm>
        <a:off x="840925" y="1497421"/>
        <a:ext cx="4792520" cy="427857"/>
      </dsp:txXfrm>
    </dsp:sp>
    <dsp:sp modelId="{F0A44FF0-23ED-4592-B3CC-C9E44693E616}">
      <dsp:nvSpPr>
        <dsp:cNvPr id="0" name=""/>
        <dsp:cNvSpPr/>
      </dsp:nvSpPr>
      <dsp:spPr>
        <a:xfrm>
          <a:off x="573514" y="1443939"/>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56B9886F-E04B-476B-838D-EF0006BEA42B}">
      <dsp:nvSpPr>
        <dsp:cNvPr id="0" name=""/>
        <dsp:cNvSpPr/>
      </dsp:nvSpPr>
      <dsp:spPr>
        <a:xfrm>
          <a:off x="840925" y="2138720"/>
          <a:ext cx="4792520"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Nguyễn</a:t>
          </a:r>
          <a:r>
            <a:rPr lang="en-US" sz="2200" kern="1200" dirty="0" smtClean="0"/>
            <a:t> </a:t>
          </a:r>
          <a:r>
            <a:rPr lang="en-US" sz="2200" kern="1200" dirty="0" err="1" smtClean="0"/>
            <a:t>Thành</a:t>
          </a:r>
          <a:r>
            <a:rPr lang="en-US" sz="2200" kern="1200" dirty="0" smtClean="0"/>
            <a:t> </a:t>
          </a:r>
          <a:r>
            <a:rPr lang="en-US" sz="2200" kern="1200" dirty="0" err="1" smtClean="0"/>
            <a:t>Đạt</a:t>
          </a:r>
          <a:r>
            <a:rPr lang="en-US" sz="2200" kern="1200" dirty="0" smtClean="0"/>
            <a:t> 16SPT</a:t>
          </a:r>
          <a:endParaRPr lang="en-US" sz="2200" kern="1200" dirty="0"/>
        </a:p>
      </dsp:txBody>
      <dsp:txXfrm>
        <a:off x="840925" y="2138720"/>
        <a:ext cx="4792520" cy="427857"/>
      </dsp:txXfrm>
    </dsp:sp>
    <dsp:sp modelId="{65BEA4E5-31B6-41C6-B006-60503A0967B9}">
      <dsp:nvSpPr>
        <dsp:cNvPr id="0" name=""/>
        <dsp:cNvSpPr/>
      </dsp:nvSpPr>
      <dsp:spPr>
        <a:xfrm>
          <a:off x="573514" y="2085238"/>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0EB9BB02-7A1F-4AC8-8659-E459B62604EE}">
      <dsp:nvSpPr>
        <dsp:cNvPr id="0" name=""/>
        <dsp:cNvSpPr/>
      </dsp:nvSpPr>
      <dsp:spPr>
        <a:xfrm>
          <a:off x="679991" y="2780426"/>
          <a:ext cx="4953454"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Phạm</a:t>
          </a:r>
          <a:r>
            <a:rPr lang="en-US" sz="2200" kern="1200" dirty="0" smtClean="0"/>
            <a:t> </a:t>
          </a:r>
          <a:r>
            <a:rPr lang="en-US" sz="2200" kern="1200" dirty="0" err="1" smtClean="0"/>
            <a:t>Thị</a:t>
          </a:r>
          <a:r>
            <a:rPr lang="en-US" sz="2200" kern="1200" dirty="0" smtClean="0"/>
            <a:t> </a:t>
          </a:r>
          <a:r>
            <a:rPr lang="en-US" sz="2200" kern="1200" dirty="0" err="1" smtClean="0"/>
            <a:t>Hương</a:t>
          </a:r>
          <a:r>
            <a:rPr lang="en-US" sz="2200" kern="1200" dirty="0" smtClean="0"/>
            <a:t> Loan 16SHH</a:t>
          </a:r>
          <a:endParaRPr lang="en-US" sz="2200" kern="1200" dirty="0"/>
        </a:p>
      </dsp:txBody>
      <dsp:txXfrm>
        <a:off x="679991" y="2780426"/>
        <a:ext cx="4953454" cy="427857"/>
      </dsp:txXfrm>
    </dsp:sp>
    <dsp:sp modelId="{8A4BF097-3606-4B4D-AB42-B25D19AA57FC}">
      <dsp:nvSpPr>
        <dsp:cNvPr id="0" name=""/>
        <dsp:cNvSpPr/>
      </dsp:nvSpPr>
      <dsp:spPr>
        <a:xfrm>
          <a:off x="412579" y="2726944"/>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075B0CC-9609-4433-BB43-299689873982}">
      <dsp:nvSpPr>
        <dsp:cNvPr id="0" name=""/>
        <dsp:cNvSpPr/>
      </dsp:nvSpPr>
      <dsp:spPr>
        <a:xfrm>
          <a:off x="328048" y="3422131"/>
          <a:ext cx="5305396" cy="427857"/>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39612" tIns="55880" rIns="55880" bIns="55880" numCol="1" spcCol="1270" anchor="ctr" anchorCtr="0">
          <a:noAutofit/>
        </a:bodyPr>
        <a:lstStyle/>
        <a:p>
          <a:pPr lvl="0" algn="l" defTabSz="977900">
            <a:lnSpc>
              <a:spcPct val="90000"/>
            </a:lnSpc>
            <a:spcBef>
              <a:spcPct val="0"/>
            </a:spcBef>
            <a:spcAft>
              <a:spcPct val="35000"/>
            </a:spcAft>
          </a:pPr>
          <a:r>
            <a:rPr lang="en-US" sz="2200" kern="1200" dirty="0" err="1" smtClean="0"/>
            <a:t>Đinh</a:t>
          </a:r>
          <a:r>
            <a:rPr lang="en-US" sz="2200" kern="1200" dirty="0" smtClean="0"/>
            <a:t> </a:t>
          </a:r>
          <a:r>
            <a:rPr lang="en-US" sz="2200" kern="1200" dirty="0" err="1" smtClean="0"/>
            <a:t>Thị</a:t>
          </a:r>
          <a:r>
            <a:rPr lang="en-US" sz="2200" kern="1200" dirty="0" smtClean="0"/>
            <a:t>  </a:t>
          </a:r>
          <a:r>
            <a:rPr lang="en-US" sz="2200" kern="1200" dirty="0" err="1" smtClean="0"/>
            <a:t>Huyên</a:t>
          </a:r>
          <a:r>
            <a:rPr lang="en-US" sz="2200" kern="1200" dirty="0" smtClean="0"/>
            <a:t> 16CHDE</a:t>
          </a:r>
          <a:endParaRPr lang="en-US" sz="2200" kern="1200" dirty="0"/>
        </a:p>
      </dsp:txBody>
      <dsp:txXfrm>
        <a:off x="328048" y="3422131"/>
        <a:ext cx="5305396" cy="427857"/>
      </dsp:txXfrm>
    </dsp:sp>
    <dsp:sp modelId="{CD06418A-804B-4F4F-B5AF-ED4FB90AC69D}">
      <dsp:nvSpPr>
        <dsp:cNvPr id="0" name=""/>
        <dsp:cNvSpPr/>
      </dsp:nvSpPr>
      <dsp:spPr>
        <a:xfrm>
          <a:off x="60637" y="3368649"/>
          <a:ext cx="534822" cy="534822"/>
        </a:xfrm>
        <a:prstGeom prst="ellipse">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B03F0-E26A-44EC-91AC-1B6C6070F8E8}">
      <dsp:nvSpPr>
        <dsp:cNvPr id="0" name=""/>
        <dsp:cNvSpPr/>
      </dsp:nvSpPr>
      <dsp:spPr>
        <a:xfrm>
          <a:off x="3048069" y="-215364"/>
          <a:ext cx="2040774" cy="141245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t>Đội</a:t>
          </a:r>
          <a:r>
            <a:rPr lang="en-US" sz="2800" kern="1200" dirty="0" smtClean="0"/>
            <a:t> </a:t>
          </a:r>
          <a:r>
            <a:rPr lang="en-US" sz="2800" kern="1200" dirty="0" err="1" smtClean="0"/>
            <a:t>ngũ</a:t>
          </a:r>
          <a:r>
            <a:rPr lang="en-US" sz="2800" kern="1200" dirty="0" smtClean="0"/>
            <a:t> </a:t>
          </a:r>
          <a:r>
            <a:rPr lang="en-US" sz="2800" kern="1200" dirty="0" err="1" smtClean="0"/>
            <a:t>công</a:t>
          </a:r>
          <a:r>
            <a:rPr lang="en-US" sz="2800" kern="1200" dirty="0" smtClean="0"/>
            <a:t> </a:t>
          </a:r>
          <a:r>
            <a:rPr lang="en-US" sz="2800" kern="1200" dirty="0" err="1" smtClean="0"/>
            <a:t>chức</a:t>
          </a:r>
          <a:endParaRPr lang="en-US" sz="2800" kern="1200" dirty="0"/>
        </a:p>
      </dsp:txBody>
      <dsp:txXfrm>
        <a:off x="3117019" y="-146414"/>
        <a:ext cx="1902874" cy="1274555"/>
      </dsp:txXfrm>
    </dsp:sp>
    <dsp:sp modelId="{2128C8A5-C26F-4B44-B170-EB03164BC171}">
      <dsp:nvSpPr>
        <dsp:cNvPr id="0" name=""/>
        <dsp:cNvSpPr/>
      </dsp:nvSpPr>
      <dsp:spPr>
        <a:xfrm>
          <a:off x="4134724" y="786797"/>
          <a:ext cx="3116178" cy="3116178"/>
        </a:xfrm>
        <a:custGeom>
          <a:avLst/>
          <a:gdLst/>
          <a:ahLst/>
          <a:cxnLst/>
          <a:rect l="0" t="0" r="0" b="0"/>
          <a:pathLst>
            <a:path>
              <a:moveTo>
                <a:pt x="1275935" y="25760"/>
              </a:moveTo>
              <a:arcTo wR="1558089" hR="1558089" stAng="15574006" swAng="243652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10A569CB-DBC6-4F8B-BBFD-D0228F855B91}">
      <dsp:nvSpPr>
        <dsp:cNvPr id="0" name=""/>
        <dsp:cNvSpPr/>
      </dsp:nvSpPr>
      <dsp:spPr>
        <a:xfrm>
          <a:off x="5783110" y="1197055"/>
          <a:ext cx="2185947" cy="15837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t>Hệ</a:t>
          </a:r>
          <a:r>
            <a:rPr lang="en-US" sz="2800" kern="1200" dirty="0" smtClean="0"/>
            <a:t> </a:t>
          </a:r>
          <a:r>
            <a:rPr lang="en-US" sz="2800" kern="1200" dirty="0" err="1" smtClean="0"/>
            <a:t>thống</a:t>
          </a:r>
          <a:r>
            <a:rPr lang="en-US" sz="2800" kern="1200" dirty="0" smtClean="0"/>
            <a:t> </a:t>
          </a:r>
          <a:r>
            <a:rPr lang="en-US" sz="2800" kern="1200" dirty="0" err="1" smtClean="0"/>
            <a:t>tổ</a:t>
          </a:r>
          <a:r>
            <a:rPr lang="en-US" sz="2800" kern="1200" dirty="0" smtClean="0"/>
            <a:t> </a:t>
          </a:r>
          <a:r>
            <a:rPr lang="en-US" sz="2800" kern="1200" dirty="0" err="1" smtClean="0"/>
            <a:t>bộ</a:t>
          </a:r>
          <a:r>
            <a:rPr lang="en-US" sz="2800" kern="1200" dirty="0" smtClean="0"/>
            <a:t> </a:t>
          </a:r>
          <a:r>
            <a:rPr lang="en-US" sz="2800" kern="1200" dirty="0" err="1" smtClean="0"/>
            <a:t>máy</a:t>
          </a:r>
          <a:r>
            <a:rPr lang="en-US" sz="2800" kern="1200" dirty="0" smtClean="0"/>
            <a:t> </a:t>
          </a:r>
          <a:r>
            <a:rPr lang="en-US" sz="2800" kern="1200" dirty="0" err="1" smtClean="0"/>
            <a:t>hành</a:t>
          </a:r>
          <a:r>
            <a:rPr lang="en-US" sz="2800" kern="1200" dirty="0" smtClean="0"/>
            <a:t> </a:t>
          </a:r>
          <a:r>
            <a:rPr lang="en-US" sz="2800" kern="1200" dirty="0" err="1" smtClean="0"/>
            <a:t>chính</a:t>
          </a:r>
          <a:r>
            <a:rPr lang="en-US" sz="2800" kern="1200" dirty="0" smtClean="0"/>
            <a:t> </a:t>
          </a:r>
          <a:r>
            <a:rPr lang="en-US" sz="2800" kern="1200" dirty="0" err="1" smtClean="0"/>
            <a:t>nhà</a:t>
          </a:r>
          <a:r>
            <a:rPr lang="en-US" sz="2800" kern="1200" dirty="0" smtClean="0"/>
            <a:t> </a:t>
          </a:r>
          <a:r>
            <a:rPr lang="en-US" sz="2800" kern="1200" dirty="0" err="1" smtClean="0"/>
            <a:t>nước</a:t>
          </a:r>
          <a:endParaRPr lang="en-US" sz="2800" kern="1200" dirty="0"/>
        </a:p>
      </dsp:txBody>
      <dsp:txXfrm>
        <a:off x="5860422" y="1274367"/>
        <a:ext cx="2031323" cy="1429122"/>
      </dsp:txXfrm>
    </dsp:sp>
    <dsp:sp modelId="{B016E88F-C813-48A3-B5E8-F0B6727CCCFB}">
      <dsp:nvSpPr>
        <dsp:cNvPr id="0" name=""/>
        <dsp:cNvSpPr/>
      </dsp:nvSpPr>
      <dsp:spPr>
        <a:xfrm>
          <a:off x="4171258" y="73224"/>
          <a:ext cx="3116178" cy="3116178"/>
        </a:xfrm>
        <a:custGeom>
          <a:avLst/>
          <a:gdLst/>
          <a:ahLst/>
          <a:cxnLst/>
          <a:rect l="0" t="0" r="0" b="0"/>
          <a:pathLst>
            <a:path>
              <a:moveTo>
                <a:pt x="2348820" y="2900618"/>
              </a:moveTo>
              <a:arcTo wR="1558089" hR="1558089" stAng="3570149" swAng="234004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8145A2A-721E-4B69-A464-4783020247F5}">
      <dsp:nvSpPr>
        <dsp:cNvPr id="0" name=""/>
        <dsp:cNvSpPr/>
      </dsp:nvSpPr>
      <dsp:spPr>
        <a:xfrm>
          <a:off x="2855913" y="2934719"/>
          <a:ext cx="2328666" cy="134464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n-US" sz="2800" kern="1200" dirty="0" err="1" smtClean="0"/>
            <a:t>Nguồn</a:t>
          </a:r>
          <a:r>
            <a:rPr lang="en-US" sz="2800" kern="1200" dirty="0" smtClean="0"/>
            <a:t> </a:t>
          </a:r>
          <a:r>
            <a:rPr lang="en-US" sz="2800" kern="1200" dirty="0" err="1" smtClean="0"/>
            <a:t>lực</a:t>
          </a:r>
          <a:r>
            <a:rPr lang="en-US" sz="2800" kern="1200" dirty="0" smtClean="0"/>
            <a:t> </a:t>
          </a:r>
          <a:r>
            <a:rPr lang="en-US" sz="2800" kern="1200" dirty="0" err="1" smtClean="0"/>
            <a:t>tài</a:t>
          </a:r>
          <a:r>
            <a:rPr lang="en-US" sz="2800" kern="1200" dirty="0" smtClean="0"/>
            <a:t> </a:t>
          </a:r>
          <a:r>
            <a:rPr lang="en-US" sz="2800" kern="1200" dirty="0" err="1" smtClean="0"/>
            <a:t>chính</a:t>
          </a:r>
          <a:r>
            <a:rPr lang="en-US" sz="2800" kern="1200" dirty="0" smtClean="0"/>
            <a:t> </a:t>
          </a:r>
          <a:r>
            <a:rPr lang="en-US" sz="2800" kern="1200" dirty="0" err="1" smtClean="0"/>
            <a:t>công</a:t>
          </a:r>
          <a:endParaRPr lang="en-US" sz="2800" kern="1200" dirty="0"/>
        </a:p>
      </dsp:txBody>
      <dsp:txXfrm>
        <a:off x="2921553" y="3000359"/>
        <a:ext cx="2197386" cy="1213365"/>
      </dsp:txXfrm>
    </dsp:sp>
    <dsp:sp modelId="{A4575573-FF47-476B-8290-473940778AC6}">
      <dsp:nvSpPr>
        <dsp:cNvPr id="0" name=""/>
        <dsp:cNvSpPr/>
      </dsp:nvSpPr>
      <dsp:spPr>
        <a:xfrm>
          <a:off x="658497" y="98546"/>
          <a:ext cx="3116178" cy="3116178"/>
        </a:xfrm>
        <a:custGeom>
          <a:avLst/>
          <a:gdLst/>
          <a:ahLst/>
          <a:cxnLst/>
          <a:rect l="0" t="0" r="0" b="0"/>
          <a:pathLst>
            <a:path>
              <a:moveTo>
                <a:pt x="1876448" y="3083306"/>
              </a:moveTo>
              <a:arcTo wR="1558089" hR="1558089" stAng="4692594" swAng="245100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91DE547A-120C-4D09-8C6D-39846ED945BC}">
      <dsp:nvSpPr>
        <dsp:cNvPr id="0" name=""/>
        <dsp:cNvSpPr/>
      </dsp:nvSpPr>
      <dsp:spPr>
        <a:xfrm>
          <a:off x="72002" y="1239912"/>
          <a:ext cx="2017219" cy="158374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err="1" smtClean="0"/>
            <a:t>Thể</a:t>
          </a:r>
          <a:r>
            <a:rPr lang="en-US" sz="2400" kern="1200" dirty="0" smtClean="0"/>
            <a:t> </a:t>
          </a:r>
          <a:r>
            <a:rPr lang="en-US" sz="2400" kern="1200" dirty="0" err="1" smtClean="0"/>
            <a:t>chế</a:t>
          </a:r>
          <a:r>
            <a:rPr lang="en-US" sz="2400" kern="1200" dirty="0" smtClean="0"/>
            <a:t> </a:t>
          </a:r>
          <a:r>
            <a:rPr lang="en-US" sz="2400" kern="1200" dirty="0" err="1" smtClean="0"/>
            <a:t>của</a:t>
          </a:r>
          <a:r>
            <a:rPr lang="en-US" sz="2400" kern="1200" dirty="0" smtClean="0"/>
            <a:t> </a:t>
          </a:r>
          <a:r>
            <a:rPr lang="en-US" sz="2400" kern="1200" dirty="0" err="1" smtClean="0"/>
            <a:t>nền</a:t>
          </a:r>
          <a:r>
            <a:rPr lang="en-US" sz="2400" kern="1200" dirty="0" smtClean="0"/>
            <a:t> </a:t>
          </a:r>
          <a:r>
            <a:rPr lang="en-US" sz="2400" kern="1200" dirty="0" err="1" smtClean="0"/>
            <a:t>hành</a:t>
          </a:r>
          <a:r>
            <a:rPr lang="en-US" sz="2400" kern="1200" dirty="0" smtClean="0"/>
            <a:t> </a:t>
          </a:r>
          <a:r>
            <a:rPr lang="en-US" sz="2400" kern="1200" dirty="0" err="1" smtClean="0"/>
            <a:t>chính</a:t>
          </a:r>
          <a:endParaRPr lang="en-US" sz="2400" kern="1200" dirty="0"/>
        </a:p>
      </dsp:txBody>
      <dsp:txXfrm>
        <a:off x="149314" y="1317224"/>
        <a:ext cx="1862595" cy="1429122"/>
      </dsp:txXfrm>
    </dsp:sp>
    <dsp:sp modelId="{7AB4E9B4-0A50-462F-9992-18668B89CC97}">
      <dsp:nvSpPr>
        <dsp:cNvPr id="0" name=""/>
        <dsp:cNvSpPr/>
      </dsp:nvSpPr>
      <dsp:spPr>
        <a:xfrm>
          <a:off x="826228" y="687015"/>
          <a:ext cx="3116178" cy="3116178"/>
        </a:xfrm>
        <a:custGeom>
          <a:avLst/>
          <a:gdLst/>
          <a:ahLst/>
          <a:cxnLst/>
          <a:rect l="0" t="0" r="0" b="0"/>
          <a:pathLst>
            <a:path>
              <a:moveTo>
                <a:pt x="645222" y="295426"/>
              </a:moveTo>
              <a:arcTo wR="1558089" hR="1558089" stAng="14048054" swAng="2827333"/>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F87FC6-C162-4600-944A-0F806EC53317}" type="datetimeFigureOut">
              <a:rPr lang="ko-KR" altLang="en-US" smtClean="0"/>
              <a:t>2019-09-11</a:t>
            </a:fld>
            <a:endParaRPr lang="ko-KR" alt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endParaRPr lang="ko-KR"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F45B69-18E8-4114-9911-CDD699B4BB52}" type="slidenum">
              <a:rPr lang="ko-KR" altLang="en-US" smtClean="0"/>
              <a:t>‹#›</a:t>
            </a:fld>
            <a:endParaRPr lang="ko-KR" altLang="en-US"/>
          </a:p>
        </p:txBody>
      </p:sp>
    </p:spTree>
    <p:extLst>
      <p:ext uri="{BB962C8B-B14F-4D97-AF65-F5344CB8AC3E}">
        <p14:creationId xmlns:p14="http://schemas.microsoft.com/office/powerpoint/2010/main" val="276290417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04057"/>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FREE PPT TEMPLATES</a:t>
            </a:r>
            <a:endParaRPr lang="en-US" altLang="ko-KR" dirty="0"/>
          </a:p>
        </p:txBody>
      </p:sp>
      <p:sp>
        <p:nvSpPr>
          <p:cNvPr id="11" name="Text Placeholder 9"/>
          <p:cNvSpPr>
            <a:spLocks noGrp="1"/>
          </p:cNvSpPr>
          <p:nvPr>
            <p:ph type="body" sz="quarter" idx="11" hasCustomPrompt="1"/>
          </p:nvPr>
        </p:nvSpPr>
        <p:spPr>
          <a:xfrm>
            <a:off x="-148" y="987573"/>
            <a:ext cx="9144000" cy="504057"/>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2211710"/>
            <a:ext cx="9144000" cy="2931790"/>
          </a:xfrm>
          <a:prstGeom prst="rect">
            <a:avLst/>
          </a:prstGeom>
          <a:solidFill>
            <a:schemeClr val="bg1">
              <a:lumMod val="8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856375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267494"/>
            <a:ext cx="233975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4895528" y="267494"/>
            <a:ext cx="4248472" cy="460851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408419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Picture Placeholder 2"/>
          <p:cNvSpPr>
            <a:spLocks noGrp="1"/>
          </p:cNvSpPr>
          <p:nvPr>
            <p:ph type="pic" idx="12" hasCustomPrompt="1"/>
          </p:nvPr>
        </p:nvSpPr>
        <p:spPr>
          <a:xfrm>
            <a:off x="3042661" y="499869"/>
            <a:ext cx="2520000" cy="252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3" hasCustomPrompt="1"/>
          </p:nvPr>
        </p:nvSpPr>
        <p:spPr>
          <a:xfrm>
            <a:off x="3897690" y="3119977"/>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4" hasCustomPrompt="1"/>
          </p:nvPr>
        </p:nvSpPr>
        <p:spPr>
          <a:xfrm>
            <a:off x="5690958" y="1354898"/>
            <a:ext cx="1664971" cy="16649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21664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4" name="Rectangle 3"/>
          <p:cNvSpPr/>
          <p:nvPr userDrawn="1"/>
        </p:nvSpPr>
        <p:spPr>
          <a:xfrm>
            <a:off x="0" y="411510"/>
            <a:ext cx="9144000" cy="4320480"/>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Picture Placeholder 2"/>
          <p:cNvSpPr>
            <a:spLocks noGrp="1"/>
          </p:cNvSpPr>
          <p:nvPr>
            <p:ph type="pic" idx="1" hasCustomPrompt="1"/>
          </p:nvPr>
        </p:nvSpPr>
        <p:spPr>
          <a:xfrm>
            <a:off x="2881908"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4970140"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705837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541025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251520" y="229394"/>
            <a:ext cx="3294112"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5" name="Picture Placeholder 2"/>
          <p:cNvSpPr>
            <a:spLocks noGrp="1"/>
          </p:cNvSpPr>
          <p:nvPr>
            <p:ph type="pic" idx="14" hasCustomPrompt="1"/>
          </p:nvPr>
        </p:nvSpPr>
        <p:spPr>
          <a:xfrm>
            <a:off x="3599552" y="1813570"/>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5" hasCustomPrompt="1"/>
          </p:nvPr>
        </p:nvSpPr>
        <p:spPr>
          <a:xfrm>
            <a:off x="2033632" y="3397746"/>
            <a:ext cx="307792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6" hasCustomPrompt="1"/>
          </p:nvPr>
        </p:nvSpPr>
        <p:spPr>
          <a:xfrm>
            <a:off x="251520" y="1813570"/>
            <a:ext cx="1728192" cy="309634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0" name="Picture Placeholder 2"/>
          <p:cNvSpPr>
            <a:spLocks noGrp="1"/>
          </p:cNvSpPr>
          <p:nvPr>
            <p:ph type="pic" idx="17" hasCustomPrompt="1"/>
          </p:nvPr>
        </p:nvSpPr>
        <p:spPr>
          <a:xfrm>
            <a:off x="2033632" y="1812999"/>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1" name="Picture Placeholder 2"/>
          <p:cNvSpPr>
            <a:spLocks noGrp="1"/>
          </p:cNvSpPr>
          <p:nvPr>
            <p:ph type="pic" idx="18" hasCustomPrompt="1"/>
          </p:nvPr>
        </p:nvSpPr>
        <p:spPr>
          <a:xfrm>
            <a:off x="3599552" y="229394"/>
            <a:ext cx="1512000"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0176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1"/>
            <a:ext cx="2988000"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078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6156000" y="3507854"/>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4" hasCustomPrompt="1"/>
          </p:nvPr>
        </p:nvSpPr>
        <p:spPr>
          <a:xfrm>
            <a:off x="3078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5" hasCustomPrompt="1"/>
          </p:nvPr>
        </p:nvSpPr>
        <p:spPr>
          <a:xfrm>
            <a:off x="6156000" y="1791800"/>
            <a:ext cx="2988000" cy="163564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4" name="Text Placeholder 9"/>
          <p:cNvSpPr>
            <a:spLocks noGrp="1"/>
          </p:cNvSpPr>
          <p:nvPr>
            <p:ph type="body" sz="quarter" idx="10" hasCustomPrompt="1"/>
          </p:nvPr>
        </p:nvSpPr>
        <p:spPr>
          <a:xfrm>
            <a:off x="3203848" y="181632"/>
            <a:ext cx="594015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5" name="Text Placeholder 9"/>
          <p:cNvSpPr>
            <a:spLocks noGrp="1"/>
          </p:cNvSpPr>
          <p:nvPr>
            <p:ph type="body" sz="quarter" idx="11" hasCustomPrompt="1"/>
          </p:nvPr>
        </p:nvSpPr>
        <p:spPr>
          <a:xfrm>
            <a:off x="3203848" y="757696"/>
            <a:ext cx="594015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3364075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43137" y="1385328"/>
            <a:ext cx="3060911" cy="3706702"/>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2684935" y="1523475"/>
            <a:ext cx="1765288" cy="2726827"/>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23187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0362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75656" y="1746311"/>
            <a:ext cx="2040674" cy="2034703"/>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4" hasCustomPrompt="1"/>
          </p:nvPr>
        </p:nvSpPr>
        <p:spPr>
          <a:xfrm>
            <a:off x="155601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6" hasCustomPrompt="1"/>
          </p:nvPr>
        </p:nvSpPr>
        <p:spPr>
          <a:xfrm>
            <a:off x="5686001" y="1828178"/>
            <a:ext cx="1874748" cy="127322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5" hasCustomPrompt="1"/>
          </p:nvPr>
        </p:nvSpPr>
        <p:spPr>
          <a:xfrm>
            <a:off x="3386602" y="1347614"/>
            <a:ext cx="2346784" cy="16057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244278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pic>
        <p:nvPicPr>
          <p:cNvPr id="4"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1520" y="1354090"/>
            <a:ext cx="4850588" cy="2657820"/>
          </a:xfrm>
          <a:prstGeom prst="rect">
            <a:avLst/>
          </a:prstGeom>
        </p:spPr>
      </p:pic>
      <p:sp>
        <p:nvSpPr>
          <p:cNvPr id="5" name="Picture Placeholder 2"/>
          <p:cNvSpPr>
            <a:spLocks noGrp="1"/>
          </p:cNvSpPr>
          <p:nvPr>
            <p:ph type="pic" idx="1" hasCustomPrompt="1"/>
          </p:nvPr>
        </p:nvSpPr>
        <p:spPr>
          <a:xfrm>
            <a:off x="1032612" y="1452690"/>
            <a:ext cx="3280615" cy="21736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5"/>
          <p:cNvSpPr/>
          <p:nvPr userDrawn="1"/>
        </p:nvSpPr>
        <p:spPr>
          <a:xfrm>
            <a:off x="233772" y="4262137"/>
            <a:ext cx="8676456" cy="54186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7"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8"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854655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22055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824461"/>
            <a:ext cx="9144000"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400525"/>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64917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3723878"/>
            <a:ext cx="4176464"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179512" y="4299942"/>
            <a:ext cx="4176464"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1603"/>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87667"/>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8"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Arial" pitchFamily="34" charset="0"/>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89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ounded Rectangle 1"/>
          <p:cNvSpPr/>
          <p:nvPr userDrawn="1"/>
        </p:nvSpPr>
        <p:spPr>
          <a:xfrm>
            <a:off x="1979712" y="195486"/>
            <a:ext cx="7164288" cy="1008112"/>
          </a:xfrm>
          <a:custGeom>
            <a:avLst/>
            <a:gdLst/>
            <a:ahLst/>
            <a:cxnLst/>
            <a:rect l="l" t="t" r="r" b="b"/>
            <a:pathLst>
              <a:path w="7164288" h="1008112">
                <a:moveTo>
                  <a:pt x="504056" y="0"/>
                </a:moveTo>
                <a:lnTo>
                  <a:pt x="7164288" y="0"/>
                </a:lnTo>
                <a:lnTo>
                  <a:pt x="7164288" y="1008112"/>
                </a:lnTo>
                <a:lnTo>
                  <a:pt x="504056" y="1008112"/>
                </a:lnTo>
                <a:cubicBezTo>
                  <a:pt x="225674" y="1008112"/>
                  <a:pt x="0" y="782438"/>
                  <a:pt x="0" y="504056"/>
                </a:cubicBezTo>
                <a:cubicBezTo>
                  <a:pt x="0" y="225674"/>
                  <a:pt x="225674" y="0"/>
                  <a:pt x="50405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p:cNvSpPr>
            <a:spLocks noGrp="1"/>
          </p:cNvSpPr>
          <p:nvPr>
            <p:ph type="body" sz="quarter" idx="10" hasCustomPrompt="1"/>
          </p:nvPr>
        </p:nvSpPr>
        <p:spPr>
          <a:xfrm>
            <a:off x="2448272" y="257969"/>
            <a:ext cx="6695728" cy="576064"/>
          </a:xfrm>
          <a:prstGeom prst="rect">
            <a:avLst/>
          </a:prstGeom>
        </p:spPr>
        <p:txBody>
          <a:bodyPr anchor="ctr"/>
          <a:lstStyle>
            <a:lvl1pPr marL="0" indent="0" algn="l">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448272" y="834033"/>
            <a:ext cx="6695728" cy="288032"/>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15981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4000" b="0" baseline="0">
                <a:solidFill>
                  <a:schemeClr val="bg1"/>
                </a:solidFill>
                <a:latin typeface="Arial" pitchFamily="34" charset="0"/>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398605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2" descr="G:\002-KIMS BUSINESS\007-02-Googleslidesppt\02-GSppt-Contents-Kim\20170309\01-Composition with vintage old hardback books\bg-02.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81543"/>
          <a:stretch/>
        </p:blipFill>
        <p:spPr bwMode="auto">
          <a:xfrm>
            <a:off x="0" y="0"/>
            <a:ext cx="9144000" cy="10806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 Placeholder 9"/>
          <p:cNvSpPr>
            <a:spLocks noGrp="1"/>
          </p:cNvSpPr>
          <p:nvPr>
            <p:ph type="body" sz="quarter" idx="10" hasCustomPrompt="1"/>
          </p:nvPr>
        </p:nvSpPr>
        <p:spPr>
          <a:xfrm>
            <a:off x="0" y="119286"/>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5350"/>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683568" y="1491630"/>
            <a:ext cx="2411840" cy="1793419"/>
          </a:xfrm>
          <a:prstGeom prst="rect">
            <a:avLst/>
          </a:prstGeom>
          <a:solidFill>
            <a:schemeClr val="bg1">
              <a:lumMod val="95000"/>
            </a:schemeClr>
          </a:solidFill>
          <a:ln w="38100">
            <a:solidFill>
              <a:schemeClr val="accent2"/>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7" name="Picture Placeholder 2"/>
          <p:cNvSpPr>
            <a:spLocks noGrp="1"/>
          </p:cNvSpPr>
          <p:nvPr>
            <p:ph type="pic" idx="13" hasCustomPrompt="1"/>
          </p:nvPr>
        </p:nvSpPr>
        <p:spPr>
          <a:xfrm>
            <a:off x="3366080" y="1491630"/>
            <a:ext cx="2411840" cy="1793419"/>
          </a:xfrm>
          <a:prstGeom prst="rect">
            <a:avLst/>
          </a:prstGeom>
          <a:solidFill>
            <a:schemeClr val="bg1">
              <a:lumMod val="95000"/>
            </a:schemeClr>
          </a:solidFill>
          <a:ln w="38100">
            <a:solidFill>
              <a:schemeClr val="accent3"/>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
        <p:nvSpPr>
          <p:cNvPr id="8" name="Picture Placeholder 2"/>
          <p:cNvSpPr>
            <a:spLocks noGrp="1"/>
          </p:cNvSpPr>
          <p:nvPr>
            <p:ph type="pic" idx="14" hasCustomPrompt="1"/>
          </p:nvPr>
        </p:nvSpPr>
        <p:spPr>
          <a:xfrm>
            <a:off x="6048592" y="1491630"/>
            <a:ext cx="2411840" cy="1793419"/>
          </a:xfrm>
          <a:prstGeom prst="rect">
            <a:avLst/>
          </a:prstGeom>
          <a:solidFill>
            <a:schemeClr val="bg1">
              <a:lumMod val="95000"/>
            </a:schemeClr>
          </a:solidFill>
          <a:ln w="38100">
            <a:solidFill>
              <a:schemeClr val="accent4"/>
            </a:solid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484068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0" r:id="rId3"/>
    <p:sldLayoutId id="2147483662" r:id="rId4"/>
    <p:sldLayoutId id="2147483661" r:id="rId5"/>
    <p:sldLayoutId id="2147483672" r:id="rId6"/>
    <p:sldLayoutId id="2147483655" r:id="rId7"/>
    <p:sldLayoutId id="2147483663" r:id="rId8"/>
    <p:sldLayoutId id="2147483673" r:id="rId9"/>
    <p:sldLayoutId id="2147483674" r:id="rId10"/>
    <p:sldLayoutId id="2147483666" r:id="rId11"/>
    <p:sldLayoutId id="2147483675" r:id="rId12"/>
    <p:sldLayoutId id="2147483667" r:id="rId13"/>
    <p:sldLayoutId id="2147483668" r:id="rId14"/>
    <p:sldLayoutId id="2147483669" r:id="rId15"/>
    <p:sldLayoutId id="2147483670" r:id="rId16"/>
    <p:sldLayoutId id="2147483676" r:id="rId17"/>
    <p:sldLayoutId id="2147483656" r:id="rId18"/>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lvl="0"/>
            <a:r>
              <a:rPr lang="en-US" altLang="ko-KR" sz="3200" dirty="0" err="1" smtClean="0">
                <a:solidFill>
                  <a:schemeClr val="bg1"/>
                </a:solidFill>
                <a:ea typeface="맑은 고딕" pitchFamily="50" charset="-127"/>
              </a:rPr>
              <a:t>Quản</a:t>
            </a:r>
            <a:r>
              <a:rPr lang="en-US" altLang="ko-KR" sz="3200" dirty="0" smtClean="0">
                <a:solidFill>
                  <a:schemeClr val="bg1"/>
                </a:solidFill>
                <a:ea typeface="맑은 고딕" pitchFamily="50" charset="-127"/>
              </a:rPr>
              <a:t> </a:t>
            </a:r>
            <a:r>
              <a:rPr lang="en-US" altLang="ko-KR" sz="3200" dirty="0" err="1" smtClean="0">
                <a:solidFill>
                  <a:schemeClr val="bg1"/>
                </a:solidFill>
                <a:ea typeface="맑은 고딕" pitchFamily="50" charset="-127"/>
              </a:rPr>
              <a:t>lý</a:t>
            </a:r>
            <a:r>
              <a:rPr lang="en-US" altLang="ko-KR" sz="3200" dirty="0" smtClean="0">
                <a:solidFill>
                  <a:schemeClr val="bg1"/>
                </a:solidFill>
                <a:ea typeface="맑은 고딕" pitchFamily="50" charset="-127"/>
              </a:rPr>
              <a:t> </a:t>
            </a:r>
            <a:r>
              <a:rPr lang="en-US" altLang="ko-KR" sz="3200" dirty="0" err="1" smtClean="0">
                <a:solidFill>
                  <a:schemeClr val="bg1"/>
                </a:solidFill>
                <a:ea typeface="맑은 고딕" pitchFamily="50" charset="-127"/>
              </a:rPr>
              <a:t>hành</a:t>
            </a:r>
            <a:r>
              <a:rPr lang="en-US" altLang="ko-KR" sz="3200" dirty="0" smtClean="0">
                <a:solidFill>
                  <a:schemeClr val="bg1"/>
                </a:solidFill>
                <a:ea typeface="맑은 고딕" pitchFamily="50" charset="-127"/>
              </a:rPr>
              <a:t> </a:t>
            </a:r>
            <a:r>
              <a:rPr lang="en-US" altLang="ko-KR" sz="3200" dirty="0" err="1" smtClean="0">
                <a:solidFill>
                  <a:schemeClr val="bg1"/>
                </a:solidFill>
                <a:ea typeface="맑은 고딕" pitchFamily="50" charset="-127"/>
              </a:rPr>
              <a:t>chính</a:t>
            </a:r>
            <a:r>
              <a:rPr lang="en-US" altLang="ko-KR" sz="3200" dirty="0" smtClean="0">
                <a:solidFill>
                  <a:schemeClr val="bg1"/>
                </a:solidFill>
                <a:ea typeface="맑은 고딕" pitchFamily="50" charset="-127"/>
              </a:rPr>
              <a:t> </a:t>
            </a:r>
            <a:r>
              <a:rPr lang="en-US" altLang="ko-KR" sz="3200" dirty="0" err="1" smtClean="0">
                <a:solidFill>
                  <a:schemeClr val="bg1"/>
                </a:solidFill>
                <a:ea typeface="맑은 고딕" pitchFamily="50" charset="-127"/>
              </a:rPr>
              <a:t>nhà</a:t>
            </a:r>
            <a:r>
              <a:rPr lang="en-US" altLang="ko-KR" sz="3200" dirty="0" smtClean="0">
                <a:solidFill>
                  <a:schemeClr val="bg1"/>
                </a:solidFill>
                <a:ea typeface="맑은 고딕" pitchFamily="50" charset="-127"/>
              </a:rPr>
              <a:t> </a:t>
            </a:r>
            <a:r>
              <a:rPr lang="en-US" altLang="ko-KR" sz="3200" dirty="0" err="1" smtClean="0">
                <a:solidFill>
                  <a:schemeClr val="bg1"/>
                </a:solidFill>
                <a:ea typeface="맑은 고딕" pitchFamily="50" charset="-127"/>
              </a:rPr>
              <a:t>nước</a:t>
            </a:r>
            <a:r>
              <a:rPr lang="en-US" altLang="ko-KR" sz="3200" dirty="0" smtClean="0">
                <a:solidFill>
                  <a:schemeClr val="bg1"/>
                </a:solidFill>
                <a:ea typeface="맑은 고딕" pitchFamily="50" charset="-127"/>
              </a:rPr>
              <a:t> </a:t>
            </a:r>
          </a:p>
          <a:p>
            <a:pPr lvl="0"/>
            <a:r>
              <a:rPr lang="en-US" altLang="ko-KR" sz="3200" b="1" dirty="0" err="1" smtClean="0">
                <a:solidFill>
                  <a:schemeClr val="bg1"/>
                </a:solidFill>
                <a:ea typeface="맑은 고딕" pitchFamily="50" charset="-127"/>
              </a:rPr>
              <a:t>Và</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quản</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lý</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ngành</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giáo</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dục</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đào</a:t>
            </a:r>
            <a:r>
              <a:rPr lang="en-US" altLang="ko-KR" sz="3200" b="1" dirty="0" smtClean="0">
                <a:solidFill>
                  <a:schemeClr val="bg1"/>
                </a:solidFill>
                <a:ea typeface="맑은 고딕" pitchFamily="50" charset="-127"/>
              </a:rPr>
              <a:t> </a:t>
            </a:r>
            <a:r>
              <a:rPr lang="en-US" altLang="ko-KR" sz="3200" b="1" dirty="0" err="1" smtClean="0">
                <a:solidFill>
                  <a:schemeClr val="bg1"/>
                </a:solidFill>
                <a:ea typeface="맑은 고딕" pitchFamily="50" charset="-127"/>
              </a:rPr>
              <a:t>tạo</a:t>
            </a:r>
            <a:endParaRPr lang="en-US" altLang="ko-KR" sz="3200" b="1" dirty="0">
              <a:solidFill>
                <a:schemeClr val="bg1"/>
              </a:solidFill>
            </a:endParaRPr>
          </a:p>
        </p:txBody>
      </p:sp>
    </p:spTree>
    <p:extLst>
      <p:ext uri="{BB962C8B-B14F-4D97-AF65-F5344CB8AC3E}">
        <p14:creationId xmlns:p14="http://schemas.microsoft.com/office/powerpoint/2010/main" val="297184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2554545"/>
          </a:xfrm>
          <a:prstGeom prst="rect">
            <a:avLst/>
          </a:prstGeom>
          <a:noFill/>
        </p:spPr>
        <p:txBody>
          <a:bodyPr wrap="square" rtlCol="0">
            <a:spAutoFit/>
          </a:bodyPr>
          <a:lstStyle/>
          <a:p>
            <a:pPr algn="just" defTabSz="457200" latinLnBrk="0">
              <a:spcAft>
                <a:spcPts val="600"/>
              </a:spcAft>
            </a:pPr>
            <a:r>
              <a:rPr lang="en-US" sz="2000" dirty="0" smtClean="0"/>
              <a:t>	- </a:t>
            </a:r>
            <a:r>
              <a:rPr lang="en-US" sz="2000" dirty="0" err="1"/>
              <a:t>Một</a:t>
            </a:r>
            <a:r>
              <a:rPr lang="en-US" sz="2000" dirty="0"/>
              <a:t> </a:t>
            </a:r>
            <a:r>
              <a:rPr lang="en-US" sz="2000" dirty="0" err="1"/>
              <a:t>số</a:t>
            </a:r>
            <a:r>
              <a:rPr lang="en-US" sz="2000" dirty="0"/>
              <a:t> </a:t>
            </a:r>
            <a:r>
              <a:rPr lang="en-US" sz="2000" dirty="0" err="1"/>
              <a:t>thể</a:t>
            </a:r>
            <a:r>
              <a:rPr lang="en-US" sz="2000" dirty="0"/>
              <a:t> </a:t>
            </a:r>
            <a:r>
              <a:rPr lang="en-US" sz="2000" dirty="0" err="1"/>
              <a:t>chế</a:t>
            </a:r>
            <a:r>
              <a:rPr lang="en-US" sz="2000" dirty="0"/>
              <a:t> </a:t>
            </a:r>
            <a:r>
              <a:rPr lang="en-US" sz="2000" dirty="0" err="1"/>
              <a:t>cơ</a:t>
            </a:r>
            <a:r>
              <a:rPr lang="en-US" sz="2000" dirty="0"/>
              <a:t> </a:t>
            </a:r>
            <a:r>
              <a:rPr lang="en-US" sz="2000" dirty="0" err="1"/>
              <a:t>bản</a:t>
            </a:r>
            <a:r>
              <a:rPr lang="en-US" sz="2000" dirty="0"/>
              <a:t> </a:t>
            </a:r>
            <a:r>
              <a:rPr lang="en-US" sz="2000" dirty="0" err="1"/>
              <a:t>về</a:t>
            </a:r>
            <a:r>
              <a:rPr lang="en-US" sz="2000" dirty="0"/>
              <a:t> </a:t>
            </a:r>
            <a:r>
              <a:rPr lang="en-US" sz="2000" dirty="0" err="1"/>
              <a:t>hoạt</a:t>
            </a:r>
            <a:r>
              <a:rPr lang="en-US" sz="2000" dirty="0"/>
              <a:t> </a:t>
            </a:r>
            <a:r>
              <a:rPr lang="en-US" sz="2000" dirty="0" err="1"/>
              <a:t>động</a:t>
            </a:r>
            <a:r>
              <a:rPr lang="en-US" sz="2000" dirty="0"/>
              <a:t> </a:t>
            </a:r>
            <a:r>
              <a:rPr lang="en-US" sz="2000" dirty="0" err="1"/>
              <a:t>công</a:t>
            </a:r>
            <a:r>
              <a:rPr lang="en-US" sz="2000" dirty="0"/>
              <a:t> </a:t>
            </a:r>
            <a:r>
              <a:rPr lang="en-US" sz="2000" dirty="0" err="1"/>
              <a:t>vụ</a:t>
            </a:r>
            <a:r>
              <a:rPr lang="en-US" sz="2000" dirty="0"/>
              <a:t>, </a:t>
            </a:r>
            <a:r>
              <a:rPr lang="en-US" sz="2000" dirty="0" err="1"/>
              <a:t>về</a:t>
            </a:r>
            <a:r>
              <a:rPr lang="en-US" sz="2000" dirty="0"/>
              <a:t> </a:t>
            </a:r>
            <a:r>
              <a:rPr lang="en-US" sz="2000" dirty="0" err="1"/>
              <a:t>trách</a:t>
            </a:r>
            <a:r>
              <a:rPr lang="en-US" sz="2000" dirty="0"/>
              <a:t> </a:t>
            </a:r>
            <a:r>
              <a:rPr lang="en-US" sz="2000" dirty="0" err="1"/>
              <a:t>nhiệm</a:t>
            </a:r>
            <a:r>
              <a:rPr lang="en-US" sz="2000" dirty="0"/>
              <a:t> </a:t>
            </a:r>
            <a:r>
              <a:rPr lang="en-US" sz="2000" dirty="0" err="1"/>
              <a:t>thực</a:t>
            </a:r>
            <a:r>
              <a:rPr lang="en-US" sz="2000" dirty="0"/>
              <a:t> </a:t>
            </a:r>
            <a:r>
              <a:rPr lang="en-US" sz="2000" dirty="0" err="1"/>
              <a:t>thi</a:t>
            </a:r>
            <a:r>
              <a:rPr lang="en-US" sz="2000" dirty="0"/>
              <a:t> </a:t>
            </a:r>
            <a:r>
              <a:rPr lang="en-US" sz="2000" dirty="0" err="1"/>
              <a:t>công</a:t>
            </a:r>
            <a:r>
              <a:rPr lang="en-US" sz="2000" dirty="0"/>
              <a:t> </a:t>
            </a:r>
            <a:r>
              <a:rPr lang="en-US" sz="2000" dirty="0" err="1"/>
              <a:t>vụ</a:t>
            </a:r>
            <a:r>
              <a:rPr lang="en-US" sz="2000" dirty="0"/>
              <a:t> </a:t>
            </a:r>
            <a:r>
              <a:rPr lang="en-US" sz="2000" dirty="0" err="1"/>
              <a:t>của</a:t>
            </a:r>
            <a:r>
              <a:rPr lang="en-US" sz="2000" dirty="0"/>
              <a:t> </a:t>
            </a:r>
            <a:r>
              <a:rPr lang="en-US" sz="2000" dirty="0" err="1"/>
              <a:t>từng</a:t>
            </a:r>
            <a:r>
              <a:rPr lang="en-US" sz="2000" dirty="0"/>
              <a:t> </a:t>
            </a:r>
            <a:r>
              <a:rPr lang="en-US" sz="2000" dirty="0" err="1"/>
              <a:t>cơ</a:t>
            </a:r>
            <a:r>
              <a:rPr lang="en-US" sz="2000" dirty="0"/>
              <a:t> </a:t>
            </a:r>
            <a:r>
              <a:rPr lang="en-US" sz="2000" dirty="0" err="1"/>
              <a:t>quan</a:t>
            </a:r>
            <a:r>
              <a:rPr lang="en-US" sz="2000" dirty="0"/>
              <a:t> </a:t>
            </a:r>
            <a:r>
              <a:rPr lang="en-US" sz="2000" dirty="0" err="1"/>
              <a:t>hành</a:t>
            </a:r>
            <a:r>
              <a:rPr lang="en-US" sz="2000" dirty="0"/>
              <a:t> </a:t>
            </a:r>
            <a:r>
              <a:rPr lang="en-US" sz="2000" dirty="0" err="1"/>
              <a:t>chính</a:t>
            </a:r>
            <a:r>
              <a:rPr lang="en-US" sz="2000" dirty="0"/>
              <a:t>, </a:t>
            </a:r>
            <a:r>
              <a:rPr lang="en-US" sz="2000" dirty="0" err="1"/>
              <a:t>chức</a:t>
            </a:r>
            <a:r>
              <a:rPr lang="en-US" sz="2000" dirty="0"/>
              <a:t> </a:t>
            </a:r>
            <a:r>
              <a:rPr lang="en-US" sz="2000" dirty="0" err="1"/>
              <a:t>trách</a:t>
            </a:r>
            <a:r>
              <a:rPr lang="en-US" sz="2000" dirty="0"/>
              <a:t> </a:t>
            </a:r>
            <a:r>
              <a:rPr lang="en-US" sz="2000" dirty="0" err="1"/>
              <a:t>của</a:t>
            </a:r>
            <a:r>
              <a:rPr lang="en-US" sz="2000" dirty="0"/>
              <a:t> </a:t>
            </a:r>
            <a:r>
              <a:rPr lang="en-US" sz="2000" dirty="0" err="1"/>
              <a:t>từng</a:t>
            </a:r>
            <a:r>
              <a:rPr lang="en-US" sz="2000" dirty="0"/>
              <a:t> </a:t>
            </a:r>
            <a:r>
              <a:rPr lang="en-US" sz="2000" dirty="0" err="1"/>
              <a:t>vị</a:t>
            </a:r>
            <a:r>
              <a:rPr lang="en-US" sz="2000" dirty="0"/>
              <a:t> </a:t>
            </a:r>
            <a:r>
              <a:rPr lang="en-US" sz="2000" dirty="0" err="1"/>
              <a:t>trí</a:t>
            </a:r>
            <a:r>
              <a:rPr lang="en-US" sz="2000" dirty="0"/>
              <a:t> </a:t>
            </a:r>
            <a:r>
              <a:rPr lang="en-US" sz="2000" dirty="0" err="1"/>
              <a:t>cán</a:t>
            </a:r>
            <a:r>
              <a:rPr lang="en-US" sz="2000" dirty="0"/>
              <a:t> </a:t>
            </a:r>
            <a:r>
              <a:rPr lang="en-US" sz="2000" dirty="0" err="1"/>
              <a:t>bộ</a:t>
            </a:r>
            <a:r>
              <a:rPr lang="en-US" sz="2000" dirty="0"/>
              <a:t>, </a:t>
            </a:r>
            <a:r>
              <a:rPr lang="en-US" sz="2000" dirty="0" err="1"/>
              <a:t>công</a:t>
            </a:r>
            <a:r>
              <a:rPr lang="en-US" sz="2000" dirty="0"/>
              <a:t> </a:t>
            </a:r>
            <a:r>
              <a:rPr lang="en-US" sz="2000" dirty="0" err="1"/>
              <a:t>chức</a:t>
            </a:r>
            <a:r>
              <a:rPr lang="en-US" sz="2000" dirty="0"/>
              <a:t> </a:t>
            </a:r>
            <a:r>
              <a:rPr lang="en-US" sz="2000" dirty="0" err="1"/>
              <a:t>chưa</a:t>
            </a:r>
            <a:r>
              <a:rPr lang="en-US" sz="2000" dirty="0"/>
              <a:t> </a:t>
            </a:r>
            <a:r>
              <a:rPr lang="en-US" sz="2000" dirty="0" err="1"/>
              <a:t>đủ</a:t>
            </a:r>
            <a:r>
              <a:rPr lang="en-US" sz="2000" dirty="0"/>
              <a:t> </a:t>
            </a:r>
            <a:r>
              <a:rPr lang="en-US" sz="2000" dirty="0" err="1"/>
              <a:t>rõ</a:t>
            </a:r>
            <a:r>
              <a:rPr lang="en-US" sz="2000" dirty="0"/>
              <a:t> </a:t>
            </a:r>
            <a:r>
              <a:rPr lang="en-US" sz="2000" dirty="0" err="1"/>
              <a:t>và</a:t>
            </a:r>
            <a:r>
              <a:rPr lang="en-US" sz="2000" dirty="0"/>
              <a:t> </a:t>
            </a:r>
            <a:r>
              <a:rPr lang="en-US" sz="2000" dirty="0" err="1"/>
              <a:t>cụ</a:t>
            </a:r>
            <a:r>
              <a:rPr lang="en-US" sz="2000" dirty="0"/>
              <a:t> </a:t>
            </a:r>
            <a:r>
              <a:rPr lang="en-US" sz="2000" dirty="0" err="1"/>
              <a:t>thể</a:t>
            </a:r>
            <a:r>
              <a:rPr lang="en-US" sz="2000" dirty="0"/>
              <a:t>. </a:t>
            </a:r>
            <a:r>
              <a:rPr lang="en-US" sz="2000" dirty="0" err="1"/>
              <a:t>Thiếu</a:t>
            </a:r>
            <a:r>
              <a:rPr lang="en-US" sz="2000" dirty="0"/>
              <a:t> </a:t>
            </a:r>
            <a:r>
              <a:rPr lang="en-US" sz="2000" dirty="0" err="1"/>
              <a:t>quy</a:t>
            </a:r>
            <a:r>
              <a:rPr lang="en-US" sz="2000" dirty="0"/>
              <a:t> </a:t>
            </a:r>
            <a:r>
              <a:rPr lang="en-US" sz="2000" dirty="0" err="1"/>
              <a:t>định</a:t>
            </a:r>
            <a:r>
              <a:rPr lang="en-US" sz="2000" dirty="0"/>
              <a:t> </a:t>
            </a:r>
            <a:r>
              <a:rPr lang="en-US" sz="2000" dirty="0" err="1"/>
              <a:t>pháp</a:t>
            </a:r>
            <a:r>
              <a:rPr lang="en-US" sz="2000" dirty="0"/>
              <a:t> </a:t>
            </a:r>
            <a:r>
              <a:rPr lang="en-US" sz="2000" dirty="0" err="1"/>
              <a:t>lý</a:t>
            </a:r>
            <a:r>
              <a:rPr lang="en-US" sz="2000" dirty="0"/>
              <a:t> </a:t>
            </a:r>
            <a:r>
              <a:rPr lang="en-US" sz="2000" dirty="0" err="1"/>
              <a:t>cụ</a:t>
            </a:r>
            <a:r>
              <a:rPr lang="en-US" sz="2000" dirty="0"/>
              <a:t> </a:t>
            </a:r>
            <a:r>
              <a:rPr lang="en-US" sz="2000" dirty="0" err="1"/>
              <a:t>thể</a:t>
            </a:r>
            <a:r>
              <a:rPr lang="en-US" sz="2000" dirty="0"/>
              <a:t> </a:t>
            </a:r>
            <a:r>
              <a:rPr lang="en-US" sz="2000" dirty="0" err="1"/>
              <a:t>về</a:t>
            </a:r>
            <a:r>
              <a:rPr lang="en-US" sz="2000" dirty="0"/>
              <a:t> </a:t>
            </a:r>
            <a:r>
              <a:rPr lang="en-US" sz="2000" dirty="0" err="1"/>
              <a:t>trách</a:t>
            </a:r>
            <a:r>
              <a:rPr lang="en-US" sz="2000" dirty="0"/>
              <a:t> </a:t>
            </a:r>
            <a:r>
              <a:rPr lang="en-US" sz="2000" dirty="0" err="1"/>
              <a:t>nhiệm</a:t>
            </a:r>
            <a:r>
              <a:rPr lang="en-US" sz="2000" dirty="0"/>
              <a:t> </a:t>
            </a:r>
            <a:r>
              <a:rPr lang="en-US" sz="2000" dirty="0" err="1"/>
              <a:t>của</a:t>
            </a:r>
            <a:r>
              <a:rPr lang="en-US" sz="2000" dirty="0"/>
              <a:t> </a:t>
            </a:r>
            <a:r>
              <a:rPr lang="en-US" sz="2000" dirty="0" err="1"/>
              <a:t>người</a:t>
            </a:r>
            <a:r>
              <a:rPr lang="en-US" sz="2000" dirty="0"/>
              <a:t> </a:t>
            </a:r>
            <a:r>
              <a:rPr lang="en-US" sz="2000" dirty="0" err="1"/>
              <a:t>đứng</a:t>
            </a:r>
            <a:r>
              <a:rPr lang="en-US" sz="2000" dirty="0"/>
              <a:t> </a:t>
            </a:r>
            <a:r>
              <a:rPr lang="en-US" sz="2000" dirty="0" err="1"/>
              <a:t>đầu</a:t>
            </a:r>
            <a:r>
              <a:rPr lang="en-US" sz="2000" dirty="0"/>
              <a:t> </a:t>
            </a:r>
            <a:r>
              <a:rPr lang="en-US" sz="2000" dirty="0" err="1"/>
              <a:t>các</a:t>
            </a:r>
            <a:r>
              <a:rPr lang="en-US" sz="2000" dirty="0"/>
              <a:t> </a:t>
            </a:r>
            <a:r>
              <a:rPr lang="en-US" sz="2000" dirty="0" err="1"/>
              <a:t>cơ</a:t>
            </a:r>
            <a:r>
              <a:rPr lang="en-US" sz="2000" dirty="0"/>
              <a:t> </a:t>
            </a:r>
            <a:r>
              <a:rPr lang="en-US" sz="2000" dirty="0" err="1"/>
              <a:t>quan</a:t>
            </a:r>
            <a:r>
              <a:rPr lang="en-US" sz="2000" dirty="0"/>
              <a:t> </a:t>
            </a:r>
            <a:r>
              <a:rPr lang="en-US" sz="2000" dirty="0" err="1"/>
              <a:t>hành</a:t>
            </a:r>
            <a:r>
              <a:rPr lang="en-US" sz="2000" dirty="0"/>
              <a:t> </a:t>
            </a:r>
            <a:r>
              <a:rPr lang="en-US" sz="2000" dirty="0" err="1"/>
              <a:t>chính</a:t>
            </a:r>
            <a:r>
              <a:rPr lang="en-US" sz="2000" dirty="0"/>
              <a:t>, </a:t>
            </a:r>
            <a:r>
              <a:rPr lang="en-US" sz="2000" dirty="0" err="1"/>
              <a:t>của</a:t>
            </a:r>
            <a:r>
              <a:rPr lang="en-US" sz="2000" dirty="0"/>
              <a:t> </a:t>
            </a:r>
            <a:r>
              <a:rPr lang="en-US" sz="2000" dirty="0" err="1"/>
              <a:t>từng</a:t>
            </a:r>
            <a:r>
              <a:rPr lang="en-US" sz="2000" dirty="0"/>
              <a:t> </a:t>
            </a:r>
            <a:r>
              <a:rPr lang="en-US" sz="2000" dirty="0" err="1"/>
              <a:t>cán</a:t>
            </a:r>
            <a:r>
              <a:rPr lang="en-US" sz="2000" dirty="0"/>
              <a:t> </a:t>
            </a:r>
            <a:r>
              <a:rPr lang="en-US" sz="2000" dirty="0" err="1"/>
              <a:t>bộ</a:t>
            </a:r>
            <a:r>
              <a:rPr lang="en-US" sz="2000" dirty="0"/>
              <a:t>, </a:t>
            </a:r>
            <a:r>
              <a:rPr lang="en-US" sz="2000" dirty="0" err="1"/>
              <a:t>công</a:t>
            </a:r>
            <a:r>
              <a:rPr lang="en-US" sz="2000" dirty="0"/>
              <a:t> </a:t>
            </a:r>
            <a:r>
              <a:rPr lang="en-US" sz="2000" dirty="0" err="1"/>
              <a:t>chức</a:t>
            </a:r>
            <a:r>
              <a:rPr lang="en-US" sz="2000" dirty="0"/>
              <a:t> </a:t>
            </a:r>
            <a:r>
              <a:rPr lang="en-US" sz="2000" dirty="0" err="1"/>
              <a:t>trong</a:t>
            </a:r>
            <a:r>
              <a:rPr lang="en-US" sz="2000" dirty="0"/>
              <a:t> </a:t>
            </a:r>
            <a:r>
              <a:rPr lang="en-US" sz="2000" dirty="0" err="1"/>
              <a:t>thực</a:t>
            </a:r>
            <a:r>
              <a:rPr lang="en-US" sz="2000" dirty="0"/>
              <a:t> </a:t>
            </a:r>
            <a:r>
              <a:rPr lang="en-US" sz="2000" dirty="0" err="1"/>
              <a:t>thi</a:t>
            </a:r>
            <a:r>
              <a:rPr lang="en-US" sz="2000" dirty="0"/>
              <a:t> </a:t>
            </a:r>
            <a:r>
              <a:rPr lang="en-US" sz="2000" dirty="0" err="1"/>
              <a:t>công</a:t>
            </a:r>
            <a:r>
              <a:rPr lang="en-US" sz="2000" dirty="0"/>
              <a:t> </a:t>
            </a:r>
            <a:r>
              <a:rPr lang="en-US" sz="2000" dirty="0" err="1"/>
              <a:t>vụ</a:t>
            </a:r>
            <a:r>
              <a:rPr lang="en-US" sz="2000" dirty="0"/>
              <a:t>. </a:t>
            </a:r>
            <a:r>
              <a:rPr lang="en-US" sz="2000" dirty="0" err="1"/>
              <a:t>Thủ</a:t>
            </a:r>
            <a:r>
              <a:rPr lang="en-US" sz="2000" dirty="0"/>
              <a:t> </a:t>
            </a:r>
            <a:r>
              <a:rPr lang="en-US" sz="2000" dirty="0" err="1"/>
              <a:t>tục</a:t>
            </a:r>
            <a:r>
              <a:rPr lang="en-US" sz="2000" dirty="0"/>
              <a:t> </a:t>
            </a:r>
            <a:r>
              <a:rPr lang="en-US" sz="2000" dirty="0" err="1"/>
              <a:t>hành</a:t>
            </a:r>
            <a:r>
              <a:rPr lang="en-US" sz="2000" dirty="0"/>
              <a:t> </a:t>
            </a:r>
            <a:r>
              <a:rPr lang="en-US" sz="2000" dirty="0" err="1"/>
              <a:t>chính</a:t>
            </a:r>
            <a:r>
              <a:rPr lang="en-US" sz="2000" dirty="0"/>
              <a:t> </a:t>
            </a:r>
            <a:r>
              <a:rPr lang="en-US" sz="2000" dirty="0" err="1"/>
              <a:t>được</a:t>
            </a:r>
            <a:r>
              <a:rPr lang="en-US" sz="2000" dirty="0"/>
              <a:t> </a:t>
            </a:r>
            <a:r>
              <a:rPr lang="en-US" sz="2000" dirty="0" err="1"/>
              <a:t>cải</a:t>
            </a:r>
            <a:r>
              <a:rPr lang="en-US" sz="2000" dirty="0"/>
              <a:t> </a:t>
            </a:r>
            <a:r>
              <a:rPr lang="en-US" sz="2000" dirty="0" err="1"/>
              <a:t>cách</a:t>
            </a:r>
            <a:r>
              <a:rPr lang="en-US" sz="2000" dirty="0"/>
              <a:t> </a:t>
            </a:r>
            <a:r>
              <a:rPr lang="en-US" sz="2000" dirty="0" err="1"/>
              <a:t>từ</a:t>
            </a:r>
            <a:r>
              <a:rPr lang="en-US" sz="2000" dirty="0"/>
              <a:t> </a:t>
            </a:r>
            <a:r>
              <a:rPr lang="en-US" sz="2000" dirty="0" err="1"/>
              <a:t>nhiều</a:t>
            </a:r>
            <a:r>
              <a:rPr lang="en-US" sz="2000" dirty="0"/>
              <a:t> </a:t>
            </a:r>
            <a:r>
              <a:rPr lang="en-US" sz="2000" dirty="0" err="1"/>
              <a:t>năm</a:t>
            </a:r>
            <a:r>
              <a:rPr lang="en-US" sz="2000" dirty="0"/>
              <a:t> nay, </a:t>
            </a:r>
            <a:r>
              <a:rPr lang="en-US" sz="2000" dirty="0" err="1"/>
              <a:t>nhưng</a:t>
            </a:r>
            <a:r>
              <a:rPr lang="en-US" sz="2000" dirty="0"/>
              <a:t> </a:t>
            </a:r>
            <a:r>
              <a:rPr lang="en-US" sz="2000" dirty="0" err="1"/>
              <a:t>nhìn</a:t>
            </a:r>
            <a:r>
              <a:rPr lang="en-US" sz="2000" dirty="0"/>
              <a:t> </a:t>
            </a:r>
            <a:r>
              <a:rPr lang="en-US" sz="2000" dirty="0" err="1"/>
              <a:t>chung</a:t>
            </a:r>
            <a:r>
              <a:rPr lang="en-US" sz="2000" dirty="0"/>
              <a:t> </a:t>
            </a:r>
            <a:r>
              <a:rPr lang="en-US" sz="2000" dirty="0" err="1"/>
              <a:t>vẫn</a:t>
            </a:r>
            <a:r>
              <a:rPr lang="en-US" sz="2000" dirty="0"/>
              <a:t> </a:t>
            </a:r>
            <a:r>
              <a:rPr lang="en-US" sz="2000" dirty="0" err="1"/>
              <a:t>phức</a:t>
            </a:r>
            <a:r>
              <a:rPr lang="en-US" sz="2000" dirty="0"/>
              <a:t> </a:t>
            </a:r>
            <a:r>
              <a:rPr lang="en-US" sz="2000" dirty="0" err="1"/>
              <a:t>tạp</a:t>
            </a:r>
            <a:r>
              <a:rPr lang="en-US" sz="2000" dirty="0"/>
              <a:t>, </a:t>
            </a:r>
            <a:r>
              <a:rPr lang="en-US" sz="2000" dirty="0" err="1"/>
              <a:t>phiền</a:t>
            </a:r>
            <a:r>
              <a:rPr lang="en-US" sz="2000" dirty="0"/>
              <a:t> </a:t>
            </a:r>
            <a:r>
              <a:rPr lang="en-US" sz="2000" dirty="0" err="1"/>
              <a:t>hà</a:t>
            </a:r>
            <a:r>
              <a:rPr lang="en-US" sz="2000" dirty="0"/>
              <a:t> </a:t>
            </a:r>
            <a:r>
              <a:rPr lang="en-US" sz="2000" dirty="0" err="1"/>
              <a:t>cho</a:t>
            </a:r>
            <a:r>
              <a:rPr lang="en-US" sz="2000" dirty="0"/>
              <a:t> </a:t>
            </a:r>
            <a:r>
              <a:rPr lang="en-US" sz="2000" dirty="0" err="1"/>
              <a:t>người</a:t>
            </a:r>
            <a:r>
              <a:rPr lang="en-US" sz="2000" dirty="0"/>
              <a:t> </a:t>
            </a:r>
            <a:r>
              <a:rPr lang="en-US" sz="2000" dirty="0" err="1"/>
              <a:t>dân</a:t>
            </a:r>
            <a:r>
              <a:rPr lang="en-US" sz="2000" dirty="0"/>
              <a:t>, </a:t>
            </a:r>
            <a:r>
              <a:rPr lang="en-US" sz="2000" dirty="0" err="1"/>
              <a:t>cho</a:t>
            </a:r>
            <a:r>
              <a:rPr lang="en-US" sz="2000" dirty="0"/>
              <a:t> </a:t>
            </a:r>
            <a:r>
              <a:rPr lang="en-US" sz="2000" dirty="0" err="1"/>
              <a:t>doanh</a:t>
            </a:r>
            <a:r>
              <a:rPr lang="en-US" sz="2000" dirty="0"/>
              <a:t> </a:t>
            </a:r>
            <a:r>
              <a:rPr lang="en-US" sz="2000" dirty="0" err="1"/>
              <a:t>nghiệp</a:t>
            </a:r>
            <a:r>
              <a:rPr lang="en-US" sz="2000" dirty="0"/>
              <a:t>. </a:t>
            </a:r>
            <a:r>
              <a:rPr lang="en-US" sz="2000" dirty="0" err="1"/>
              <a:t>Việc</a:t>
            </a:r>
            <a:r>
              <a:rPr lang="en-US" sz="2000" dirty="0"/>
              <a:t> </a:t>
            </a:r>
            <a:r>
              <a:rPr lang="en-US" sz="2000" dirty="0" err="1"/>
              <a:t>tổ</a:t>
            </a:r>
            <a:r>
              <a:rPr lang="en-US" sz="2000" dirty="0"/>
              <a:t> </a:t>
            </a:r>
            <a:r>
              <a:rPr lang="en-US" sz="2000" dirty="0" err="1"/>
              <a:t>chức</a:t>
            </a:r>
            <a:r>
              <a:rPr lang="en-US" sz="2000" dirty="0"/>
              <a:t> </a:t>
            </a:r>
            <a:r>
              <a:rPr lang="en-US" sz="2000" dirty="0" err="1"/>
              <a:t>thực</a:t>
            </a:r>
            <a:r>
              <a:rPr lang="en-US" sz="2000" dirty="0"/>
              <a:t> </a:t>
            </a:r>
            <a:r>
              <a:rPr lang="en-US" sz="2000" dirty="0" err="1"/>
              <a:t>hiện</a:t>
            </a:r>
            <a:r>
              <a:rPr lang="en-US" sz="2000" dirty="0"/>
              <a:t> </a:t>
            </a:r>
            <a:r>
              <a:rPr lang="en-US" sz="2000" dirty="0" err="1"/>
              <a:t>thẻ</a:t>
            </a:r>
            <a:r>
              <a:rPr lang="en-US" sz="2000" dirty="0"/>
              <a:t> </a:t>
            </a:r>
            <a:r>
              <a:rPr lang="en-US" sz="2000" dirty="0" err="1"/>
              <a:t>chế</a:t>
            </a:r>
            <a:r>
              <a:rPr lang="en-US" sz="2000" dirty="0"/>
              <a:t> </a:t>
            </a:r>
            <a:r>
              <a:rPr lang="en-US" sz="2000" dirty="0" err="1"/>
              <a:t>còn</a:t>
            </a:r>
            <a:r>
              <a:rPr lang="en-US" sz="2000" dirty="0"/>
              <a:t> </a:t>
            </a:r>
            <a:r>
              <a:rPr lang="en-US" sz="2000" dirty="0" err="1"/>
              <a:t>nhiều</a:t>
            </a:r>
            <a:r>
              <a:rPr lang="en-US" sz="2000" dirty="0"/>
              <a:t> </a:t>
            </a:r>
            <a:r>
              <a:rPr lang="en-US" sz="2000" dirty="0" err="1"/>
              <a:t>yếu</a:t>
            </a:r>
            <a:r>
              <a:rPr lang="en-US" sz="2000" dirty="0"/>
              <a:t> </a:t>
            </a:r>
            <a:r>
              <a:rPr lang="en-US" sz="2000" dirty="0" err="1"/>
              <a:t>kém</a:t>
            </a:r>
            <a:r>
              <a:rPr lang="en-US" sz="2000" dirty="0"/>
              <a:t>, </a:t>
            </a:r>
            <a:r>
              <a:rPr lang="en-US" sz="2000" dirty="0" err="1"/>
              <a:t>chưa</a:t>
            </a:r>
            <a:r>
              <a:rPr lang="en-US" sz="2000" dirty="0"/>
              <a:t> </a:t>
            </a:r>
            <a:r>
              <a:rPr lang="en-US" sz="2000" dirty="0" err="1"/>
              <a:t>tiến</a:t>
            </a:r>
            <a:r>
              <a:rPr lang="en-US" sz="2000" dirty="0"/>
              <a:t> </a:t>
            </a:r>
            <a:r>
              <a:rPr lang="en-US" sz="2000" dirty="0" err="1"/>
              <a:t>hành</a:t>
            </a:r>
            <a:r>
              <a:rPr lang="en-US" sz="2000" dirty="0"/>
              <a:t> </a:t>
            </a:r>
            <a:r>
              <a:rPr lang="en-US" sz="2000" dirty="0" err="1"/>
              <a:t>tổng</a:t>
            </a:r>
            <a:r>
              <a:rPr lang="en-US" sz="2000" dirty="0"/>
              <a:t> </a:t>
            </a:r>
            <a:r>
              <a:rPr lang="en-US" sz="2000" dirty="0" err="1"/>
              <a:t>kết</a:t>
            </a:r>
            <a:r>
              <a:rPr lang="en-US" sz="2000" dirty="0"/>
              <a:t>, </a:t>
            </a:r>
            <a:r>
              <a:rPr lang="en-US" sz="2000" dirty="0" err="1"/>
              <a:t>sửa</a:t>
            </a:r>
            <a:r>
              <a:rPr lang="en-US" sz="2000" dirty="0"/>
              <a:t> </a:t>
            </a:r>
            <a:r>
              <a:rPr lang="en-US" sz="2000" dirty="0" err="1"/>
              <a:t>đôi</a:t>
            </a:r>
            <a:r>
              <a:rPr lang="en-US" sz="2000" dirty="0"/>
              <a:t>, </a:t>
            </a:r>
            <a:r>
              <a:rPr lang="en-US" sz="2000" dirty="0" err="1"/>
              <a:t>bổ</a:t>
            </a:r>
            <a:r>
              <a:rPr lang="en-US" sz="2000" dirty="0"/>
              <a:t> sung </a:t>
            </a:r>
            <a:r>
              <a:rPr lang="en-US" sz="2000" dirty="0" err="1"/>
              <a:t>kịp</a:t>
            </a:r>
            <a:r>
              <a:rPr lang="en-US" sz="2000" dirty="0"/>
              <a:t> </a:t>
            </a:r>
            <a:r>
              <a:rPr lang="en-US" sz="2000" dirty="0" err="1"/>
              <a:t>thời</a:t>
            </a:r>
            <a:r>
              <a:rPr lang="en-US" sz="2000" dirty="0" smtClean="0"/>
              <a:t>.</a:t>
            </a:r>
            <a:endParaRPr lang="en-US" sz="2000" dirty="0"/>
          </a:p>
        </p:txBody>
      </p:sp>
      <p:sp>
        <p:nvSpPr>
          <p:cNvPr id="2" name="Rectangle 1"/>
          <p:cNvSpPr/>
          <p:nvPr/>
        </p:nvSpPr>
        <p:spPr>
          <a:xfrm>
            <a:off x="3923928" y="699542"/>
            <a:ext cx="1107996" cy="369332"/>
          </a:xfrm>
          <a:prstGeom prst="rect">
            <a:avLst/>
          </a:prstGeom>
        </p:spPr>
        <p:txBody>
          <a:bodyPr wrap="none">
            <a:spAutoFit/>
          </a:bodyPr>
          <a:lstStyle/>
          <a:p>
            <a:pPr algn="just" defTabSz="457200" latinLnBrk="0"/>
            <a:r>
              <a:rPr lang="en-US" dirty="0" err="1">
                <a:solidFill>
                  <a:schemeClr val="bg1">
                    <a:lumMod val="95000"/>
                  </a:schemeClr>
                </a:solidFill>
              </a:rPr>
              <a:t>Hạn</a:t>
            </a:r>
            <a:r>
              <a:rPr lang="en-US" dirty="0">
                <a:solidFill>
                  <a:schemeClr val="bg1">
                    <a:lumMod val="95000"/>
                  </a:schemeClr>
                </a:solidFill>
              </a:rPr>
              <a:t> </a:t>
            </a:r>
            <a:r>
              <a:rPr lang="en-US" dirty="0" err="1">
                <a:solidFill>
                  <a:schemeClr val="bg1">
                    <a:lumMod val="95000"/>
                  </a:schemeClr>
                </a:solidFill>
              </a:rPr>
              <a:t>chế</a:t>
            </a:r>
            <a:r>
              <a:rPr lang="en-US" dirty="0">
                <a:solidFill>
                  <a:schemeClr val="bg1">
                    <a:lumMod val="95000"/>
                  </a:schemeClr>
                </a:solidFill>
              </a:rPr>
              <a:t>:</a:t>
            </a:r>
          </a:p>
        </p:txBody>
      </p:sp>
    </p:spTree>
    <p:extLst>
      <p:ext uri="{BB962C8B-B14F-4D97-AF65-F5344CB8AC3E}">
        <p14:creationId xmlns:p14="http://schemas.microsoft.com/office/powerpoint/2010/main" val="38619889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2</a:t>
            </a:r>
            <a:r>
              <a:rPr lang="en-US" dirty="0" smtClean="0"/>
              <a:t>. </a:t>
            </a:r>
            <a:r>
              <a:rPr lang="en-US" b="1" dirty="0" err="1"/>
              <a:t>Cải</a:t>
            </a:r>
            <a:r>
              <a:rPr lang="en-US" b="1" dirty="0"/>
              <a:t> </a:t>
            </a:r>
            <a:r>
              <a:rPr lang="en-US" b="1" dirty="0" err="1"/>
              <a:t>cách</a:t>
            </a:r>
            <a:r>
              <a:rPr lang="en-US" b="1" dirty="0"/>
              <a:t> </a:t>
            </a:r>
            <a:r>
              <a:rPr lang="en-US" b="1" dirty="0" err="1"/>
              <a:t>tổ</a:t>
            </a:r>
            <a:r>
              <a:rPr lang="en-US" b="1" dirty="0"/>
              <a:t> </a:t>
            </a:r>
            <a:r>
              <a:rPr lang="en-US" b="1" dirty="0" err="1"/>
              <a:t>chức</a:t>
            </a:r>
            <a:r>
              <a:rPr lang="en-US" b="1" dirty="0"/>
              <a:t> </a:t>
            </a:r>
            <a:r>
              <a:rPr lang="en-US" b="1" dirty="0" err="1"/>
              <a:t>bộ</a:t>
            </a:r>
            <a:r>
              <a:rPr lang="en-US" b="1" dirty="0"/>
              <a:t> </a:t>
            </a:r>
            <a:r>
              <a:rPr lang="en-US" b="1" dirty="0" err="1"/>
              <a:t>máy</a:t>
            </a:r>
            <a:r>
              <a:rPr lang="en-US" b="1" dirty="0"/>
              <a:t> </a:t>
            </a:r>
            <a:r>
              <a:rPr lang="en-US" b="1" dirty="0" err="1"/>
              <a:t>hành</a:t>
            </a:r>
            <a:r>
              <a:rPr lang="en-US" b="1" dirty="0"/>
              <a:t> </a:t>
            </a:r>
            <a:r>
              <a:rPr lang="en-US" b="1" dirty="0" err="1"/>
              <a:t>chính</a:t>
            </a:r>
            <a:r>
              <a:rPr lang="en-US" b="1" dirty="0" smtClean="0"/>
              <a:t>:</a:t>
            </a:r>
            <a:endParaRPr lang="en-US" dirty="0"/>
          </a:p>
        </p:txBody>
      </p:sp>
      <p:sp>
        <p:nvSpPr>
          <p:cNvPr id="6" name="TextBox 5"/>
          <p:cNvSpPr txBox="1"/>
          <p:nvPr/>
        </p:nvSpPr>
        <p:spPr>
          <a:xfrm>
            <a:off x="395536" y="1491630"/>
            <a:ext cx="8426392" cy="2308324"/>
          </a:xfrm>
          <a:prstGeom prst="rect">
            <a:avLst/>
          </a:prstGeom>
          <a:noFill/>
        </p:spPr>
        <p:txBody>
          <a:bodyPr wrap="square" rtlCol="0">
            <a:spAutoFit/>
          </a:bodyPr>
          <a:lstStyle/>
          <a:p>
            <a:pPr defTabSz="457200" latinLnBrk="0"/>
            <a:r>
              <a:rPr lang="en-US" sz="2400" dirty="0"/>
              <a:t>	</a:t>
            </a:r>
            <a:r>
              <a:rPr lang="en-US" sz="2400" dirty="0" err="1" smtClean="0"/>
              <a:t>Quá</a:t>
            </a:r>
            <a:r>
              <a:rPr lang="en-US" sz="2400" dirty="0" smtClean="0"/>
              <a:t> </a:t>
            </a:r>
            <a:r>
              <a:rPr lang="en-US" sz="2400" dirty="0" err="1"/>
              <a:t>trình</a:t>
            </a:r>
            <a:r>
              <a:rPr lang="en-US" sz="2400" dirty="0"/>
              <a:t> </a:t>
            </a:r>
            <a:r>
              <a:rPr lang="en-US" sz="2400" dirty="0" err="1"/>
              <a:t>xây</a:t>
            </a:r>
            <a:r>
              <a:rPr lang="en-US" sz="2400" dirty="0"/>
              <a:t> </a:t>
            </a:r>
            <a:r>
              <a:rPr lang="en-US" sz="2400" dirty="0" err="1"/>
              <a:t>dựng</a:t>
            </a:r>
            <a:r>
              <a:rPr lang="en-US" sz="2400" dirty="0"/>
              <a:t> </a:t>
            </a:r>
            <a:r>
              <a:rPr lang="en-US" sz="2400" dirty="0" err="1"/>
              <a:t>và</a:t>
            </a:r>
            <a:r>
              <a:rPr lang="en-US" sz="2400" dirty="0"/>
              <a:t> ban </a:t>
            </a:r>
            <a:r>
              <a:rPr lang="en-US" sz="2400" dirty="0" err="1"/>
              <a:t>hành</a:t>
            </a:r>
            <a:r>
              <a:rPr lang="en-US" sz="2400" dirty="0"/>
              <a:t> </a:t>
            </a:r>
            <a:r>
              <a:rPr lang="en-US" sz="2400" dirty="0" err="1"/>
              <a:t>đây</a:t>
            </a:r>
            <a:r>
              <a:rPr lang="en-US" sz="2400" dirty="0"/>
              <a:t> </a:t>
            </a:r>
            <a:r>
              <a:rPr lang="en-US" sz="2400" dirty="0" err="1"/>
              <a:t>đủ</a:t>
            </a:r>
            <a:r>
              <a:rPr lang="en-US" sz="2400" dirty="0"/>
              <a:t> </a:t>
            </a:r>
            <a:r>
              <a:rPr lang="en-US" sz="2400" dirty="0" err="1"/>
              <a:t>các</a:t>
            </a:r>
            <a:r>
              <a:rPr lang="en-US" sz="2400" dirty="0"/>
              <a:t> </a:t>
            </a:r>
            <a:r>
              <a:rPr lang="en-US" sz="2400" dirty="0" err="1"/>
              <a:t>nghị</a:t>
            </a:r>
            <a:r>
              <a:rPr lang="en-US" sz="2400" dirty="0"/>
              <a:t> </a:t>
            </a:r>
            <a:r>
              <a:rPr lang="en-US" sz="2400" dirty="0" err="1"/>
              <a:t>định</a:t>
            </a:r>
            <a:r>
              <a:rPr lang="en-US" sz="2400" dirty="0"/>
              <a:t> </a:t>
            </a:r>
            <a:r>
              <a:rPr lang="en-US" sz="2400" dirty="0" err="1" smtClean="0"/>
              <a:t>về</a:t>
            </a:r>
            <a:r>
              <a:rPr lang="en-US" sz="2400" dirty="0" smtClean="0"/>
              <a:t> </a:t>
            </a:r>
            <a:r>
              <a:rPr lang="en-US" sz="2400" dirty="0" err="1"/>
              <a:t>chức</a:t>
            </a:r>
            <a:r>
              <a:rPr lang="en-US" sz="2400" dirty="0"/>
              <a:t> </a:t>
            </a:r>
            <a:r>
              <a:rPr lang="en-US" sz="2400" dirty="0" err="1"/>
              <a:t>năng</a:t>
            </a:r>
            <a:r>
              <a:rPr lang="en-US" sz="2400" dirty="0"/>
              <a:t>, </a:t>
            </a:r>
            <a:r>
              <a:rPr lang="en-US" sz="2400" dirty="0" err="1"/>
              <a:t>nhiệm</a:t>
            </a:r>
            <a:r>
              <a:rPr lang="en-US" sz="2400" dirty="0"/>
              <a:t> </a:t>
            </a:r>
            <a:r>
              <a:rPr lang="en-US" sz="2400" dirty="0" err="1"/>
              <a:t>vụ</a:t>
            </a:r>
            <a:r>
              <a:rPr lang="en-US" sz="2400" dirty="0"/>
              <a:t>, </a:t>
            </a:r>
            <a:r>
              <a:rPr lang="en-US" sz="2400" dirty="0" err="1"/>
              <a:t>cơ</a:t>
            </a:r>
            <a:r>
              <a:rPr lang="en-US" sz="2400" dirty="0"/>
              <a:t> </a:t>
            </a:r>
            <a:r>
              <a:rPr lang="en-US" sz="2400" dirty="0" err="1"/>
              <a:t>cấu</a:t>
            </a:r>
            <a:r>
              <a:rPr lang="en-US" sz="2400" dirty="0"/>
              <a:t> </a:t>
            </a:r>
            <a:r>
              <a:rPr lang="en-US" sz="2400" dirty="0" err="1"/>
              <a:t>tô</a:t>
            </a:r>
            <a:r>
              <a:rPr lang="en-US" sz="2400" dirty="0"/>
              <a:t> </a:t>
            </a:r>
            <a:r>
              <a:rPr lang="en-US" sz="2400" dirty="0" err="1"/>
              <a:t>chức</a:t>
            </a:r>
            <a:r>
              <a:rPr lang="en-US" sz="2400" dirty="0"/>
              <a:t> </a:t>
            </a:r>
            <a:r>
              <a:rPr lang="en-US" sz="2400" dirty="0" err="1"/>
              <a:t>của</a:t>
            </a:r>
            <a:r>
              <a:rPr lang="en-US" sz="2400" dirty="0"/>
              <a:t> </a:t>
            </a:r>
            <a:r>
              <a:rPr lang="en-US" sz="2400" dirty="0" err="1"/>
              <a:t>các</a:t>
            </a:r>
            <a:r>
              <a:rPr lang="en-US" sz="2400" dirty="0"/>
              <a:t> </a:t>
            </a:r>
            <a:r>
              <a:rPr lang="en-US" sz="2400" dirty="0" err="1"/>
              <a:t>bộ</a:t>
            </a:r>
            <a:r>
              <a:rPr lang="en-US" sz="2400" dirty="0"/>
              <a:t>, </a:t>
            </a:r>
            <a:r>
              <a:rPr lang="en-US" sz="2400" dirty="0" err="1"/>
              <a:t>ngành</a:t>
            </a:r>
            <a:r>
              <a:rPr lang="en-US" sz="2400" dirty="0"/>
              <a:t> </a:t>
            </a:r>
            <a:r>
              <a:rPr lang="en-US" sz="2400" dirty="0" err="1"/>
              <a:t>trung</a:t>
            </a:r>
            <a:r>
              <a:rPr lang="en-US" sz="2400" dirty="0"/>
              <a:t> </a:t>
            </a:r>
            <a:r>
              <a:rPr lang="en-US" sz="2400" dirty="0" err="1" smtClean="0"/>
              <a:t>ương</a:t>
            </a:r>
            <a:r>
              <a:rPr lang="en-US" sz="2400" dirty="0" smtClean="0"/>
              <a:t> </a:t>
            </a:r>
            <a:r>
              <a:rPr lang="en-US" sz="2400" dirty="0" err="1"/>
              <a:t>đã</a:t>
            </a:r>
            <a:r>
              <a:rPr lang="en-US" sz="2400" dirty="0"/>
              <a:t> </a:t>
            </a:r>
            <a:r>
              <a:rPr lang="en-US" sz="2400" dirty="0" err="1"/>
              <a:t>mang</a:t>
            </a:r>
            <a:r>
              <a:rPr lang="en-US" sz="2400" dirty="0"/>
              <a:t> </a:t>
            </a:r>
            <a:r>
              <a:rPr lang="en-US" sz="2400" dirty="0" err="1"/>
              <a:t>lại</a:t>
            </a:r>
            <a:r>
              <a:rPr lang="en-US" sz="2400" dirty="0"/>
              <a:t> </a:t>
            </a:r>
            <a:r>
              <a:rPr lang="en-US" sz="2400" dirty="0" err="1"/>
              <a:t>kết</a:t>
            </a:r>
            <a:r>
              <a:rPr lang="en-US" sz="2400" dirty="0"/>
              <a:t> </a:t>
            </a:r>
            <a:r>
              <a:rPr lang="en-US" sz="2400" dirty="0" err="1"/>
              <a:t>quả</a:t>
            </a:r>
            <a:r>
              <a:rPr lang="en-US" sz="2400" dirty="0"/>
              <a:t> </a:t>
            </a:r>
            <a:r>
              <a:rPr lang="en-US" sz="2400" dirty="0" err="1"/>
              <a:t>quan</a:t>
            </a:r>
            <a:r>
              <a:rPr lang="en-US" sz="2400" dirty="0"/>
              <a:t> </a:t>
            </a:r>
            <a:r>
              <a:rPr lang="en-US" sz="2400" dirty="0" err="1"/>
              <a:t>trọng</a:t>
            </a:r>
            <a:r>
              <a:rPr lang="en-US" sz="2400" dirty="0"/>
              <a:t>, </a:t>
            </a:r>
            <a:r>
              <a:rPr lang="en-US" sz="2400" dirty="0" err="1"/>
              <a:t>khắc</a:t>
            </a:r>
            <a:r>
              <a:rPr lang="en-US" sz="2400" dirty="0"/>
              <a:t> </a:t>
            </a:r>
            <a:r>
              <a:rPr lang="en-US" sz="2400" dirty="0" err="1"/>
              <a:t>phục</a:t>
            </a:r>
            <a:r>
              <a:rPr lang="en-US" sz="2400" dirty="0"/>
              <a:t> </a:t>
            </a:r>
            <a:r>
              <a:rPr lang="en-US" sz="2400" dirty="0" err="1"/>
              <a:t>những</a:t>
            </a:r>
            <a:r>
              <a:rPr lang="en-US" sz="2400" dirty="0"/>
              <a:t> </a:t>
            </a:r>
            <a:r>
              <a:rPr lang="en-US" sz="2400" dirty="0" err="1"/>
              <a:t>chồng</a:t>
            </a:r>
            <a:r>
              <a:rPr lang="en-US" sz="2400" dirty="0"/>
              <a:t> </a:t>
            </a:r>
            <a:r>
              <a:rPr lang="en-US" sz="2400" dirty="0" err="1"/>
              <a:t>chéo</a:t>
            </a:r>
            <a:r>
              <a:rPr lang="en-US" sz="2400" dirty="0"/>
              <a:t>, </a:t>
            </a:r>
            <a:r>
              <a:rPr lang="en-US" sz="2400" dirty="0" err="1"/>
              <a:t>trùng</a:t>
            </a:r>
            <a:r>
              <a:rPr lang="en-US" sz="2400" dirty="0"/>
              <a:t> </a:t>
            </a:r>
            <a:r>
              <a:rPr lang="en-US" sz="2400" dirty="0" err="1"/>
              <a:t>lắp</a:t>
            </a:r>
            <a:r>
              <a:rPr lang="en-US" sz="2400" dirty="0"/>
              <a:t> </a:t>
            </a:r>
            <a:r>
              <a:rPr lang="en-US" sz="2400" dirty="0" err="1"/>
              <a:t>về</a:t>
            </a:r>
            <a:r>
              <a:rPr lang="en-US" sz="2400" dirty="0"/>
              <a:t> </a:t>
            </a:r>
            <a:r>
              <a:rPr lang="en-US" sz="2400" dirty="0" err="1"/>
              <a:t>chức</a:t>
            </a:r>
            <a:r>
              <a:rPr lang="en-US" sz="2400" dirty="0"/>
              <a:t> </a:t>
            </a:r>
            <a:r>
              <a:rPr lang="en-US" sz="2400" dirty="0" err="1"/>
              <a:t>năng</a:t>
            </a:r>
            <a:r>
              <a:rPr lang="en-US" sz="2400" dirty="0"/>
              <a:t>, </a:t>
            </a:r>
            <a:r>
              <a:rPr lang="en-US" sz="2400" dirty="0" err="1"/>
              <a:t>nhiệm</a:t>
            </a:r>
            <a:r>
              <a:rPr lang="en-US" sz="2400" dirty="0"/>
              <a:t> </a:t>
            </a:r>
            <a:r>
              <a:rPr lang="en-US" sz="2400" dirty="0" err="1"/>
              <a:t>vụ</a:t>
            </a:r>
            <a:r>
              <a:rPr lang="en-US" sz="2400" dirty="0"/>
              <a:t>, </a:t>
            </a:r>
            <a:r>
              <a:rPr lang="en-US" sz="2400" dirty="0" err="1"/>
              <a:t>bảo</a:t>
            </a:r>
            <a:r>
              <a:rPr lang="en-US" sz="2400" dirty="0"/>
              <a:t> </a:t>
            </a:r>
            <a:r>
              <a:rPr lang="en-US" sz="2400" dirty="0" err="1"/>
              <a:t>đảm</a:t>
            </a:r>
            <a:r>
              <a:rPr lang="en-US" sz="2400" dirty="0"/>
              <a:t> </a:t>
            </a:r>
            <a:r>
              <a:rPr lang="en-US" sz="2400" dirty="0" err="1"/>
              <a:t>nguyên</a:t>
            </a:r>
            <a:r>
              <a:rPr lang="en-US" sz="2400" dirty="0"/>
              <a:t> </a:t>
            </a:r>
            <a:r>
              <a:rPr lang="en-US" sz="2400" dirty="0" err="1"/>
              <a:t>tắc</a:t>
            </a:r>
            <a:r>
              <a:rPr lang="en-US" sz="2400" dirty="0"/>
              <a:t> </a:t>
            </a:r>
            <a:r>
              <a:rPr lang="en-US" sz="2400" dirty="0" err="1"/>
              <a:t>một</a:t>
            </a:r>
            <a:r>
              <a:rPr lang="en-US" sz="2400" dirty="0"/>
              <a:t> </a:t>
            </a:r>
            <a:r>
              <a:rPr lang="en-US" sz="2400" dirty="0" err="1"/>
              <a:t>việc</a:t>
            </a:r>
            <a:r>
              <a:rPr lang="en-US" sz="2400" dirty="0"/>
              <a:t> </a:t>
            </a:r>
            <a:r>
              <a:rPr lang="en-US" sz="2400" dirty="0" err="1"/>
              <a:t>chỉ</a:t>
            </a:r>
            <a:r>
              <a:rPr lang="en-US" sz="2400" dirty="0"/>
              <a:t> </a:t>
            </a:r>
            <a:r>
              <a:rPr lang="en-US" sz="2400" dirty="0" err="1"/>
              <a:t>giao</a:t>
            </a:r>
            <a:r>
              <a:rPr lang="en-US" sz="2400" dirty="0"/>
              <a:t> </a:t>
            </a:r>
            <a:r>
              <a:rPr lang="en-US" sz="2400" dirty="0" err="1"/>
              <a:t>cho</a:t>
            </a:r>
            <a:r>
              <a:rPr lang="en-US" sz="2400" dirty="0"/>
              <a:t> </a:t>
            </a:r>
            <a:r>
              <a:rPr lang="en-US" sz="2400" dirty="0" err="1"/>
              <a:t>một</a:t>
            </a:r>
            <a:r>
              <a:rPr lang="en-US" sz="2400" dirty="0"/>
              <a:t> </a:t>
            </a:r>
            <a:r>
              <a:rPr lang="en-US" sz="2400" dirty="0" err="1"/>
              <a:t>cơ</a:t>
            </a:r>
            <a:r>
              <a:rPr lang="en-US" sz="2400" dirty="0"/>
              <a:t> </a:t>
            </a:r>
            <a:r>
              <a:rPr lang="en-US" sz="2400" dirty="0" err="1"/>
              <a:t>quan</a:t>
            </a:r>
            <a:r>
              <a:rPr lang="en-US" sz="2400" dirty="0"/>
              <a:t> </a:t>
            </a:r>
            <a:r>
              <a:rPr lang="en-US" sz="2400" dirty="0" err="1"/>
              <a:t>thực</a:t>
            </a:r>
            <a:r>
              <a:rPr lang="en-US" sz="2400" dirty="0"/>
              <a:t> </a:t>
            </a:r>
            <a:r>
              <a:rPr lang="en-US" sz="2400" dirty="0" err="1"/>
              <a:t>hiện</a:t>
            </a:r>
            <a:r>
              <a:rPr lang="en-US" sz="2400" dirty="0"/>
              <a:t> </a:t>
            </a:r>
            <a:r>
              <a:rPr lang="en-US" sz="2400" dirty="0" err="1"/>
              <a:t>và</a:t>
            </a:r>
            <a:r>
              <a:rPr lang="en-US" sz="2400" dirty="0"/>
              <a:t> </a:t>
            </a:r>
            <a:r>
              <a:rPr lang="en-US" sz="2400" dirty="0" err="1"/>
              <a:t>phân</a:t>
            </a:r>
            <a:r>
              <a:rPr lang="en-US" sz="2400" dirty="0"/>
              <a:t> </a:t>
            </a:r>
            <a:r>
              <a:rPr lang="en-US" sz="2400" dirty="0" err="1"/>
              <a:t>cấp</a:t>
            </a:r>
            <a:r>
              <a:rPr lang="en-US" sz="2400" dirty="0"/>
              <a:t> </a:t>
            </a:r>
            <a:r>
              <a:rPr lang="en-US" sz="2400" dirty="0" err="1"/>
              <a:t>cho</a:t>
            </a:r>
            <a:r>
              <a:rPr lang="en-US" sz="2400" dirty="0"/>
              <a:t> </a:t>
            </a:r>
            <a:r>
              <a:rPr lang="en-US" sz="2400" dirty="0" err="1"/>
              <a:t>chính</a:t>
            </a:r>
            <a:r>
              <a:rPr lang="en-US" sz="2400" dirty="0"/>
              <a:t> </a:t>
            </a:r>
            <a:r>
              <a:rPr lang="en-US" sz="2400" dirty="0" err="1"/>
              <a:t>quyền</a:t>
            </a:r>
            <a:r>
              <a:rPr lang="en-US" sz="2400" dirty="0"/>
              <a:t> </a:t>
            </a:r>
            <a:r>
              <a:rPr lang="en-US" sz="2400" dirty="0" err="1"/>
              <a:t>địa</a:t>
            </a:r>
            <a:r>
              <a:rPr lang="en-US" sz="2400" dirty="0"/>
              <a:t> </a:t>
            </a:r>
            <a:r>
              <a:rPr lang="en-US" sz="2400" dirty="0" err="1"/>
              <a:t>phương</a:t>
            </a:r>
            <a:r>
              <a:rPr lang="en-US" sz="2400" dirty="0"/>
              <a:t>.</a:t>
            </a:r>
          </a:p>
        </p:txBody>
      </p:sp>
    </p:spTree>
    <p:extLst>
      <p:ext uri="{BB962C8B-B14F-4D97-AF65-F5344CB8AC3E}">
        <p14:creationId xmlns:p14="http://schemas.microsoft.com/office/powerpoint/2010/main" val="520278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2</a:t>
            </a:r>
            <a:r>
              <a:rPr lang="en-US" dirty="0" smtClean="0"/>
              <a:t>. </a:t>
            </a:r>
            <a:r>
              <a:rPr lang="en-US" b="1" dirty="0" err="1"/>
              <a:t>Cải</a:t>
            </a:r>
            <a:r>
              <a:rPr lang="en-US" b="1" dirty="0"/>
              <a:t> </a:t>
            </a:r>
            <a:r>
              <a:rPr lang="en-US" b="1" dirty="0" err="1"/>
              <a:t>cách</a:t>
            </a:r>
            <a:r>
              <a:rPr lang="en-US" b="1" dirty="0"/>
              <a:t> </a:t>
            </a:r>
            <a:r>
              <a:rPr lang="en-US" b="1" dirty="0" err="1"/>
              <a:t>tổ</a:t>
            </a:r>
            <a:r>
              <a:rPr lang="en-US" b="1" dirty="0"/>
              <a:t> </a:t>
            </a:r>
            <a:r>
              <a:rPr lang="en-US" b="1" dirty="0" err="1"/>
              <a:t>chức</a:t>
            </a:r>
            <a:r>
              <a:rPr lang="en-US" b="1" dirty="0"/>
              <a:t> </a:t>
            </a:r>
            <a:r>
              <a:rPr lang="en-US" b="1" dirty="0" err="1"/>
              <a:t>bộ</a:t>
            </a:r>
            <a:r>
              <a:rPr lang="en-US" b="1" dirty="0"/>
              <a:t> </a:t>
            </a:r>
            <a:r>
              <a:rPr lang="en-US" b="1" dirty="0" err="1"/>
              <a:t>máy</a:t>
            </a:r>
            <a:r>
              <a:rPr lang="en-US" b="1" dirty="0"/>
              <a:t> </a:t>
            </a:r>
            <a:r>
              <a:rPr lang="en-US" b="1" dirty="0" err="1"/>
              <a:t>hành</a:t>
            </a:r>
            <a:r>
              <a:rPr lang="en-US" b="1" dirty="0"/>
              <a:t> </a:t>
            </a:r>
            <a:r>
              <a:rPr lang="en-US" b="1" dirty="0" err="1"/>
              <a:t>chính</a:t>
            </a:r>
            <a:r>
              <a:rPr lang="en-US" b="1" dirty="0" smtClean="0"/>
              <a:t>:</a:t>
            </a:r>
            <a:endParaRPr lang="en-US" dirty="0"/>
          </a:p>
        </p:txBody>
      </p:sp>
      <p:sp>
        <p:nvSpPr>
          <p:cNvPr id="6" name="TextBox 5"/>
          <p:cNvSpPr txBox="1"/>
          <p:nvPr/>
        </p:nvSpPr>
        <p:spPr>
          <a:xfrm>
            <a:off x="395536" y="1347614"/>
            <a:ext cx="8568952" cy="3416320"/>
          </a:xfrm>
          <a:prstGeom prst="rect">
            <a:avLst/>
          </a:prstGeom>
          <a:noFill/>
        </p:spPr>
        <p:txBody>
          <a:bodyPr wrap="square" rtlCol="0">
            <a:spAutoFit/>
          </a:bodyPr>
          <a:lstStyle/>
          <a:p>
            <a:pPr defTabSz="457200" latinLnBrk="0"/>
            <a:r>
              <a:rPr lang="en-US" sz="2400" dirty="0"/>
              <a:t>	</a:t>
            </a:r>
            <a:r>
              <a:rPr lang="en-US" sz="2400" dirty="0" smtClean="0"/>
              <a:t>Xu </a:t>
            </a:r>
            <a:r>
              <a:rPr lang="en-US" sz="2400" dirty="0" err="1"/>
              <a:t>hướng</a:t>
            </a:r>
            <a:r>
              <a:rPr lang="en-US" sz="2400" dirty="0"/>
              <a:t> </a:t>
            </a:r>
            <a:r>
              <a:rPr lang="en-US" sz="2400" dirty="0" err="1"/>
              <a:t>lựa</a:t>
            </a:r>
            <a:r>
              <a:rPr lang="en-US" sz="2400" dirty="0"/>
              <a:t> </a:t>
            </a:r>
            <a:r>
              <a:rPr lang="en-US" sz="2400" dirty="0" err="1"/>
              <a:t>chọn</a:t>
            </a:r>
            <a:r>
              <a:rPr lang="en-US" sz="2400" dirty="0"/>
              <a:t> </a:t>
            </a:r>
            <a:r>
              <a:rPr lang="en-US" sz="2400" dirty="0" err="1"/>
              <a:t>đúng</a:t>
            </a:r>
            <a:r>
              <a:rPr lang="en-US" sz="2400" dirty="0"/>
              <a:t> </a:t>
            </a:r>
            <a:r>
              <a:rPr lang="en-US" sz="2400" dirty="0" err="1"/>
              <a:t>việc</a:t>
            </a:r>
            <a:r>
              <a:rPr lang="en-US" sz="2400" dirty="0"/>
              <a:t> </a:t>
            </a:r>
            <a:r>
              <a:rPr lang="en-US" sz="2400" dirty="0" err="1"/>
              <a:t>để</a:t>
            </a:r>
            <a:r>
              <a:rPr lang="en-US" sz="2400" dirty="0"/>
              <a:t> </a:t>
            </a:r>
            <a:r>
              <a:rPr lang="en-US" sz="2400" dirty="0" err="1"/>
              <a:t>phân</a:t>
            </a:r>
            <a:r>
              <a:rPr lang="en-US" sz="2400" dirty="0"/>
              <a:t> </a:t>
            </a:r>
            <a:r>
              <a:rPr lang="en-US" sz="2400" dirty="0" err="1"/>
              <a:t>cấp</a:t>
            </a:r>
            <a:r>
              <a:rPr lang="en-US" sz="2400" dirty="0"/>
              <a:t> </a:t>
            </a:r>
            <a:r>
              <a:rPr lang="en-US" sz="2400" dirty="0" err="1"/>
              <a:t>và</a:t>
            </a:r>
            <a:r>
              <a:rPr lang="en-US" sz="2400" dirty="0"/>
              <a:t> </a:t>
            </a:r>
            <a:r>
              <a:rPr lang="en-US" sz="2400" dirty="0" err="1"/>
              <a:t>chính</a:t>
            </a:r>
            <a:r>
              <a:rPr lang="en-US" sz="2400" dirty="0"/>
              <a:t> </a:t>
            </a:r>
            <a:r>
              <a:rPr lang="en-US" sz="2400" dirty="0" err="1"/>
              <a:t>quyền</a:t>
            </a:r>
            <a:r>
              <a:rPr lang="en-US" sz="2400" dirty="0"/>
              <a:t> </a:t>
            </a:r>
            <a:r>
              <a:rPr lang="en-US" sz="2400" dirty="0" err="1"/>
              <a:t>địa</a:t>
            </a:r>
            <a:r>
              <a:rPr lang="en-US" sz="2400" dirty="0"/>
              <a:t> </a:t>
            </a:r>
            <a:r>
              <a:rPr lang="en-US" sz="2400" dirty="0" err="1"/>
              <a:t>phương</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một</a:t>
            </a:r>
            <a:r>
              <a:rPr lang="en-US" sz="2400" dirty="0"/>
              <a:t> </a:t>
            </a:r>
            <a:r>
              <a:rPr lang="en-US" sz="2400" dirty="0" err="1"/>
              <a:t>số</a:t>
            </a:r>
            <a:r>
              <a:rPr lang="en-US" sz="2400" dirty="0"/>
              <a:t> </a:t>
            </a:r>
            <a:r>
              <a:rPr lang="en-US" sz="2400" dirty="0" err="1"/>
              <a:t>việc</a:t>
            </a:r>
            <a:r>
              <a:rPr lang="en-US" sz="2400" dirty="0"/>
              <a:t> </a:t>
            </a:r>
            <a:r>
              <a:rPr lang="en-US" sz="2400" dirty="0" err="1" smtClean="0"/>
              <a:t>như</a:t>
            </a:r>
            <a:r>
              <a:rPr lang="en-US" sz="2400" dirty="0" smtClean="0"/>
              <a:t> </a:t>
            </a:r>
            <a:r>
              <a:rPr lang="en-US" sz="2400" dirty="0" err="1" smtClean="0"/>
              <a:t>giao</a:t>
            </a:r>
            <a:r>
              <a:rPr lang="en-US" sz="2400" dirty="0" smtClean="0"/>
              <a:t> </a:t>
            </a:r>
            <a:r>
              <a:rPr lang="en-US" sz="2400" dirty="0" err="1"/>
              <a:t>đất</a:t>
            </a:r>
            <a:r>
              <a:rPr lang="en-US" sz="2400" dirty="0"/>
              <a:t>, </a:t>
            </a:r>
            <a:r>
              <a:rPr lang="en-US" sz="2400" dirty="0" err="1"/>
              <a:t>cấp</a:t>
            </a:r>
            <a:r>
              <a:rPr lang="en-US" sz="2400" dirty="0"/>
              <a:t> </a:t>
            </a:r>
            <a:r>
              <a:rPr lang="en-US" sz="2400" dirty="0" err="1"/>
              <a:t>đất</a:t>
            </a:r>
            <a:r>
              <a:rPr lang="en-US" sz="2400" dirty="0"/>
              <a:t>, </a:t>
            </a:r>
            <a:r>
              <a:rPr lang="en-US" sz="2400" dirty="0" err="1"/>
              <a:t>thu</a:t>
            </a:r>
            <a:r>
              <a:rPr lang="en-US" sz="2400" dirty="0"/>
              <a:t> </a:t>
            </a:r>
            <a:r>
              <a:rPr lang="en-US" sz="2400" dirty="0" err="1"/>
              <a:t>hồi</a:t>
            </a:r>
            <a:r>
              <a:rPr lang="en-US" sz="2400" dirty="0"/>
              <a:t> </a:t>
            </a:r>
            <a:r>
              <a:rPr lang="en-US" sz="2400" dirty="0" err="1"/>
              <a:t>đất</a:t>
            </a:r>
            <a:r>
              <a:rPr lang="en-US" sz="2400" dirty="0"/>
              <a:t>. </a:t>
            </a:r>
            <a:r>
              <a:rPr lang="en-US" sz="2400" dirty="0" err="1"/>
              <a:t>Trước</a:t>
            </a:r>
            <a:r>
              <a:rPr lang="en-US" sz="2400" dirty="0"/>
              <a:t> </a:t>
            </a:r>
            <a:r>
              <a:rPr lang="en-US" sz="2400" dirty="0" err="1"/>
              <a:t>đây</a:t>
            </a:r>
            <a:r>
              <a:rPr lang="en-US" sz="2400" dirty="0"/>
              <a:t> </a:t>
            </a:r>
            <a:r>
              <a:rPr lang="en-US" sz="2400" dirty="0" err="1"/>
              <a:t>những</a:t>
            </a:r>
            <a:r>
              <a:rPr lang="en-US" sz="2400" dirty="0"/>
              <a:t> </a:t>
            </a:r>
            <a:r>
              <a:rPr lang="en-US" sz="2400" dirty="0" err="1"/>
              <a:t>việc</a:t>
            </a:r>
            <a:r>
              <a:rPr lang="en-US" sz="2400" dirty="0"/>
              <a:t> </a:t>
            </a:r>
            <a:r>
              <a:rPr lang="en-US" sz="2400" dirty="0" err="1"/>
              <a:t>này</a:t>
            </a:r>
            <a:r>
              <a:rPr lang="en-US" sz="2400" dirty="0"/>
              <a:t> </a:t>
            </a:r>
            <a:r>
              <a:rPr lang="en-US" sz="2400" dirty="0" err="1"/>
              <a:t>vừa</a:t>
            </a:r>
            <a:r>
              <a:rPr lang="en-US" sz="2400" dirty="0"/>
              <a:t> </a:t>
            </a:r>
            <a:r>
              <a:rPr lang="en-US" sz="2400" dirty="0" err="1"/>
              <a:t>thuộc</a:t>
            </a:r>
            <a:r>
              <a:rPr lang="en-US" sz="2400" dirty="0"/>
              <a:t> </a:t>
            </a:r>
            <a:r>
              <a:rPr lang="en-US" sz="2400" dirty="0" err="1"/>
              <a:t>Thủ</a:t>
            </a:r>
            <a:r>
              <a:rPr lang="en-US" sz="2400" dirty="0"/>
              <a:t> </a:t>
            </a:r>
            <a:r>
              <a:rPr lang="en-US" sz="2400" dirty="0" err="1" smtClean="0"/>
              <a:t>tướng</a:t>
            </a:r>
            <a:r>
              <a:rPr lang="en-US" sz="2400" dirty="0" smtClean="0"/>
              <a:t> </a:t>
            </a:r>
            <a:r>
              <a:rPr lang="en-US" sz="2400" dirty="0" err="1"/>
              <a:t>Chính</a:t>
            </a:r>
            <a:r>
              <a:rPr lang="en-US" sz="2400" dirty="0"/>
              <a:t> </a:t>
            </a:r>
            <a:r>
              <a:rPr lang="en-US" sz="2400" dirty="0" err="1"/>
              <a:t>phủ</a:t>
            </a:r>
            <a:r>
              <a:rPr lang="en-US" sz="2400" dirty="0"/>
              <a:t> </a:t>
            </a:r>
            <a:r>
              <a:rPr lang="en-US" sz="2400" dirty="0" err="1"/>
              <a:t>vừa</a:t>
            </a:r>
            <a:r>
              <a:rPr lang="en-US" sz="2400" dirty="0"/>
              <a:t> </a:t>
            </a:r>
            <a:r>
              <a:rPr lang="en-US" sz="2400" dirty="0" err="1"/>
              <a:t>thuộc</a:t>
            </a:r>
            <a:r>
              <a:rPr lang="en-US" sz="2400" dirty="0"/>
              <a:t> </a:t>
            </a:r>
            <a:r>
              <a:rPr lang="en-US" sz="2400" dirty="0" err="1"/>
              <a:t>chủ</a:t>
            </a:r>
            <a:r>
              <a:rPr lang="en-US" sz="2400" dirty="0"/>
              <a:t> </a:t>
            </a:r>
            <a:r>
              <a:rPr lang="en-US" sz="2400" dirty="0" err="1"/>
              <a:t>tịch</a:t>
            </a:r>
            <a:r>
              <a:rPr lang="en-US" sz="2400" dirty="0"/>
              <a:t> </a:t>
            </a:r>
            <a:r>
              <a:rPr lang="en-US" sz="2400" dirty="0" err="1"/>
              <a:t>ủy</a:t>
            </a:r>
            <a:r>
              <a:rPr lang="en-US" sz="2400" dirty="0"/>
              <a:t> ban </a:t>
            </a:r>
            <a:r>
              <a:rPr lang="en-US" sz="2400" dirty="0" err="1"/>
              <a:t>nhân</a:t>
            </a:r>
            <a:r>
              <a:rPr lang="en-US" sz="2400" dirty="0"/>
              <a:t> </a:t>
            </a:r>
            <a:r>
              <a:rPr lang="en-US" sz="2400" dirty="0" err="1"/>
              <a:t>dân</a:t>
            </a:r>
            <a:r>
              <a:rPr lang="en-US" sz="2400" dirty="0"/>
              <a:t> </a:t>
            </a:r>
            <a:r>
              <a:rPr lang="en-US" sz="2400" dirty="0" err="1"/>
              <a:t>tỉnh</a:t>
            </a:r>
            <a:r>
              <a:rPr lang="en-US" sz="2400" dirty="0"/>
              <a:t>, nay </a:t>
            </a:r>
            <a:r>
              <a:rPr lang="en-US" sz="2400" dirty="0" err="1"/>
              <a:t>đã</a:t>
            </a:r>
            <a:r>
              <a:rPr lang="en-US" sz="2400" dirty="0"/>
              <a:t> </a:t>
            </a:r>
            <a:r>
              <a:rPr lang="en-US" sz="2400" dirty="0" err="1"/>
              <a:t>giao</a:t>
            </a:r>
            <a:r>
              <a:rPr lang="en-US" sz="2400" dirty="0"/>
              <a:t> </a:t>
            </a:r>
            <a:r>
              <a:rPr lang="en-US" sz="2400" dirty="0" err="1"/>
              <a:t>toàn</a:t>
            </a:r>
            <a:r>
              <a:rPr lang="en-US" sz="2400" dirty="0"/>
              <a:t> </a:t>
            </a:r>
            <a:r>
              <a:rPr lang="en-US" sz="2400" dirty="0" err="1"/>
              <a:t>bộ</a:t>
            </a:r>
            <a:r>
              <a:rPr lang="en-US" sz="2400" dirty="0"/>
              <a:t> </a:t>
            </a:r>
            <a:r>
              <a:rPr lang="en-US" sz="2400" dirty="0" err="1"/>
              <a:t>cho</a:t>
            </a:r>
            <a:r>
              <a:rPr lang="en-US" sz="2400" dirty="0"/>
              <a:t> </a:t>
            </a:r>
            <a:r>
              <a:rPr lang="en-US" sz="2400" dirty="0" err="1"/>
              <a:t>chủ</a:t>
            </a:r>
            <a:r>
              <a:rPr lang="en-US" sz="2400" dirty="0"/>
              <a:t> </a:t>
            </a:r>
            <a:r>
              <a:rPr lang="en-US" sz="2400" dirty="0" err="1"/>
              <a:t>tịch</a:t>
            </a:r>
            <a:r>
              <a:rPr lang="en-US" sz="2400" dirty="0"/>
              <a:t> </a:t>
            </a:r>
            <a:r>
              <a:rPr lang="en-US" sz="2400" dirty="0" err="1"/>
              <a:t>tỉnh</a:t>
            </a:r>
            <a:r>
              <a:rPr lang="en-US" sz="2400" dirty="0"/>
              <a:t> </a:t>
            </a:r>
            <a:r>
              <a:rPr lang="en-US" sz="2400" dirty="0" err="1"/>
              <a:t>phân</a:t>
            </a:r>
            <a:r>
              <a:rPr lang="en-US" sz="2400" dirty="0"/>
              <a:t> </a:t>
            </a:r>
            <a:r>
              <a:rPr lang="en-US" sz="2400" dirty="0" err="1"/>
              <a:t>cấp</a:t>
            </a:r>
            <a:r>
              <a:rPr lang="en-US" sz="2400" dirty="0"/>
              <a:t> </a:t>
            </a:r>
            <a:r>
              <a:rPr lang="en-US" sz="2400" dirty="0" err="1"/>
              <a:t>thẩm</a:t>
            </a:r>
            <a:r>
              <a:rPr lang="en-US" sz="2400" dirty="0"/>
              <a:t> </a:t>
            </a:r>
            <a:r>
              <a:rPr lang="en-US" sz="2400" dirty="0" err="1"/>
              <a:t>quyền</a:t>
            </a:r>
            <a:r>
              <a:rPr lang="en-US" sz="2400" dirty="0"/>
              <a:t> </a:t>
            </a:r>
            <a:r>
              <a:rPr lang="en-US" sz="2400" dirty="0" err="1"/>
              <a:t>quyết</a:t>
            </a:r>
            <a:r>
              <a:rPr lang="en-US" sz="2400" dirty="0"/>
              <a:t> </a:t>
            </a:r>
            <a:r>
              <a:rPr lang="en-US" sz="2400" dirty="0" err="1"/>
              <a:t>định</a:t>
            </a:r>
            <a:r>
              <a:rPr lang="en-US" sz="2400" dirty="0"/>
              <a:t> </a:t>
            </a:r>
            <a:r>
              <a:rPr lang="en-US" sz="2400" dirty="0" err="1"/>
              <a:t>các</a:t>
            </a:r>
            <a:r>
              <a:rPr lang="en-US" sz="2400" dirty="0"/>
              <a:t> </a:t>
            </a:r>
            <a:r>
              <a:rPr lang="en-US" sz="2400" dirty="0" err="1"/>
              <a:t>đự</a:t>
            </a:r>
            <a:r>
              <a:rPr lang="en-US" sz="2400" dirty="0"/>
              <a:t> </a:t>
            </a:r>
            <a:r>
              <a:rPr lang="en-US" sz="2400" dirty="0" err="1"/>
              <a:t>án</a:t>
            </a:r>
            <a:r>
              <a:rPr lang="en-US" sz="2400" dirty="0"/>
              <a:t> </a:t>
            </a:r>
            <a:r>
              <a:rPr lang="en-US" sz="2400" dirty="0" err="1"/>
              <a:t>đầu</a:t>
            </a:r>
            <a:r>
              <a:rPr lang="en-US" sz="2400" dirty="0"/>
              <a:t> </a:t>
            </a:r>
            <a:r>
              <a:rPr lang="en-US" sz="2400" dirty="0" err="1"/>
              <a:t>tư</a:t>
            </a:r>
            <a:r>
              <a:rPr lang="en-US" sz="2400" dirty="0"/>
              <a:t>, </a:t>
            </a:r>
            <a:r>
              <a:rPr lang="en-US" sz="2400" dirty="0" err="1"/>
              <a:t>về</a:t>
            </a:r>
            <a:r>
              <a:rPr lang="en-US" sz="2400" dirty="0"/>
              <a:t> </a:t>
            </a:r>
            <a:r>
              <a:rPr lang="en-US" sz="2400" dirty="0" err="1"/>
              <a:t>ngân</a:t>
            </a:r>
            <a:r>
              <a:rPr lang="en-US" sz="2400" dirty="0"/>
              <a:t> </a:t>
            </a:r>
            <a:r>
              <a:rPr lang="en-US" sz="2400" dirty="0" err="1"/>
              <a:t>sách</a:t>
            </a:r>
            <a:r>
              <a:rPr lang="en-US" sz="2400" dirty="0"/>
              <a:t>, </a:t>
            </a:r>
            <a:r>
              <a:rPr lang="en-US" sz="2400" dirty="0" err="1"/>
              <a:t>về</a:t>
            </a:r>
            <a:r>
              <a:rPr lang="en-US" sz="2400" dirty="0"/>
              <a:t> </a:t>
            </a:r>
            <a:r>
              <a:rPr lang="en-US" sz="2400" dirty="0" err="1"/>
              <a:t>giáo</a:t>
            </a:r>
            <a:r>
              <a:rPr lang="en-US" sz="2400" dirty="0"/>
              <a:t> </a:t>
            </a:r>
            <a:r>
              <a:rPr lang="en-US" sz="2400" dirty="0" err="1"/>
              <a:t>dục</a:t>
            </a:r>
            <a:r>
              <a:rPr lang="en-US" sz="2400" dirty="0"/>
              <a:t>, y </a:t>
            </a:r>
            <a:r>
              <a:rPr lang="en-US" sz="2400" dirty="0" err="1" smtClean="0"/>
              <a:t>tế</a:t>
            </a:r>
            <a:r>
              <a:rPr lang="en-US" sz="2400" dirty="0" smtClean="0"/>
              <a:t>, </a:t>
            </a:r>
            <a:r>
              <a:rPr lang="en-US" sz="2400" dirty="0" err="1" smtClean="0"/>
              <a:t>về</a:t>
            </a:r>
            <a:r>
              <a:rPr lang="en-US" sz="2400" dirty="0" smtClean="0"/>
              <a:t> </a:t>
            </a:r>
            <a:r>
              <a:rPr lang="en-US" sz="2400" dirty="0" err="1" smtClean="0"/>
              <a:t>thẩm</a:t>
            </a:r>
            <a:r>
              <a:rPr lang="en-US" sz="2400" dirty="0" smtClean="0"/>
              <a:t> </a:t>
            </a:r>
            <a:r>
              <a:rPr lang="en-US" sz="2400" dirty="0" err="1"/>
              <a:t>quyền</a:t>
            </a:r>
            <a:r>
              <a:rPr lang="en-US" sz="2400" dirty="0"/>
              <a:t> </a:t>
            </a:r>
            <a:r>
              <a:rPr lang="en-US" sz="2400" dirty="0" err="1"/>
              <a:t>quyết</a:t>
            </a:r>
            <a:r>
              <a:rPr lang="en-US" sz="2400" dirty="0"/>
              <a:t> </a:t>
            </a:r>
            <a:r>
              <a:rPr lang="en-US" sz="2400" dirty="0" err="1"/>
              <a:t>định</a:t>
            </a:r>
            <a:r>
              <a:rPr lang="en-US" sz="2400" dirty="0"/>
              <a:t> </a:t>
            </a:r>
            <a:r>
              <a:rPr lang="en-US" sz="2400" dirty="0" err="1"/>
              <a:t>bộ</a:t>
            </a:r>
            <a:r>
              <a:rPr lang="en-US" sz="2400" dirty="0"/>
              <a:t> </a:t>
            </a:r>
            <a:r>
              <a:rPr lang="en-US" sz="2400" dirty="0" err="1"/>
              <a:t>máy</a:t>
            </a:r>
            <a:r>
              <a:rPr lang="en-US" sz="2400" dirty="0"/>
              <a:t> </a:t>
            </a:r>
            <a:r>
              <a:rPr lang="en-US" sz="2400" dirty="0" err="1"/>
              <a:t>và</a:t>
            </a:r>
            <a:r>
              <a:rPr lang="en-US" sz="2400" dirty="0"/>
              <a:t> </a:t>
            </a:r>
            <a:r>
              <a:rPr lang="en-US" sz="2400" dirty="0" err="1"/>
              <a:t>biên</a:t>
            </a:r>
            <a:r>
              <a:rPr lang="en-US" sz="2400" dirty="0"/>
              <a:t> </a:t>
            </a:r>
            <a:r>
              <a:rPr lang="en-US" sz="2400" dirty="0" err="1"/>
              <a:t>chế</a:t>
            </a:r>
            <a:r>
              <a:rPr lang="en-US" sz="2400" dirty="0"/>
              <a:t> </a:t>
            </a:r>
            <a:r>
              <a:rPr lang="en-US" sz="2400" dirty="0" err="1"/>
              <a:t>sự</a:t>
            </a:r>
            <a:r>
              <a:rPr lang="en-US" sz="2400" dirty="0"/>
              <a:t> </a:t>
            </a:r>
            <a:r>
              <a:rPr lang="en-US" sz="2400" dirty="0" err="1"/>
              <a:t>nghiệp</a:t>
            </a:r>
            <a:r>
              <a:rPr lang="en-US" sz="2400" dirty="0"/>
              <a:t>. </a:t>
            </a:r>
            <a:r>
              <a:rPr lang="en-US" sz="2400" dirty="0" err="1"/>
              <a:t>Nhờ</a:t>
            </a:r>
            <a:r>
              <a:rPr lang="en-US" sz="2400" dirty="0"/>
              <a:t> </a:t>
            </a:r>
            <a:r>
              <a:rPr lang="en-US" sz="2400" dirty="0" err="1"/>
              <a:t>vậy</a:t>
            </a:r>
            <a:r>
              <a:rPr lang="en-US" sz="2400" dirty="0"/>
              <a:t>, </a:t>
            </a:r>
            <a:r>
              <a:rPr lang="en-US" sz="2400" dirty="0" err="1"/>
              <a:t>thẩm</a:t>
            </a:r>
            <a:r>
              <a:rPr lang="en-US" sz="2400" dirty="0"/>
              <a:t> </a:t>
            </a:r>
            <a:r>
              <a:rPr lang="en-US" sz="2400" dirty="0" err="1"/>
              <a:t>quyền</a:t>
            </a:r>
            <a:r>
              <a:rPr lang="en-US" sz="2400" dirty="0"/>
              <a:t> </a:t>
            </a:r>
            <a:r>
              <a:rPr lang="en-US" sz="2400" dirty="0" err="1"/>
              <a:t>và</a:t>
            </a:r>
            <a:r>
              <a:rPr lang="en-US" sz="2400" dirty="0"/>
              <a:t> </a:t>
            </a:r>
            <a:r>
              <a:rPr lang="en-US" sz="2400" dirty="0" err="1"/>
              <a:t>trách</a:t>
            </a:r>
            <a:r>
              <a:rPr lang="en-US" sz="2400" dirty="0"/>
              <a:t> </a:t>
            </a:r>
            <a:r>
              <a:rPr lang="en-US" sz="2400" dirty="0" err="1"/>
              <a:t>nhiệm</a:t>
            </a:r>
            <a:r>
              <a:rPr lang="en-US" sz="2400" dirty="0"/>
              <a:t> </a:t>
            </a:r>
            <a:r>
              <a:rPr lang="en-US" sz="2400" dirty="0" err="1"/>
              <a:t>của</a:t>
            </a:r>
            <a:r>
              <a:rPr lang="en-US" sz="2400" dirty="0"/>
              <a:t> </a:t>
            </a:r>
            <a:r>
              <a:rPr lang="en-US" sz="2400" dirty="0" err="1"/>
              <a:t>chính</a:t>
            </a:r>
            <a:r>
              <a:rPr lang="en-US" sz="2400" dirty="0"/>
              <a:t> </a:t>
            </a:r>
            <a:r>
              <a:rPr lang="en-US" sz="2400" dirty="0" err="1"/>
              <a:t>quyền</a:t>
            </a:r>
            <a:r>
              <a:rPr lang="en-US" sz="2400" dirty="0"/>
              <a:t> </a:t>
            </a:r>
            <a:r>
              <a:rPr lang="en-US" sz="2400" dirty="0" err="1"/>
              <a:t>địa</a:t>
            </a:r>
            <a:r>
              <a:rPr lang="en-US" sz="2400" dirty="0"/>
              <a:t> </a:t>
            </a:r>
            <a:r>
              <a:rPr lang="en-US" sz="2400" dirty="0" err="1"/>
              <a:t>phương</a:t>
            </a:r>
            <a:r>
              <a:rPr lang="en-US" sz="2400" dirty="0"/>
              <a:t> </a:t>
            </a:r>
            <a:r>
              <a:rPr lang="en-US" sz="2400" dirty="0" err="1"/>
              <a:t>các</a:t>
            </a:r>
            <a:r>
              <a:rPr lang="en-US" sz="2400" dirty="0"/>
              <a:t> </a:t>
            </a:r>
            <a:r>
              <a:rPr lang="en-US" sz="2400" dirty="0" err="1"/>
              <a:t>cấp</a:t>
            </a:r>
            <a:r>
              <a:rPr lang="en-US" sz="2400" dirty="0"/>
              <a:t> </a:t>
            </a:r>
            <a:r>
              <a:rPr lang="en-US" sz="2400" dirty="0" err="1"/>
              <a:t>được</a:t>
            </a:r>
            <a:r>
              <a:rPr lang="en-US" sz="2400" dirty="0"/>
              <a:t> </a:t>
            </a:r>
            <a:r>
              <a:rPr lang="en-US" sz="2400" dirty="0" err="1"/>
              <a:t>gia</a:t>
            </a:r>
            <a:r>
              <a:rPr lang="en-US" sz="2400" dirty="0"/>
              <a:t> </a:t>
            </a:r>
            <a:r>
              <a:rPr lang="en-US" sz="2400" dirty="0" err="1"/>
              <a:t>tăng</a:t>
            </a:r>
            <a:r>
              <a:rPr lang="en-US" sz="2400" dirty="0"/>
              <a:t> </a:t>
            </a:r>
            <a:r>
              <a:rPr lang="en-US" sz="2400" dirty="0" err="1"/>
              <a:t>và</a:t>
            </a:r>
            <a:r>
              <a:rPr lang="en-US" sz="2400" dirty="0"/>
              <a:t> </a:t>
            </a:r>
            <a:r>
              <a:rPr lang="en-US" sz="2400" dirty="0" err="1"/>
              <a:t>mở</a:t>
            </a:r>
            <a:r>
              <a:rPr lang="en-US" sz="2400" dirty="0"/>
              <a:t> </a:t>
            </a:r>
            <a:r>
              <a:rPr lang="en-US" sz="2400" dirty="0" err="1"/>
              <a:t>rộng</a:t>
            </a:r>
            <a:r>
              <a:rPr lang="en-US" sz="2400" dirty="0" smtClean="0"/>
              <a:t>.</a:t>
            </a:r>
            <a:endParaRPr lang="en-US" sz="2400" dirty="0"/>
          </a:p>
        </p:txBody>
      </p:sp>
    </p:spTree>
    <p:extLst>
      <p:ext uri="{BB962C8B-B14F-4D97-AF65-F5344CB8AC3E}">
        <p14:creationId xmlns:p14="http://schemas.microsoft.com/office/powerpoint/2010/main" val="4231537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2</a:t>
            </a:r>
            <a:r>
              <a:rPr lang="en-US" dirty="0" smtClean="0"/>
              <a:t>. </a:t>
            </a:r>
            <a:r>
              <a:rPr lang="en-US" b="1" dirty="0" err="1"/>
              <a:t>Cải</a:t>
            </a:r>
            <a:r>
              <a:rPr lang="en-US" b="1" dirty="0"/>
              <a:t> </a:t>
            </a:r>
            <a:r>
              <a:rPr lang="en-US" b="1" dirty="0" err="1"/>
              <a:t>cách</a:t>
            </a:r>
            <a:r>
              <a:rPr lang="en-US" b="1" dirty="0"/>
              <a:t> </a:t>
            </a:r>
            <a:r>
              <a:rPr lang="en-US" b="1" dirty="0" err="1"/>
              <a:t>tổ</a:t>
            </a:r>
            <a:r>
              <a:rPr lang="en-US" b="1" dirty="0"/>
              <a:t> </a:t>
            </a:r>
            <a:r>
              <a:rPr lang="en-US" b="1" dirty="0" err="1"/>
              <a:t>chức</a:t>
            </a:r>
            <a:r>
              <a:rPr lang="en-US" b="1" dirty="0"/>
              <a:t> </a:t>
            </a:r>
            <a:r>
              <a:rPr lang="en-US" b="1" dirty="0" err="1"/>
              <a:t>bộ</a:t>
            </a:r>
            <a:r>
              <a:rPr lang="en-US" b="1" dirty="0"/>
              <a:t> </a:t>
            </a:r>
            <a:r>
              <a:rPr lang="en-US" b="1" dirty="0" err="1"/>
              <a:t>máy</a:t>
            </a:r>
            <a:r>
              <a:rPr lang="en-US" b="1" dirty="0"/>
              <a:t> </a:t>
            </a:r>
            <a:r>
              <a:rPr lang="en-US" b="1" dirty="0" err="1"/>
              <a:t>hành</a:t>
            </a:r>
            <a:r>
              <a:rPr lang="en-US" b="1" dirty="0"/>
              <a:t> </a:t>
            </a:r>
            <a:r>
              <a:rPr lang="en-US" b="1" dirty="0" err="1"/>
              <a:t>chính</a:t>
            </a:r>
            <a:r>
              <a:rPr lang="en-US" b="1" dirty="0" smtClean="0"/>
              <a:t>:</a:t>
            </a:r>
            <a:endParaRPr lang="en-US" dirty="0"/>
          </a:p>
        </p:txBody>
      </p:sp>
      <p:sp>
        <p:nvSpPr>
          <p:cNvPr id="6" name="TextBox 5"/>
          <p:cNvSpPr txBox="1"/>
          <p:nvPr/>
        </p:nvSpPr>
        <p:spPr>
          <a:xfrm>
            <a:off x="395536" y="1347614"/>
            <a:ext cx="8426392" cy="2308324"/>
          </a:xfrm>
          <a:prstGeom prst="rect">
            <a:avLst/>
          </a:prstGeom>
          <a:noFill/>
        </p:spPr>
        <p:txBody>
          <a:bodyPr wrap="square" rtlCol="0">
            <a:spAutoFit/>
          </a:bodyPr>
          <a:lstStyle/>
          <a:p>
            <a:pPr latinLnBrk="0"/>
            <a:r>
              <a:rPr lang="en-US" sz="2400" dirty="0" smtClean="0"/>
              <a:t>	</a:t>
            </a:r>
            <a:r>
              <a:rPr lang="en-US" sz="2400" dirty="0" err="1" smtClean="0"/>
              <a:t>Bước</a:t>
            </a:r>
            <a:r>
              <a:rPr lang="en-US" sz="2400" dirty="0" smtClean="0"/>
              <a:t> </a:t>
            </a:r>
            <a:r>
              <a:rPr lang="en-US" sz="2400" dirty="0" err="1"/>
              <a:t>đầu</a:t>
            </a:r>
            <a:r>
              <a:rPr lang="en-US" sz="2400" dirty="0"/>
              <a:t> </a:t>
            </a:r>
            <a:r>
              <a:rPr lang="en-US" sz="2400" dirty="0" err="1"/>
              <a:t>phân</a:t>
            </a:r>
            <a:r>
              <a:rPr lang="en-US" sz="2400" dirty="0"/>
              <a:t> </a:t>
            </a:r>
            <a:r>
              <a:rPr lang="en-US" sz="2400" dirty="0" err="1"/>
              <a:t>biệt</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cơ</a:t>
            </a:r>
            <a:r>
              <a:rPr lang="en-US" sz="2400" dirty="0"/>
              <a:t> </a:t>
            </a:r>
            <a:r>
              <a:rPr lang="en-US" sz="2400" dirty="0" err="1"/>
              <a:t>quan</a:t>
            </a:r>
            <a:r>
              <a:rPr lang="en-US" sz="2400" dirty="0"/>
              <a:t> </a:t>
            </a:r>
            <a:r>
              <a:rPr lang="en-US" sz="2400" dirty="0" err="1"/>
              <a:t>hành</a:t>
            </a:r>
            <a:r>
              <a:rPr lang="en-US" sz="2400" dirty="0"/>
              <a:t> </a:t>
            </a:r>
            <a:r>
              <a:rPr lang="en-US" sz="2400" dirty="0" err="1"/>
              <a:t>chính</a:t>
            </a:r>
            <a:r>
              <a:rPr lang="en-US" sz="2400" dirty="0"/>
              <a:t> </a:t>
            </a:r>
            <a:r>
              <a:rPr lang="en-US" sz="2400" dirty="0" err="1"/>
              <a:t>nhà</a:t>
            </a:r>
            <a:r>
              <a:rPr lang="en-US" sz="2400" dirty="0"/>
              <a:t> </a:t>
            </a:r>
            <a:r>
              <a:rPr lang="en-US" sz="2400" dirty="0" err="1"/>
              <a:t>nước</a:t>
            </a:r>
            <a:r>
              <a:rPr lang="en-US" sz="2400" dirty="0"/>
              <a:t> </a:t>
            </a:r>
            <a:r>
              <a:rPr lang="en-US" sz="2400" dirty="0" err="1"/>
              <a:t>với</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đơn</a:t>
            </a:r>
            <a:r>
              <a:rPr lang="en-US" sz="2400" dirty="0"/>
              <a:t> </a:t>
            </a:r>
            <a:r>
              <a:rPr lang="en-US" sz="2400" dirty="0" err="1"/>
              <a:t>vị</a:t>
            </a:r>
            <a:r>
              <a:rPr lang="en-US" sz="2400" dirty="0"/>
              <a:t> </a:t>
            </a:r>
            <a:r>
              <a:rPr lang="en-US" sz="2400" dirty="0" err="1"/>
              <a:t>sự</a:t>
            </a:r>
            <a:r>
              <a:rPr lang="en-US" sz="2400" dirty="0"/>
              <a:t> </a:t>
            </a:r>
            <a:r>
              <a:rPr lang="en-US" sz="2400" dirty="0" err="1"/>
              <a:t>nghiệp</a:t>
            </a:r>
            <a:r>
              <a:rPr lang="en-US" sz="2400" dirty="0"/>
              <a:t>, </a:t>
            </a:r>
            <a:r>
              <a:rPr lang="en-US" sz="2400" dirty="0" err="1"/>
              <a:t>dịch</a:t>
            </a:r>
            <a:r>
              <a:rPr lang="en-US" sz="2400" dirty="0"/>
              <a:t> </a:t>
            </a:r>
            <a:r>
              <a:rPr lang="en-US" sz="2400" dirty="0" err="1"/>
              <a:t>vụ</a:t>
            </a:r>
            <a:r>
              <a:rPr lang="en-US" sz="2400" dirty="0"/>
              <a:t> </a:t>
            </a:r>
            <a:r>
              <a:rPr lang="en-US" sz="2400" dirty="0" err="1"/>
              <a:t>công</a:t>
            </a:r>
            <a:r>
              <a:rPr lang="en-US" sz="2400" dirty="0"/>
              <a:t>. </a:t>
            </a:r>
            <a:r>
              <a:rPr lang="en-US" sz="2400" dirty="0" err="1"/>
              <a:t>Thông</a:t>
            </a:r>
            <a:r>
              <a:rPr lang="en-US" sz="2400" dirty="0"/>
              <a:t> qua </a:t>
            </a:r>
            <a:r>
              <a:rPr lang="en-US" sz="2400" dirty="0" err="1"/>
              <a:t>các</a:t>
            </a:r>
            <a:r>
              <a:rPr lang="en-US" sz="2400" dirty="0"/>
              <a:t> </a:t>
            </a:r>
            <a:r>
              <a:rPr lang="en-US" sz="2400" dirty="0" err="1" smtClean="0"/>
              <a:t>biên</a:t>
            </a:r>
            <a:r>
              <a:rPr lang="en-US" sz="2400" dirty="0" smtClean="0"/>
              <a:t> </a:t>
            </a:r>
            <a:r>
              <a:rPr lang="en-US" sz="2400" dirty="0" err="1" smtClean="0"/>
              <a:t>chế</a:t>
            </a:r>
            <a:r>
              <a:rPr lang="en-US" sz="2400" dirty="0" smtClean="0"/>
              <a:t> </a:t>
            </a:r>
            <a:r>
              <a:rPr lang="en-US" sz="2400" dirty="0" err="1"/>
              <a:t>về</a:t>
            </a:r>
            <a:r>
              <a:rPr lang="en-US" sz="2400" dirty="0"/>
              <a:t> </a:t>
            </a:r>
            <a:r>
              <a:rPr lang="en-US" sz="2400" dirty="0" err="1"/>
              <a:t>nhân</a:t>
            </a:r>
            <a:r>
              <a:rPr lang="en-US" sz="2400" dirty="0"/>
              <a:t> </a:t>
            </a:r>
            <a:r>
              <a:rPr lang="en-US" sz="2400" dirty="0" err="1"/>
              <a:t>sự</a:t>
            </a:r>
            <a:r>
              <a:rPr lang="en-US" sz="2400" dirty="0"/>
              <a:t>, </a:t>
            </a:r>
            <a:r>
              <a:rPr lang="en-US" sz="2400" dirty="0" err="1"/>
              <a:t>tổ</a:t>
            </a:r>
            <a:r>
              <a:rPr lang="en-US" sz="2400" dirty="0"/>
              <a:t> </a:t>
            </a:r>
            <a:r>
              <a:rPr lang="en-US" sz="2400" dirty="0" err="1"/>
              <a:t>chức</a:t>
            </a:r>
            <a:r>
              <a:rPr lang="en-US" sz="2400" dirty="0"/>
              <a:t>, </a:t>
            </a:r>
            <a:r>
              <a:rPr lang="en-US" sz="2400" dirty="0" err="1"/>
              <a:t>tài</a:t>
            </a:r>
            <a:r>
              <a:rPr lang="en-US" sz="2400" dirty="0"/>
              <a:t> </a:t>
            </a:r>
            <a:r>
              <a:rPr lang="en-US" sz="2400" dirty="0" err="1"/>
              <a:t>chính</a:t>
            </a:r>
            <a:r>
              <a:rPr lang="en-US" sz="2400" dirty="0"/>
              <a:t> </a:t>
            </a:r>
            <a:r>
              <a:rPr lang="en-US" sz="2400" dirty="0" err="1"/>
              <a:t>công</a:t>
            </a:r>
            <a:r>
              <a:rPr lang="en-US" sz="2400" dirty="0"/>
              <a:t>, </a:t>
            </a:r>
            <a:r>
              <a:rPr lang="en-US" sz="2400" dirty="0" err="1"/>
              <a:t>đã</a:t>
            </a:r>
            <a:r>
              <a:rPr lang="en-US" sz="2400" dirty="0"/>
              <a:t> </a:t>
            </a:r>
            <a:r>
              <a:rPr lang="en-US" sz="2400" dirty="0" err="1"/>
              <a:t>tạo</a:t>
            </a:r>
            <a:r>
              <a:rPr lang="en-US" sz="2400" dirty="0"/>
              <a:t> </a:t>
            </a:r>
            <a:r>
              <a:rPr lang="en-US" sz="2400" dirty="0" err="1"/>
              <a:t>lập</a:t>
            </a:r>
            <a:r>
              <a:rPr lang="en-US" sz="2400" dirty="0"/>
              <a:t> </a:t>
            </a:r>
            <a:r>
              <a:rPr lang="en-US" sz="2400" dirty="0" err="1"/>
              <a:t>được</a:t>
            </a:r>
            <a:r>
              <a:rPr lang="en-US" sz="2400" dirty="0"/>
              <a:t> </a:t>
            </a:r>
            <a:r>
              <a:rPr lang="en-US" sz="2400" dirty="0" err="1"/>
              <a:t>những</a:t>
            </a:r>
            <a:r>
              <a:rPr lang="en-US" sz="2400" dirty="0"/>
              <a:t> </a:t>
            </a:r>
            <a:r>
              <a:rPr lang="en-US" sz="2400" dirty="0" err="1"/>
              <a:t>cơ</a:t>
            </a:r>
            <a:r>
              <a:rPr lang="en-US" sz="2400" dirty="0"/>
              <a:t> </a:t>
            </a:r>
            <a:r>
              <a:rPr lang="en-US" sz="2400" dirty="0" err="1"/>
              <a:t>sở</a:t>
            </a:r>
            <a:r>
              <a:rPr lang="en-US" sz="2400" dirty="0"/>
              <a:t> </a:t>
            </a:r>
            <a:r>
              <a:rPr lang="en-US" sz="2400" dirty="0" err="1"/>
              <a:t>để</a:t>
            </a:r>
            <a:r>
              <a:rPr lang="en-US" sz="2400" dirty="0"/>
              <a:t> </a:t>
            </a:r>
            <a:r>
              <a:rPr lang="en-US" sz="2400" dirty="0" err="1"/>
              <a:t>tiếp</a:t>
            </a:r>
            <a:r>
              <a:rPr lang="en-US" sz="2400" dirty="0"/>
              <a:t> </a:t>
            </a:r>
            <a:r>
              <a:rPr lang="en-US" sz="2400" dirty="0" err="1"/>
              <a:t>tục</a:t>
            </a:r>
            <a:r>
              <a:rPr lang="en-US" sz="2400" dirty="0"/>
              <a:t> </a:t>
            </a:r>
            <a:r>
              <a:rPr lang="en-US" sz="2400" dirty="0" err="1"/>
              <a:t>quá</a:t>
            </a:r>
            <a:r>
              <a:rPr lang="en-US" sz="2400" dirty="0"/>
              <a:t> </a:t>
            </a:r>
            <a:r>
              <a:rPr lang="en-US" sz="2400" dirty="0" err="1"/>
              <a:t>trình</a:t>
            </a:r>
            <a:r>
              <a:rPr lang="en-US" sz="2400" dirty="0"/>
              <a:t> </a:t>
            </a:r>
            <a:r>
              <a:rPr lang="en-US" sz="2400" dirty="0" err="1"/>
              <a:t>tách</a:t>
            </a:r>
            <a:r>
              <a:rPr lang="en-US" sz="2400" dirty="0"/>
              <a:t> </a:t>
            </a:r>
            <a:r>
              <a:rPr lang="en-US" sz="2400" dirty="0" err="1"/>
              <a:t>hành</a:t>
            </a:r>
            <a:r>
              <a:rPr lang="en-US" sz="2400" dirty="0"/>
              <a:t> </a:t>
            </a:r>
            <a:r>
              <a:rPr lang="en-US" sz="2400" dirty="0" err="1"/>
              <a:t>chính</a:t>
            </a:r>
            <a:r>
              <a:rPr lang="en-US" sz="2400" dirty="0"/>
              <a:t> </a:t>
            </a:r>
            <a:r>
              <a:rPr lang="en-US" sz="2400" dirty="0" err="1"/>
              <a:t>với</a:t>
            </a:r>
            <a:r>
              <a:rPr lang="en-US" sz="2400" dirty="0"/>
              <a:t> </a:t>
            </a:r>
            <a:r>
              <a:rPr lang="en-US" sz="2400" dirty="0" err="1"/>
              <a:t>doanh</a:t>
            </a:r>
            <a:r>
              <a:rPr lang="en-US" sz="2400" dirty="0"/>
              <a:t> </a:t>
            </a:r>
            <a:r>
              <a:rPr lang="en-US" sz="2400" dirty="0" err="1"/>
              <a:t>nghiệp</a:t>
            </a:r>
            <a:r>
              <a:rPr lang="en-US" sz="2400" dirty="0"/>
              <a:t>, </a:t>
            </a:r>
            <a:r>
              <a:rPr lang="en-US" sz="2400" dirty="0" err="1"/>
              <a:t>hành</a:t>
            </a:r>
            <a:r>
              <a:rPr lang="en-US" sz="2400" dirty="0"/>
              <a:t> </a:t>
            </a:r>
            <a:r>
              <a:rPr lang="en-US" sz="2400" dirty="0" err="1"/>
              <a:t>chính</a:t>
            </a:r>
            <a:r>
              <a:rPr lang="en-US" sz="2400" dirty="0"/>
              <a:t> </a:t>
            </a:r>
            <a:r>
              <a:rPr lang="en-US" sz="2400" dirty="0" err="1"/>
              <a:t>với</a:t>
            </a:r>
            <a:r>
              <a:rPr lang="en-US" sz="2400" dirty="0"/>
              <a:t> </a:t>
            </a:r>
            <a:r>
              <a:rPr lang="en-US" sz="2400" dirty="0" err="1"/>
              <a:t>sự</a:t>
            </a:r>
            <a:r>
              <a:rPr lang="en-US" sz="2400" dirty="0"/>
              <a:t> </a:t>
            </a:r>
            <a:r>
              <a:rPr lang="en-US" sz="2400" dirty="0" err="1"/>
              <a:t>nghiệp</a:t>
            </a:r>
            <a:r>
              <a:rPr lang="en-US" sz="2400" dirty="0"/>
              <a:t> </a:t>
            </a:r>
            <a:r>
              <a:rPr lang="en-US" sz="2400" dirty="0" err="1"/>
              <a:t>theo</a:t>
            </a:r>
            <a:r>
              <a:rPr lang="en-US" sz="2400" dirty="0"/>
              <a:t> </a:t>
            </a:r>
            <a:r>
              <a:rPr lang="en-US" sz="2400" dirty="0" err="1"/>
              <a:t>quan</a:t>
            </a:r>
            <a:r>
              <a:rPr lang="en-US" sz="2400" dirty="0"/>
              <a:t> </a:t>
            </a:r>
            <a:r>
              <a:rPr lang="en-US" sz="2400" dirty="0" err="1"/>
              <a:t>điểm</a:t>
            </a:r>
            <a:r>
              <a:rPr lang="en-US" sz="2400" dirty="0"/>
              <a:t> </a:t>
            </a:r>
            <a:r>
              <a:rPr lang="en-US" sz="2400" dirty="0" err="1"/>
              <a:t>của</a:t>
            </a:r>
            <a:r>
              <a:rPr lang="en-US" sz="2400" dirty="0"/>
              <a:t> </a:t>
            </a:r>
            <a:r>
              <a:rPr lang="en-US" sz="2400" dirty="0" err="1"/>
              <a:t>Nghị</a:t>
            </a:r>
            <a:r>
              <a:rPr lang="en-US" sz="2400" dirty="0"/>
              <a:t> </a:t>
            </a:r>
            <a:r>
              <a:rPr lang="en-US" sz="2400" dirty="0" err="1"/>
              <a:t>quyết</a:t>
            </a:r>
            <a:r>
              <a:rPr lang="en-US" sz="2400" dirty="0"/>
              <a:t> </a:t>
            </a:r>
            <a:r>
              <a:rPr lang="en-US" sz="2400" dirty="0" err="1"/>
              <a:t>Đại</a:t>
            </a:r>
            <a:r>
              <a:rPr lang="en-US" sz="2400" dirty="0"/>
              <a:t> </a:t>
            </a:r>
            <a:r>
              <a:rPr lang="en-US" sz="2400" dirty="0" err="1"/>
              <a:t>hội</a:t>
            </a:r>
            <a:r>
              <a:rPr lang="en-US" sz="2400" dirty="0"/>
              <a:t> TX </a:t>
            </a:r>
            <a:r>
              <a:rPr lang="en-US" sz="2400" dirty="0" err="1"/>
              <a:t>của</a:t>
            </a:r>
            <a:r>
              <a:rPr lang="en-US" sz="2400" dirty="0"/>
              <a:t> </a:t>
            </a:r>
            <a:r>
              <a:rPr lang="en-US" sz="2400" dirty="0" err="1"/>
              <a:t>Đảng</a:t>
            </a:r>
            <a:r>
              <a:rPr lang="en-US" sz="2400" dirty="0"/>
              <a:t>.</a:t>
            </a:r>
          </a:p>
        </p:txBody>
      </p:sp>
    </p:spTree>
    <p:extLst>
      <p:ext uri="{BB962C8B-B14F-4D97-AF65-F5344CB8AC3E}">
        <p14:creationId xmlns:p14="http://schemas.microsoft.com/office/powerpoint/2010/main" val="22649033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2</a:t>
            </a:r>
            <a:r>
              <a:rPr lang="en-US" dirty="0" smtClean="0"/>
              <a:t>. </a:t>
            </a:r>
            <a:r>
              <a:rPr lang="en-US" b="1" dirty="0" err="1"/>
              <a:t>Cải</a:t>
            </a:r>
            <a:r>
              <a:rPr lang="en-US" b="1" dirty="0"/>
              <a:t> </a:t>
            </a:r>
            <a:r>
              <a:rPr lang="en-US" b="1" dirty="0" err="1"/>
              <a:t>cách</a:t>
            </a:r>
            <a:r>
              <a:rPr lang="en-US" b="1" dirty="0"/>
              <a:t> </a:t>
            </a:r>
            <a:r>
              <a:rPr lang="en-US" b="1" dirty="0" err="1"/>
              <a:t>tổ</a:t>
            </a:r>
            <a:r>
              <a:rPr lang="en-US" b="1" dirty="0"/>
              <a:t> </a:t>
            </a:r>
            <a:r>
              <a:rPr lang="en-US" b="1" dirty="0" err="1"/>
              <a:t>chức</a:t>
            </a:r>
            <a:r>
              <a:rPr lang="en-US" b="1" dirty="0"/>
              <a:t> </a:t>
            </a:r>
            <a:r>
              <a:rPr lang="en-US" b="1" dirty="0" err="1"/>
              <a:t>bộ</a:t>
            </a:r>
            <a:r>
              <a:rPr lang="en-US" b="1" dirty="0"/>
              <a:t> </a:t>
            </a:r>
            <a:r>
              <a:rPr lang="en-US" b="1" dirty="0" err="1"/>
              <a:t>máy</a:t>
            </a:r>
            <a:r>
              <a:rPr lang="en-US" b="1" dirty="0"/>
              <a:t> </a:t>
            </a:r>
            <a:r>
              <a:rPr lang="en-US" b="1" dirty="0" err="1"/>
              <a:t>hành</a:t>
            </a:r>
            <a:r>
              <a:rPr lang="en-US" b="1" dirty="0"/>
              <a:t> </a:t>
            </a:r>
            <a:r>
              <a:rPr lang="en-US" b="1" dirty="0" err="1"/>
              <a:t>chính</a:t>
            </a:r>
            <a:r>
              <a:rPr lang="en-US" b="1" dirty="0" smtClean="0"/>
              <a:t>:</a:t>
            </a:r>
            <a:endParaRPr lang="en-US" dirty="0"/>
          </a:p>
        </p:txBody>
      </p:sp>
      <p:sp>
        <p:nvSpPr>
          <p:cNvPr id="2" name="Rectangle 1"/>
          <p:cNvSpPr/>
          <p:nvPr/>
        </p:nvSpPr>
        <p:spPr>
          <a:xfrm>
            <a:off x="251520" y="1143003"/>
            <a:ext cx="8748464" cy="3785652"/>
          </a:xfrm>
          <a:prstGeom prst="rect">
            <a:avLst/>
          </a:prstGeom>
        </p:spPr>
        <p:txBody>
          <a:bodyPr wrap="square">
            <a:spAutoFit/>
          </a:bodyPr>
          <a:lstStyle/>
          <a:p>
            <a:pPr latinLnBrk="0"/>
            <a:r>
              <a:rPr lang="en-US" sz="2400" b="1" u="sng" dirty="0"/>
              <a:t>HẠN </a:t>
            </a:r>
            <a:r>
              <a:rPr lang="en-US" sz="2400" b="1" u="sng" dirty="0" smtClean="0"/>
              <a:t>CHẾ: </a:t>
            </a:r>
            <a:r>
              <a:rPr lang="en-US" sz="2400" dirty="0" err="1" smtClean="0"/>
              <a:t>Việc</a:t>
            </a:r>
            <a:r>
              <a:rPr lang="en-US" sz="2400" dirty="0" smtClean="0"/>
              <a:t> </a:t>
            </a:r>
            <a:r>
              <a:rPr lang="en-US" sz="2400" dirty="0" err="1"/>
              <a:t>cải</a:t>
            </a:r>
            <a:r>
              <a:rPr lang="en-US" sz="2400" dirty="0"/>
              <a:t> </a:t>
            </a:r>
            <a:r>
              <a:rPr lang="en-US" sz="2400" dirty="0" err="1"/>
              <a:t>cách</a:t>
            </a:r>
            <a:r>
              <a:rPr lang="en-US" sz="2400" dirty="0"/>
              <a:t> </a:t>
            </a:r>
            <a:r>
              <a:rPr lang="en-US" sz="2400" dirty="0" err="1"/>
              <a:t>tổ</a:t>
            </a:r>
            <a:r>
              <a:rPr lang="en-US" sz="2400" dirty="0"/>
              <a:t> </a:t>
            </a:r>
            <a:r>
              <a:rPr lang="en-US" sz="2400" dirty="0" err="1"/>
              <a:t>chức</a:t>
            </a:r>
            <a:r>
              <a:rPr lang="en-US" sz="2400" dirty="0"/>
              <a:t> </a:t>
            </a:r>
            <a:r>
              <a:rPr lang="en-US" sz="2400" dirty="0" err="1"/>
              <a:t>bộ</a:t>
            </a:r>
            <a:r>
              <a:rPr lang="en-US" sz="2400" dirty="0"/>
              <a:t> </a:t>
            </a:r>
            <a:r>
              <a:rPr lang="en-US" sz="2400" dirty="0" err="1"/>
              <a:t>máy</a:t>
            </a:r>
            <a:r>
              <a:rPr lang="en-US" sz="2400" dirty="0"/>
              <a:t> </a:t>
            </a:r>
            <a:r>
              <a:rPr lang="en-US" sz="2400" dirty="0" err="1"/>
              <a:t>hành</a:t>
            </a:r>
            <a:r>
              <a:rPr lang="en-US" sz="2400" dirty="0"/>
              <a:t> </a:t>
            </a:r>
            <a:r>
              <a:rPr lang="en-US" sz="2400" dirty="0" err="1"/>
              <a:t>chính</a:t>
            </a:r>
            <a:r>
              <a:rPr lang="en-US" sz="2400" dirty="0"/>
              <a:t> </a:t>
            </a:r>
            <a:r>
              <a:rPr lang="en-US" sz="2400" dirty="0" err="1"/>
              <a:t>nhà</a:t>
            </a:r>
            <a:r>
              <a:rPr lang="en-US" sz="2400" dirty="0"/>
              <a:t> </a:t>
            </a:r>
            <a:r>
              <a:rPr lang="en-US" sz="2400" dirty="0" err="1"/>
              <a:t>nước</a:t>
            </a:r>
            <a:r>
              <a:rPr lang="en-US" sz="2400" dirty="0"/>
              <a:t> </a:t>
            </a:r>
            <a:r>
              <a:rPr lang="en-US" sz="2400" dirty="0" err="1"/>
              <a:t>vẫn</a:t>
            </a:r>
            <a:r>
              <a:rPr lang="en-US" sz="2400" dirty="0"/>
              <a:t> </a:t>
            </a:r>
            <a:r>
              <a:rPr lang="en-US" sz="2400" dirty="0" err="1"/>
              <a:t>chưa</a:t>
            </a:r>
            <a:r>
              <a:rPr lang="en-US" sz="2400" dirty="0"/>
              <a:t> </a:t>
            </a:r>
            <a:r>
              <a:rPr lang="en-US" sz="2400" dirty="0" err="1"/>
              <a:t>đáp</a:t>
            </a:r>
            <a:r>
              <a:rPr lang="en-US" sz="2400" dirty="0"/>
              <a:t> </a:t>
            </a:r>
            <a:r>
              <a:rPr lang="en-US" sz="2400" dirty="0" err="1"/>
              <a:t>ứng</a:t>
            </a:r>
            <a:r>
              <a:rPr lang="en-US" sz="2400" dirty="0"/>
              <a:t> </a:t>
            </a:r>
            <a:r>
              <a:rPr lang="en-US" sz="2400" dirty="0" err="1"/>
              <a:t>yêu</a:t>
            </a:r>
            <a:r>
              <a:rPr lang="en-US" sz="2400" dirty="0"/>
              <a:t> </a:t>
            </a:r>
            <a:r>
              <a:rPr lang="en-US" sz="2400" dirty="0" err="1"/>
              <a:t>cầu</a:t>
            </a:r>
            <a:r>
              <a:rPr lang="en-US" sz="2400" dirty="0"/>
              <a:t> </a:t>
            </a:r>
            <a:r>
              <a:rPr lang="en-US" sz="2400" dirty="0" err="1"/>
              <a:t>của</a:t>
            </a:r>
            <a:r>
              <a:rPr lang="en-US" sz="2400" dirty="0"/>
              <a:t> </a:t>
            </a:r>
            <a:r>
              <a:rPr lang="en-US" sz="2400" dirty="0" err="1"/>
              <a:t>cơ</a:t>
            </a:r>
            <a:r>
              <a:rPr lang="en-US" sz="2400" dirty="0"/>
              <a:t> </a:t>
            </a:r>
            <a:r>
              <a:rPr lang="en-US" sz="2400" dirty="0" err="1"/>
              <a:t>chế</a:t>
            </a:r>
            <a:r>
              <a:rPr lang="en-US" sz="2400" dirty="0"/>
              <a:t> </a:t>
            </a:r>
            <a:r>
              <a:rPr lang="en-US" sz="2400" dirty="0" err="1"/>
              <a:t>quản</a:t>
            </a:r>
            <a:r>
              <a:rPr lang="en-US" sz="2400" dirty="0"/>
              <a:t> </a:t>
            </a:r>
            <a:r>
              <a:rPr lang="en-US" sz="2400" dirty="0" err="1"/>
              <a:t>lý</a:t>
            </a:r>
            <a:r>
              <a:rPr lang="en-US" sz="2400" dirty="0"/>
              <a:t> </a:t>
            </a:r>
            <a:r>
              <a:rPr lang="en-US" sz="2400" dirty="0" err="1"/>
              <a:t>mới</a:t>
            </a:r>
            <a:r>
              <a:rPr lang="en-US" sz="2400" dirty="0"/>
              <a:t> </a:t>
            </a:r>
            <a:r>
              <a:rPr lang="en-US" sz="2400" dirty="0" err="1"/>
              <a:t>và</a:t>
            </a:r>
            <a:r>
              <a:rPr lang="en-US" sz="2400" dirty="0"/>
              <a:t> </a:t>
            </a:r>
            <a:r>
              <a:rPr lang="en-US" sz="2400" dirty="0" err="1"/>
              <a:t>yên</a:t>
            </a:r>
            <a:r>
              <a:rPr lang="en-US" sz="2400" dirty="0"/>
              <a:t> </a:t>
            </a:r>
            <a:r>
              <a:rPr lang="en-US" sz="2400" dirty="0" err="1"/>
              <a:t>câu</a:t>
            </a:r>
            <a:r>
              <a:rPr lang="en-US" sz="2400" dirty="0"/>
              <a:t> </a:t>
            </a:r>
            <a:r>
              <a:rPr lang="en-US" sz="2400" dirty="0" err="1"/>
              <a:t>hội</a:t>
            </a:r>
            <a:r>
              <a:rPr lang="en-US" sz="2400" dirty="0"/>
              <a:t> </a:t>
            </a:r>
            <a:r>
              <a:rPr lang="en-US" sz="2400" dirty="0" err="1"/>
              <a:t>nhập</a:t>
            </a:r>
            <a:r>
              <a:rPr lang="en-US" sz="2400" dirty="0"/>
              <a:t> </a:t>
            </a:r>
            <a:r>
              <a:rPr lang="en-US" sz="2400" dirty="0" err="1"/>
              <a:t>quốc</a:t>
            </a:r>
            <a:r>
              <a:rPr lang="en-US" sz="2400" dirty="0"/>
              <a:t> </a:t>
            </a:r>
            <a:r>
              <a:rPr lang="en-US" sz="2400" dirty="0" err="1"/>
              <a:t>tế</a:t>
            </a:r>
            <a:r>
              <a:rPr lang="en-US" sz="2400" dirty="0"/>
              <a:t>. </a:t>
            </a:r>
            <a:r>
              <a:rPr lang="en-US" sz="2400" dirty="0" err="1"/>
              <a:t>Chức</a:t>
            </a:r>
            <a:r>
              <a:rPr lang="en-US" sz="2400" dirty="0"/>
              <a:t> </a:t>
            </a:r>
            <a:r>
              <a:rPr lang="en-US" sz="2400" dirty="0" err="1"/>
              <a:t>năng</a:t>
            </a:r>
            <a:r>
              <a:rPr lang="en-US" sz="2400" dirty="0"/>
              <a:t> </a:t>
            </a:r>
            <a:r>
              <a:rPr lang="en-US" sz="2400" dirty="0" err="1"/>
              <a:t>của</a:t>
            </a:r>
            <a:r>
              <a:rPr lang="en-US" sz="2400" dirty="0"/>
              <a:t> </a:t>
            </a:r>
            <a:r>
              <a:rPr lang="en-US" sz="2400" dirty="0" err="1"/>
              <a:t>từng</a:t>
            </a:r>
            <a:r>
              <a:rPr lang="en-US" sz="2400" dirty="0"/>
              <a:t> </a:t>
            </a:r>
            <a:r>
              <a:rPr lang="en-US" sz="2400" dirty="0" err="1"/>
              <a:t>cơ</a:t>
            </a:r>
            <a:r>
              <a:rPr lang="en-US" sz="2400" dirty="0"/>
              <a:t> </a:t>
            </a:r>
            <a:r>
              <a:rPr lang="en-US" sz="2400" dirty="0" err="1"/>
              <a:t>quan</a:t>
            </a:r>
            <a:r>
              <a:rPr lang="en-US" sz="2400" dirty="0"/>
              <a:t> </a:t>
            </a:r>
            <a:r>
              <a:rPr lang="en-US" sz="2400" dirty="0" err="1"/>
              <a:t>hành</a:t>
            </a:r>
            <a:r>
              <a:rPr lang="en-US" sz="2400" dirty="0"/>
              <a:t> </a:t>
            </a:r>
            <a:r>
              <a:rPr lang="en-US" sz="2400" dirty="0" err="1"/>
              <a:t>chính</a:t>
            </a:r>
            <a:r>
              <a:rPr lang="en-US" sz="2400" dirty="0"/>
              <a:t> </a:t>
            </a:r>
            <a:r>
              <a:rPr lang="en-US" sz="2400" dirty="0" err="1"/>
              <a:t>nhà</a:t>
            </a:r>
            <a:r>
              <a:rPr lang="en-US" sz="2400" dirty="0"/>
              <a:t> </a:t>
            </a:r>
            <a:r>
              <a:rPr lang="en-US" sz="2400" dirty="0" err="1"/>
              <a:t>nước</a:t>
            </a:r>
            <a:r>
              <a:rPr lang="en-US" sz="2400" dirty="0"/>
              <a:t> </a:t>
            </a:r>
            <a:r>
              <a:rPr lang="en-US" sz="2400" dirty="0" err="1"/>
              <a:t>chưa</a:t>
            </a:r>
            <a:r>
              <a:rPr lang="en-US" sz="2400" dirty="0"/>
              <a:t> </a:t>
            </a:r>
            <a:r>
              <a:rPr lang="en-US" sz="2400" dirty="0" err="1"/>
              <a:t>được</a:t>
            </a:r>
            <a:r>
              <a:rPr lang="en-US" sz="2400" dirty="0"/>
              <a:t> </a:t>
            </a:r>
            <a:r>
              <a:rPr lang="en-US" sz="2400" dirty="0" err="1"/>
              <a:t>phân</a:t>
            </a:r>
            <a:r>
              <a:rPr lang="en-US" sz="2400" dirty="0"/>
              <a:t> </a:t>
            </a:r>
            <a:r>
              <a:rPr lang="en-US" sz="2400" dirty="0" err="1"/>
              <a:t>định</a:t>
            </a:r>
            <a:r>
              <a:rPr lang="en-US" sz="2400" dirty="0"/>
              <a:t> </a:t>
            </a:r>
            <a:r>
              <a:rPr lang="en-US" sz="2400" dirty="0" err="1"/>
              <a:t>thật</a:t>
            </a:r>
            <a:r>
              <a:rPr lang="en-US" sz="2400" dirty="0"/>
              <a:t> </a:t>
            </a:r>
            <a:r>
              <a:rPr lang="en-US" sz="2400" dirty="0" err="1"/>
              <a:t>rõ</a:t>
            </a:r>
            <a:r>
              <a:rPr lang="en-US" sz="2400" dirty="0"/>
              <a:t> </a:t>
            </a:r>
            <a:r>
              <a:rPr lang="en-US" sz="2400" dirty="0" err="1"/>
              <a:t>ràng</a:t>
            </a:r>
            <a:r>
              <a:rPr lang="en-US" sz="2400" dirty="0"/>
              <a:t> </a:t>
            </a:r>
            <a:r>
              <a:rPr lang="en-US" sz="2400" dirty="0" err="1"/>
              <a:t>và</a:t>
            </a:r>
            <a:r>
              <a:rPr lang="en-US" sz="2400" dirty="0"/>
              <a:t> </a:t>
            </a:r>
            <a:r>
              <a:rPr lang="en-US" sz="2400" dirty="0" err="1"/>
              <a:t>phù</a:t>
            </a:r>
            <a:r>
              <a:rPr lang="en-US" sz="2400" dirty="0"/>
              <a:t> </a:t>
            </a:r>
            <a:r>
              <a:rPr lang="en-US" sz="2400" dirty="0" err="1"/>
              <a:t>hợp</a:t>
            </a:r>
            <a:r>
              <a:rPr lang="en-US" sz="2400" dirty="0"/>
              <a:t>, </a:t>
            </a:r>
            <a:r>
              <a:rPr lang="en-US" sz="2400" dirty="0" err="1"/>
              <a:t>còn</a:t>
            </a:r>
            <a:r>
              <a:rPr lang="en-US" sz="2400" dirty="0"/>
              <a:t> </a:t>
            </a:r>
            <a:r>
              <a:rPr lang="en-US" sz="2400" dirty="0" err="1"/>
              <a:t>chồng</a:t>
            </a:r>
            <a:r>
              <a:rPr lang="en-US" sz="2400" dirty="0"/>
              <a:t> </a:t>
            </a:r>
            <a:r>
              <a:rPr lang="en-US" sz="2400" dirty="0" err="1"/>
              <a:t>chéo</a:t>
            </a:r>
            <a:r>
              <a:rPr lang="en-US" sz="2400" dirty="0"/>
              <a:t> </a:t>
            </a:r>
            <a:r>
              <a:rPr lang="en-US" sz="2400" dirty="0" err="1"/>
              <a:t>vẻ</a:t>
            </a:r>
            <a:r>
              <a:rPr lang="en-US" sz="2400" dirty="0"/>
              <a:t> </a:t>
            </a:r>
            <a:r>
              <a:rPr lang="en-US" sz="2400" dirty="0" err="1"/>
              <a:t>thẳm</a:t>
            </a:r>
            <a:r>
              <a:rPr lang="en-US" sz="2400" dirty="0"/>
              <a:t> </a:t>
            </a:r>
            <a:r>
              <a:rPr lang="en-US" sz="2400" dirty="0" err="1"/>
              <a:t>quyền</a:t>
            </a:r>
            <a:r>
              <a:rPr lang="en-US" sz="2400" dirty="0"/>
              <a:t> </a:t>
            </a:r>
            <a:r>
              <a:rPr lang="en-US" sz="2400" dirty="0" err="1"/>
              <a:t>và</a:t>
            </a:r>
            <a:r>
              <a:rPr lang="en-US" sz="2400" dirty="0"/>
              <a:t> </a:t>
            </a:r>
            <a:r>
              <a:rPr lang="en-US" sz="2400" dirty="0" err="1"/>
              <a:t>nhiệm</a:t>
            </a:r>
            <a:r>
              <a:rPr lang="en-US" sz="2400" dirty="0"/>
              <a:t> </a:t>
            </a:r>
            <a:r>
              <a:rPr lang="en-US" sz="2400" dirty="0" err="1"/>
              <a:t>vụ</a:t>
            </a:r>
            <a:r>
              <a:rPr lang="en-US" sz="2400" dirty="0"/>
              <a:t> </a:t>
            </a:r>
            <a:r>
              <a:rPr lang="en-US" sz="2400" dirty="0" err="1"/>
              <a:t>quản</a:t>
            </a:r>
            <a:r>
              <a:rPr lang="en-US" sz="2400" dirty="0"/>
              <a:t> </a:t>
            </a:r>
            <a:r>
              <a:rPr lang="en-US" sz="2400" dirty="0" err="1"/>
              <a:t>lý</a:t>
            </a:r>
            <a:r>
              <a:rPr lang="en-US" sz="2400" dirty="0"/>
              <a:t> </a:t>
            </a:r>
            <a:r>
              <a:rPr lang="en-US" sz="2400" dirty="0" err="1"/>
              <a:t>nhà</a:t>
            </a:r>
            <a:r>
              <a:rPr lang="en-US" sz="2400" dirty="0"/>
              <a:t> </a:t>
            </a:r>
            <a:r>
              <a:rPr lang="en-US" sz="2400" dirty="0" err="1" smtClean="0"/>
              <a:t>nước</a:t>
            </a:r>
            <a:r>
              <a:rPr lang="en-US" sz="2400" dirty="0" smtClean="0"/>
              <a:t>. </a:t>
            </a:r>
            <a:r>
              <a:rPr lang="en-US" sz="2400" dirty="0" err="1" smtClean="0"/>
              <a:t>Tổ</a:t>
            </a:r>
            <a:r>
              <a:rPr lang="en-US" sz="2400" dirty="0" smtClean="0"/>
              <a:t> </a:t>
            </a:r>
            <a:r>
              <a:rPr lang="en-US" sz="2400" dirty="0" err="1"/>
              <a:t>chức</a:t>
            </a:r>
            <a:r>
              <a:rPr lang="en-US" sz="2400" dirty="0"/>
              <a:t> </a:t>
            </a:r>
            <a:r>
              <a:rPr lang="en-US" sz="2400" dirty="0" err="1"/>
              <a:t>của</a:t>
            </a:r>
            <a:r>
              <a:rPr lang="en-US" sz="2400" dirty="0"/>
              <a:t> </a:t>
            </a:r>
            <a:r>
              <a:rPr lang="en-US" sz="2400" dirty="0" err="1"/>
              <a:t>các</a:t>
            </a:r>
            <a:r>
              <a:rPr lang="en-US" sz="2400" dirty="0"/>
              <a:t> </a:t>
            </a:r>
            <a:r>
              <a:rPr lang="en-US" sz="2400" dirty="0" err="1"/>
              <a:t>sở</a:t>
            </a:r>
            <a:r>
              <a:rPr lang="en-US" sz="2400" dirty="0"/>
              <a:t> ở </a:t>
            </a:r>
            <a:r>
              <a:rPr lang="en-US" sz="2400" dirty="0" err="1"/>
              <a:t>cấp</a:t>
            </a:r>
            <a:r>
              <a:rPr lang="en-US" sz="2400" dirty="0"/>
              <a:t> </a:t>
            </a:r>
            <a:r>
              <a:rPr lang="en-US" sz="2400" dirty="0" err="1"/>
              <a:t>tỉnh</a:t>
            </a:r>
            <a:r>
              <a:rPr lang="en-US" sz="2400" dirty="0"/>
              <a:t> </a:t>
            </a:r>
            <a:r>
              <a:rPr lang="en-US" sz="2400" dirty="0" err="1"/>
              <a:t>và</a:t>
            </a:r>
            <a:r>
              <a:rPr lang="en-US" sz="2400" dirty="0"/>
              <a:t> </a:t>
            </a:r>
            <a:r>
              <a:rPr lang="en-US" sz="2400" dirty="0" err="1"/>
              <a:t>phòng</a:t>
            </a:r>
            <a:r>
              <a:rPr lang="en-US" sz="2400" dirty="0"/>
              <a:t> ở </a:t>
            </a:r>
            <a:r>
              <a:rPr lang="en-US" sz="2400" dirty="0" err="1"/>
              <a:t>cấp</a:t>
            </a:r>
            <a:r>
              <a:rPr lang="en-US" sz="2400" dirty="0"/>
              <a:t> </a:t>
            </a:r>
            <a:r>
              <a:rPr lang="en-US" sz="2400" dirty="0" err="1"/>
              <a:t>huyện</a:t>
            </a:r>
            <a:r>
              <a:rPr lang="en-US" sz="2400" dirty="0"/>
              <a:t> </a:t>
            </a:r>
            <a:r>
              <a:rPr lang="en-US" sz="2400" dirty="0" err="1"/>
              <a:t>đều</a:t>
            </a:r>
            <a:r>
              <a:rPr lang="en-US" sz="2400" dirty="0"/>
              <a:t> </a:t>
            </a:r>
            <a:r>
              <a:rPr lang="en-US" sz="2400" dirty="0" err="1"/>
              <a:t>tăng</a:t>
            </a:r>
            <a:r>
              <a:rPr lang="en-US" sz="2400" dirty="0"/>
              <a:t>, </a:t>
            </a:r>
            <a:r>
              <a:rPr lang="en-US" sz="2400" dirty="0" err="1"/>
              <a:t>đặc</a:t>
            </a:r>
            <a:r>
              <a:rPr lang="en-US" sz="2400" dirty="0"/>
              <a:t> </a:t>
            </a:r>
            <a:r>
              <a:rPr lang="en-US" sz="2400" dirty="0" err="1"/>
              <a:t>biệt</a:t>
            </a:r>
            <a:r>
              <a:rPr lang="en-US" sz="2400" dirty="0"/>
              <a:t> </a:t>
            </a:r>
            <a:r>
              <a:rPr lang="en-US" sz="2400" dirty="0" err="1" smtClean="0"/>
              <a:t>tổ</a:t>
            </a:r>
            <a:r>
              <a:rPr lang="en-US" sz="2400" dirty="0" smtClean="0"/>
              <a:t> </a:t>
            </a:r>
            <a:r>
              <a:rPr lang="en-US" sz="2400" dirty="0" err="1"/>
              <a:t>chức</a:t>
            </a:r>
            <a:r>
              <a:rPr lang="en-US" sz="2400" dirty="0"/>
              <a:t> </a:t>
            </a:r>
            <a:r>
              <a:rPr lang="en-US" sz="2400" dirty="0" err="1"/>
              <a:t>bên</a:t>
            </a:r>
            <a:r>
              <a:rPr lang="en-US" sz="2400" dirty="0"/>
              <a:t> </a:t>
            </a:r>
            <a:r>
              <a:rPr lang="en-US" sz="2400" dirty="0" err="1"/>
              <a:t>trong</a:t>
            </a:r>
            <a:r>
              <a:rPr lang="en-US" sz="2400" dirty="0"/>
              <a:t> </a:t>
            </a:r>
            <a:r>
              <a:rPr lang="en-US" sz="2400" dirty="0" err="1"/>
              <a:t>các</a:t>
            </a:r>
            <a:r>
              <a:rPr lang="en-US" sz="2400" dirty="0"/>
              <a:t> </a:t>
            </a:r>
            <a:r>
              <a:rPr lang="en-US" sz="2400" dirty="0" err="1"/>
              <a:t>bộ</a:t>
            </a:r>
            <a:r>
              <a:rPr lang="en-US" sz="2400" dirty="0"/>
              <a:t>, </a:t>
            </a:r>
            <a:r>
              <a:rPr lang="en-US" sz="2400" dirty="0" err="1"/>
              <a:t>ngành</a:t>
            </a:r>
            <a:r>
              <a:rPr lang="en-US" sz="2400" dirty="0"/>
              <a:t> </a:t>
            </a:r>
            <a:r>
              <a:rPr lang="en-US" sz="2400" dirty="0" err="1"/>
              <a:t>trung</a:t>
            </a:r>
            <a:r>
              <a:rPr lang="en-US" sz="2400" dirty="0"/>
              <a:t> </a:t>
            </a:r>
            <a:r>
              <a:rPr lang="en-US" sz="2400" dirty="0" err="1"/>
              <a:t>ương</a:t>
            </a:r>
            <a:r>
              <a:rPr lang="en-US" sz="2400" dirty="0"/>
              <a:t> </a:t>
            </a:r>
            <a:r>
              <a:rPr lang="en-US" sz="2400" dirty="0" err="1"/>
              <a:t>và</a:t>
            </a:r>
            <a:r>
              <a:rPr lang="en-US" sz="2400" dirty="0"/>
              <a:t> </a:t>
            </a:r>
            <a:r>
              <a:rPr lang="en-US" sz="2400" dirty="0" err="1"/>
              <a:t>các</a:t>
            </a:r>
            <a:r>
              <a:rPr lang="en-US" sz="2400" dirty="0"/>
              <a:t> </a:t>
            </a:r>
            <a:r>
              <a:rPr lang="en-US" sz="2400" dirty="0" err="1"/>
              <a:t>sở</a:t>
            </a:r>
            <a:r>
              <a:rPr lang="en-US" sz="2400" dirty="0"/>
              <a:t> </a:t>
            </a:r>
            <a:r>
              <a:rPr lang="en-US" sz="2400" dirty="0" err="1"/>
              <a:t>đều</a:t>
            </a:r>
            <a:r>
              <a:rPr lang="en-US" sz="2400" dirty="0"/>
              <a:t> </a:t>
            </a:r>
            <a:r>
              <a:rPr lang="en-US" sz="2400" dirty="0" err="1"/>
              <a:t>tăng</a:t>
            </a:r>
            <a:r>
              <a:rPr lang="en-US" sz="2400" dirty="0"/>
              <a:t>. </a:t>
            </a:r>
            <a:r>
              <a:rPr lang="en-US" sz="2400" dirty="0" err="1"/>
              <a:t>Việc</a:t>
            </a:r>
            <a:r>
              <a:rPr lang="en-US" sz="2400" dirty="0"/>
              <a:t> chia </a:t>
            </a:r>
            <a:r>
              <a:rPr lang="en-US" sz="2400" dirty="0" err="1"/>
              <a:t>tách</a:t>
            </a:r>
            <a:r>
              <a:rPr lang="en-US" sz="2400" dirty="0"/>
              <a:t> </a:t>
            </a:r>
            <a:r>
              <a:rPr lang="en-US" sz="2400" dirty="0" err="1"/>
              <a:t>các</a:t>
            </a:r>
            <a:r>
              <a:rPr lang="en-US" sz="2400" dirty="0"/>
              <a:t> </a:t>
            </a:r>
            <a:r>
              <a:rPr lang="en-US" sz="2400" dirty="0" err="1"/>
              <a:t>đơn</a:t>
            </a:r>
            <a:r>
              <a:rPr lang="en-US" sz="2400" dirty="0"/>
              <a:t> </a:t>
            </a:r>
            <a:r>
              <a:rPr lang="en-US" sz="2400" dirty="0" err="1"/>
              <a:t>vị</a:t>
            </a:r>
            <a:r>
              <a:rPr lang="en-US" sz="2400" dirty="0"/>
              <a:t> </a:t>
            </a:r>
            <a:r>
              <a:rPr lang="en-US" sz="2400" dirty="0" err="1"/>
              <a:t>hành</a:t>
            </a:r>
            <a:r>
              <a:rPr lang="en-US" sz="2400" dirty="0"/>
              <a:t> </a:t>
            </a:r>
            <a:r>
              <a:rPr lang="en-US" sz="2400" dirty="0" err="1"/>
              <a:t>chính</a:t>
            </a:r>
            <a:r>
              <a:rPr lang="en-US" sz="2400" dirty="0"/>
              <a:t> </a:t>
            </a:r>
            <a:r>
              <a:rPr lang="en-US" sz="2400" dirty="0" err="1"/>
              <a:t>kéo</a:t>
            </a:r>
            <a:r>
              <a:rPr lang="en-US" sz="2400" dirty="0"/>
              <a:t> </a:t>
            </a:r>
            <a:r>
              <a:rPr lang="en-US" sz="2400" dirty="0" err="1"/>
              <a:t>theo</a:t>
            </a:r>
            <a:r>
              <a:rPr lang="en-US" sz="2400" dirty="0"/>
              <a:t> </a:t>
            </a:r>
            <a:r>
              <a:rPr lang="en-US" sz="2400" dirty="0" err="1"/>
              <a:t>phần</a:t>
            </a:r>
            <a:r>
              <a:rPr lang="en-US" sz="2400" dirty="0"/>
              <a:t> </a:t>
            </a:r>
            <a:r>
              <a:rPr lang="en-US" sz="2400" dirty="0" err="1"/>
              <a:t>tăng</a:t>
            </a:r>
            <a:r>
              <a:rPr lang="en-US" sz="2400" dirty="0"/>
              <a:t> </a:t>
            </a:r>
            <a:r>
              <a:rPr lang="en-US" sz="2400" dirty="0" err="1"/>
              <a:t>tương</a:t>
            </a:r>
            <a:r>
              <a:rPr lang="en-US" sz="2400" dirty="0"/>
              <a:t> </a:t>
            </a:r>
            <a:r>
              <a:rPr lang="en-US" sz="2400" dirty="0" err="1"/>
              <a:t>ứng</a:t>
            </a:r>
            <a:r>
              <a:rPr lang="en-US" sz="2400" dirty="0"/>
              <a:t> </a:t>
            </a:r>
            <a:r>
              <a:rPr lang="en-US" sz="2400" dirty="0" err="1"/>
              <a:t>số</a:t>
            </a:r>
            <a:r>
              <a:rPr lang="en-US" sz="2400" dirty="0"/>
              <a:t> </a:t>
            </a:r>
            <a:r>
              <a:rPr lang="en-US" sz="2400" dirty="0" err="1"/>
              <a:t>lượng</a:t>
            </a:r>
            <a:r>
              <a:rPr lang="en-US" sz="2400" dirty="0"/>
              <a:t> </a:t>
            </a:r>
            <a:r>
              <a:rPr lang="en-US" sz="2400" dirty="0" err="1"/>
              <a:t>các</a:t>
            </a:r>
            <a:r>
              <a:rPr lang="en-US" sz="2400" dirty="0"/>
              <a:t> </a:t>
            </a:r>
            <a:r>
              <a:rPr lang="en-US" sz="2400" dirty="0" err="1"/>
              <a:t>sở</a:t>
            </a:r>
            <a:r>
              <a:rPr lang="en-US" sz="2400" dirty="0"/>
              <a:t> </a:t>
            </a:r>
            <a:r>
              <a:rPr lang="en-US" sz="2400" dirty="0" err="1"/>
              <a:t>và</a:t>
            </a:r>
            <a:r>
              <a:rPr lang="en-US" sz="2400" dirty="0"/>
              <a:t> </a:t>
            </a:r>
            <a:r>
              <a:rPr lang="en-US" sz="2400" dirty="0" err="1"/>
              <a:t>phòng</a:t>
            </a:r>
            <a:r>
              <a:rPr lang="en-US" sz="2400" dirty="0"/>
              <a:t> </a:t>
            </a:r>
            <a:r>
              <a:rPr lang="en-US" sz="2400" dirty="0" err="1"/>
              <a:t>chuyên</a:t>
            </a:r>
            <a:r>
              <a:rPr lang="en-US" sz="2400" dirty="0"/>
              <a:t> </a:t>
            </a:r>
            <a:r>
              <a:rPr lang="en-US" sz="2400" dirty="0" err="1"/>
              <a:t>môn</a:t>
            </a:r>
            <a:r>
              <a:rPr lang="en-US" sz="2400" dirty="0"/>
              <a:t> </a:t>
            </a:r>
            <a:r>
              <a:rPr lang="en-US" sz="2400" dirty="0" err="1"/>
              <a:t>và</a:t>
            </a:r>
            <a:r>
              <a:rPr lang="en-US" sz="2400" dirty="0"/>
              <a:t> </a:t>
            </a:r>
            <a:r>
              <a:rPr lang="en-US" sz="2400" dirty="0" err="1"/>
              <a:t>biển</a:t>
            </a:r>
            <a:r>
              <a:rPr lang="en-US" sz="2400" dirty="0"/>
              <a:t> </a:t>
            </a:r>
            <a:r>
              <a:rPr lang="en-US" sz="2400" dirty="0" err="1"/>
              <a:t>chế</a:t>
            </a:r>
            <a:r>
              <a:rPr lang="en-US" sz="2400" dirty="0"/>
              <a:t> </a:t>
            </a:r>
            <a:r>
              <a:rPr lang="en-US" sz="2400" dirty="0" err="1"/>
              <a:t>hành</a:t>
            </a:r>
            <a:r>
              <a:rPr lang="en-US" sz="2400" dirty="0"/>
              <a:t> </a:t>
            </a:r>
            <a:r>
              <a:rPr lang="en-US" sz="2400" dirty="0" err="1"/>
              <a:t>chính</a:t>
            </a:r>
            <a:r>
              <a:rPr lang="en-US" sz="2400" dirty="0"/>
              <a:t> </a:t>
            </a:r>
            <a:r>
              <a:rPr lang="en-US" sz="2400" dirty="0" err="1"/>
              <a:t>sự</a:t>
            </a:r>
            <a:r>
              <a:rPr lang="en-US" sz="2400" dirty="0"/>
              <a:t> </a:t>
            </a:r>
            <a:r>
              <a:rPr lang="en-US" sz="2400" dirty="0" err="1"/>
              <a:t>nghiệp</a:t>
            </a:r>
            <a:r>
              <a:rPr lang="en-US" sz="2400" dirty="0"/>
              <a:t> </a:t>
            </a:r>
            <a:r>
              <a:rPr lang="en-US" sz="2400" dirty="0" err="1"/>
              <a:t>cũng</a:t>
            </a:r>
            <a:r>
              <a:rPr lang="en-US" sz="2400" dirty="0"/>
              <a:t> </a:t>
            </a:r>
            <a:r>
              <a:rPr lang="en-US" sz="2400" dirty="0" err="1"/>
              <a:t>tăng</a:t>
            </a:r>
            <a:r>
              <a:rPr lang="en-US" sz="2400" dirty="0"/>
              <a:t> </a:t>
            </a:r>
            <a:r>
              <a:rPr lang="en-US" sz="2400" dirty="0" err="1"/>
              <a:t>theo.</a:t>
            </a:r>
            <a:r>
              <a:rPr lang="en-US" sz="2400" dirty="0"/>
              <a:t> </a:t>
            </a:r>
          </a:p>
        </p:txBody>
      </p:sp>
    </p:spTree>
    <p:extLst>
      <p:ext uri="{BB962C8B-B14F-4D97-AF65-F5344CB8AC3E}">
        <p14:creationId xmlns:p14="http://schemas.microsoft.com/office/powerpoint/2010/main" val="42856079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pPr lvl="0" latinLnBrk="0"/>
            <a:r>
              <a:rPr lang="en-US" dirty="0"/>
              <a:t>3</a:t>
            </a:r>
            <a:r>
              <a:rPr lang="en-US" dirty="0" smtClean="0"/>
              <a:t>. </a:t>
            </a:r>
            <a:r>
              <a:rPr lang="en-US" b="1" dirty="0" err="1"/>
              <a:t>Xây</a:t>
            </a:r>
            <a:r>
              <a:rPr lang="en-US" b="1" dirty="0"/>
              <a:t> </a:t>
            </a:r>
            <a:r>
              <a:rPr lang="en-US" b="1" dirty="0" err="1"/>
              <a:t>dựng</a:t>
            </a:r>
            <a:r>
              <a:rPr lang="en-US" b="1" dirty="0"/>
              <a:t> </a:t>
            </a:r>
            <a:r>
              <a:rPr lang="en-US" b="1" dirty="0" err="1"/>
              <a:t>nâng</a:t>
            </a:r>
            <a:r>
              <a:rPr lang="en-US" b="1" dirty="0"/>
              <a:t> </a:t>
            </a:r>
            <a:r>
              <a:rPr lang="en-US" b="1" dirty="0" err="1"/>
              <a:t>cao</a:t>
            </a:r>
            <a:r>
              <a:rPr lang="en-US" b="1" dirty="0"/>
              <a:t> </a:t>
            </a:r>
            <a:r>
              <a:rPr lang="en-US" b="1" dirty="0" err="1"/>
              <a:t>chất</a:t>
            </a:r>
            <a:r>
              <a:rPr lang="en-US" b="1" dirty="0"/>
              <a:t> </a:t>
            </a:r>
            <a:r>
              <a:rPr lang="en-US" b="1" dirty="0" err="1"/>
              <a:t>lượng</a:t>
            </a:r>
            <a:r>
              <a:rPr lang="en-US" b="1" dirty="0"/>
              <a:t> </a:t>
            </a:r>
            <a:r>
              <a:rPr lang="en-US" b="1" dirty="0" err="1"/>
              <a:t>đội</a:t>
            </a:r>
            <a:r>
              <a:rPr lang="en-US" b="1" dirty="0"/>
              <a:t> </a:t>
            </a:r>
            <a:r>
              <a:rPr lang="en-US" b="1" dirty="0" err="1"/>
              <a:t>ngũ</a:t>
            </a:r>
            <a:r>
              <a:rPr lang="en-US" b="1" dirty="0"/>
              <a:t> </a:t>
            </a:r>
            <a:r>
              <a:rPr lang="en-US" b="1" dirty="0" err="1"/>
              <a:t>công</a:t>
            </a:r>
            <a:r>
              <a:rPr lang="en-US" b="1" dirty="0"/>
              <a:t> </a:t>
            </a:r>
            <a:r>
              <a:rPr lang="en-US" b="1" dirty="0" err="1"/>
              <a:t>nhân</a:t>
            </a:r>
            <a:r>
              <a:rPr lang="en-US" b="1" dirty="0"/>
              <a:t> </a:t>
            </a:r>
            <a:r>
              <a:rPr lang="en-US" b="1" dirty="0" err="1"/>
              <a:t>viên</a:t>
            </a:r>
            <a:r>
              <a:rPr lang="en-US" b="1" dirty="0"/>
              <a:t> </a:t>
            </a:r>
            <a:r>
              <a:rPr lang="en-US" b="1" dirty="0" err="1"/>
              <a:t>chức</a:t>
            </a:r>
            <a:r>
              <a:rPr lang="en-US" b="1" dirty="0"/>
              <a:t> </a:t>
            </a:r>
            <a:r>
              <a:rPr lang="en-US" b="1" dirty="0" err="1"/>
              <a:t>hành</a:t>
            </a:r>
            <a:r>
              <a:rPr lang="en-US" b="1" dirty="0"/>
              <a:t> </a:t>
            </a:r>
            <a:r>
              <a:rPr lang="en-US" b="1" dirty="0" err="1"/>
              <a:t>chính</a:t>
            </a:r>
            <a:endParaRPr lang="en-US" dirty="0"/>
          </a:p>
        </p:txBody>
      </p:sp>
      <p:sp>
        <p:nvSpPr>
          <p:cNvPr id="6" name="TextBox 5"/>
          <p:cNvSpPr txBox="1"/>
          <p:nvPr/>
        </p:nvSpPr>
        <p:spPr>
          <a:xfrm>
            <a:off x="395536" y="1491630"/>
            <a:ext cx="8568952" cy="3139321"/>
          </a:xfrm>
          <a:prstGeom prst="rect">
            <a:avLst/>
          </a:prstGeom>
          <a:noFill/>
        </p:spPr>
        <p:txBody>
          <a:bodyPr wrap="square" rtlCol="0">
            <a:spAutoFit/>
          </a:bodyPr>
          <a:lstStyle/>
          <a:p>
            <a:pPr latinLnBrk="0"/>
            <a:r>
              <a:rPr lang="en-US" sz="2200" dirty="0" smtClean="0"/>
              <a:t>	</a:t>
            </a:r>
            <a:r>
              <a:rPr lang="en-US" sz="2200" dirty="0" err="1" smtClean="0"/>
              <a:t>Thời</a:t>
            </a:r>
            <a:r>
              <a:rPr lang="en-US" sz="2200" dirty="0" smtClean="0"/>
              <a:t> </a:t>
            </a:r>
            <a:r>
              <a:rPr lang="en-US" sz="2200" dirty="0" err="1"/>
              <a:t>gian</a:t>
            </a:r>
            <a:r>
              <a:rPr lang="en-US" sz="2200" dirty="0"/>
              <a:t> qua, </a:t>
            </a:r>
            <a:r>
              <a:rPr lang="en-US" sz="2200" dirty="0" err="1"/>
              <a:t>công</a:t>
            </a:r>
            <a:r>
              <a:rPr lang="en-US" sz="2200" dirty="0"/>
              <a:t> </a:t>
            </a:r>
            <a:r>
              <a:rPr lang="en-US" sz="2200" dirty="0" err="1"/>
              <a:t>tác</a:t>
            </a:r>
            <a:r>
              <a:rPr lang="en-US" sz="2200" dirty="0"/>
              <a:t> </a:t>
            </a:r>
            <a:r>
              <a:rPr lang="en-US" sz="2200" dirty="0" err="1"/>
              <a:t>quản</a:t>
            </a:r>
            <a:r>
              <a:rPr lang="en-US" sz="2200" dirty="0"/>
              <a:t> </a:t>
            </a:r>
            <a:r>
              <a:rPr lang="en-US" sz="2200" dirty="0" err="1"/>
              <a:t>lý</a:t>
            </a:r>
            <a:r>
              <a:rPr lang="en-US" sz="2200" dirty="0"/>
              <a:t> </a:t>
            </a:r>
            <a:r>
              <a:rPr lang="en-US" sz="2200" dirty="0" err="1"/>
              <a:t>đội</a:t>
            </a:r>
            <a:r>
              <a:rPr lang="en-US" sz="2200" dirty="0"/>
              <a:t> </a:t>
            </a:r>
            <a:r>
              <a:rPr lang="en-US" sz="2200" dirty="0" err="1"/>
              <a:t>ngũ</a:t>
            </a:r>
            <a:r>
              <a:rPr lang="en-US" sz="2200" dirty="0"/>
              <a:t> </a:t>
            </a:r>
            <a:r>
              <a:rPr lang="en-US" sz="2200" dirty="0" err="1"/>
              <a:t>cán</a:t>
            </a:r>
            <a:r>
              <a:rPr lang="en-US" sz="2200" dirty="0"/>
              <a:t> </a:t>
            </a:r>
            <a:r>
              <a:rPr lang="en-US" sz="2200" dirty="0" err="1"/>
              <a:t>bộ</a:t>
            </a:r>
            <a:r>
              <a:rPr lang="en-US" sz="2200" dirty="0"/>
              <a:t>, </a:t>
            </a:r>
            <a:r>
              <a:rPr lang="en-US" sz="2200" dirty="0" err="1"/>
              <a:t>công</a:t>
            </a:r>
            <a:r>
              <a:rPr lang="en-US" sz="2200" dirty="0"/>
              <a:t> </a:t>
            </a:r>
            <a:r>
              <a:rPr lang="en-US" sz="2200" dirty="0" err="1"/>
              <a:t>chức</a:t>
            </a:r>
            <a:r>
              <a:rPr lang="en-US" sz="2200" dirty="0"/>
              <a:t> </a:t>
            </a:r>
            <a:r>
              <a:rPr lang="en-US" sz="2200" dirty="0" err="1"/>
              <a:t>tiếp</a:t>
            </a:r>
            <a:r>
              <a:rPr lang="en-US" sz="2200" dirty="0"/>
              <a:t> </a:t>
            </a:r>
            <a:r>
              <a:rPr lang="en-US" sz="2200" dirty="0" err="1"/>
              <a:t>tục</a:t>
            </a:r>
            <a:r>
              <a:rPr lang="en-US" sz="2200" dirty="0"/>
              <a:t> </a:t>
            </a:r>
            <a:r>
              <a:rPr lang="en-US" sz="2200" dirty="0" err="1"/>
              <a:t>được</a:t>
            </a:r>
            <a:r>
              <a:rPr lang="en-US" sz="2200" dirty="0"/>
              <a:t> </a:t>
            </a:r>
            <a:r>
              <a:rPr lang="en-US" sz="2200" dirty="0" err="1"/>
              <a:t>cải</a:t>
            </a:r>
            <a:r>
              <a:rPr lang="en-US" sz="2200" dirty="0"/>
              <a:t> </a:t>
            </a:r>
            <a:r>
              <a:rPr lang="en-US" sz="2200" dirty="0" err="1"/>
              <a:t>cách</a:t>
            </a:r>
            <a:r>
              <a:rPr lang="en-US" sz="2200" dirty="0"/>
              <a:t> </a:t>
            </a:r>
            <a:r>
              <a:rPr lang="en-US" sz="2200" dirty="0" err="1"/>
              <a:t>theo</a:t>
            </a:r>
            <a:r>
              <a:rPr lang="en-US" sz="2200" dirty="0"/>
              <a:t> </a:t>
            </a:r>
            <a:r>
              <a:rPr lang="en-US" sz="2200" dirty="0" err="1"/>
              <a:t>hướng</a:t>
            </a:r>
            <a:r>
              <a:rPr lang="en-US" sz="2200" dirty="0"/>
              <a:t> </a:t>
            </a:r>
            <a:r>
              <a:rPr lang="en-US" sz="2200" dirty="0" err="1"/>
              <a:t>xác</a:t>
            </a:r>
            <a:r>
              <a:rPr lang="en-US" sz="2200" dirty="0"/>
              <a:t> </a:t>
            </a:r>
            <a:r>
              <a:rPr lang="en-US" sz="2200" dirty="0" err="1"/>
              <a:t>định</a:t>
            </a:r>
            <a:r>
              <a:rPr lang="en-US" sz="2200" dirty="0"/>
              <a:t> </a:t>
            </a:r>
            <a:r>
              <a:rPr lang="en-US" sz="2200" dirty="0" err="1"/>
              <a:t>rõ</a:t>
            </a:r>
            <a:r>
              <a:rPr lang="en-US" sz="2200" dirty="0"/>
              <a:t> </a:t>
            </a:r>
            <a:r>
              <a:rPr lang="en-US" sz="2200" dirty="0" err="1"/>
              <a:t>ràng</a:t>
            </a:r>
            <a:r>
              <a:rPr lang="en-US" sz="2200" dirty="0"/>
              <a:t> </a:t>
            </a:r>
            <a:r>
              <a:rPr lang="en-US" sz="2200" dirty="0" err="1"/>
              <a:t>hơn</a:t>
            </a:r>
            <a:r>
              <a:rPr lang="en-US" sz="2200" dirty="0"/>
              <a:t> </a:t>
            </a:r>
            <a:r>
              <a:rPr lang="en-US" sz="2200" dirty="0" err="1"/>
              <a:t>vẻ</a:t>
            </a:r>
            <a:r>
              <a:rPr lang="en-US" sz="2200" dirty="0"/>
              <a:t> </a:t>
            </a:r>
            <a:r>
              <a:rPr lang="en-US" sz="2200" dirty="0" err="1"/>
              <a:t>phân</a:t>
            </a:r>
            <a:r>
              <a:rPr lang="en-US" sz="2200" dirty="0"/>
              <a:t> </a:t>
            </a:r>
            <a:r>
              <a:rPr lang="en-US" sz="2200" dirty="0" err="1"/>
              <a:t>cỏng</a:t>
            </a:r>
            <a:r>
              <a:rPr lang="en-US" sz="2200" dirty="0"/>
              <a:t> </a:t>
            </a:r>
            <a:r>
              <a:rPr lang="en-US" sz="2200" dirty="0" err="1"/>
              <a:t>và</a:t>
            </a:r>
            <a:r>
              <a:rPr lang="en-US" sz="2200" dirty="0"/>
              <a:t> </a:t>
            </a:r>
            <a:r>
              <a:rPr lang="en-US" sz="2200" dirty="0" err="1"/>
              <a:t>phân</a:t>
            </a:r>
            <a:r>
              <a:rPr lang="en-US" sz="2200" dirty="0"/>
              <a:t> </a:t>
            </a:r>
            <a:r>
              <a:rPr lang="en-US" sz="2200" dirty="0" err="1"/>
              <a:t>cấp</a:t>
            </a:r>
            <a:r>
              <a:rPr lang="en-US" sz="2200" dirty="0"/>
              <a:t>. </a:t>
            </a:r>
            <a:r>
              <a:rPr lang="en-US" sz="2200" dirty="0" err="1"/>
              <a:t>Đã</a:t>
            </a:r>
            <a:r>
              <a:rPr lang="en-US" sz="2200" dirty="0"/>
              <a:t> </a:t>
            </a:r>
            <a:r>
              <a:rPr lang="en-US" sz="2200" dirty="0" err="1"/>
              <a:t>có</a:t>
            </a:r>
            <a:r>
              <a:rPr lang="en-US" sz="2200" dirty="0"/>
              <a:t> </a:t>
            </a:r>
            <a:r>
              <a:rPr lang="en-US" sz="2200" dirty="0" err="1"/>
              <a:t>sự</a:t>
            </a:r>
            <a:r>
              <a:rPr lang="en-US" sz="2200" dirty="0"/>
              <a:t> </a:t>
            </a:r>
            <a:r>
              <a:rPr lang="en-US" sz="2200" dirty="0" err="1"/>
              <a:t>phân</a:t>
            </a:r>
            <a:r>
              <a:rPr lang="en-US" sz="2200" dirty="0"/>
              <a:t> </a:t>
            </a:r>
            <a:r>
              <a:rPr lang="en-US" sz="2200" dirty="0" err="1"/>
              <a:t>định</a:t>
            </a:r>
            <a:r>
              <a:rPr lang="en-US" sz="2200" dirty="0"/>
              <a:t> </a:t>
            </a:r>
            <a:r>
              <a:rPr lang="en-US" sz="2200" dirty="0" err="1"/>
              <a:t>khá</a:t>
            </a:r>
            <a:r>
              <a:rPr lang="en-US" sz="2200" dirty="0"/>
              <a:t> </a:t>
            </a:r>
            <a:r>
              <a:rPr lang="en-US" sz="2200" dirty="0" err="1"/>
              <a:t>rõ</a:t>
            </a:r>
            <a:r>
              <a:rPr lang="en-US" sz="2200" dirty="0"/>
              <a:t> </a:t>
            </a:r>
            <a:r>
              <a:rPr lang="en-US" sz="2200" dirty="0" err="1"/>
              <a:t>về</a:t>
            </a:r>
            <a:r>
              <a:rPr lang="en-US" sz="2200" dirty="0"/>
              <a:t> </a:t>
            </a:r>
            <a:r>
              <a:rPr lang="en-US" sz="2200" dirty="0" err="1"/>
              <a:t>trách</a:t>
            </a:r>
            <a:r>
              <a:rPr lang="en-US" sz="2200" dirty="0"/>
              <a:t> </a:t>
            </a:r>
            <a:r>
              <a:rPr lang="en-US" sz="2200" dirty="0" err="1"/>
              <a:t>nhiệm</a:t>
            </a:r>
            <a:r>
              <a:rPr lang="en-US" sz="2200" dirty="0"/>
              <a:t>, </a:t>
            </a:r>
            <a:r>
              <a:rPr lang="en-US" sz="2200" dirty="0" err="1"/>
              <a:t>thấm</a:t>
            </a:r>
            <a:r>
              <a:rPr lang="en-US" sz="2200" dirty="0"/>
              <a:t> </a:t>
            </a:r>
            <a:r>
              <a:rPr lang="en-US" sz="2200" dirty="0" err="1"/>
              <a:t>quyền</a:t>
            </a:r>
            <a:r>
              <a:rPr lang="en-US" sz="2200" dirty="0"/>
              <a:t> </a:t>
            </a:r>
            <a:r>
              <a:rPr lang="en-US" sz="2200" dirty="0" err="1"/>
              <a:t>quản</a:t>
            </a:r>
            <a:r>
              <a:rPr lang="en-US" sz="2200" dirty="0"/>
              <a:t> </a:t>
            </a:r>
            <a:r>
              <a:rPr lang="en-US" sz="2200" dirty="0" err="1"/>
              <a:t>lý</a:t>
            </a:r>
            <a:r>
              <a:rPr lang="en-US" sz="2200" dirty="0"/>
              <a:t> </a:t>
            </a:r>
            <a:r>
              <a:rPr lang="en-US" sz="2200" dirty="0" err="1"/>
              <a:t>đội</a:t>
            </a:r>
            <a:r>
              <a:rPr lang="en-US" sz="2200" dirty="0"/>
              <a:t> </a:t>
            </a:r>
            <a:r>
              <a:rPr lang="en-US" sz="2200" dirty="0" err="1"/>
              <a:t>ngũ</a:t>
            </a:r>
            <a:r>
              <a:rPr lang="en-US" sz="2200" dirty="0"/>
              <a:t> </a:t>
            </a:r>
            <a:r>
              <a:rPr lang="en-US" sz="2200" dirty="0" err="1"/>
              <a:t>cán</a:t>
            </a:r>
            <a:r>
              <a:rPr lang="en-US" sz="2200" dirty="0"/>
              <a:t> </a:t>
            </a:r>
            <a:r>
              <a:rPr lang="en-US" sz="2200" dirty="0" err="1"/>
              <a:t>bộ</a:t>
            </a:r>
            <a:r>
              <a:rPr lang="en-US" sz="2200" dirty="0"/>
              <a:t>, </a:t>
            </a:r>
            <a:r>
              <a:rPr lang="en-US" sz="2200" dirty="0" err="1"/>
              <a:t>công</a:t>
            </a:r>
            <a:r>
              <a:rPr lang="en-US" sz="2200" dirty="0"/>
              <a:t> </a:t>
            </a:r>
            <a:r>
              <a:rPr lang="en-US" sz="2200" dirty="0" err="1"/>
              <a:t>chức</a:t>
            </a:r>
            <a:r>
              <a:rPr lang="en-US" sz="2200" dirty="0"/>
              <a:t> </a:t>
            </a:r>
            <a:r>
              <a:rPr lang="en-US" sz="2200" dirty="0" err="1"/>
              <a:t>hành</a:t>
            </a:r>
            <a:r>
              <a:rPr lang="en-US" sz="2200" dirty="0"/>
              <a:t> </a:t>
            </a:r>
            <a:r>
              <a:rPr lang="en-US" sz="2200" dirty="0" err="1"/>
              <a:t>chính</a:t>
            </a:r>
            <a:r>
              <a:rPr lang="en-US" sz="2200" dirty="0"/>
              <a:t> </a:t>
            </a:r>
            <a:r>
              <a:rPr lang="en-US" sz="2200" dirty="0" err="1"/>
              <a:t>của</a:t>
            </a:r>
            <a:r>
              <a:rPr lang="en-US" sz="2200" dirty="0"/>
              <a:t> </a:t>
            </a:r>
            <a:r>
              <a:rPr lang="en-US" sz="2200" dirty="0" err="1"/>
              <a:t>Thủ</a:t>
            </a:r>
            <a:r>
              <a:rPr lang="en-US" sz="2200" dirty="0"/>
              <a:t> </a:t>
            </a:r>
            <a:r>
              <a:rPr lang="en-US" sz="2200" dirty="0" err="1"/>
              <a:t>tướng</a:t>
            </a:r>
            <a:r>
              <a:rPr lang="en-US" sz="2200" dirty="0"/>
              <a:t> </a:t>
            </a:r>
            <a:r>
              <a:rPr lang="en-US" sz="2200" dirty="0" err="1"/>
              <a:t>Chính</a:t>
            </a:r>
            <a:r>
              <a:rPr lang="en-US" sz="2200" dirty="0"/>
              <a:t> </a:t>
            </a:r>
            <a:r>
              <a:rPr lang="en-US" sz="2200" dirty="0" err="1"/>
              <a:t>phủ</a:t>
            </a:r>
            <a:r>
              <a:rPr lang="en-US" sz="2200" dirty="0"/>
              <a:t>, </a:t>
            </a:r>
            <a:r>
              <a:rPr lang="en-US" sz="2200" dirty="0" err="1"/>
              <a:t>của</a:t>
            </a:r>
            <a:r>
              <a:rPr lang="en-US" sz="2200" dirty="0"/>
              <a:t> </a:t>
            </a:r>
            <a:r>
              <a:rPr lang="en-US" sz="2200" dirty="0" err="1"/>
              <a:t>các</a:t>
            </a:r>
            <a:r>
              <a:rPr lang="en-US" sz="2200" dirty="0"/>
              <a:t> </a:t>
            </a:r>
            <a:r>
              <a:rPr lang="en-US" sz="2200" dirty="0" err="1"/>
              <a:t>bộ</a:t>
            </a:r>
            <a:r>
              <a:rPr lang="en-US" sz="2200" dirty="0"/>
              <a:t> </a:t>
            </a:r>
            <a:r>
              <a:rPr lang="en-US" sz="2200" dirty="0" err="1"/>
              <a:t>và</a:t>
            </a:r>
            <a:r>
              <a:rPr lang="en-US" sz="2200" dirty="0"/>
              <a:t> </a:t>
            </a:r>
            <a:r>
              <a:rPr lang="en-US" sz="2200" dirty="0" err="1"/>
              <a:t>chính</a:t>
            </a:r>
            <a:r>
              <a:rPr lang="en-US" sz="2200" dirty="0"/>
              <a:t> </a:t>
            </a:r>
            <a:r>
              <a:rPr lang="en-US" sz="2200" dirty="0" err="1"/>
              <a:t>quyền</a:t>
            </a:r>
            <a:r>
              <a:rPr lang="en-US" sz="2200" dirty="0"/>
              <a:t> </a:t>
            </a:r>
            <a:r>
              <a:rPr lang="en-US" sz="2200" dirty="0" err="1"/>
              <a:t>địa</a:t>
            </a:r>
            <a:r>
              <a:rPr lang="en-US" sz="2200" dirty="0"/>
              <a:t> </a:t>
            </a:r>
            <a:r>
              <a:rPr lang="en-US" sz="2200" dirty="0" err="1"/>
              <a:t>phương</a:t>
            </a:r>
            <a:r>
              <a:rPr lang="en-US" sz="2200" dirty="0"/>
              <a:t>. </a:t>
            </a:r>
            <a:r>
              <a:rPr lang="en-US" sz="2200" dirty="0" err="1"/>
              <a:t>Thâm</a:t>
            </a:r>
            <a:r>
              <a:rPr lang="en-US" sz="2200" dirty="0"/>
              <a:t> </a:t>
            </a:r>
            <a:r>
              <a:rPr lang="en-US" sz="2200" dirty="0" err="1"/>
              <a:t>quyền</a:t>
            </a:r>
            <a:r>
              <a:rPr lang="en-US" sz="2200" dirty="0"/>
              <a:t> </a:t>
            </a:r>
            <a:r>
              <a:rPr lang="en-US" sz="2200" dirty="0" err="1"/>
              <a:t>và</a:t>
            </a:r>
            <a:r>
              <a:rPr lang="en-US" sz="2200" dirty="0"/>
              <a:t> </a:t>
            </a:r>
            <a:r>
              <a:rPr lang="en-US" sz="2200" dirty="0" err="1"/>
              <a:t>trách</a:t>
            </a:r>
            <a:r>
              <a:rPr lang="en-US" sz="2200" dirty="0"/>
              <a:t> </a:t>
            </a:r>
            <a:r>
              <a:rPr lang="en-US" sz="2200" dirty="0" err="1"/>
              <a:t>nhiệm</a:t>
            </a:r>
            <a:r>
              <a:rPr lang="en-US" sz="2200" dirty="0"/>
              <a:t> </a:t>
            </a:r>
            <a:r>
              <a:rPr lang="en-US" sz="2200" dirty="0" err="1"/>
              <a:t>trong</a:t>
            </a:r>
            <a:r>
              <a:rPr lang="en-US" sz="2200" dirty="0"/>
              <a:t> </a:t>
            </a:r>
            <a:r>
              <a:rPr lang="en-US" sz="2200" dirty="0" err="1"/>
              <a:t>bỏ</a:t>
            </a:r>
            <a:r>
              <a:rPr lang="en-US" sz="2200" dirty="0"/>
              <a:t> </a:t>
            </a:r>
            <a:r>
              <a:rPr lang="en-US" sz="2200" dirty="0" err="1"/>
              <a:t>nhiệm</a:t>
            </a:r>
            <a:r>
              <a:rPr lang="en-US" sz="2200" dirty="0"/>
              <a:t>, </a:t>
            </a:r>
            <a:r>
              <a:rPr lang="en-US" sz="2200" dirty="0" err="1"/>
              <a:t>sử</a:t>
            </a:r>
            <a:r>
              <a:rPr lang="en-US" sz="2200" dirty="0"/>
              <a:t> </a:t>
            </a:r>
            <a:r>
              <a:rPr lang="en-US" sz="2200" dirty="0" err="1"/>
              <a:t>dụng</a:t>
            </a:r>
            <a:r>
              <a:rPr lang="en-US" sz="2200" dirty="0"/>
              <a:t>, </a:t>
            </a:r>
            <a:r>
              <a:rPr lang="en-US" sz="2200" dirty="0" err="1"/>
              <a:t>khen</a:t>
            </a:r>
            <a:r>
              <a:rPr lang="en-US" sz="2200" dirty="0"/>
              <a:t> </a:t>
            </a:r>
            <a:r>
              <a:rPr lang="en-US" sz="2200" dirty="0" err="1"/>
              <a:t>thưởng</a:t>
            </a:r>
            <a:r>
              <a:rPr lang="en-US" sz="2200" dirty="0"/>
              <a:t>, </a:t>
            </a:r>
            <a:r>
              <a:rPr lang="en-US" sz="2200" dirty="0" err="1"/>
              <a:t>kỷ</a:t>
            </a:r>
            <a:r>
              <a:rPr lang="en-US" sz="2200" dirty="0"/>
              <a:t> </a:t>
            </a:r>
            <a:r>
              <a:rPr lang="en-US" sz="2200" dirty="0" err="1"/>
              <a:t>luật</a:t>
            </a:r>
            <a:r>
              <a:rPr lang="en-US" sz="2200" dirty="0"/>
              <a:t> </a:t>
            </a:r>
            <a:r>
              <a:rPr lang="en-US" sz="2200" dirty="0" err="1"/>
              <a:t>cán</a:t>
            </a:r>
            <a:r>
              <a:rPr lang="en-US" sz="2200" dirty="0"/>
              <a:t> </a:t>
            </a:r>
            <a:r>
              <a:rPr lang="en-US" sz="2200" dirty="0" err="1" smtClean="0"/>
              <a:t>bộ</a:t>
            </a:r>
            <a:r>
              <a:rPr lang="en-US" sz="2200" dirty="0" smtClean="0"/>
              <a:t>, </a:t>
            </a:r>
            <a:r>
              <a:rPr lang="en-US" sz="2200" dirty="0" err="1" smtClean="0"/>
              <a:t>công</a:t>
            </a:r>
            <a:r>
              <a:rPr lang="en-US" sz="2200" dirty="0" smtClean="0"/>
              <a:t> </a:t>
            </a:r>
            <a:r>
              <a:rPr lang="en-US" sz="2200" dirty="0" err="1"/>
              <a:t>chức</a:t>
            </a:r>
            <a:r>
              <a:rPr lang="en-US" sz="2200" dirty="0"/>
              <a:t> </a:t>
            </a:r>
            <a:r>
              <a:rPr lang="en-US" sz="2200" dirty="0" err="1"/>
              <a:t>cũng</a:t>
            </a:r>
            <a:r>
              <a:rPr lang="en-US" sz="2200" dirty="0"/>
              <a:t> </a:t>
            </a:r>
            <a:r>
              <a:rPr lang="en-US" sz="2200" dirty="0" err="1"/>
              <a:t>được</a:t>
            </a:r>
            <a:r>
              <a:rPr lang="en-US" sz="2200" dirty="0"/>
              <a:t> </a:t>
            </a:r>
            <a:r>
              <a:rPr lang="en-US" sz="2200" dirty="0" err="1"/>
              <a:t>xác</a:t>
            </a:r>
            <a:r>
              <a:rPr lang="en-US" sz="2200" dirty="0"/>
              <a:t> </a:t>
            </a:r>
            <a:r>
              <a:rPr lang="en-US" sz="2200" dirty="0" err="1"/>
              <a:t>định</a:t>
            </a:r>
            <a:r>
              <a:rPr lang="en-US" sz="2200" dirty="0"/>
              <a:t> </a:t>
            </a:r>
            <a:r>
              <a:rPr lang="en-US" sz="2200" dirty="0" err="1"/>
              <a:t>khá</a:t>
            </a:r>
            <a:r>
              <a:rPr lang="en-US" sz="2200" dirty="0"/>
              <a:t> </a:t>
            </a:r>
            <a:r>
              <a:rPr lang="en-US" sz="2200" dirty="0" err="1"/>
              <a:t>rõ</a:t>
            </a:r>
            <a:r>
              <a:rPr lang="en-US" sz="2200" dirty="0"/>
              <a:t> </a:t>
            </a:r>
            <a:r>
              <a:rPr lang="en-US" sz="2200" dirty="0" err="1"/>
              <a:t>rét</a:t>
            </a:r>
            <a:r>
              <a:rPr lang="en-US" sz="2200" dirty="0"/>
              <a:t> </a:t>
            </a:r>
            <a:r>
              <a:rPr lang="en-US" sz="2200" dirty="0" err="1"/>
              <a:t>cho</a:t>
            </a:r>
            <a:r>
              <a:rPr lang="en-US" sz="2200" dirty="0"/>
              <a:t> </a:t>
            </a:r>
            <a:r>
              <a:rPr lang="en-US" sz="2200" dirty="0" err="1"/>
              <a:t>người</a:t>
            </a:r>
            <a:r>
              <a:rPr lang="en-US" sz="2200" dirty="0"/>
              <a:t> </a:t>
            </a:r>
            <a:r>
              <a:rPr lang="en-US" sz="2200" dirty="0" err="1"/>
              <a:t>đứng</a:t>
            </a:r>
            <a:r>
              <a:rPr lang="en-US" sz="2200" dirty="0"/>
              <a:t> </a:t>
            </a:r>
            <a:r>
              <a:rPr lang="en-US" sz="2200" dirty="0" err="1"/>
              <a:t>đầu</a:t>
            </a:r>
            <a:r>
              <a:rPr lang="en-US" sz="2200" dirty="0"/>
              <a:t> </a:t>
            </a:r>
            <a:r>
              <a:rPr lang="en-US" sz="2200" dirty="0" err="1"/>
              <a:t>các</a:t>
            </a:r>
            <a:r>
              <a:rPr lang="en-US" sz="2200" dirty="0"/>
              <a:t> </a:t>
            </a:r>
            <a:r>
              <a:rPr lang="en-US" sz="2200" dirty="0" err="1"/>
              <a:t>cơ</a:t>
            </a:r>
            <a:r>
              <a:rPr lang="en-US" sz="2200" dirty="0"/>
              <a:t> </a:t>
            </a:r>
            <a:r>
              <a:rPr lang="en-US" sz="2200" dirty="0" err="1"/>
              <a:t>quan</a:t>
            </a:r>
            <a:r>
              <a:rPr lang="en-US" sz="2200" dirty="0"/>
              <a:t> </a:t>
            </a:r>
            <a:r>
              <a:rPr lang="en-US" sz="2200" dirty="0" err="1"/>
              <a:t>hành</a:t>
            </a:r>
            <a:r>
              <a:rPr lang="en-US" sz="2200" dirty="0"/>
              <a:t> </a:t>
            </a:r>
            <a:r>
              <a:rPr lang="en-US" sz="2200" dirty="0" err="1"/>
              <a:t>chính</a:t>
            </a:r>
            <a:r>
              <a:rPr lang="en-US" sz="2200" dirty="0"/>
              <a:t> </a:t>
            </a:r>
            <a:r>
              <a:rPr lang="en-US" sz="2200" dirty="0" err="1"/>
              <a:t>và</a:t>
            </a:r>
            <a:r>
              <a:rPr lang="en-US" sz="2200" dirty="0"/>
              <a:t> </a:t>
            </a:r>
            <a:r>
              <a:rPr lang="en-US" sz="2200" dirty="0" err="1"/>
              <a:t>thủ</a:t>
            </a:r>
            <a:r>
              <a:rPr lang="en-US" sz="2200" dirty="0"/>
              <a:t> </a:t>
            </a:r>
            <a:r>
              <a:rPr lang="en-US" sz="2200" dirty="0" err="1"/>
              <a:t>trưởng</a:t>
            </a:r>
            <a:r>
              <a:rPr lang="en-US" sz="2200" dirty="0"/>
              <a:t> </a:t>
            </a:r>
            <a:r>
              <a:rPr lang="en-US" sz="2200" dirty="0" err="1"/>
              <a:t>các</a:t>
            </a:r>
            <a:r>
              <a:rPr lang="en-US" sz="2200" dirty="0"/>
              <a:t> </a:t>
            </a:r>
            <a:r>
              <a:rPr lang="en-US" sz="2200" dirty="0" err="1"/>
              <a:t>đơn</a:t>
            </a:r>
            <a:r>
              <a:rPr lang="en-US" sz="2200" dirty="0"/>
              <a:t> </a:t>
            </a:r>
            <a:r>
              <a:rPr lang="en-US" sz="2200" dirty="0" err="1"/>
              <a:t>vị</a:t>
            </a:r>
            <a:r>
              <a:rPr lang="en-US" sz="2200" dirty="0"/>
              <a:t> </a:t>
            </a:r>
            <a:r>
              <a:rPr lang="en-US" sz="2200" dirty="0" err="1"/>
              <a:t>sự</a:t>
            </a:r>
            <a:r>
              <a:rPr lang="en-US" sz="2200" dirty="0"/>
              <a:t> </a:t>
            </a:r>
            <a:r>
              <a:rPr lang="en-US" sz="2200" dirty="0" err="1"/>
              <a:t>nghiệp</a:t>
            </a:r>
            <a:r>
              <a:rPr lang="en-US" sz="2200" dirty="0"/>
              <a:t>, </a:t>
            </a:r>
            <a:r>
              <a:rPr lang="en-US" sz="2200" dirty="0" err="1"/>
              <a:t>dịch</a:t>
            </a:r>
            <a:r>
              <a:rPr lang="en-US" sz="2200" dirty="0"/>
              <a:t> </a:t>
            </a:r>
            <a:r>
              <a:rPr lang="en-US" sz="2200" dirty="0" err="1"/>
              <a:t>vụ</a:t>
            </a:r>
            <a:r>
              <a:rPr lang="en-US" sz="2200" dirty="0"/>
              <a:t> </a:t>
            </a:r>
            <a:r>
              <a:rPr lang="en-US" sz="2200" dirty="0" err="1"/>
              <a:t>công</a:t>
            </a:r>
            <a:r>
              <a:rPr lang="en-US" sz="2200" dirty="0"/>
              <a:t>. </a:t>
            </a:r>
          </a:p>
        </p:txBody>
      </p:sp>
    </p:spTree>
    <p:extLst>
      <p:ext uri="{BB962C8B-B14F-4D97-AF65-F5344CB8AC3E}">
        <p14:creationId xmlns:p14="http://schemas.microsoft.com/office/powerpoint/2010/main" val="317751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pPr lvl="0" latinLnBrk="0"/>
            <a:r>
              <a:rPr lang="en-US" dirty="0"/>
              <a:t>3</a:t>
            </a:r>
            <a:r>
              <a:rPr lang="en-US" dirty="0" smtClean="0"/>
              <a:t>. </a:t>
            </a:r>
            <a:r>
              <a:rPr lang="en-US" b="1" dirty="0" err="1"/>
              <a:t>Xây</a:t>
            </a:r>
            <a:r>
              <a:rPr lang="en-US" b="1" dirty="0"/>
              <a:t> </a:t>
            </a:r>
            <a:r>
              <a:rPr lang="en-US" b="1" dirty="0" err="1"/>
              <a:t>dựng</a:t>
            </a:r>
            <a:r>
              <a:rPr lang="en-US" b="1" dirty="0"/>
              <a:t> </a:t>
            </a:r>
            <a:r>
              <a:rPr lang="en-US" b="1" dirty="0" err="1"/>
              <a:t>nâng</a:t>
            </a:r>
            <a:r>
              <a:rPr lang="en-US" b="1" dirty="0"/>
              <a:t> </a:t>
            </a:r>
            <a:r>
              <a:rPr lang="en-US" b="1" dirty="0" err="1"/>
              <a:t>cao</a:t>
            </a:r>
            <a:r>
              <a:rPr lang="en-US" b="1" dirty="0"/>
              <a:t> </a:t>
            </a:r>
            <a:r>
              <a:rPr lang="en-US" b="1" dirty="0" err="1"/>
              <a:t>chất</a:t>
            </a:r>
            <a:r>
              <a:rPr lang="en-US" b="1" dirty="0"/>
              <a:t> </a:t>
            </a:r>
            <a:r>
              <a:rPr lang="en-US" b="1" dirty="0" err="1"/>
              <a:t>lượng</a:t>
            </a:r>
            <a:r>
              <a:rPr lang="en-US" b="1" dirty="0"/>
              <a:t> </a:t>
            </a:r>
            <a:r>
              <a:rPr lang="en-US" b="1" dirty="0" err="1"/>
              <a:t>đội</a:t>
            </a:r>
            <a:r>
              <a:rPr lang="en-US" b="1" dirty="0"/>
              <a:t> </a:t>
            </a:r>
            <a:r>
              <a:rPr lang="en-US" b="1" dirty="0" err="1"/>
              <a:t>ngũ</a:t>
            </a:r>
            <a:r>
              <a:rPr lang="en-US" b="1" dirty="0"/>
              <a:t> </a:t>
            </a:r>
            <a:r>
              <a:rPr lang="en-US" b="1" dirty="0" err="1"/>
              <a:t>công</a:t>
            </a:r>
            <a:r>
              <a:rPr lang="en-US" b="1" dirty="0"/>
              <a:t> </a:t>
            </a:r>
            <a:r>
              <a:rPr lang="en-US" b="1" dirty="0" err="1"/>
              <a:t>nhân</a:t>
            </a:r>
            <a:r>
              <a:rPr lang="en-US" b="1" dirty="0"/>
              <a:t> </a:t>
            </a:r>
            <a:r>
              <a:rPr lang="en-US" b="1" dirty="0" err="1"/>
              <a:t>viên</a:t>
            </a:r>
            <a:r>
              <a:rPr lang="en-US" b="1" dirty="0"/>
              <a:t> </a:t>
            </a:r>
            <a:r>
              <a:rPr lang="en-US" b="1" dirty="0" err="1"/>
              <a:t>chức</a:t>
            </a:r>
            <a:r>
              <a:rPr lang="en-US" b="1" dirty="0"/>
              <a:t> </a:t>
            </a:r>
            <a:r>
              <a:rPr lang="en-US" b="1" dirty="0" err="1"/>
              <a:t>hành</a:t>
            </a:r>
            <a:r>
              <a:rPr lang="en-US" b="1" dirty="0"/>
              <a:t> </a:t>
            </a:r>
            <a:r>
              <a:rPr lang="en-US" b="1" dirty="0" err="1"/>
              <a:t>chính</a:t>
            </a:r>
            <a:endParaRPr lang="en-US" dirty="0"/>
          </a:p>
        </p:txBody>
      </p:sp>
      <p:sp>
        <p:nvSpPr>
          <p:cNvPr id="6" name="TextBox 5"/>
          <p:cNvSpPr txBox="1"/>
          <p:nvPr/>
        </p:nvSpPr>
        <p:spPr>
          <a:xfrm>
            <a:off x="251520" y="1059582"/>
            <a:ext cx="8892480" cy="4154984"/>
          </a:xfrm>
          <a:prstGeom prst="rect">
            <a:avLst/>
          </a:prstGeom>
          <a:noFill/>
        </p:spPr>
        <p:txBody>
          <a:bodyPr wrap="square" rtlCol="0">
            <a:spAutoFit/>
          </a:bodyPr>
          <a:lstStyle/>
          <a:p>
            <a:pPr latinLnBrk="0"/>
            <a:r>
              <a:rPr lang="en-US" sz="2400" dirty="0" smtClean="0"/>
              <a:t>	</a:t>
            </a:r>
            <a:r>
              <a:rPr lang="vi-VN" sz="2400" dirty="0" smtClean="0"/>
              <a:t>Pháp </a:t>
            </a:r>
            <a:r>
              <a:rPr lang="vi-VN" sz="2400" dirty="0"/>
              <a:t>lệnh cán bộ, công chức sửa đổi năm 2003 đã tiếp tục phân loại rõ hơn đội ngũ cán bộ, công chức trong hệ thông chính trị: cán bộ qua bầu cử, công chức hành chính, viên chức sự nghiệp, cán bộ giữ chức vụ lãnh đạo trong doanh nghiệp nhà nước, cán bộ chuyên trách và công chức cấp xã. Tiến hành rà soát, đánh giá lại hệ thống tiêu chuẩn chức danh công chức biện có, kịp thời điều chỉnh, ban hành mới một số chức đanh, tiêu chuẩn nghiệp vụ các ngạch công chức, viên chức. Bước đầu có sự phân biệt đối với công chức hành chính bắt buộc qua thi tuyển, </a:t>
            </a:r>
            <a:r>
              <a:rPr lang="vi-VN" sz="2400" dirty="0" smtClean="0"/>
              <a:t>còn</a:t>
            </a:r>
            <a:r>
              <a:rPr lang="en-US" sz="2400" dirty="0" smtClean="0"/>
              <a:t> </a:t>
            </a:r>
            <a:r>
              <a:rPr lang="vi-VN" sz="2400" dirty="0" smtClean="0"/>
              <a:t>viên </a:t>
            </a:r>
            <a:r>
              <a:rPr lang="vi-VN" sz="2400" dirty="0"/>
              <a:t>chức sự nghiệp được áp đụng cả hai hình thức là thi tuyển và xét tuyển theo chế độ hợp </a:t>
            </a:r>
            <a:r>
              <a:rPr lang="vi-VN" sz="2400" dirty="0" smtClean="0"/>
              <a:t>đ</a:t>
            </a:r>
            <a:r>
              <a:rPr lang="en-US" sz="2400" dirty="0" smtClean="0"/>
              <a:t>ồ</a:t>
            </a:r>
            <a:r>
              <a:rPr lang="vi-VN" sz="2400" dirty="0" smtClean="0"/>
              <a:t>ng</a:t>
            </a:r>
            <a:r>
              <a:rPr lang="vi-VN" sz="2400" dirty="0"/>
              <a:t>.</a:t>
            </a:r>
            <a:endParaRPr lang="en-US" sz="2400" dirty="0"/>
          </a:p>
        </p:txBody>
      </p:sp>
    </p:spTree>
    <p:extLst>
      <p:ext uri="{BB962C8B-B14F-4D97-AF65-F5344CB8AC3E}">
        <p14:creationId xmlns:p14="http://schemas.microsoft.com/office/powerpoint/2010/main" val="3770792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pPr lvl="0" latinLnBrk="0"/>
            <a:r>
              <a:rPr lang="en-US" dirty="0"/>
              <a:t>3</a:t>
            </a:r>
            <a:r>
              <a:rPr lang="en-US" dirty="0" smtClean="0"/>
              <a:t>. </a:t>
            </a:r>
            <a:r>
              <a:rPr lang="en-US" b="1" dirty="0" err="1"/>
              <a:t>Xây</a:t>
            </a:r>
            <a:r>
              <a:rPr lang="en-US" b="1" dirty="0"/>
              <a:t> </a:t>
            </a:r>
            <a:r>
              <a:rPr lang="en-US" b="1" dirty="0" err="1"/>
              <a:t>dựng</a:t>
            </a:r>
            <a:r>
              <a:rPr lang="en-US" b="1" dirty="0"/>
              <a:t> </a:t>
            </a:r>
            <a:r>
              <a:rPr lang="en-US" b="1" dirty="0" err="1"/>
              <a:t>nâng</a:t>
            </a:r>
            <a:r>
              <a:rPr lang="en-US" b="1" dirty="0"/>
              <a:t> </a:t>
            </a:r>
            <a:r>
              <a:rPr lang="en-US" b="1" dirty="0" err="1"/>
              <a:t>cao</a:t>
            </a:r>
            <a:r>
              <a:rPr lang="en-US" b="1" dirty="0"/>
              <a:t> </a:t>
            </a:r>
            <a:r>
              <a:rPr lang="en-US" b="1" dirty="0" err="1"/>
              <a:t>chất</a:t>
            </a:r>
            <a:r>
              <a:rPr lang="en-US" b="1" dirty="0"/>
              <a:t> </a:t>
            </a:r>
            <a:r>
              <a:rPr lang="en-US" b="1" dirty="0" err="1"/>
              <a:t>lượng</a:t>
            </a:r>
            <a:r>
              <a:rPr lang="en-US" b="1" dirty="0"/>
              <a:t> </a:t>
            </a:r>
            <a:r>
              <a:rPr lang="en-US" b="1" dirty="0" err="1"/>
              <a:t>đội</a:t>
            </a:r>
            <a:r>
              <a:rPr lang="en-US" b="1" dirty="0"/>
              <a:t> </a:t>
            </a:r>
            <a:r>
              <a:rPr lang="en-US" b="1" dirty="0" err="1"/>
              <a:t>ngũ</a:t>
            </a:r>
            <a:r>
              <a:rPr lang="en-US" b="1" dirty="0"/>
              <a:t> </a:t>
            </a:r>
            <a:r>
              <a:rPr lang="en-US" b="1" dirty="0" err="1"/>
              <a:t>công</a:t>
            </a:r>
            <a:r>
              <a:rPr lang="en-US" b="1" dirty="0"/>
              <a:t> </a:t>
            </a:r>
            <a:r>
              <a:rPr lang="en-US" b="1" dirty="0" err="1"/>
              <a:t>nhân</a:t>
            </a:r>
            <a:r>
              <a:rPr lang="en-US" b="1" dirty="0"/>
              <a:t> </a:t>
            </a:r>
            <a:r>
              <a:rPr lang="en-US" b="1" dirty="0" err="1"/>
              <a:t>viên</a:t>
            </a:r>
            <a:r>
              <a:rPr lang="en-US" b="1" dirty="0"/>
              <a:t> </a:t>
            </a:r>
            <a:r>
              <a:rPr lang="en-US" b="1" dirty="0" err="1"/>
              <a:t>chức</a:t>
            </a:r>
            <a:r>
              <a:rPr lang="en-US" b="1" dirty="0"/>
              <a:t> </a:t>
            </a:r>
            <a:r>
              <a:rPr lang="en-US" b="1" dirty="0" err="1"/>
              <a:t>hành</a:t>
            </a:r>
            <a:r>
              <a:rPr lang="en-US" b="1" dirty="0"/>
              <a:t> </a:t>
            </a:r>
            <a:r>
              <a:rPr lang="en-US" b="1" dirty="0" err="1"/>
              <a:t>chính</a:t>
            </a:r>
            <a:endParaRPr lang="en-US" dirty="0"/>
          </a:p>
        </p:txBody>
      </p:sp>
      <p:sp>
        <p:nvSpPr>
          <p:cNvPr id="6" name="TextBox 5"/>
          <p:cNvSpPr txBox="1"/>
          <p:nvPr/>
        </p:nvSpPr>
        <p:spPr>
          <a:xfrm>
            <a:off x="246878" y="1090354"/>
            <a:ext cx="8892480" cy="3785652"/>
          </a:xfrm>
          <a:prstGeom prst="rect">
            <a:avLst/>
          </a:prstGeom>
          <a:noFill/>
        </p:spPr>
        <p:txBody>
          <a:bodyPr wrap="square" rtlCol="0">
            <a:spAutoFit/>
          </a:bodyPr>
          <a:lstStyle/>
          <a:p>
            <a:pPr latinLnBrk="0"/>
            <a:r>
              <a:rPr lang="en-US" sz="2400" dirty="0" smtClean="0"/>
              <a:t>	</a:t>
            </a:r>
            <a:r>
              <a:rPr lang="en-US" sz="2400" dirty="0" err="1" smtClean="0"/>
              <a:t>Nội</a:t>
            </a:r>
            <a:r>
              <a:rPr lang="en-US" sz="2400" dirty="0" smtClean="0"/>
              <a:t> </a:t>
            </a:r>
            <a:r>
              <a:rPr lang="en-US" sz="2400" dirty="0"/>
              <a:t>dung </a:t>
            </a:r>
            <a:r>
              <a:rPr lang="en-US" sz="2400" dirty="0" err="1"/>
              <a:t>chương</a:t>
            </a:r>
            <a:r>
              <a:rPr lang="en-US" sz="2400" dirty="0"/>
              <a:t> </a:t>
            </a:r>
            <a:r>
              <a:rPr lang="en-US" sz="2400" dirty="0" err="1"/>
              <a:t>trình</a:t>
            </a:r>
            <a:r>
              <a:rPr lang="en-US" sz="2400" dirty="0"/>
              <a:t> </a:t>
            </a:r>
            <a:r>
              <a:rPr lang="en-US" sz="2400" dirty="0" err="1"/>
              <a:t>đào</a:t>
            </a:r>
            <a:r>
              <a:rPr lang="en-US" sz="2400" dirty="0"/>
              <a:t> </a:t>
            </a:r>
            <a:r>
              <a:rPr lang="en-US" sz="2400" dirty="0" err="1"/>
              <a:t>tạo</a:t>
            </a:r>
            <a:r>
              <a:rPr lang="en-US" sz="2400" dirty="0"/>
              <a:t>, </a:t>
            </a:r>
            <a:r>
              <a:rPr lang="en-US" sz="2400" dirty="0" err="1"/>
              <a:t>bồi</a:t>
            </a:r>
            <a:r>
              <a:rPr lang="en-US" sz="2400" dirty="0"/>
              <a:t> </a:t>
            </a:r>
            <a:r>
              <a:rPr lang="en-US" sz="2400" dirty="0" err="1"/>
              <a:t>dưỡng</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đã</a:t>
            </a:r>
            <a:r>
              <a:rPr lang="en-US" sz="2400" dirty="0"/>
              <a:t> </a:t>
            </a:r>
            <a:r>
              <a:rPr lang="en-US" sz="2400" dirty="0" err="1"/>
              <a:t>được</a:t>
            </a:r>
            <a:r>
              <a:rPr lang="en-US" sz="2400" dirty="0"/>
              <a:t> </a:t>
            </a:r>
            <a:r>
              <a:rPr lang="en-US" sz="2400" dirty="0" err="1"/>
              <a:t>đổi</a:t>
            </a:r>
            <a:r>
              <a:rPr lang="en-US" sz="2400" dirty="0"/>
              <a:t> </a:t>
            </a:r>
            <a:r>
              <a:rPr lang="en-US" sz="2400" dirty="0" err="1"/>
              <a:t>mới</a:t>
            </a:r>
            <a:r>
              <a:rPr lang="en-US" sz="2400" dirty="0"/>
              <a:t> </a:t>
            </a:r>
            <a:r>
              <a:rPr lang="en-US" sz="2400" dirty="0" err="1"/>
              <a:t>theo</a:t>
            </a:r>
            <a:r>
              <a:rPr lang="en-US" sz="2400" dirty="0"/>
              <a:t> </a:t>
            </a:r>
            <a:r>
              <a:rPr lang="en-US" sz="2400" dirty="0" err="1"/>
              <a:t>hướng</a:t>
            </a:r>
            <a:r>
              <a:rPr lang="en-US" sz="2400" dirty="0"/>
              <a:t> </a:t>
            </a:r>
            <a:r>
              <a:rPr lang="en-US" sz="2400" dirty="0" err="1"/>
              <a:t>phù</a:t>
            </a:r>
            <a:r>
              <a:rPr lang="en-US" sz="2400" dirty="0"/>
              <a:t> </a:t>
            </a:r>
            <a:r>
              <a:rPr lang="en-US" sz="2400" dirty="0" err="1"/>
              <a:t>hợp</a:t>
            </a:r>
            <a:r>
              <a:rPr lang="en-US" sz="2400" dirty="0"/>
              <a:t> </a:t>
            </a:r>
            <a:r>
              <a:rPr lang="en-US" sz="2400" dirty="0" err="1"/>
              <a:t>với</a:t>
            </a:r>
            <a:r>
              <a:rPr lang="en-US" sz="2400" dirty="0"/>
              <a:t> </a:t>
            </a:r>
            <a:r>
              <a:rPr lang="en-US" sz="2400" dirty="0" err="1"/>
              <a:t>các</a:t>
            </a:r>
            <a:r>
              <a:rPr lang="en-US" sz="2400" dirty="0"/>
              <a:t> </a:t>
            </a:r>
            <a:r>
              <a:rPr lang="en-US" sz="2400" dirty="0" err="1"/>
              <a:t>đổi</a:t>
            </a:r>
            <a:r>
              <a:rPr lang="en-US" sz="2400" dirty="0"/>
              <a:t> </a:t>
            </a:r>
            <a:r>
              <a:rPr lang="en-US" sz="2400" dirty="0" err="1"/>
              <a:t>tượng</a:t>
            </a:r>
            <a:r>
              <a:rPr lang="en-US" sz="2400" dirty="0"/>
              <a:t>. </a:t>
            </a:r>
            <a:r>
              <a:rPr lang="en-US" sz="2400" dirty="0" err="1"/>
              <a:t>Phân</a:t>
            </a:r>
            <a:r>
              <a:rPr lang="en-US" sz="2400" dirty="0"/>
              <a:t> </a:t>
            </a:r>
            <a:r>
              <a:rPr lang="en-US" sz="2400" dirty="0" err="1"/>
              <a:t>công</a:t>
            </a:r>
            <a:r>
              <a:rPr lang="en-US" sz="2400" dirty="0"/>
              <a:t> </a:t>
            </a:r>
            <a:r>
              <a:rPr lang="en-US" sz="2400" dirty="0" err="1"/>
              <a:t>giữa</a:t>
            </a:r>
            <a:r>
              <a:rPr lang="en-US" sz="2400" dirty="0"/>
              <a:t> </a:t>
            </a:r>
            <a:r>
              <a:rPr lang="en-US" sz="2400" dirty="0" err="1"/>
              <a:t>các</a:t>
            </a:r>
            <a:r>
              <a:rPr lang="en-US" sz="2400" dirty="0"/>
              <a:t> </a:t>
            </a:r>
            <a:r>
              <a:rPr lang="en-US" sz="2400" dirty="0" err="1"/>
              <a:t>cơ</a:t>
            </a:r>
            <a:r>
              <a:rPr lang="en-US" sz="2400" dirty="0"/>
              <a:t> </a:t>
            </a:r>
            <a:r>
              <a:rPr lang="en-US" sz="2400" dirty="0" err="1"/>
              <a:t>sở</a:t>
            </a:r>
            <a:r>
              <a:rPr lang="en-US" sz="2400" dirty="0"/>
              <a:t> </a:t>
            </a:r>
            <a:r>
              <a:rPr lang="en-US" sz="2400" dirty="0" err="1"/>
              <a:t>đào</a:t>
            </a:r>
            <a:r>
              <a:rPr lang="en-US" sz="2400" dirty="0"/>
              <a:t> </a:t>
            </a:r>
            <a:r>
              <a:rPr lang="en-US" sz="2400" dirty="0" err="1"/>
              <a:t>tạo</a:t>
            </a:r>
            <a:r>
              <a:rPr lang="en-US" sz="2400" dirty="0"/>
              <a:t>, </a:t>
            </a:r>
            <a:r>
              <a:rPr lang="en-US" sz="2400" dirty="0" err="1"/>
              <a:t>bồi</a:t>
            </a:r>
            <a:r>
              <a:rPr lang="en-US" sz="2400" dirty="0"/>
              <a:t> </a:t>
            </a:r>
            <a:r>
              <a:rPr lang="en-US" sz="2400" dirty="0" err="1"/>
              <a:t>dưỡng</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các</a:t>
            </a:r>
            <a:r>
              <a:rPr lang="en-US" sz="2400" dirty="0"/>
              <a:t> </a:t>
            </a:r>
            <a:r>
              <a:rPr lang="en-US" sz="2400" dirty="0" err="1"/>
              <a:t>bộ</a:t>
            </a:r>
            <a:r>
              <a:rPr lang="en-US" sz="2400" dirty="0"/>
              <a:t>, </a:t>
            </a:r>
            <a:r>
              <a:rPr lang="en-US" sz="2400" dirty="0" err="1"/>
              <a:t>ngành</a:t>
            </a:r>
            <a:r>
              <a:rPr lang="en-US" sz="2400" dirty="0"/>
              <a:t> </a:t>
            </a:r>
            <a:r>
              <a:rPr lang="en-US" sz="2400" dirty="0" err="1"/>
              <a:t>trung</a:t>
            </a:r>
            <a:r>
              <a:rPr lang="en-US" sz="2400" dirty="0"/>
              <a:t> </a:t>
            </a:r>
            <a:r>
              <a:rPr lang="en-US" sz="2400" dirty="0" err="1"/>
              <a:t>ương</a:t>
            </a:r>
            <a:r>
              <a:rPr lang="en-US" sz="2400" dirty="0"/>
              <a:t> </a:t>
            </a:r>
            <a:r>
              <a:rPr lang="en-US" sz="2400" dirty="0" err="1"/>
              <a:t>tập</a:t>
            </a:r>
            <a:r>
              <a:rPr lang="en-US" sz="2400" dirty="0"/>
              <a:t> </a:t>
            </a:r>
            <a:r>
              <a:rPr lang="en-US" sz="2400" dirty="0" err="1"/>
              <a:t>trung</a:t>
            </a:r>
            <a:r>
              <a:rPr lang="en-US" sz="2400" dirty="0"/>
              <a:t> </a:t>
            </a:r>
            <a:r>
              <a:rPr lang="en-US" sz="2400" dirty="0" err="1"/>
              <a:t>vào</a:t>
            </a:r>
            <a:r>
              <a:rPr lang="en-US" sz="2400" dirty="0"/>
              <a:t> </a:t>
            </a:r>
            <a:r>
              <a:rPr lang="en-US" sz="2400" dirty="0" err="1"/>
              <a:t>bởi</a:t>
            </a:r>
            <a:r>
              <a:rPr lang="en-US" sz="2400" dirty="0"/>
              <a:t> </a:t>
            </a:r>
            <a:r>
              <a:rPr lang="en-US" sz="2400" dirty="0" err="1"/>
              <a:t>dưỡng</a:t>
            </a:r>
            <a:r>
              <a:rPr lang="en-US" sz="2400" dirty="0"/>
              <a:t> </a:t>
            </a:r>
            <a:r>
              <a:rPr lang="en-US" sz="2400" dirty="0" err="1"/>
              <a:t>kiến</a:t>
            </a:r>
            <a:r>
              <a:rPr lang="en-US" sz="2400" dirty="0"/>
              <a:t> </a:t>
            </a:r>
            <a:r>
              <a:rPr lang="en-US" sz="2400" dirty="0" err="1"/>
              <a:t>thức</a:t>
            </a:r>
            <a:r>
              <a:rPr lang="en-US" sz="2400" dirty="0"/>
              <a:t> </a:t>
            </a:r>
            <a:r>
              <a:rPr lang="en-US" sz="2400" dirty="0" err="1"/>
              <a:t>quản</a:t>
            </a:r>
            <a:r>
              <a:rPr lang="en-US" sz="2400" dirty="0"/>
              <a:t> </a:t>
            </a:r>
            <a:r>
              <a:rPr lang="en-US" sz="2400" dirty="0" err="1"/>
              <a:t>lý</a:t>
            </a:r>
            <a:r>
              <a:rPr lang="en-US" sz="2400" dirty="0"/>
              <a:t> </a:t>
            </a:r>
            <a:r>
              <a:rPr lang="en-US" sz="2400" dirty="0" err="1"/>
              <a:t>nhà</a:t>
            </a:r>
            <a:r>
              <a:rPr lang="en-US" sz="2400" dirty="0"/>
              <a:t> </a:t>
            </a:r>
            <a:r>
              <a:rPr lang="en-US" sz="2400" dirty="0" err="1"/>
              <a:t>nước</a:t>
            </a:r>
            <a:r>
              <a:rPr lang="en-US" sz="2400" dirty="0"/>
              <a:t> </a:t>
            </a:r>
            <a:r>
              <a:rPr lang="en-US" sz="2400" dirty="0" err="1"/>
              <a:t>ngạch</a:t>
            </a:r>
            <a:r>
              <a:rPr lang="en-US" sz="2400" dirty="0"/>
              <a:t> </a:t>
            </a:r>
            <a:r>
              <a:rPr lang="en-US" sz="2400" dirty="0" err="1"/>
              <a:t>cán</a:t>
            </a:r>
            <a:r>
              <a:rPr lang="en-US" sz="2400" dirty="0"/>
              <a:t> </a:t>
            </a:r>
            <a:r>
              <a:rPr lang="en-US" sz="2400" dirty="0" err="1"/>
              <a:t>sự</a:t>
            </a:r>
            <a:r>
              <a:rPr lang="en-US" sz="2400" dirty="0"/>
              <a:t>, </a:t>
            </a:r>
            <a:r>
              <a:rPr lang="en-US" sz="2400" dirty="0" err="1"/>
              <a:t>chuyên</a:t>
            </a:r>
            <a:r>
              <a:rPr lang="en-US" sz="2400" dirty="0"/>
              <a:t> </a:t>
            </a:r>
            <a:r>
              <a:rPr lang="en-US" sz="2400" dirty="0" err="1"/>
              <a:t>viên</a:t>
            </a:r>
            <a:r>
              <a:rPr lang="en-US" sz="2400" dirty="0"/>
              <a:t>. </a:t>
            </a:r>
            <a:r>
              <a:rPr lang="en-US" sz="2400" dirty="0" err="1"/>
              <a:t>Các</a:t>
            </a:r>
            <a:r>
              <a:rPr lang="en-US" sz="2400" dirty="0"/>
              <a:t> </a:t>
            </a:r>
            <a:r>
              <a:rPr lang="en-US" sz="2400" dirty="0" err="1"/>
              <a:t>trường</a:t>
            </a:r>
            <a:r>
              <a:rPr lang="en-US" sz="2400" dirty="0"/>
              <a:t> </a:t>
            </a:r>
            <a:r>
              <a:rPr lang="en-US" sz="2400" dirty="0" err="1"/>
              <a:t>của</a:t>
            </a:r>
            <a:r>
              <a:rPr lang="en-US" sz="2400" dirty="0"/>
              <a:t> </a:t>
            </a:r>
            <a:r>
              <a:rPr lang="en-US" sz="2400" dirty="0" err="1"/>
              <a:t>tỉnh</a:t>
            </a:r>
            <a:r>
              <a:rPr lang="en-US" sz="2400" dirty="0"/>
              <a:t>, </a:t>
            </a:r>
            <a:r>
              <a:rPr lang="en-US" sz="2400" dirty="0" err="1"/>
              <a:t>ngoài</a:t>
            </a:r>
            <a:r>
              <a:rPr lang="en-US" sz="2400" dirty="0"/>
              <a:t> </a:t>
            </a:r>
            <a:r>
              <a:rPr lang="en-US" sz="2400" dirty="0" err="1"/>
              <a:t>đối</a:t>
            </a:r>
            <a:r>
              <a:rPr lang="en-US" sz="2400" dirty="0"/>
              <a:t> </a:t>
            </a:r>
            <a:r>
              <a:rPr lang="en-US" sz="2400" dirty="0" err="1"/>
              <a:t>tượng</a:t>
            </a:r>
            <a:r>
              <a:rPr lang="en-US" sz="2400" dirty="0"/>
              <a:t> </a:t>
            </a:r>
            <a:r>
              <a:rPr lang="en-US" sz="2400" dirty="0" err="1"/>
              <a:t>là</a:t>
            </a:r>
            <a:r>
              <a:rPr lang="en-US" sz="2400" dirty="0"/>
              <a:t> </a:t>
            </a:r>
            <a:r>
              <a:rPr lang="en-US" sz="2400" dirty="0" err="1"/>
              <a:t>cán</a:t>
            </a:r>
            <a:r>
              <a:rPr lang="en-US" sz="2400" dirty="0"/>
              <a:t> </a:t>
            </a:r>
            <a:r>
              <a:rPr lang="en-US" sz="2400" dirty="0" err="1"/>
              <a:t>sự</a:t>
            </a:r>
            <a:r>
              <a:rPr lang="en-US" sz="2400" dirty="0"/>
              <a:t>, </a:t>
            </a:r>
            <a:r>
              <a:rPr lang="en-US" sz="2400" dirty="0" err="1"/>
              <a:t>chuyên</a:t>
            </a:r>
            <a:r>
              <a:rPr lang="en-US" sz="2400" dirty="0"/>
              <a:t> </a:t>
            </a:r>
            <a:r>
              <a:rPr lang="en-US" sz="2400" dirty="0" err="1"/>
              <a:t>viên</a:t>
            </a:r>
            <a:r>
              <a:rPr lang="en-US" sz="2400" dirty="0"/>
              <a:t>, </a:t>
            </a:r>
            <a:r>
              <a:rPr lang="en-US" sz="2400" dirty="0" err="1"/>
              <a:t>còn</a:t>
            </a:r>
            <a:r>
              <a:rPr lang="en-US" sz="2400" dirty="0"/>
              <a:t> </a:t>
            </a:r>
            <a:r>
              <a:rPr lang="en-US" sz="2400" dirty="0" err="1"/>
              <a:t>bồii</a:t>
            </a:r>
            <a:r>
              <a:rPr lang="en-US" sz="2400" dirty="0"/>
              <a:t> </a:t>
            </a:r>
            <a:r>
              <a:rPr lang="en-US" sz="2400" dirty="0" err="1"/>
              <a:t>dưỡng</a:t>
            </a:r>
            <a:r>
              <a:rPr lang="en-US" sz="2400" dirty="0"/>
              <a:t> </a:t>
            </a:r>
            <a:r>
              <a:rPr lang="en-US" sz="2400" dirty="0" err="1"/>
              <a:t>kiến</a:t>
            </a:r>
            <a:r>
              <a:rPr lang="en-US" sz="2400" dirty="0"/>
              <a:t> </a:t>
            </a:r>
            <a:r>
              <a:rPr lang="en-US" sz="2400" dirty="0" err="1"/>
              <a:t>thức</a:t>
            </a:r>
            <a:r>
              <a:rPr lang="en-US" sz="2400" dirty="0"/>
              <a:t> </a:t>
            </a:r>
            <a:r>
              <a:rPr lang="en-US" sz="2400" dirty="0" err="1"/>
              <a:t>quản</a:t>
            </a:r>
            <a:r>
              <a:rPr lang="en-US" sz="2400" dirty="0"/>
              <a:t> </a:t>
            </a:r>
            <a:r>
              <a:rPr lang="en-US" sz="2400" dirty="0" err="1"/>
              <a:t>lý</a:t>
            </a:r>
            <a:r>
              <a:rPr lang="en-US" sz="2400" dirty="0"/>
              <a:t> </a:t>
            </a:r>
            <a:r>
              <a:rPr lang="en-US" sz="2400" dirty="0" err="1"/>
              <a:t>nhà</a:t>
            </a:r>
            <a:r>
              <a:rPr lang="en-US" sz="2400" dirty="0"/>
              <a:t> </a:t>
            </a:r>
            <a:r>
              <a:rPr lang="en-US" sz="2400" dirty="0" err="1"/>
              <a:t>nước</a:t>
            </a:r>
            <a:r>
              <a:rPr lang="en-US" sz="2400" dirty="0"/>
              <a:t> </a:t>
            </a:r>
            <a:r>
              <a:rPr lang="en-US" sz="2400" dirty="0" err="1"/>
              <a:t>cho</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cấp</a:t>
            </a:r>
            <a:r>
              <a:rPr lang="en-US" sz="2400" dirty="0"/>
              <a:t> </a:t>
            </a:r>
            <a:r>
              <a:rPr lang="en-US" sz="2400" dirty="0" err="1"/>
              <a:t>xã</a:t>
            </a:r>
            <a:r>
              <a:rPr lang="en-US" sz="2400" dirty="0"/>
              <a:t>, </a:t>
            </a:r>
            <a:r>
              <a:rPr lang="en-US" sz="2400" dirty="0" err="1"/>
              <a:t>cho</a:t>
            </a:r>
            <a:r>
              <a:rPr lang="en-US" sz="2400" dirty="0"/>
              <a:t> </a:t>
            </a:r>
            <a:r>
              <a:rPr lang="en-US" sz="2400" dirty="0" err="1"/>
              <a:t>đại</a:t>
            </a:r>
            <a:r>
              <a:rPr lang="en-US" sz="2400" dirty="0"/>
              <a:t> </a:t>
            </a:r>
            <a:r>
              <a:rPr lang="en-US" sz="2400" dirty="0" err="1"/>
              <a:t>biểu</a:t>
            </a:r>
            <a:r>
              <a:rPr lang="en-US" sz="2400" dirty="0"/>
              <a:t> </a:t>
            </a:r>
            <a:r>
              <a:rPr lang="en-US" sz="2400" dirty="0" err="1"/>
              <a:t>hội</a:t>
            </a:r>
            <a:r>
              <a:rPr lang="en-US" sz="2400" dirty="0"/>
              <a:t> </a:t>
            </a:r>
            <a:r>
              <a:rPr lang="en-US" sz="2400" dirty="0" err="1"/>
              <a:t>đồng</a:t>
            </a:r>
            <a:r>
              <a:rPr lang="en-US" sz="2400" dirty="0"/>
              <a:t> </a:t>
            </a:r>
            <a:r>
              <a:rPr lang="en-US" sz="2400" dirty="0" err="1"/>
              <a:t>nhân</a:t>
            </a:r>
            <a:r>
              <a:rPr lang="en-US" sz="2400" dirty="0"/>
              <a:t> </a:t>
            </a:r>
            <a:r>
              <a:rPr lang="en-US" sz="2400" dirty="0" err="1"/>
              <a:t>dân</a:t>
            </a:r>
            <a:r>
              <a:rPr lang="en-US" sz="2400" dirty="0"/>
              <a:t> </a:t>
            </a:r>
            <a:r>
              <a:rPr lang="en-US" sz="2400" dirty="0" err="1"/>
              <a:t>cấp</a:t>
            </a:r>
            <a:r>
              <a:rPr lang="en-US" sz="2400" dirty="0"/>
              <a:t> </a:t>
            </a:r>
            <a:r>
              <a:rPr lang="en-US" sz="2400" dirty="0" err="1"/>
              <a:t>huyện</a:t>
            </a:r>
            <a:r>
              <a:rPr lang="en-US" sz="2400" dirty="0"/>
              <a:t> </a:t>
            </a:r>
            <a:r>
              <a:rPr lang="en-US" sz="2400" dirty="0" err="1"/>
              <a:t>và</a:t>
            </a:r>
            <a:r>
              <a:rPr lang="en-US" sz="2400" dirty="0"/>
              <a:t> </a:t>
            </a:r>
            <a:r>
              <a:rPr lang="en-US" sz="2400" dirty="0" err="1"/>
              <a:t>cấp</a:t>
            </a:r>
            <a:r>
              <a:rPr lang="en-US" sz="2400" dirty="0"/>
              <a:t> </a:t>
            </a:r>
            <a:r>
              <a:rPr lang="en-US" sz="2400" dirty="0" err="1"/>
              <a:t>xã</a:t>
            </a:r>
            <a:r>
              <a:rPr lang="en-US" sz="2400" dirty="0"/>
              <a:t>. </a:t>
            </a:r>
            <a:r>
              <a:rPr lang="en-US" sz="2400" dirty="0" err="1"/>
              <a:t>Chính</a:t>
            </a:r>
            <a:r>
              <a:rPr lang="en-US" sz="2400" dirty="0"/>
              <a:t> </a:t>
            </a:r>
            <a:r>
              <a:rPr lang="en-US" sz="2400" dirty="0" err="1" smtClean="0"/>
              <a:t>sách</a:t>
            </a:r>
            <a:r>
              <a:rPr lang="en-US" sz="2400" dirty="0" smtClean="0"/>
              <a:t>, </a:t>
            </a:r>
            <a:r>
              <a:rPr lang="en-US" sz="2400" dirty="0" err="1" smtClean="0"/>
              <a:t>chế</a:t>
            </a:r>
            <a:r>
              <a:rPr lang="en-US" sz="2400" dirty="0" smtClean="0"/>
              <a:t> </a:t>
            </a:r>
            <a:r>
              <a:rPr lang="en-US" sz="2400" dirty="0" err="1"/>
              <a:t>độ</a:t>
            </a:r>
            <a:r>
              <a:rPr lang="en-US" sz="2400" dirty="0"/>
              <a:t> </a:t>
            </a:r>
            <a:r>
              <a:rPr lang="en-US" sz="2400" dirty="0" err="1"/>
              <a:t>bảo</a:t>
            </a:r>
            <a:r>
              <a:rPr lang="en-US" sz="2400" dirty="0"/>
              <a:t> </a:t>
            </a:r>
            <a:r>
              <a:rPr lang="en-US" sz="2400" dirty="0" err="1"/>
              <a:t>hiểm</a:t>
            </a:r>
            <a:r>
              <a:rPr lang="en-US" sz="2400" dirty="0"/>
              <a:t> </a:t>
            </a:r>
            <a:r>
              <a:rPr lang="en-US" sz="2400" dirty="0" err="1"/>
              <a:t>xã</a:t>
            </a:r>
            <a:r>
              <a:rPr lang="en-US" sz="2400" dirty="0"/>
              <a:t> </a:t>
            </a:r>
            <a:r>
              <a:rPr lang="en-US" sz="2400" dirty="0" err="1"/>
              <a:t>hội</a:t>
            </a:r>
            <a:r>
              <a:rPr lang="en-US" sz="2400" dirty="0"/>
              <a:t> </a:t>
            </a:r>
            <a:r>
              <a:rPr lang="en-US" sz="2400" dirty="0" err="1"/>
              <a:t>đã</a:t>
            </a:r>
            <a:r>
              <a:rPr lang="en-US" sz="2400" dirty="0"/>
              <a:t> </a:t>
            </a:r>
            <a:r>
              <a:rPr lang="en-US" sz="2400" dirty="0" err="1"/>
              <a:t>có</a:t>
            </a:r>
            <a:r>
              <a:rPr lang="en-US" sz="2400" dirty="0"/>
              <a:t> </a:t>
            </a:r>
            <a:r>
              <a:rPr lang="en-US" sz="2400" dirty="0" err="1"/>
              <a:t>những</a:t>
            </a:r>
            <a:r>
              <a:rPr lang="en-US" sz="2400" dirty="0"/>
              <a:t> </a:t>
            </a:r>
            <a:r>
              <a:rPr lang="en-US" sz="2400" dirty="0" err="1"/>
              <a:t>cải</a:t>
            </a:r>
            <a:r>
              <a:rPr lang="en-US" sz="2400" dirty="0"/>
              <a:t> </a:t>
            </a:r>
            <a:r>
              <a:rPr lang="en-US" sz="2400" dirty="0" err="1"/>
              <a:t>cách</a:t>
            </a:r>
            <a:r>
              <a:rPr lang="en-US" sz="2400" dirty="0"/>
              <a:t> </a:t>
            </a:r>
            <a:r>
              <a:rPr lang="en-US" sz="2400" dirty="0" err="1"/>
              <a:t>bước</a:t>
            </a:r>
            <a:r>
              <a:rPr lang="en-US" sz="2400" dirty="0"/>
              <a:t> </a:t>
            </a:r>
            <a:r>
              <a:rPr lang="en-US" sz="2400" dirty="0" err="1"/>
              <a:t>đầu</a:t>
            </a:r>
            <a:r>
              <a:rPr lang="en-US" sz="2400" dirty="0"/>
              <a:t>, </a:t>
            </a:r>
            <a:r>
              <a:rPr lang="en-US" sz="2400" dirty="0" err="1"/>
              <a:t>góp</a:t>
            </a:r>
            <a:r>
              <a:rPr lang="en-US" sz="2400" dirty="0"/>
              <a:t> </a:t>
            </a:r>
            <a:r>
              <a:rPr lang="en-US" sz="2400" dirty="0" err="1"/>
              <a:t>phần</a:t>
            </a:r>
            <a:r>
              <a:rPr lang="en-US" sz="2400" dirty="0"/>
              <a:t> </a:t>
            </a:r>
            <a:r>
              <a:rPr lang="en-US" sz="2400" dirty="0" err="1"/>
              <a:t>ổ</a:t>
            </a:r>
            <a:r>
              <a:rPr lang="en-US" sz="2400" dirty="0" err="1" smtClean="0"/>
              <a:t>n</a:t>
            </a:r>
            <a:r>
              <a:rPr lang="en-US" sz="2400" dirty="0" smtClean="0"/>
              <a:t> </a:t>
            </a:r>
            <a:r>
              <a:rPr lang="en-US" sz="2400" dirty="0" err="1"/>
              <a:t>định</a:t>
            </a:r>
            <a:r>
              <a:rPr lang="en-US" sz="2400" dirty="0"/>
              <a:t> </a:t>
            </a:r>
            <a:r>
              <a:rPr lang="en-US" sz="2400" dirty="0" err="1"/>
              <a:t>cuộc</a:t>
            </a:r>
            <a:r>
              <a:rPr lang="en-US" sz="2400" dirty="0"/>
              <a:t> </a:t>
            </a:r>
            <a:r>
              <a:rPr lang="en-US" sz="2400" dirty="0" err="1"/>
              <a:t>sống</a:t>
            </a:r>
            <a:r>
              <a:rPr lang="en-US" sz="2400" dirty="0"/>
              <a:t> </a:t>
            </a:r>
            <a:r>
              <a:rPr lang="en-US" sz="2400" dirty="0" err="1"/>
              <a:t>của</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a:t>
            </a:r>
          </a:p>
        </p:txBody>
      </p:sp>
    </p:spTree>
    <p:extLst>
      <p:ext uri="{BB962C8B-B14F-4D97-AF65-F5344CB8AC3E}">
        <p14:creationId xmlns:p14="http://schemas.microsoft.com/office/powerpoint/2010/main" val="3905477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pPr lvl="0" latinLnBrk="0"/>
            <a:r>
              <a:rPr lang="en-US" dirty="0"/>
              <a:t>3</a:t>
            </a:r>
            <a:r>
              <a:rPr lang="en-US" dirty="0" smtClean="0"/>
              <a:t>. </a:t>
            </a:r>
            <a:r>
              <a:rPr lang="en-US" b="1" dirty="0" err="1"/>
              <a:t>Xây</a:t>
            </a:r>
            <a:r>
              <a:rPr lang="en-US" b="1" dirty="0"/>
              <a:t> </a:t>
            </a:r>
            <a:r>
              <a:rPr lang="en-US" b="1" dirty="0" err="1"/>
              <a:t>dựng</a:t>
            </a:r>
            <a:r>
              <a:rPr lang="en-US" b="1" dirty="0"/>
              <a:t> </a:t>
            </a:r>
            <a:r>
              <a:rPr lang="en-US" b="1" dirty="0" err="1"/>
              <a:t>nâng</a:t>
            </a:r>
            <a:r>
              <a:rPr lang="en-US" b="1" dirty="0"/>
              <a:t> </a:t>
            </a:r>
            <a:r>
              <a:rPr lang="en-US" b="1" dirty="0" err="1"/>
              <a:t>cao</a:t>
            </a:r>
            <a:r>
              <a:rPr lang="en-US" b="1" dirty="0"/>
              <a:t> </a:t>
            </a:r>
            <a:r>
              <a:rPr lang="en-US" b="1" dirty="0" err="1"/>
              <a:t>chất</a:t>
            </a:r>
            <a:r>
              <a:rPr lang="en-US" b="1" dirty="0"/>
              <a:t> </a:t>
            </a:r>
            <a:r>
              <a:rPr lang="en-US" b="1" dirty="0" err="1"/>
              <a:t>lượng</a:t>
            </a:r>
            <a:r>
              <a:rPr lang="en-US" b="1" dirty="0"/>
              <a:t> </a:t>
            </a:r>
            <a:r>
              <a:rPr lang="en-US" b="1" dirty="0" err="1"/>
              <a:t>đội</a:t>
            </a:r>
            <a:r>
              <a:rPr lang="en-US" b="1" dirty="0"/>
              <a:t> </a:t>
            </a:r>
            <a:r>
              <a:rPr lang="en-US" b="1" dirty="0" err="1"/>
              <a:t>ngũ</a:t>
            </a:r>
            <a:r>
              <a:rPr lang="en-US" b="1" dirty="0"/>
              <a:t> </a:t>
            </a:r>
            <a:r>
              <a:rPr lang="en-US" b="1" dirty="0" err="1"/>
              <a:t>công</a:t>
            </a:r>
            <a:r>
              <a:rPr lang="en-US" b="1" dirty="0"/>
              <a:t> </a:t>
            </a:r>
            <a:r>
              <a:rPr lang="en-US" b="1" dirty="0" err="1"/>
              <a:t>nhân</a:t>
            </a:r>
            <a:r>
              <a:rPr lang="en-US" b="1" dirty="0"/>
              <a:t> </a:t>
            </a:r>
            <a:r>
              <a:rPr lang="en-US" b="1" dirty="0" err="1"/>
              <a:t>viên</a:t>
            </a:r>
            <a:r>
              <a:rPr lang="en-US" b="1" dirty="0"/>
              <a:t> </a:t>
            </a:r>
            <a:r>
              <a:rPr lang="en-US" b="1" dirty="0" err="1"/>
              <a:t>chức</a:t>
            </a:r>
            <a:r>
              <a:rPr lang="en-US" b="1" dirty="0"/>
              <a:t> </a:t>
            </a:r>
            <a:r>
              <a:rPr lang="en-US" b="1" dirty="0" err="1"/>
              <a:t>hành</a:t>
            </a:r>
            <a:r>
              <a:rPr lang="en-US" b="1" dirty="0"/>
              <a:t> </a:t>
            </a:r>
            <a:r>
              <a:rPr lang="en-US" b="1" dirty="0" err="1"/>
              <a:t>chính</a:t>
            </a:r>
            <a:endParaRPr lang="en-US" dirty="0"/>
          </a:p>
        </p:txBody>
      </p:sp>
      <p:sp>
        <p:nvSpPr>
          <p:cNvPr id="6" name="TextBox 5"/>
          <p:cNvSpPr txBox="1"/>
          <p:nvPr/>
        </p:nvSpPr>
        <p:spPr>
          <a:xfrm>
            <a:off x="246878" y="1491630"/>
            <a:ext cx="8892480" cy="2677656"/>
          </a:xfrm>
          <a:prstGeom prst="rect">
            <a:avLst/>
          </a:prstGeom>
          <a:noFill/>
        </p:spPr>
        <p:txBody>
          <a:bodyPr wrap="square" rtlCol="0">
            <a:spAutoFit/>
          </a:bodyPr>
          <a:lstStyle/>
          <a:p>
            <a:pPr algn="ctr" latinLnBrk="0"/>
            <a:r>
              <a:rPr lang="vi-VN" sz="2400" b="1" dirty="0"/>
              <a:t>HẠN CHẾ:</a:t>
            </a:r>
          </a:p>
          <a:p>
            <a:pPr latinLnBrk="0"/>
            <a:r>
              <a:rPr lang="vi-VN" sz="2400" dirty="0"/>
              <a:t>Chất lượng của đội ngũ cán bộ, công chức </a:t>
            </a:r>
            <a:r>
              <a:rPr lang="vi-VN" sz="2400" dirty="0" smtClean="0"/>
              <a:t>v</a:t>
            </a:r>
            <a:r>
              <a:rPr lang="en-US" sz="2400" dirty="0" smtClean="0"/>
              <a:t>ẫ</a:t>
            </a:r>
            <a:r>
              <a:rPr lang="vi-VN" sz="2400" dirty="0" smtClean="0"/>
              <a:t>n </a:t>
            </a:r>
            <a:r>
              <a:rPr lang="vi-VN" sz="2400" dirty="0"/>
              <a:t>chưa đáp ứng được yêu câu quản lý nhà nước trong điều kiện mới. Còn nhiều điểm yếu về phẩm chất, tinh thần trách nhiệm, năng lực, kỹ năng, một bộ phận không nhỏ suy thoái về phẩm </a:t>
            </a:r>
            <a:r>
              <a:rPr lang="vi-VN" sz="2400" dirty="0" smtClean="0"/>
              <a:t>ch</a:t>
            </a:r>
            <a:r>
              <a:rPr lang="en-US" sz="2400" dirty="0" smtClean="0"/>
              <a:t>ấ</a:t>
            </a:r>
            <a:r>
              <a:rPr lang="vi-VN" sz="2400" dirty="0" smtClean="0"/>
              <a:t>t </a:t>
            </a:r>
            <a:r>
              <a:rPr lang="vi-VN" sz="2400" dirty="0"/>
              <a:t>đạo </a:t>
            </a:r>
            <a:r>
              <a:rPr lang="vi-VN" sz="2400" dirty="0" smtClean="0"/>
              <a:t>đức</a:t>
            </a:r>
            <a:r>
              <a:rPr lang="en-US" sz="2400" dirty="0" smtClean="0"/>
              <a:t> </a:t>
            </a:r>
            <a:r>
              <a:rPr lang="en-US" sz="2400" dirty="0" err="1" smtClean="0"/>
              <a:t>lối</a:t>
            </a:r>
            <a:r>
              <a:rPr lang="vi-VN" sz="2400" dirty="0" smtClean="0"/>
              <a:t> s</a:t>
            </a:r>
            <a:r>
              <a:rPr lang="en-US" sz="2400" dirty="0" smtClean="0"/>
              <a:t>ố</a:t>
            </a:r>
            <a:r>
              <a:rPr lang="vi-VN" sz="2400" dirty="0" smtClean="0"/>
              <a:t>ng</a:t>
            </a:r>
            <a:r>
              <a:rPr lang="vi-VN" sz="2400" dirty="0"/>
              <a:t>, tham </a:t>
            </a:r>
            <a:r>
              <a:rPr lang="vi-VN" sz="2400" dirty="0" smtClean="0"/>
              <a:t>nh</a:t>
            </a:r>
            <a:r>
              <a:rPr lang="en-US" sz="2400" dirty="0"/>
              <a:t>ũ</a:t>
            </a:r>
            <a:r>
              <a:rPr lang="vi-VN" sz="2400" dirty="0" smtClean="0"/>
              <a:t>ng</a:t>
            </a:r>
            <a:r>
              <a:rPr lang="vi-VN" sz="2400" dirty="0"/>
              <a:t>, cửa </a:t>
            </a:r>
            <a:r>
              <a:rPr lang="vi-VN" sz="2400" dirty="0" smtClean="0"/>
              <a:t>quy</a:t>
            </a:r>
            <a:r>
              <a:rPr lang="en-US" sz="2400" dirty="0" smtClean="0"/>
              <a:t>ề</a:t>
            </a:r>
            <a:r>
              <a:rPr lang="vi-VN" sz="2400" dirty="0" smtClean="0"/>
              <a:t>n</a:t>
            </a:r>
            <a:r>
              <a:rPr lang="vi-VN" sz="2400" dirty="0"/>
              <a:t>, thiếu ý thức trách nhiệm và </a:t>
            </a:r>
            <a:r>
              <a:rPr lang="vi-VN" sz="2400" dirty="0" smtClean="0"/>
              <a:t>t</a:t>
            </a:r>
            <a:r>
              <a:rPr lang="en-US" sz="2400" dirty="0" err="1" smtClean="0"/>
              <a:t>i</a:t>
            </a:r>
            <a:r>
              <a:rPr lang="vi-VN" sz="2400" dirty="0" smtClean="0"/>
              <a:t>nh </a:t>
            </a:r>
            <a:r>
              <a:rPr lang="vi-VN" sz="2400" dirty="0"/>
              <a:t>thần phục vụ nhân dân.</a:t>
            </a:r>
          </a:p>
        </p:txBody>
      </p:sp>
    </p:spTree>
    <p:extLst>
      <p:ext uri="{BB962C8B-B14F-4D97-AF65-F5344CB8AC3E}">
        <p14:creationId xmlns:p14="http://schemas.microsoft.com/office/powerpoint/2010/main" val="3078355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267494"/>
            <a:ext cx="9144000" cy="576064"/>
          </a:xfrm>
        </p:spPr>
        <p:txBody>
          <a:bodyPr/>
          <a:lstStyle/>
          <a:p>
            <a:pPr lvl="0" latinLnBrk="0"/>
            <a:r>
              <a:rPr lang="en-US" dirty="0"/>
              <a:t>3</a:t>
            </a:r>
            <a:r>
              <a:rPr lang="en-US" dirty="0" smtClean="0"/>
              <a:t>. </a:t>
            </a:r>
            <a:r>
              <a:rPr lang="en-US" b="1" dirty="0" err="1"/>
              <a:t>Xây</a:t>
            </a:r>
            <a:r>
              <a:rPr lang="en-US" b="1" dirty="0"/>
              <a:t> </a:t>
            </a:r>
            <a:r>
              <a:rPr lang="en-US" b="1" dirty="0" err="1"/>
              <a:t>dựng</a:t>
            </a:r>
            <a:r>
              <a:rPr lang="en-US" b="1" dirty="0"/>
              <a:t> </a:t>
            </a:r>
            <a:r>
              <a:rPr lang="en-US" b="1" dirty="0" err="1"/>
              <a:t>nâng</a:t>
            </a:r>
            <a:r>
              <a:rPr lang="en-US" b="1" dirty="0"/>
              <a:t> </a:t>
            </a:r>
            <a:r>
              <a:rPr lang="en-US" b="1" dirty="0" err="1"/>
              <a:t>cao</a:t>
            </a:r>
            <a:r>
              <a:rPr lang="en-US" b="1" dirty="0"/>
              <a:t> </a:t>
            </a:r>
            <a:r>
              <a:rPr lang="en-US" b="1" dirty="0" err="1"/>
              <a:t>chất</a:t>
            </a:r>
            <a:r>
              <a:rPr lang="en-US" b="1" dirty="0"/>
              <a:t> </a:t>
            </a:r>
            <a:r>
              <a:rPr lang="en-US" b="1" dirty="0" err="1"/>
              <a:t>lượng</a:t>
            </a:r>
            <a:r>
              <a:rPr lang="en-US" b="1" dirty="0"/>
              <a:t> </a:t>
            </a:r>
            <a:r>
              <a:rPr lang="en-US" b="1" dirty="0" err="1"/>
              <a:t>đội</a:t>
            </a:r>
            <a:r>
              <a:rPr lang="en-US" b="1" dirty="0"/>
              <a:t> </a:t>
            </a:r>
            <a:r>
              <a:rPr lang="en-US" b="1" dirty="0" err="1"/>
              <a:t>ngũ</a:t>
            </a:r>
            <a:r>
              <a:rPr lang="en-US" b="1" dirty="0"/>
              <a:t> </a:t>
            </a:r>
            <a:r>
              <a:rPr lang="en-US" b="1" dirty="0" err="1"/>
              <a:t>công</a:t>
            </a:r>
            <a:r>
              <a:rPr lang="en-US" b="1" dirty="0"/>
              <a:t> </a:t>
            </a:r>
            <a:r>
              <a:rPr lang="en-US" b="1" dirty="0" err="1"/>
              <a:t>nhân</a:t>
            </a:r>
            <a:r>
              <a:rPr lang="en-US" b="1" dirty="0"/>
              <a:t> </a:t>
            </a:r>
            <a:r>
              <a:rPr lang="en-US" b="1" dirty="0" err="1"/>
              <a:t>viên</a:t>
            </a:r>
            <a:r>
              <a:rPr lang="en-US" b="1" dirty="0"/>
              <a:t> </a:t>
            </a:r>
            <a:r>
              <a:rPr lang="en-US" b="1" dirty="0" err="1"/>
              <a:t>chức</a:t>
            </a:r>
            <a:r>
              <a:rPr lang="en-US" b="1" dirty="0"/>
              <a:t> </a:t>
            </a:r>
            <a:r>
              <a:rPr lang="en-US" b="1" dirty="0" err="1"/>
              <a:t>hành</a:t>
            </a:r>
            <a:r>
              <a:rPr lang="en-US" b="1" dirty="0"/>
              <a:t> </a:t>
            </a:r>
            <a:r>
              <a:rPr lang="en-US" b="1" dirty="0" err="1"/>
              <a:t>chính</a:t>
            </a:r>
            <a:endParaRPr lang="en-US" dirty="0"/>
          </a:p>
        </p:txBody>
      </p:sp>
      <p:sp>
        <p:nvSpPr>
          <p:cNvPr id="6" name="TextBox 5"/>
          <p:cNvSpPr txBox="1"/>
          <p:nvPr/>
        </p:nvSpPr>
        <p:spPr>
          <a:xfrm>
            <a:off x="121612" y="1203598"/>
            <a:ext cx="8892480" cy="3785652"/>
          </a:xfrm>
          <a:prstGeom prst="rect">
            <a:avLst/>
          </a:prstGeom>
          <a:noFill/>
        </p:spPr>
        <p:txBody>
          <a:bodyPr wrap="square" rtlCol="0">
            <a:spAutoFit/>
          </a:bodyPr>
          <a:lstStyle/>
          <a:p>
            <a:pPr algn="ctr" latinLnBrk="0"/>
            <a:r>
              <a:rPr lang="vi-VN" sz="2400" b="1" dirty="0"/>
              <a:t>HẠN CHẾ</a:t>
            </a:r>
            <a:r>
              <a:rPr lang="vi-VN" sz="2400" b="1" dirty="0" smtClean="0"/>
              <a:t>:</a:t>
            </a:r>
            <a:endParaRPr lang="en-US" sz="2400" b="1" dirty="0" smtClean="0"/>
          </a:p>
          <a:p>
            <a:pPr algn="just" latinLnBrk="0"/>
            <a:r>
              <a:rPr lang="en-US" sz="2400" dirty="0" err="1"/>
              <a:t>Những</a:t>
            </a:r>
            <a:r>
              <a:rPr lang="en-US" sz="2400" dirty="0"/>
              <a:t> </a:t>
            </a:r>
            <a:r>
              <a:rPr lang="en-US" sz="2400" dirty="0" err="1"/>
              <a:t>giải</a:t>
            </a:r>
            <a:r>
              <a:rPr lang="en-US" sz="2400" dirty="0"/>
              <a:t> </a:t>
            </a:r>
            <a:r>
              <a:rPr lang="en-US" sz="2400" dirty="0" err="1"/>
              <a:t>pháp</a:t>
            </a:r>
            <a:r>
              <a:rPr lang="en-US" sz="2400" dirty="0"/>
              <a:t> </a:t>
            </a:r>
            <a:r>
              <a:rPr lang="en-US" sz="2400" dirty="0" err="1"/>
              <a:t>mang</a:t>
            </a:r>
            <a:r>
              <a:rPr lang="en-US" sz="2400" dirty="0"/>
              <a:t> </a:t>
            </a:r>
            <a:r>
              <a:rPr lang="en-US" sz="2400" dirty="0" err="1"/>
              <a:t>tính</a:t>
            </a:r>
            <a:r>
              <a:rPr lang="en-US" sz="2400" dirty="0"/>
              <a:t> </a:t>
            </a:r>
            <a:r>
              <a:rPr lang="en-US" sz="2400" dirty="0" err="1"/>
              <a:t>đổi</a:t>
            </a:r>
            <a:r>
              <a:rPr lang="en-US" sz="2400" dirty="0"/>
              <a:t> </a:t>
            </a:r>
            <a:r>
              <a:rPr lang="en-US" sz="2400" dirty="0" err="1"/>
              <a:t>mới</a:t>
            </a:r>
            <a:r>
              <a:rPr lang="en-US" sz="2400" dirty="0"/>
              <a:t>, </a:t>
            </a:r>
            <a:r>
              <a:rPr lang="en-US" sz="2400" dirty="0" err="1"/>
              <a:t>theo</a:t>
            </a:r>
            <a:r>
              <a:rPr lang="en-US" sz="2400" dirty="0"/>
              <a:t> </a:t>
            </a:r>
            <a:r>
              <a:rPr lang="en-US" sz="2400" dirty="0" err="1"/>
              <a:t>hướng</a:t>
            </a:r>
            <a:r>
              <a:rPr lang="en-US" sz="2400" dirty="0"/>
              <a:t> </a:t>
            </a:r>
            <a:r>
              <a:rPr lang="en-US" sz="2400" dirty="0" err="1"/>
              <a:t>hiện</a:t>
            </a:r>
            <a:r>
              <a:rPr lang="en-US" sz="2400" dirty="0"/>
              <a:t> </a:t>
            </a:r>
            <a:r>
              <a:rPr lang="en-US" sz="2400" dirty="0" err="1"/>
              <a:t>đại</a:t>
            </a:r>
            <a:r>
              <a:rPr lang="en-US" sz="2400" dirty="0"/>
              <a:t> </a:t>
            </a:r>
            <a:r>
              <a:rPr lang="en-US" sz="2400" dirty="0" err="1"/>
              <a:t>hóa</a:t>
            </a:r>
            <a:r>
              <a:rPr lang="en-US" sz="2400" dirty="0"/>
              <a:t> </a:t>
            </a:r>
            <a:r>
              <a:rPr lang="en-US" sz="2400" dirty="0" err="1"/>
              <a:t>công</a:t>
            </a:r>
            <a:r>
              <a:rPr lang="en-US" sz="2400" dirty="0"/>
              <a:t> </a:t>
            </a:r>
            <a:r>
              <a:rPr lang="en-US" sz="2400" dirty="0" err="1"/>
              <a:t>tác</a:t>
            </a:r>
            <a:r>
              <a:rPr lang="en-US" sz="2400" dirty="0"/>
              <a:t> </a:t>
            </a:r>
            <a:r>
              <a:rPr lang="en-US" sz="2400" dirty="0" err="1"/>
              <a:t>quản</a:t>
            </a:r>
            <a:r>
              <a:rPr lang="en-US" sz="2400" dirty="0"/>
              <a:t>  </a:t>
            </a:r>
            <a:r>
              <a:rPr lang="en-US" sz="2400" dirty="0" err="1"/>
              <a:t>lý</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chậm</a:t>
            </a:r>
            <a:r>
              <a:rPr lang="en-US" sz="2400" dirty="0"/>
              <a:t> </a:t>
            </a:r>
            <a:r>
              <a:rPr lang="en-US" sz="2400" dirty="0" err="1"/>
              <a:t>được</a:t>
            </a:r>
            <a:r>
              <a:rPr lang="en-US" sz="2400" dirty="0"/>
              <a:t> </a:t>
            </a:r>
            <a:r>
              <a:rPr lang="en-US" sz="2400" dirty="0" err="1"/>
              <a:t>triển</a:t>
            </a:r>
            <a:r>
              <a:rPr lang="en-US" sz="2400" dirty="0"/>
              <a:t> </a:t>
            </a:r>
            <a:r>
              <a:rPr lang="en-US" sz="2400" dirty="0" err="1"/>
              <a:t>khai</a:t>
            </a:r>
            <a:r>
              <a:rPr lang="en-US" sz="2400" dirty="0"/>
              <a:t>, </a:t>
            </a:r>
            <a:r>
              <a:rPr lang="en-US" sz="2400" dirty="0" err="1"/>
              <a:t>dẫn</a:t>
            </a:r>
            <a:r>
              <a:rPr lang="en-US" sz="2400" dirty="0"/>
              <a:t> </a:t>
            </a:r>
            <a:r>
              <a:rPr lang="en-US" sz="2400" dirty="0" err="1"/>
              <a:t>đến</a:t>
            </a:r>
            <a:r>
              <a:rPr lang="en-US" sz="2400" dirty="0"/>
              <a:t> </a:t>
            </a:r>
            <a:r>
              <a:rPr lang="en-US" sz="2400" dirty="0" err="1"/>
              <a:t>các</a:t>
            </a:r>
            <a:r>
              <a:rPr lang="en-US" sz="2400" dirty="0"/>
              <a:t> </a:t>
            </a:r>
            <a:r>
              <a:rPr lang="en-US" sz="2400" dirty="0" err="1"/>
              <a:t>cơ</a:t>
            </a:r>
            <a:r>
              <a:rPr lang="en-US" sz="2400" dirty="0"/>
              <a:t> </a:t>
            </a:r>
            <a:r>
              <a:rPr lang="en-US" sz="2400" dirty="0" err="1"/>
              <a:t>quan</a:t>
            </a:r>
            <a:r>
              <a:rPr lang="en-US" sz="2400" dirty="0"/>
              <a:t> </a:t>
            </a:r>
            <a:r>
              <a:rPr lang="en-US" sz="2400" dirty="0" err="1"/>
              <a:t>hành</a:t>
            </a:r>
            <a:r>
              <a:rPr lang="en-US" sz="2400" dirty="0"/>
              <a:t> </a:t>
            </a:r>
            <a:r>
              <a:rPr lang="en-US" sz="2400" dirty="0" err="1"/>
              <a:t>chính</a:t>
            </a:r>
            <a:r>
              <a:rPr lang="en-US" sz="2400" dirty="0"/>
              <a:t> </a:t>
            </a:r>
            <a:r>
              <a:rPr lang="en-US" sz="2400" dirty="0" err="1"/>
              <a:t>vẫn</a:t>
            </a:r>
            <a:r>
              <a:rPr lang="en-US" sz="2400" dirty="0"/>
              <a:t> </a:t>
            </a:r>
            <a:r>
              <a:rPr lang="en-US" sz="2400" dirty="0" err="1"/>
              <a:t>ôm</a:t>
            </a:r>
            <a:r>
              <a:rPr lang="en-US" sz="2400" dirty="0"/>
              <a:t> </a:t>
            </a:r>
            <a:r>
              <a:rPr lang="en-US" sz="2400" dirty="0" err="1"/>
              <a:t>đỏm</a:t>
            </a:r>
            <a:r>
              <a:rPr lang="en-US" sz="2400" dirty="0"/>
              <a:t> </a:t>
            </a:r>
            <a:r>
              <a:rPr lang="en-US" sz="2400" dirty="0" err="1"/>
              <a:t>và</a:t>
            </a:r>
            <a:r>
              <a:rPr lang="en-US" sz="2400" dirty="0"/>
              <a:t> </a:t>
            </a:r>
            <a:r>
              <a:rPr lang="en-US" sz="2400" dirty="0" err="1"/>
              <a:t>cản</a:t>
            </a:r>
            <a:r>
              <a:rPr lang="en-US" sz="2400" dirty="0"/>
              <a:t> </a:t>
            </a:r>
            <a:r>
              <a:rPr lang="en-US" sz="2400" dirty="0" err="1"/>
              <a:t>trở</a:t>
            </a:r>
            <a:r>
              <a:rPr lang="en-US" sz="2400" dirty="0"/>
              <a:t>, can </a:t>
            </a:r>
            <a:r>
              <a:rPr lang="en-US" sz="2400" dirty="0" err="1"/>
              <a:t>thiệp</a:t>
            </a:r>
            <a:r>
              <a:rPr lang="en-US" sz="2400" dirty="0"/>
              <a:t> </a:t>
            </a:r>
            <a:r>
              <a:rPr lang="en-US" sz="2400" dirty="0" err="1"/>
              <a:t>sản</a:t>
            </a:r>
            <a:r>
              <a:rPr lang="en-US" sz="2400" dirty="0"/>
              <a:t> </a:t>
            </a:r>
            <a:r>
              <a:rPr lang="en-US" sz="2400" dirty="0" err="1"/>
              <a:t>vào</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các</a:t>
            </a:r>
            <a:r>
              <a:rPr lang="en-US" sz="2400" dirty="0"/>
              <a:t> </a:t>
            </a:r>
            <a:r>
              <a:rPr lang="en-US" sz="2400" dirty="0" err="1"/>
              <a:t>đơn</a:t>
            </a:r>
            <a:r>
              <a:rPr lang="en-US" sz="2400" dirty="0"/>
              <a:t> </a:t>
            </a:r>
            <a:r>
              <a:rPr lang="en-US" sz="2400" dirty="0" err="1"/>
              <a:t>vị</a:t>
            </a:r>
            <a:r>
              <a:rPr lang="en-US" sz="2400" dirty="0"/>
              <a:t> </a:t>
            </a:r>
            <a:r>
              <a:rPr lang="en-US" sz="2400" dirty="0" err="1"/>
              <a:t>cơ</a:t>
            </a:r>
            <a:r>
              <a:rPr lang="en-US" sz="2400" dirty="0"/>
              <a:t> </a:t>
            </a:r>
            <a:r>
              <a:rPr lang="en-US" sz="2400" dirty="0" err="1"/>
              <a:t>sở</a:t>
            </a:r>
            <a:r>
              <a:rPr lang="en-US" sz="2400" dirty="0"/>
              <a:t>, </a:t>
            </a:r>
            <a:r>
              <a:rPr lang="en-US" sz="2400" dirty="0" err="1"/>
              <a:t>ảnh</a:t>
            </a:r>
            <a:r>
              <a:rPr lang="en-US" sz="2400" dirty="0"/>
              <a:t> </a:t>
            </a:r>
            <a:r>
              <a:rPr lang="en-US" sz="2400" dirty="0" err="1"/>
              <a:t>hưởng</a:t>
            </a:r>
            <a:r>
              <a:rPr lang="en-US" sz="2400" dirty="0"/>
              <a:t> </a:t>
            </a:r>
            <a:r>
              <a:rPr lang="en-US" sz="2400" dirty="0" err="1"/>
              <a:t>đến</a:t>
            </a:r>
            <a:r>
              <a:rPr lang="en-US" sz="2400" dirty="0"/>
              <a:t> </a:t>
            </a:r>
            <a:r>
              <a:rPr lang="en-US" sz="2400" dirty="0" err="1"/>
              <a:t>sự</a:t>
            </a:r>
            <a:r>
              <a:rPr lang="en-US" sz="2400" dirty="0"/>
              <a:t> </a:t>
            </a:r>
            <a:r>
              <a:rPr lang="en-US" sz="2400" dirty="0" err="1"/>
              <a:t>chủ</a:t>
            </a:r>
            <a:r>
              <a:rPr lang="en-US" sz="2400" dirty="0"/>
              <a:t> </a:t>
            </a:r>
            <a:r>
              <a:rPr lang="en-US" sz="2400" dirty="0" err="1"/>
              <a:t>động</a:t>
            </a:r>
            <a:r>
              <a:rPr lang="en-US" sz="2400" dirty="0"/>
              <a:t>, </a:t>
            </a:r>
            <a:r>
              <a:rPr lang="en-US" sz="2400" dirty="0" err="1"/>
              <a:t>sáng</a:t>
            </a:r>
            <a:r>
              <a:rPr lang="en-US" sz="2400" dirty="0"/>
              <a:t> </a:t>
            </a:r>
            <a:r>
              <a:rPr lang="en-US" sz="2400" dirty="0" err="1"/>
              <a:t>tạo</a:t>
            </a:r>
            <a:r>
              <a:rPr lang="en-US" sz="2400" dirty="0"/>
              <a:t> ở </a:t>
            </a:r>
            <a:r>
              <a:rPr lang="en-US" sz="2400" dirty="0" err="1"/>
              <a:t>đó</a:t>
            </a:r>
            <a:r>
              <a:rPr lang="en-US" sz="2400" dirty="0"/>
              <a:t>.</a:t>
            </a:r>
          </a:p>
          <a:p>
            <a:pPr algn="just" latinLnBrk="0"/>
            <a:r>
              <a:rPr lang="en-US" sz="2400" dirty="0" err="1"/>
              <a:t>Công</a:t>
            </a:r>
            <a:r>
              <a:rPr lang="en-US" sz="2400" dirty="0"/>
              <a:t> </a:t>
            </a:r>
            <a:r>
              <a:rPr lang="en-US" sz="2400" dirty="0" err="1"/>
              <a:t>tác</a:t>
            </a:r>
            <a:r>
              <a:rPr lang="en-US" sz="2400" dirty="0"/>
              <a:t> </a:t>
            </a:r>
            <a:r>
              <a:rPr lang="en-US" sz="2400" dirty="0" err="1"/>
              <a:t>quản</a:t>
            </a:r>
            <a:r>
              <a:rPr lang="en-US" sz="2400" dirty="0"/>
              <a:t> </a:t>
            </a:r>
            <a:r>
              <a:rPr lang="en-US" sz="2400" dirty="0" err="1"/>
              <a:t>lý</a:t>
            </a:r>
            <a:r>
              <a:rPr lang="en-US" sz="2400" dirty="0"/>
              <a:t>, </a:t>
            </a:r>
            <a:r>
              <a:rPr lang="en-US" sz="2400" dirty="0" err="1"/>
              <a:t>tuyển</a:t>
            </a:r>
            <a:r>
              <a:rPr lang="en-US" sz="2400" dirty="0"/>
              <a:t> </a:t>
            </a:r>
            <a:r>
              <a:rPr lang="en-US" sz="2400" dirty="0" err="1"/>
              <a:t>dụng</a:t>
            </a:r>
            <a:r>
              <a:rPr lang="en-US" sz="2400" dirty="0"/>
              <a:t>, </a:t>
            </a:r>
            <a:r>
              <a:rPr lang="en-US" sz="2400" dirty="0" err="1"/>
              <a:t>sử</a:t>
            </a:r>
            <a:r>
              <a:rPr lang="en-US" sz="2400" dirty="0"/>
              <a:t> </a:t>
            </a:r>
            <a:r>
              <a:rPr lang="en-US" sz="2400" dirty="0" err="1"/>
              <a:t>dụng</a:t>
            </a:r>
            <a:r>
              <a:rPr lang="en-US" sz="2400" dirty="0"/>
              <a:t>, </a:t>
            </a:r>
            <a:r>
              <a:rPr lang="en-US" sz="2400" dirty="0" err="1"/>
              <a:t>thi</a:t>
            </a:r>
            <a:r>
              <a:rPr lang="en-US" sz="2400" dirty="0"/>
              <a:t> </a:t>
            </a:r>
            <a:r>
              <a:rPr lang="en-US" sz="2400" dirty="0" err="1"/>
              <a:t>tryển</a:t>
            </a:r>
            <a:r>
              <a:rPr lang="en-US" sz="2400" dirty="0"/>
              <a:t>, </a:t>
            </a:r>
            <a:r>
              <a:rPr lang="en-US" sz="2400" dirty="0" err="1"/>
              <a:t>thí</a:t>
            </a:r>
            <a:r>
              <a:rPr lang="en-US" sz="2400" dirty="0"/>
              <a:t> </a:t>
            </a:r>
            <a:r>
              <a:rPr lang="en-US" sz="2400" dirty="0" err="1"/>
              <a:t>nâng</a:t>
            </a:r>
            <a:r>
              <a:rPr lang="en-US" sz="2400" dirty="0"/>
              <a:t> </a:t>
            </a:r>
            <a:r>
              <a:rPr lang="en-US" sz="2400" dirty="0" err="1"/>
              <a:t>ngạch</a:t>
            </a:r>
            <a:r>
              <a:rPr lang="en-US" sz="2400" dirty="0"/>
              <a:t>, </a:t>
            </a:r>
            <a:r>
              <a:rPr lang="en-US" sz="2400" dirty="0" err="1"/>
              <a:t>đánh</a:t>
            </a:r>
            <a:r>
              <a:rPr lang="en-US" sz="2400" dirty="0"/>
              <a:t> </a:t>
            </a:r>
            <a:r>
              <a:rPr lang="en-US" sz="2400" dirty="0" err="1"/>
              <a:t>giá</a:t>
            </a:r>
            <a:r>
              <a:rPr lang="en-US" sz="2400" dirty="0"/>
              <a:t>, </a:t>
            </a:r>
            <a:r>
              <a:rPr lang="en-US" sz="2400" dirty="0" err="1"/>
              <a:t>luân</a:t>
            </a:r>
            <a:r>
              <a:rPr lang="en-US" sz="2400" dirty="0"/>
              <a:t> </a:t>
            </a:r>
            <a:r>
              <a:rPr lang="en-US" sz="2400" dirty="0" err="1"/>
              <a:t>chuyển</a:t>
            </a:r>
            <a:r>
              <a:rPr lang="en-US" sz="2400" dirty="0"/>
              <a:t>, </a:t>
            </a:r>
            <a:r>
              <a:rPr lang="en-US" sz="2400" dirty="0" err="1"/>
              <a:t>đề</a:t>
            </a:r>
            <a:r>
              <a:rPr lang="en-US" sz="2400" dirty="0"/>
              <a:t> </a:t>
            </a:r>
            <a:r>
              <a:rPr lang="en-US" sz="2400" dirty="0" err="1"/>
              <a:t>bạt</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chậm</a:t>
            </a:r>
            <a:r>
              <a:rPr lang="en-US" sz="2400" dirty="0"/>
              <a:t> </a:t>
            </a:r>
            <a:r>
              <a:rPr lang="en-US" sz="2400" dirty="0" err="1"/>
              <a:t>đổi</a:t>
            </a:r>
            <a:r>
              <a:rPr lang="en-US" sz="2400" dirty="0"/>
              <a:t> </a:t>
            </a:r>
            <a:r>
              <a:rPr lang="en-US" sz="2400" dirty="0" err="1"/>
              <a:t>mới</a:t>
            </a:r>
            <a:r>
              <a:rPr lang="en-US" sz="2400" dirty="0"/>
              <a:t>. </a:t>
            </a:r>
            <a:r>
              <a:rPr lang="en-US" sz="2400" dirty="0" err="1"/>
              <a:t>Phương</a:t>
            </a:r>
            <a:r>
              <a:rPr lang="en-US" sz="2400" dirty="0"/>
              <a:t> </a:t>
            </a:r>
            <a:r>
              <a:rPr lang="en-US" sz="2400" dirty="0" err="1"/>
              <a:t>pháp</a:t>
            </a:r>
            <a:r>
              <a:rPr lang="en-US" sz="2400" dirty="0"/>
              <a:t> </a:t>
            </a:r>
            <a:r>
              <a:rPr lang="en-US" sz="2400" dirty="0" err="1"/>
              <a:t>đánh</a:t>
            </a:r>
            <a:r>
              <a:rPr lang="en-US" sz="2400" dirty="0"/>
              <a:t> </a:t>
            </a:r>
            <a:r>
              <a:rPr lang="en-US" sz="2400" dirty="0" err="1"/>
              <a:t>giá</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còn</a:t>
            </a:r>
            <a:r>
              <a:rPr lang="en-US" sz="2400" dirty="0"/>
              <a:t> </a:t>
            </a:r>
            <a:r>
              <a:rPr lang="en-US" sz="2400" dirty="0" err="1"/>
              <a:t>có</a:t>
            </a:r>
            <a:r>
              <a:rPr lang="en-US" sz="2400" dirty="0"/>
              <a:t> </a:t>
            </a:r>
            <a:r>
              <a:rPr lang="en-US" sz="2400" dirty="0" err="1"/>
              <a:t>lúc</a:t>
            </a:r>
            <a:r>
              <a:rPr lang="en-US" sz="2400" dirty="0"/>
              <a:t>, </a:t>
            </a:r>
            <a:r>
              <a:rPr lang="en-US" sz="2400" dirty="0" err="1"/>
              <a:t>có</a:t>
            </a:r>
            <a:r>
              <a:rPr lang="en-US" sz="2400" dirty="0"/>
              <a:t> </a:t>
            </a:r>
            <a:r>
              <a:rPr lang="en-US" sz="2400" dirty="0" err="1"/>
              <a:t>nơi</a:t>
            </a:r>
            <a:r>
              <a:rPr lang="en-US" sz="2400" dirty="0"/>
              <a:t> </a:t>
            </a:r>
            <a:r>
              <a:rPr lang="en-US" sz="2400" dirty="0" err="1"/>
              <a:t>thiếu</a:t>
            </a:r>
            <a:r>
              <a:rPr lang="en-US" sz="2400" dirty="0"/>
              <a:t> </a:t>
            </a:r>
            <a:r>
              <a:rPr lang="en-US" sz="2400" dirty="0" err="1"/>
              <a:t>công</a:t>
            </a:r>
            <a:r>
              <a:rPr lang="en-US" sz="2400" dirty="0"/>
              <a:t> </a:t>
            </a:r>
            <a:r>
              <a:rPr lang="en-US" sz="2400" dirty="0" err="1"/>
              <a:t>tâm</a:t>
            </a:r>
            <a:r>
              <a:rPr lang="en-US" sz="2400" dirty="0"/>
              <a:t> </a:t>
            </a:r>
            <a:r>
              <a:rPr lang="en-US" sz="2400" dirty="0" err="1"/>
              <a:t>khách</a:t>
            </a:r>
            <a:r>
              <a:rPr lang="en-US" sz="2400" dirty="0"/>
              <a:t> </a:t>
            </a:r>
            <a:r>
              <a:rPr lang="en-US" sz="2400" dirty="0" err="1"/>
              <a:t>quan</a:t>
            </a:r>
            <a:r>
              <a:rPr lang="en-US" sz="2400" dirty="0"/>
              <a:t>, </a:t>
            </a:r>
            <a:r>
              <a:rPr lang="en-US" sz="2400" dirty="0" err="1"/>
              <a:t>khoa</a:t>
            </a:r>
            <a:r>
              <a:rPr lang="en-US" sz="2400" dirty="0"/>
              <a:t> </a:t>
            </a:r>
            <a:r>
              <a:rPr lang="en-US" sz="2400" dirty="0" err="1"/>
              <a:t>học</a:t>
            </a:r>
            <a:r>
              <a:rPr lang="en-US" sz="2400" dirty="0" smtClean="0"/>
              <a:t>.</a:t>
            </a:r>
            <a:endParaRPr lang="en-US" sz="2400" dirty="0"/>
          </a:p>
        </p:txBody>
      </p:sp>
    </p:spTree>
    <p:extLst>
      <p:ext uri="{BB962C8B-B14F-4D97-AF65-F5344CB8AC3E}">
        <p14:creationId xmlns:p14="http://schemas.microsoft.com/office/powerpoint/2010/main" val="36165868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0"/>
          </p:nvPr>
        </p:nvSpPr>
        <p:spPr>
          <a:xfrm>
            <a:off x="2483768" y="411510"/>
            <a:ext cx="9246482" cy="576064"/>
          </a:xfrm>
        </p:spPr>
        <p:txBody>
          <a:bodyPr/>
          <a:lstStyle/>
          <a:p>
            <a:pPr latinLnBrk="0"/>
            <a:r>
              <a:rPr lang="en-US" sz="3200" dirty="0" err="1" smtClean="0"/>
              <a:t>Thành</a:t>
            </a:r>
            <a:r>
              <a:rPr lang="en-US" sz="3200" dirty="0" smtClean="0"/>
              <a:t> </a:t>
            </a:r>
            <a:r>
              <a:rPr lang="en-US" sz="3200" dirty="0" err="1" smtClean="0"/>
              <a:t>viên</a:t>
            </a:r>
            <a:r>
              <a:rPr lang="en-US" sz="3200" dirty="0" smtClean="0"/>
              <a:t> </a:t>
            </a:r>
            <a:r>
              <a:rPr lang="en-US" sz="3200" dirty="0" err="1" smtClean="0"/>
              <a:t>nhóm</a:t>
            </a:r>
            <a:endParaRPr lang="en-US" sz="3200" dirty="0"/>
          </a:p>
        </p:txBody>
      </p:sp>
      <p:graphicFrame>
        <p:nvGraphicFramePr>
          <p:cNvPr id="32" name="Diagram 31"/>
          <p:cNvGraphicFramePr/>
          <p:nvPr>
            <p:extLst>
              <p:ext uri="{D42A27DB-BD31-4B8C-83A1-F6EECF244321}">
                <p14:modId xmlns:p14="http://schemas.microsoft.com/office/powerpoint/2010/main" val="3055121040"/>
              </p:ext>
            </p:extLst>
          </p:nvPr>
        </p:nvGraphicFramePr>
        <p:xfrm>
          <a:off x="3059832" y="1203598"/>
          <a:ext cx="568863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35062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395536" y="1491630"/>
            <a:ext cx="8426392" cy="2677656"/>
          </a:xfrm>
          <a:prstGeom prst="rect">
            <a:avLst/>
          </a:prstGeom>
          <a:noFill/>
        </p:spPr>
        <p:txBody>
          <a:bodyPr wrap="square" rtlCol="0">
            <a:spAutoFit/>
          </a:bodyPr>
          <a:lstStyle/>
          <a:p>
            <a:pPr algn="just" defTabSz="457200" latinLnBrk="0"/>
            <a:r>
              <a:rPr lang="en-US" sz="2400" dirty="0" smtClean="0"/>
              <a:t>	</a:t>
            </a:r>
            <a:r>
              <a:rPr lang="vi-VN" sz="2400" dirty="0" smtClean="0"/>
              <a:t>Luật </a:t>
            </a:r>
            <a:r>
              <a:rPr lang="vi-VN" sz="2400" dirty="0"/>
              <a:t>Ngân sách nhà nước sửa đổi xác định phân cấp theo hướng tăng tính chủ động, tăng </a:t>
            </a:r>
            <a:r>
              <a:rPr lang="vi-VN" sz="2400" dirty="0" smtClean="0"/>
              <a:t>th</a:t>
            </a:r>
            <a:r>
              <a:rPr lang="en-US" sz="2400" dirty="0" smtClean="0"/>
              <a:t>ẩ</a:t>
            </a:r>
            <a:r>
              <a:rPr lang="vi-VN" sz="2400" dirty="0" smtClean="0"/>
              <a:t>m </a:t>
            </a:r>
            <a:r>
              <a:rPr lang="vi-VN" sz="2400" dirty="0"/>
              <a:t>quyền và trách nhiệm của các bộ, ngành, địa phương. </a:t>
            </a:r>
            <a:r>
              <a:rPr lang="vi-VN" sz="2400" dirty="0" smtClean="0"/>
              <a:t>Quy</a:t>
            </a:r>
            <a:r>
              <a:rPr lang="en-US" sz="2400" dirty="0"/>
              <a:t>ề</a:t>
            </a:r>
            <a:r>
              <a:rPr lang="vi-VN" sz="2400" dirty="0" smtClean="0"/>
              <a:t>n </a:t>
            </a:r>
            <a:r>
              <a:rPr lang="vi-VN" sz="2400" dirty="0"/>
              <a:t>và trách nhiệm quyết định ngân sách địa phương của hội đồng nhân đân cấp tỉnh được bảo đảm. </a:t>
            </a:r>
            <a:r>
              <a:rPr lang="vi-VN" sz="2400" dirty="0" smtClean="0"/>
              <a:t>Quy</a:t>
            </a:r>
            <a:r>
              <a:rPr lang="en-US" sz="2400" dirty="0" smtClean="0"/>
              <a:t>ề</a:t>
            </a:r>
            <a:r>
              <a:rPr lang="vi-VN" sz="2400" dirty="0" smtClean="0"/>
              <a:t>n </a:t>
            </a:r>
            <a:r>
              <a:rPr lang="vi-VN" sz="2400" dirty="0"/>
              <a:t>quyết định ngân sách và phân </a:t>
            </a:r>
            <a:r>
              <a:rPr lang="vi-VN" sz="2400" dirty="0" smtClean="0"/>
              <a:t>b</a:t>
            </a:r>
            <a:r>
              <a:rPr lang="en-US" sz="2400" dirty="0" smtClean="0"/>
              <a:t>ố</a:t>
            </a:r>
            <a:r>
              <a:rPr lang="vi-VN" sz="2400" dirty="0" smtClean="0"/>
              <a:t> </a:t>
            </a:r>
            <a:r>
              <a:rPr lang="vi-VN" sz="2400" dirty="0"/>
              <a:t>ngân sách </a:t>
            </a:r>
            <a:r>
              <a:rPr lang="vi-VN" sz="2400" dirty="0" smtClean="0"/>
              <a:t>hằng</a:t>
            </a:r>
            <a:r>
              <a:rPr lang="en-US" sz="2400" dirty="0" smtClean="0"/>
              <a:t> </a:t>
            </a:r>
            <a:r>
              <a:rPr lang="vi-VN" sz="2400" dirty="0" smtClean="0"/>
              <a:t>năm </a:t>
            </a:r>
            <a:r>
              <a:rPr lang="vi-VN" sz="2400" dirty="0"/>
              <a:t>được Quốc hội thực hiện </a:t>
            </a:r>
            <a:r>
              <a:rPr lang="en-US" sz="2400" dirty="0" smtClean="0"/>
              <a:t>d</a:t>
            </a:r>
            <a:r>
              <a:rPr lang="vi-VN" sz="2400" dirty="0" smtClean="0"/>
              <a:t>ần </a:t>
            </a:r>
            <a:r>
              <a:rPr lang="vi-VN" sz="2400" dirty="0"/>
              <a:t>đi vào </a:t>
            </a:r>
            <a:r>
              <a:rPr lang="vi-VN" sz="2400" dirty="0" smtClean="0"/>
              <a:t>n</a:t>
            </a:r>
            <a:r>
              <a:rPr lang="en-US" sz="2400" dirty="0" smtClean="0"/>
              <a:t>ề</a:t>
            </a:r>
            <a:r>
              <a:rPr lang="vi-VN" sz="2400" dirty="0" smtClean="0"/>
              <a:t> </a:t>
            </a:r>
            <a:r>
              <a:rPr lang="vi-VN" sz="2400" dirty="0"/>
              <a:t>nếp.</a:t>
            </a:r>
          </a:p>
        </p:txBody>
      </p:sp>
    </p:spTree>
    <p:extLst>
      <p:ext uri="{BB962C8B-B14F-4D97-AF65-F5344CB8AC3E}">
        <p14:creationId xmlns:p14="http://schemas.microsoft.com/office/powerpoint/2010/main" val="317751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395536" y="1491630"/>
            <a:ext cx="8426392" cy="3416320"/>
          </a:xfrm>
          <a:prstGeom prst="rect">
            <a:avLst/>
          </a:prstGeom>
          <a:noFill/>
        </p:spPr>
        <p:txBody>
          <a:bodyPr wrap="square" rtlCol="0">
            <a:spAutoFit/>
          </a:bodyPr>
          <a:lstStyle/>
          <a:p>
            <a:pPr algn="just" latinLnBrk="0"/>
            <a:r>
              <a:rPr lang="en-US" sz="2400" dirty="0" smtClean="0"/>
              <a:t>	</a:t>
            </a:r>
            <a:r>
              <a:rPr lang="en-US" sz="2400" dirty="0" err="1" smtClean="0"/>
              <a:t>Tiếp</a:t>
            </a:r>
            <a:r>
              <a:rPr lang="en-US" sz="2400" dirty="0" smtClean="0"/>
              <a:t> </a:t>
            </a:r>
            <a:r>
              <a:rPr lang="en-US" sz="2400" dirty="0" err="1"/>
              <a:t>tục</a:t>
            </a:r>
            <a:r>
              <a:rPr lang="en-US" sz="2400" dirty="0"/>
              <a:t> </a:t>
            </a:r>
            <a:r>
              <a:rPr lang="en-US" sz="2400" dirty="0" err="1"/>
              <a:t>đổi</a:t>
            </a:r>
            <a:r>
              <a:rPr lang="en-US" sz="2400" dirty="0"/>
              <a:t> </a:t>
            </a:r>
            <a:r>
              <a:rPr lang="en-US" sz="2400" dirty="0" err="1"/>
              <a:t>mới</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điều</a:t>
            </a:r>
            <a:r>
              <a:rPr lang="en-US" sz="2400" dirty="0"/>
              <a:t> </a:t>
            </a:r>
            <a:r>
              <a:rPr lang="en-US" sz="2400" dirty="0" err="1"/>
              <a:t>hành</a:t>
            </a:r>
            <a:r>
              <a:rPr lang="en-US" sz="2400" dirty="0"/>
              <a:t> </a:t>
            </a:r>
            <a:r>
              <a:rPr lang="en-US" sz="2400" dirty="0" err="1"/>
              <a:t>ngân</a:t>
            </a:r>
            <a:r>
              <a:rPr lang="en-US" sz="2400" dirty="0"/>
              <a:t> </a:t>
            </a:r>
            <a:r>
              <a:rPr lang="en-US" sz="2400" dirty="0" err="1"/>
              <a:t>sách</a:t>
            </a:r>
            <a:r>
              <a:rPr lang="en-US" sz="2400" dirty="0"/>
              <a:t>. </a:t>
            </a:r>
            <a:r>
              <a:rPr lang="en-US" sz="2400" dirty="0" err="1"/>
              <a:t>Nguồn</a:t>
            </a:r>
            <a:r>
              <a:rPr lang="en-US" sz="2400" dirty="0"/>
              <a:t> </a:t>
            </a:r>
            <a:r>
              <a:rPr lang="en-US" sz="2400" dirty="0" err="1"/>
              <a:t>thu</a:t>
            </a:r>
            <a:r>
              <a:rPr lang="en-US" sz="2400" dirty="0"/>
              <a:t> </a:t>
            </a:r>
            <a:r>
              <a:rPr lang="en-US" sz="2400" dirty="0" err="1"/>
              <a:t>ngân</a:t>
            </a:r>
            <a:r>
              <a:rPr lang="en-US" sz="2400" dirty="0"/>
              <a:t> </a:t>
            </a:r>
            <a:r>
              <a:rPr lang="en-US" sz="2400" dirty="0" err="1"/>
              <a:t>sách</a:t>
            </a:r>
            <a:r>
              <a:rPr lang="en-US" sz="2400" dirty="0"/>
              <a:t> </a:t>
            </a:r>
            <a:r>
              <a:rPr lang="en-US" sz="2400" dirty="0" err="1"/>
              <a:t>tiếp</a:t>
            </a:r>
            <a:r>
              <a:rPr lang="en-US" sz="2400" dirty="0"/>
              <a:t> </a:t>
            </a:r>
            <a:r>
              <a:rPr lang="en-US" sz="2400" dirty="0" err="1"/>
              <a:t>tục</a:t>
            </a:r>
            <a:r>
              <a:rPr lang="en-US" sz="2400" dirty="0"/>
              <a:t> </a:t>
            </a:r>
            <a:r>
              <a:rPr lang="en-US" sz="2400" dirty="0" err="1"/>
              <a:t>tăng</a:t>
            </a:r>
            <a:r>
              <a:rPr lang="en-US" sz="2400" dirty="0"/>
              <a:t> </a:t>
            </a:r>
            <a:r>
              <a:rPr lang="en-US" sz="2400" dirty="0" err="1"/>
              <a:t>và</a:t>
            </a:r>
            <a:r>
              <a:rPr lang="en-US" sz="2400" dirty="0"/>
              <a:t> </a:t>
            </a:r>
            <a:r>
              <a:rPr lang="en-US" sz="2400" dirty="0" err="1"/>
              <a:t>được</a:t>
            </a:r>
            <a:r>
              <a:rPr lang="en-US" sz="2400" dirty="0"/>
              <a:t> </a:t>
            </a:r>
            <a:r>
              <a:rPr lang="en-US" sz="2400" dirty="0" err="1"/>
              <a:t>tập</a:t>
            </a:r>
            <a:r>
              <a:rPr lang="en-US" sz="2400" dirty="0"/>
              <a:t> </a:t>
            </a:r>
            <a:r>
              <a:rPr lang="en-US" sz="2400" dirty="0" err="1"/>
              <a:t>trung</a:t>
            </a:r>
            <a:r>
              <a:rPr lang="en-US" sz="2400" dirty="0"/>
              <a:t> </a:t>
            </a:r>
            <a:r>
              <a:rPr lang="en-US" sz="2400" dirty="0" err="1"/>
              <a:t>kịp</a:t>
            </a:r>
            <a:r>
              <a:rPr lang="en-US" sz="2400" dirty="0"/>
              <a:t> </a:t>
            </a:r>
            <a:r>
              <a:rPr lang="en-US" sz="2400" dirty="0" err="1"/>
              <a:t>thời</a:t>
            </a:r>
            <a:r>
              <a:rPr lang="en-US" sz="2400" dirty="0"/>
              <a:t>. </a:t>
            </a:r>
            <a:r>
              <a:rPr lang="en-US" sz="2400" dirty="0" err="1"/>
              <a:t>Việc</a:t>
            </a:r>
            <a:r>
              <a:rPr lang="en-US" sz="2400" dirty="0"/>
              <a:t> </a:t>
            </a:r>
            <a:r>
              <a:rPr lang="en-US" sz="2400" dirty="0" err="1"/>
              <a:t>cấp</a:t>
            </a:r>
            <a:r>
              <a:rPr lang="en-US" sz="2400" dirty="0"/>
              <a:t> </a:t>
            </a:r>
            <a:r>
              <a:rPr lang="en-US" sz="2400" dirty="0" err="1"/>
              <a:t>phát</a:t>
            </a:r>
            <a:r>
              <a:rPr lang="en-US" sz="2400" dirty="0"/>
              <a:t> </a:t>
            </a:r>
            <a:r>
              <a:rPr lang="en-US" sz="2400" dirty="0" err="1"/>
              <a:t>vốn</a:t>
            </a:r>
            <a:r>
              <a:rPr lang="en-US" sz="2400" dirty="0"/>
              <a:t> </a:t>
            </a:r>
            <a:r>
              <a:rPr lang="en-US" sz="2400" dirty="0" err="1"/>
              <a:t>đầu</a:t>
            </a:r>
            <a:r>
              <a:rPr lang="en-US" sz="2400" dirty="0"/>
              <a:t> </a:t>
            </a:r>
            <a:r>
              <a:rPr lang="en-US" sz="2400" dirty="0" err="1"/>
              <a:t>tư</a:t>
            </a:r>
            <a:r>
              <a:rPr lang="en-US" sz="2400" dirty="0"/>
              <a:t> </a:t>
            </a:r>
            <a:r>
              <a:rPr lang="en-US" sz="2400" dirty="0" err="1"/>
              <a:t>và</a:t>
            </a:r>
            <a:r>
              <a:rPr lang="en-US" sz="2400" dirty="0"/>
              <a:t> </a:t>
            </a:r>
            <a:r>
              <a:rPr lang="en-US" sz="2400" dirty="0" err="1"/>
              <a:t>hạn</a:t>
            </a:r>
            <a:r>
              <a:rPr lang="en-US" sz="2400" dirty="0"/>
              <a:t> </a:t>
            </a:r>
            <a:r>
              <a:rPr lang="en-US" sz="2400" dirty="0" err="1"/>
              <a:t>mức</a:t>
            </a:r>
            <a:r>
              <a:rPr lang="en-US" sz="2400" dirty="0"/>
              <a:t> </a:t>
            </a:r>
            <a:r>
              <a:rPr lang="en-US" sz="2400" dirty="0" err="1"/>
              <a:t>kinh</a:t>
            </a:r>
            <a:r>
              <a:rPr lang="en-US" sz="2400" dirty="0"/>
              <a:t> </a:t>
            </a:r>
            <a:r>
              <a:rPr lang="en-US" sz="2400" dirty="0" err="1"/>
              <a:t>phí</a:t>
            </a:r>
            <a:r>
              <a:rPr lang="en-US" sz="2400" dirty="0"/>
              <a:t> </a:t>
            </a:r>
            <a:r>
              <a:rPr lang="en-US" sz="2400" dirty="0" err="1"/>
              <a:t>cho</a:t>
            </a:r>
            <a:r>
              <a:rPr lang="en-US" sz="2400" dirty="0"/>
              <a:t> </a:t>
            </a:r>
            <a:r>
              <a:rPr lang="en-US" sz="2400" dirty="0" err="1"/>
              <a:t>các</a:t>
            </a:r>
            <a:r>
              <a:rPr lang="en-US" sz="2400" dirty="0"/>
              <a:t> </a:t>
            </a:r>
            <a:r>
              <a:rPr lang="en-US" sz="2400" dirty="0" err="1"/>
              <a:t>đơn</a:t>
            </a:r>
            <a:r>
              <a:rPr lang="en-US" sz="2400" dirty="0"/>
              <a:t> </a:t>
            </a:r>
            <a:r>
              <a:rPr lang="en-US" sz="2400" dirty="0" err="1"/>
              <a:t>vị</a:t>
            </a:r>
            <a:r>
              <a:rPr lang="en-US" sz="2400" dirty="0"/>
              <a:t> </a:t>
            </a:r>
            <a:r>
              <a:rPr lang="en-US" sz="2400" dirty="0" err="1"/>
              <a:t>dự</a:t>
            </a:r>
            <a:r>
              <a:rPr lang="en-US" sz="2400" dirty="0"/>
              <a:t> </a:t>
            </a:r>
            <a:r>
              <a:rPr lang="en-US" sz="2400" dirty="0" err="1"/>
              <a:t>toán</a:t>
            </a:r>
            <a:r>
              <a:rPr lang="en-US" sz="2400" dirty="0"/>
              <a:t> </a:t>
            </a:r>
            <a:r>
              <a:rPr lang="en-US" sz="2400" dirty="0" err="1"/>
              <a:t>và</a:t>
            </a:r>
            <a:r>
              <a:rPr lang="en-US" sz="2400" dirty="0"/>
              <a:t> </a:t>
            </a:r>
            <a:r>
              <a:rPr lang="en-US" sz="2400" dirty="0" err="1"/>
              <a:t>các</a:t>
            </a:r>
            <a:r>
              <a:rPr lang="en-US" sz="2400" dirty="0"/>
              <a:t> </a:t>
            </a:r>
            <a:r>
              <a:rPr lang="en-US" sz="2400" dirty="0" err="1"/>
              <a:t>tô</a:t>
            </a:r>
            <a:r>
              <a:rPr lang="en-US" sz="2400" dirty="0"/>
              <a:t> </a:t>
            </a:r>
            <a:r>
              <a:rPr lang="en-US" sz="2400" dirty="0" err="1"/>
              <a:t>chức</a:t>
            </a:r>
            <a:r>
              <a:rPr lang="en-US" sz="2400" dirty="0"/>
              <a:t> </a:t>
            </a:r>
            <a:r>
              <a:rPr lang="en-US" sz="2400" dirty="0" err="1"/>
              <a:t>được</a:t>
            </a:r>
            <a:r>
              <a:rPr lang="en-US" sz="2400" dirty="0"/>
              <a:t> </a:t>
            </a:r>
            <a:r>
              <a:rPr lang="en-US" sz="2400" dirty="0" err="1"/>
              <a:t>ngân</a:t>
            </a:r>
            <a:r>
              <a:rPr lang="en-US" sz="2400" dirty="0"/>
              <a:t> </a:t>
            </a:r>
            <a:r>
              <a:rPr lang="en-US" sz="2400" dirty="0" err="1"/>
              <a:t>sách</a:t>
            </a:r>
            <a:r>
              <a:rPr lang="en-US" sz="2400" dirty="0"/>
              <a:t> </a:t>
            </a:r>
            <a:r>
              <a:rPr lang="en-US" sz="2400" dirty="0" err="1"/>
              <a:t>nhà</a:t>
            </a:r>
            <a:r>
              <a:rPr lang="en-US" sz="2400" dirty="0"/>
              <a:t> </a:t>
            </a:r>
            <a:r>
              <a:rPr lang="en-US" sz="2400" dirty="0" err="1"/>
              <a:t>nước</a:t>
            </a:r>
            <a:r>
              <a:rPr lang="en-US" sz="2400" dirty="0"/>
              <a:t> </a:t>
            </a:r>
            <a:r>
              <a:rPr lang="en-US" sz="2400" dirty="0" err="1"/>
              <a:t>hỗ</a:t>
            </a:r>
            <a:r>
              <a:rPr lang="en-US" sz="2400" dirty="0"/>
              <a:t> </a:t>
            </a:r>
            <a:r>
              <a:rPr lang="en-US" sz="2400" dirty="0" err="1"/>
              <a:t>trợ</a:t>
            </a:r>
            <a:r>
              <a:rPr lang="en-US" sz="2400" dirty="0"/>
              <a:t> </a:t>
            </a:r>
            <a:r>
              <a:rPr lang="en-US" sz="2400" dirty="0" err="1"/>
              <a:t>đã</a:t>
            </a:r>
            <a:r>
              <a:rPr lang="en-US" sz="2400" dirty="0"/>
              <a:t> </a:t>
            </a:r>
            <a:r>
              <a:rPr lang="en-US" sz="2400" dirty="0" err="1"/>
              <a:t>cải</a:t>
            </a:r>
            <a:r>
              <a:rPr lang="en-US" sz="2400" dirty="0"/>
              <a:t> </a:t>
            </a:r>
            <a:r>
              <a:rPr lang="en-US" sz="2400" dirty="0" err="1"/>
              <a:t>tiến</a:t>
            </a:r>
            <a:r>
              <a:rPr lang="en-US" sz="2400" dirty="0"/>
              <a:t>, </a:t>
            </a:r>
            <a:r>
              <a:rPr lang="en-US" sz="2400" dirty="0" err="1"/>
              <a:t>tạo</a:t>
            </a:r>
            <a:r>
              <a:rPr lang="en-US" sz="2400" dirty="0"/>
              <a:t> </a:t>
            </a:r>
            <a:r>
              <a:rPr lang="en-US" sz="2400" dirty="0" err="1"/>
              <a:t>chủ</a:t>
            </a:r>
            <a:r>
              <a:rPr lang="en-US" sz="2400" dirty="0"/>
              <a:t> </a:t>
            </a:r>
            <a:r>
              <a:rPr lang="en-US" sz="2400" dirty="0" err="1"/>
              <a:t>động</a:t>
            </a:r>
            <a:r>
              <a:rPr lang="en-US" sz="2400" dirty="0"/>
              <a:t> </a:t>
            </a:r>
            <a:r>
              <a:rPr lang="en-US" sz="2400" dirty="0" err="1"/>
              <a:t>cho</a:t>
            </a:r>
            <a:r>
              <a:rPr lang="en-US" sz="2400" dirty="0"/>
              <a:t> </a:t>
            </a:r>
            <a:r>
              <a:rPr lang="en-US" sz="2400" dirty="0" err="1"/>
              <a:t>các</a:t>
            </a:r>
            <a:r>
              <a:rPr lang="en-US" sz="2400" dirty="0"/>
              <a:t> </a:t>
            </a:r>
            <a:r>
              <a:rPr lang="en-US" sz="2400" dirty="0" err="1"/>
              <a:t>đơn</a:t>
            </a:r>
            <a:r>
              <a:rPr lang="en-US" sz="2400" dirty="0"/>
              <a:t> </a:t>
            </a:r>
            <a:r>
              <a:rPr lang="en-US" sz="2400" dirty="0" err="1"/>
              <a:t>vị</a:t>
            </a:r>
            <a:r>
              <a:rPr lang="en-US" sz="2400" dirty="0"/>
              <a:t> </a:t>
            </a:r>
            <a:r>
              <a:rPr lang="en-US" sz="2400" dirty="0" err="1"/>
              <a:t>giảm</a:t>
            </a:r>
            <a:r>
              <a:rPr lang="en-US" sz="2400" dirty="0"/>
              <a:t> </a:t>
            </a:r>
            <a:r>
              <a:rPr lang="en-US" sz="2400" dirty="0" err="1"/>
              <a:t>nhiều</a:t>
            </a:r>
            <a:r>
              <a:rPr lang="en-US" sz="2400" dirty="0"/>
              <a:t> </a:t>
            </a:r>
            <a:r>
              <a:rPr lang="en-US" sz="2400" dirty="0" err="1"/>
              <a:t>thủ</a:t>
            </a:r>
            <a:r>
              <a:rPr lang="en-US" sz="2400" dirty="0"/>
              <a:t> </a:t>
            </a:r>
            <a:r>
              <a:rPr lang="en-US" sz="2400" dirty="0" err="1"/>
              <a:t>tc</a:t>
            </a:r>
            <a:r>
              <a:rPr lang="en-US" sz="2400" dirty="0"/>
              <a:t> </a:t>
            </a:r>
            <a:r>
              <a:rPr lang="en-US" sz="2400" dirty="0" err="1"/>
              <a:t>không</a:t>
            </a:r>
            <a:r>
              <a:rPr lang="en-US" sz="2400" dirty="0"/>
              <a:t> </a:t>
            </a:r>
            <a:r>
              <a:rPr lang="en-US" sz="2400" dirty="0" err="1"/>
              <a:t>cản</a:t>
            </a:r>
            <a:r>
              <a:rPr lang="en-US" sz="2400" dirty="0"/>
              <a:t> </a:t>
            </a:r>
            <a:r>
              <a:rPr lang="en-US" sz="2400" dirty="0" err="1"/>
              <a:t>thiết</a:t>
            </a:r>
            <a:r>
              <a:rPr lang="en-US" sz="2400" dirty="0"/>
              <a:t>. </a:t>
            </a:r>
            <a:r>
              <a:rPr lang="en-US" sz="2400" dirty="0" err="1"/>
              <a:t>Bước</a:t>
            </a:r>
            <a:r>
              <a:rPr lang="en-US" sz="2400" dirty="0"/>
              <a:t> </a:t>
            </a:r>
            <a:r>
              <a:rPr lang="en-US" sz="2400" dirty="0" err="1"/>
              <a:t>đầu</a:t>
            </a:r>
            <a:r>
              <a:rPr lang="en-US" sz="2400" dirty="0"/>
              <a:t> </a:t>
            </a:r>
            <a:r>
              <a:rPr lang="en-US" sz="2400" dirty="0" err="1"/>
              <a:t>đổi</a:t>
            </a:r>
            <a:r>
              <a:rPr lang="en-US" sz="2400" dirty="0"/>
              <a:t> </a:t>
            </a:r>
            <a:r>
              <a:rPr lang="en-US" sz="2400" dirty="0" err="1"/>
              <a:t>mới</a:t>
            </a:r>
            <a:r>
              <a:rPr lang="en-US" sz="2400" dirty="0"/>
              <a:t> </a:t>
            </a:r>
            <a:r>
              <a:rPr lang="en-US" sz="2400" dirty="0" err="1"/>
              <a:t>cơ</a:t>
            </a:r>
            <a:r>
              <a:rPr lang="en-US" sz="2400" dirty="0"/>
              <a:t> </a:t>
            </a:r>
            <a:r>
              <a:rPr lang="en-US" sz="2400" dirty="0" err="1"/>
              <a:t>chế</a:t>
            </a:r>
            <a:r>
              <a:rPr lang="en-US" sz="2400" dirty="0"/>
              <a:t> </a:t>
            </a:r>
            <a:r>
              <a:rPr lang="en-US" sz="2400" dirty="0" err="1"/>
              <a:t>tài</a:t>
            </a:r>
            <a:r>
              <a:rPr lang="en-US" sz="2400" dirty="0"/>
              <a:t> </a:t>
            </a:r>
            <a:r>
              <a:rPr lang="en-US" sz="2400" dirty="0" err="1"/>
              <a:t>chính</a:t>
            </a:r>
            <a:r>
              <a:rPr lang="en-US" sz="2400" dirty="0"/>
              <a:t> </a:t>
            </a:r>
            <a:r>
              <a:rPr lang="en-US" sz="2400" dirty="0" err="1"/>
              <a:t>cho</a:t>
            </a:r>
            <a:r>
              <a:rPr lang="en-US" sz="2400" dirty="0"/>
              <a:t> </a:t>
            </a:r>
            <a:r>
              <a:rPr lang="en-US" sz="2400" dirty="0" err="1"/>
              <a:t>các</a:t>
            </a:r>
            <a:r>
              <a:rPr lang="en-US" sz="2400" dirty="0"/>
              <a:t> </a:t>
            </a:r>
            <a:r>
              <a:rPr lang="en-US" sz="2400" dirty="0" err="1"/>
              <a:t>loại</a:t>
            </a:r>
            <a:r>
              <a:rPr lang="en-US" sz="2400" dirty="0"/>
              <a:t> </a:t>
            </a:r>
            <a:r>
              <a:rPr lang="en-US" sz="2400" dirty="0" err="1"/>
              <a:t>hình</a:t>
            </a:r>
            <a:r>
              <a:rPr lang="en-US" sz="2400" dirty="0"/>
              <a:t> </a:t>
            </a:r>
            <a:r>
              <a:rPr lang="en-US" sz="2400" dirty="0" err="1"/>
              <a:t>tổ</a:t>
            </a:r>
            <a:r>
              <a:rPr lang="en-US" sz="2400" dirty="0"/>
              <a:t> </a:t>
            </a:r>
            <a:r>
              <a:rPr lang="en-US" sz="2400" dirty="0" err="1"/>
              <a:t>chức</a:t>
            </a:r>
            <a:r>
              <a:rPr lang="en-US" sz="2400" dirty="0"/>
              <a:t> </a:t>
            </a:r>
            <a:r>
              <a:rPr lang="en-US" sz="2400" dirty="0" err="1"/>
              <a:t>trong</a:t>
            </a:r>
            <a:r>
              <a:rPr lang="en-US" sz="2400" dirty="0"/>
              <a:t> </a:t>
            </a:r>
            <a:r>
              <a:rPr lang="en-US" sz="2400" dirty="0" err="1"/>
              <a:t>hệ</a:t>
            </a:r>
            <a:r>
              <a:rPr lang="en-US" sz="2400" dirty="0"/>
              <a:t> </a:t>
            </a:r>
            <a:r>
              <a:rPr lang="en-US" sz="2400" dirty="0" err="1"/>
              <a:t>thống</a:t>
            </a:r>
            <a:r>
              <a:rPr lang="en-US" sz="2400" dirty="0"/>
              <a:t> </a:t>
            </a:r>
            <a:r>
              <a:rPr lang="en-US" sz="2400" dirty="0" err="1"/>
              <a:t>hành</a:t>
            </a:r>
            <a:r>
              <a:rPr lang="en-US" sz="2400" dirty="0"/>
              <a:t> </a:t>
            </a:r>
            <a:r>
              <a:rPr lang="en-US" sz="2400" dirty="0" err="1"/>
              <a:t>chính</a:t>
            </a:r>
            <a:r>
              <a:rPr lang="en-US" sz="2400" dirty="0"/>
              <a:t> </a:t>
            </a:r>
            <a:r>
              <a:rPr lang="en-US" sz="2400" dirty="0" err="1"/>
              <a:t>bằng</a:t>
            </a:r>
            <a:r>
              <a:rPr lang="en-US" sz="2400" dirty="0"/>
              <a:t> </a:t>
            </a:r>
            <a:r>
              <a:rPr lang="en-US" sz="2400" dirty="0" err="1"/>
              <a:t>cách</a:t>
            </a:r>
            <a:r>
              <a:rPr lang="en-US" sz="2400" dirty="0"/>
              <a:t> </a:t>
            </a:r>
            <a:r>
              <a:rPr lang="en-US" sz="2400" dirty="0" err="1"/>
              <a:t>khoán</a:t>
            </a:r>
            <a:r>
              <a:rPr lang="en-US" sz="2400" dirty="0"/>
              <a:t> </a:t>
            </a:r>
            <a:r>
              <a:rPr lang="en-US" sz="2400" dirty="0" err="1"/>
              <a:t>biên</a:t>
            </a:r>
            <a:r>
              <a:rPr lang="en-US" sz="2400" dirty="0"/>
              <a:t> </a:t>
            </a:r>
            <a:r>
              <a:rPr lang="en-US" sz="2400" dirty="0" err="1"/>
              <a:t>chế</a:t>
            </a:r>
            <a:r>
              <a:rPr lang="en-US" sz="2400" dirty="0"/>
              <a:t>, </a:t>
            </a:r>
            <a:r>
              <a:rPr lang="en-US" sz="2400" dirty="0" err="1"/>
              <a:t>kinh</a:t>
            </a:r>
            <a:r>
              <a:rPr lang="en-US" sz="2400" dirty="0"/>
              <a:t> </a:t>
            </a:r>
            <a:r>
              <a:rPr lang="en-US" sz="2400" dirty="0" err="1"/>
              <a:t>phí</a:t>
            </a:r>
            <a:r>
              <a:rPr lang="en-US" sz="2400" dirty="0"/>
              <a:t> </a:t>
            </a:r>
            <a:r>
              <a:rPr lang="en-US" sz="2400" dirty="0" err="1"/>
              <a:t>quản</a:t>
            </a:r>
            <a:r>
              <a:rPr lang="en-US" sz="2400" dirty="0"/>
              <a:t> </a:t>
            </a:r>
            <a:r>
              <a:rPr lang="en-US" sz="2400" dirty="0" err="1"/>
              <a:t>lý</a:t>
            </a:r>
            <a:r>
              <a:rPr lang="en-US" sz="2400" dirty="0"/>
              <a:t> </a:t>
            </a:r>
            <a:r>
              <a:rPr lang="en-US" sz="2400" dirty="0" err="1"/>
              <a:t>hành</a:t>
            </a:r>
            <a:r>
              <a:rPr lang="en-US" sz="2400" dirty="0"/>
              <a:t> </a:t>
            </a:r>
            <a:r>
              <a:rPr lang="en-US" sz="2400" dirty="0" err="1"/>
              <a:t>chính</a:t>
            </a:r>
            <a:r>
              <a:rPr lang="en-US" sz="2400" dirty="0"/>
              <a:t> </a:t>
            </a:r>
            <a:r>
              <a:rPr lang="en-US" sz="2400" dirty="0" err="1"/>
              <a:t>và</a:t>
            </a:r>
            <a:r>
              <a:rPr lang="en-US" sz="2400" dirty="0"/>
              <a:t> </a:t>
            </a:r>
            <a:r>
              <a:rPr lang="en-US" sz="2400" dirty="0" err="1"/>
              <a:t>cơ</a:t>
            </a:r>
            <a:r>
              <a:rPr lang="en-US" sz="2400" dirty="0"/>
              <a:t> </a:t>
            </a:r>
            <a:r>
              <a:rPr lang="en-US" sz="2400" dirty="0" err="1"/>
              <a:t>chế</a:t>
            </a:r>
            <a:r>
              <a:rPr lang="en-US" sz="2400" dirty="0"/>
              <a:t> </a:t>
            </a:r>
            <a:r>
              <a:rPr lang="en-US" sz="2400" dirty="0" err="1"/>
              <a:t>tài</a:t>
            </a:r>
            <a:r>
              <a:rPr lang="en-US" sz="2400" dirty="0"/>
              <a:t> </a:t>
            </a:r>
            <a:r>
              <a:rPr lang="en-US" sz="2400" dirty="0" err="1"/>
              <a:t>chính</a:t>
            </a:r>
            <a:r>
              <a:rPr lang="en-US" sz="2400" dirty="0"/>
              <a:t>.</a:t>
            </a:r>
          </a:p>
        </p:txBody>
      </p:sp>
    </p:spTree>
    <p:extLst>
      <p:ext uri="{BB962C8B-B14F-4D97-AF65-F5344CB8AC3E}">
        <p14:creationId xmlns:p14="http://schemas.microsoft.com/office/powerpoint/2010/main" val="358826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251520" y="1203598"/>
            <a:ext cx="8426392" cy="3785652"/>
          </a:xfrm>
          <a:prstGeom prst="rect">
            <a:avLst/>
          </a:prstGeom>
          <a:noFill/>
        </p:spPr>
        <p:txBody>
          <a:bodyPr wrap="square" rtlCol="0">
            <a:spAutoFit/>
          </a:bodyPr>
          <a:lstStyle/>
          <a:p>
            <a:pPr algn="just" latinLnBrk="0"/>
            <a:r>
              <a:rPr lang="en-US" sz="2400" dirty="0" smtClean="0"/>
              <a:t>	</a:t>
            </a:r>
            <a:r>
              <a:rPr lang="en-US" sz="2400" dirty="0"/>
              <a:t>Qua </a:t>
            </a:r>
            <a:r>
              <a:rPr lang="en-US" sz="2400" dirty="0" err="1"/>
              <a:t>việc</a:t>
            </a:r>
            <a:r>
              <a:rPr lang="en-US" sz="2400" dirty="0"/>
              <a:t> </a:t>
            </a:r>
            <a:r>
              <a:rPr lang="en-US" sz="2400" dirty="0" err="1"/>
              <a:t>khoán</a:t>
            </a:r>
            <a:r>
              <a:rPr lang="en-US" sz="2400" dirty="0"/>
              <a:t> </a:t>
            </a:r>
            <a:r>
              <a:rPr lang="en-US" sz="2400" dirty="0" err="1"/>
              <a:t>biên</a:t>
            </a:r>
            <a:r>
              <a:rPr lang="en-US" sz="2400" dirty="0"/>
              <a:t> </a:t>
            </a:r>
            <a:r>
              <a:rPr lang="en-US" sz="2400" dirty="0" err="1"/>
              <a:t>chế</a:t>
            </a:r>
            <a:r>
              <a:rPr lang="en-US" sz="2400" dirty="0"/>
              <a:t> </a:t>
            </a:r>
            <a:r>
              <a:rPr lang="en-US" sz="2400" dirty="0" err="1"/>
              <a:t>và</a:t>
            </a:r>
            <a:r>
              <a:rPr lang="en-US" sz="2400" dirty="0"/>
              <a:t> </a:t>
            </a:r>
            <a:r>
              <a:rPr lang="en-US" sz="2400" dirty="0" err="1"/>
              <a:t>kinh</a:t>
            </a:r>
            <a:r>
              <a:rPr lang="en-US" sz="2400" dirty="0"/>
              <a:t> </a:t>
            </a:r>
            <a:r>
              <a:rPr lang="en-US" sz="2400" dirty="0" err="1"/>
              <a:t>phí</a:t>
            </a:r>
            <a:r>
              <a:rPr lang="en-US" sz="2400" dirty="0"/>
              <a:t> </a:t>
            </a:r>
            <a:r>
              <a:rPr lang="en-US" sz="2400" dirty="0" err="1"/>
              <a:t>quản</a:t>
            </a:r>
            <a:r>
              <a:rPr lang="en-US" sz="2400" dirty="0"/>
              <a:t> </a:t>
            </a:r>
            <a:r>
              <a:rPr lang="en-US" sz="2400" dirty="0" err="1"/>
              <a:t>lý</a:t>
            </a:r>
            <a:r>
              <a:rPr lang="en-US" sz="2400" dirty="0"/>
              <a:t> </a:t>
            </a:r>
            <a:r>
              <a:rPr lang="en-US" sz="2400" dirty="0" err="1"/>
              <a:t>hành</a:t>
            </a:r>
            <a:r>
              <a:rPr lang="en-US" sz="2400" dirty="0"/>
              <a:t> </a:t>
            </a:r>
            <a:r>
              <a:rPr lang="en-US" sz="2400" dirty="0" err="1"/>
              <a:t>chính</a:t>
            </a:r>
            <a:r>
              <a:rPr lang="en-US" sz="2400" dirty="0"/>
              <a:t> </a:t>
            </a:r>
            <a:r>
              <a:rPr lang="en-US" sz="2400" dirty="0" err="1"/>
              <a:t>giao</a:t>
            </a:r>
            <a:r>
              <a:rPr lang="en-US" sz="2400" dirty="0"/>
              <a:t> </a:t>
            </a:r>
            <a:r>
              <a:rPr lang="en-US" sz="2400" dirty="0" err="1"/>
              <a:t>quyền</a:t>
            </a:r>
            <a:r>
              <a:rPr lang="en-US" sz="2400" dirty="0"/>
              <a:t> </a:t>
            </a:r>
            <a:r>
              <a:rPr lang="en-US" sz="2400" dirty="0" err="1"/>
              <a:t>tự</a:t>
            </a:r>
            <a:r>
              <a:rPr lang="en-US" sz="2400" dirty="0"/>
              <a:t> </a:t>
            </a:r>
            <a:r>
              <a:rPr lang="en-US" sz="2400" dirty="0" err="1"/>
              <a:t>chủ</a:t>
            </a:r>
            <a:r>
              <a:rPr lang="en-US" sz="2400" dirty="0"/>
              <a:t> </a:t>
            </a:r>
            <a:r>
              <a:rPr lang="en-US" sz="2400" dirty="0" err="1"/>
              <a:t>và</a:t>
            </a:r>
            <a:r>
              <a:rPr lang="en-US" sz="2400" dirty="0"/>
              <a:t> </a:t>
            </a:r>
            <a:r>
              <a:rPr lang="en-US" sz="2400" dirty="0" err="1"/>
              <a:t>tự</a:t>
            </a:r>
            <a:r>
              <a:rPr lang="en-US" sz="2400" dirty="0"/>
              <a:t> </a:t>
            </a:r>
            <a:r>
              <a:rPr lang="en-US" sz="2400" dirty="0" err="1"/>
              <a:t>chịu</a:t>
            </a:r>
            <a:r>
              <a:rPr lang="en-US" sz="2400" dirty="0"/>
              <a:t> </a:t>
            </a:r>
            <a:r>
              <a:rPr lang="en-US" sz="2400" dirty="0" err="1"/>
              <a:t>trách</a:t>
            </a:r>
            <a:r>
              <a:rPr lang="en-US" sz="2400" dirty="0"/>
              <a:t> </a:t>
            </a:r>
            <a:r>
              <a:rPr lang="en-US" sz="2400" dirty="0" err="1"/>
              <a:t>mhiệm</a:t>
            </a:r>
            <a:r>
              <a:rPr lang="en-US" sz="2400" dirty="0"/>
              <a:t> </a:t>
            </a:r>
            <a:r>
              <a:rPr lang="en-US" sz="2400" dirty="0" err="1"/>
              <a:t>cho</a:t>
            </a:r>
            <a:r>
              <a:rPr lang="en-US" sz="2400" dirty="0"/>
              <a:t> </a:t>
            </a:r>
            <a:r>
              <a:rPr lang="en-US" sz="2400" dirty="0" err="1"/>
              <a:t>các</a:t>
            </a:r>
            <a:r>
              <a:rPr lang="en-US" sz="2400" dirty="0"/>
              <a:t> </a:t>
            </a:r>
            <a:r>
              <a:rPr lang="en-US" sz="2400" dirty="0" err="1"/>
              <a:t>cơ</a:t>
            </a:r>
            <a:r>
              <a:rPr lang="en-US" sz="2400" dirty="0"/>
              <a:t> </a:t>
            </a:r>
            <a:r>
              <a:rPr lang="en-US" sz="2400" dirty="0" err="1"/>
              <a:t>quan</a:t>
            </a:r>
            <a:r>
              <a:rPr lang="en-US" sz="2400" dirty="0"/>
              <a:t> </a:t>
            </a:r>
            <a:r>
              <a:rPr lang="en-US" sz="2400" dirty="0" err="1"/>
              <a:t>trong</a:t>
            </a:r>
            <a:r>
              <a:rPr lang="en-US" sz="2400" dirty="0"/>
              <a:t> </a:t>
            </a:r>
            <a:r>
              <a:rPr lang="en-US" sz="2400" dirty="0" err="1"/>
              <a:t>tô</a:t>
            </a:r>
            <a:r>
              <a:rPr lang="en-US" sz="2400" dirty="0"/>
              <a:t> </a:t>
            </a:r>
            <a:r>
              <a:rPr lang="en-US" sz="2400" dirty="0" err="1"/>
              <a:t>chức</a:t>
            </a:r>
            <a:r>
              <a:rPr lang="en-US" sz="2400" dirty="0"/>
              <a:t>, </a:t>
            </a:r>
            <a:r>
              <a:rPr lang="en-US" sz="2400" dirty="0" err="1"/>
              <a:t>sắp</a:t>
            </a:r>
            <a:r>
              <a:rPr lang="en-US" sz="2400" dirty="0"/>
              <a:t> </a:t>
            </a:r>
            <a:r>
              <a:rPr lang="en-US" sz="2400" dirty="0" err="1"/>
              <a:t>xếp</a:t>
            </a:r>
            <a:r>
              <a:rPr lang="en-US" sz="2400" dirty="0"/>
              <a:t> </a:t>
            </a:r>
            <a:r>
              <a:rPr lang="en-US" sz="2400" dirty="0" err="1"/>
              <a:t>bộ</a:t>
            </a:r>
            <a:r>
              <a:rPr lang="en-US" sz="2400" dirty="0"/>
              <a:t> </a:t>
            </a:r>
            <a:r>
              <a:rPr lang="en-US" sz="2400" dirty="0" err="1"/>
              <a:t>máy</a:t>
            </a:r>
            <a:r>
              <a:rPr lang="en-US" sz="2400" dirty="0"/>
              <a:t> </a:t>
            </a:r>
            <a:r>
              <a:rPr lang="en-US" sz="2400" dirty="0" err="1"/>
              <a:t>đã</a:t>
            </a:r>
            <a:r>
              <a:rPr lang="en-US" sz="2400" dirty="0"/>
              <a:t> </a:t>
            </a:r>
            <a:r>
              <a:rPr lang="en-US" sz="2400" dirty="0" err="1"/>
              <a:t>thực</a:t>
            </a:r>
            <a:r>
              <a:rPr lang="en-US" sz="2400" dirty="0"/>
              <a:t> </a:t>
            </a:r>
            <a:r>
              <a:rPr lang="en-US" sz="2400" dirty="0" err="1"/>
              <a:t>hiện</a:t>
            </a:r>
            <a:r>
              <a:rPr lang="en-US" sz="2400" dirty="0"/>
              <a:t> </a:t>
            </a:r>
            <a:r>
              <a:rPr lang="en-US" sz="2400" dirty="0" err="1"/>
              <a:t>tiết</a:t>
            </a:r>
            <a:r>
              <a:rPr lang="en-US" sz="2400" dirty="0"/>
              <a:t> </a:t>
            </a:r>
            <a:r>
              <a:rPr lang="en-US" sz="2400" dirty="0" err="1"/>
              <a:t>kiệm</a:t>
            </a:r>
            <a:r>
              <a:rPr lang="en-US" sz="2400" dirty="0"/>
              <a:t>, </a:t>
            </a:r>
            <a:r>
              <a:rPr lang="en-US" sz="2400" dirty="0" err="1"/>
              <a:t>chống</a:t>
            </a:r>
            <a:r>
              <a:rPr lang="en-US" sz="2400" dirty="0"/>
              <a:t> </a:t>
            </a:r>
            <a:r>
              <a:rPr lang="en-US" sz="2400" dirty="0" err="1"/>
              <a:t>lãng</a:t>
            </a:r>
            <a:r>
              <a:rPr lang="en-US" sz="2400" dirty="0"/>
              <a:t> </a:t>
            </a:r>
            <a:r>
              <a:rPr lang="en-US" sz="2400" dirty="0" err="1"/>
              <a:t>phí</a:t>
            </a:r>
            <a:r>
              <a:rPr lang="en-US" sz="2400" dirty="0"/>
              <a:t>, </a:t>
            </a:r>
            <a:r>
              <a:rPr lang="en-US" sz="2400" dirty="0" err="1"/>
              <a:t>nâng</a:t>
            </a:r>
            <a:r>
              <a:rPr lang="en-US" sz="2400" dirty="0"/>
              <a:t> </a:t>
            </a:r>
            <a:r>
              <a:rPr lang="en-US" sz="2400" dirty="0" err="1"/>
              <a:t>cao</a:t>
            </a:r>
            <a:r>
              <a:rPr lang="en-US" sz="2400" dirty="0"/>
              <a:t> </a:t>
            </a:r>
            <a:r>
              <a:rPr lang="en-US" sz="2400" dirty="0" err="1"/>
              <a:t>hiệu</a:t>
            </a:r>
            <a:r>
              <a:rPr lang="en-US" sz="2400" dirty="0"/>
              <a:t> </a:t>
            </a:r>
            <a:r>
              <a:rPr lang="en-US" sz="2400" dirty="0" err="1"/>
              <a:t>suất</a:t>
            </a:r>
            <a:r>
              <a:rPr lang="en-US" sz="2400" dirty="0"/>
              <a:t> </a:t>
            </a:r>
            <a:r>
              <a:rPr lang="en-US" sz="2400" dirty="0" err="1"/>
              <a:t>lao</a:t>
            </a:r>
            <a:r>
              <a:rPr lang="en-US" sz="2400" dirty="0"/>
              <a:t> </a:t>
            </a:r>
            <a:r>
              <a:rPr lang="en-US" sz="2400" dirty="0" err="1"/>
              <a:t>động</a:t>
            </a:r>
            <a:r>
              <a:rPr lang="en-US" sz="2400" dirty="0"/>
              <a:t>, </a:t>
            </a:r>
            <a:r>
              <a:rPr lang="en-US" sz="2400" dirty="0" err="1"/>
              <a:t>hiệu</a:t>
            </a:r>
            <a:r>
              <a:rPr lang="en-US" sz="2400" dirty="0"/>
              <a:t> </a:t>
            </a:r>
            <a:r>
              <a:rPr lang="en-US" sz="2400" dirty="0" err="1"/>
              <a:t>quả</a:t>
            </a:r>
            <a:r>
              <a:rPr lang="en-US" sz="2400" dirty="0"/>
              <a:t> </a:t>
            </a:r>
            <a:r>
              <a:rPr lang="en-US" sz="2400" dirty="0" err="1"/>
              <a:t>công</a:t>
            </a:r>
            <a:r>
              <a:rPr lang="en-US" sz="2400" dirty="0"/>
              <a:t> </a:t>
            </a:r>
            <a:r>
              <a:rPr lang="en-US" sz="2400" dirty="0" err="1"/>
              <a:t>việc</a:t>
            </a:r>
            <a:r>
              <a:rPr lang="en-US" sz="2400" dirty="0"/>
              <a:t>. </a:t>
            </a:r>
            <a:r>
              <a:rPr lang="en-US" sz="2400" dirty="0" err="1"/>
              <a:t>Trên</a:t>
            </a:r>
            <a:r>
              <a:rPr lang="en-US" sz="2400" dirty="0"/>
              <a:t> </a:t>
            </a:r>
            <a:r>
              <a:rPr lang="en-US" sz="2400" dirty="0" err="1"/>
              <a:t>cơ</a:t>
            </a:r>
            <a:r>
              <a:rPr lang="en-US" sz="2400" dirty="0"/>
              <a:t> </a:t>
            </a:r>
            <a:r>
              <a:rPr lang="en-US" sz="2400" dirty="0" err="1"/>
              <a:t>sở</a:t>
            </a:r>
            <a:r>
              <a:rPr lang="en-US" sz="2400" dirty="0"/>
              <a:t> </a:t>
            </a:r>
            <a:r>
              <a:rPr lang="en-US" sz="2400" dirty="0" err="1"/>
              <a:t>đó</a:t>
            </a:r>
            <a:r>
              <a:rPr lang="en-US" sz="2400" dirty="0"/>
              <a:t> </a:t>
            </a:r>
            <a:r>
              <a:rPr lang="en-US" sz="2400" dirty="0" err="1"/>
              <a:t>tạo</a:t>
            </a:r>
            <a:r>
              <a:rPr lang="en-US" sz="2400" dirty="0"/>
              <a:t> </a:t>
            </a:r>
            <a:r>
              <a:rPr lang="en-US" sz="2400" dirty="0" err="1"/>
              <a:t>điêu</a:t>
            </a:r>
            <a:r>
              <a:rPr lang="en-US" sz="2400" dirty="0"/>
              <a:t> </a:t>
            </a:r>
            <a:r>
              <a:rPr lang="en-US" sz="2400" dirty="0" err="1"/>
              <a:t>kiện</a:t>
            </a:r>
            <a:r>
              <a:rPr lang="en-US" sz="2400" dirty="0"/>
              <a:t> </a:t>
            </a:r>
            <a:r>
              <a:rPr lang="en-US" sz="2400" dirty="0" err="1"/>
              <a:t>cho</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tham</a:t>
            </a:r>
            <a:r>
              <a:rPr lang="en-US" sz="2400" dirty="0"/>
              <a:t> </a:t>
            </a:r>
            <a:r>
              <a:rPr lang="en-US" sz="2400" dirty="0" err="1"/>
              <a:t>gia</a:t>
            </a:r>
            <a:r>
              <a:rPr lang="en-US" sz="2400" dirty="0"/>
              <a:t> </a:t>
            </a:r>
            <a:r>
              <a:rPr lang="en-US" sz="2400" dirty="0" err="1"/>
              <a:t>giám</a:t>
            </a:r>
            <a:r>
              <a:rPr lang="en-US" sz="2400" dirty="0"/>
              <a:t> </a:t>
            </a:r>
            <a:r>
              <a:rPr lang="en-US" sz="2400" dirty="0" err="1"/>
              <a:t>sát</a:t>
            </a:r>
            <a:r>
              <a:rPr lang="en-US" sz="2400" dirty="0"/>
              <a:t> </a:t>
            </a:r>
            <a:r>
              <a:rPr lang="en-US" sz="2400" dirty="0" err="1"/>
              <a:t>quá</a:t>
            </a:r>
            <a:r>
              <a:rPr lang="en-US" sz="2400" dirty="0"/>
              <a:t> </a:t>
            </a:r>
            <a:r>
              <a:rPr lang="en-US" sz="2400" dirty="0" err="1"/>
              <a:t>trình</a:t>
            </a:r>
            <a:r>
              <a:rPr lang="en-US" sz="2400" dirty="0"/>
              <a:t> </a:t>
            </a:r>
            <a:r>
              <a:rPr lang="en-US" sz="2400" dirty="0" err="1"/>
              <a:t>thực</a:t>
            </a:r>
            <a:r>
              <a:rPr lang="en-US" sz="2400" dirty="0"/>
              <a:t> </a:t>
            </a:r>
            <a:r>
              <a:rPr lang="en-US" sz="2400" dirty="0" err="1"/>
              <a:t>hiện</a:t>
            </a:r>
            <a:r>
              <a:rPr lang="en-US" sz="2400" dirty="0"/>
              <a:t> </a:t>
            </a:r>
            <a:r>
              <a:rPr lang="en-US" sz="2400" dirty="0" err="1"/>
              <a:t>cơ</a:t>
            </a:r>
            <a:r>
              <a:rPr lang="en-US" sz="2400" dirty="0"/>
              <a:t> </a:t>
            </a:r>
            <a:r>
              <a:rPr lang="en-US" sz="2400" dirty="0" err="1"/>
              <a:t>chế</a:t>
            </a:r>
            <a:r>
              <a:rPr lang="en-US" sz="2400" dirty="0"/>
              <a:t> </a:t>
            </a:r>
            <a:r>
              <a:rPr lang="en-US" sz="2400" dirty="0" err="1"/>
              <a:t>khoán</a:t>
            </a:r>
            <a:r>
              <a:rPr lang="en-US" sz="2400" dirty="0"/>
              <a:t> </a:t>
            </a:r>
            <a:r>
              <a:rPr lang="en-US" sz="2400" dirty="0" err="1"/>
              <a:t>theo</a:t>
            </a:r>
            <a:r>
              <a:rPr lang="en-US" sz="2400" dirty="0"/>
              <a:t> </a:t>
            </a:r>
            <a:r>
              <a:rPr lang="en-US" sz="2400" dirty="0" err="1"/>
              <a:t>đề</a:t>
            </a:r>
            <a:r>
              <a:rPr lang="en-US" sz="2400" dirty="0"/>
              <a:t> </a:t>
            </a:r>
            <a:r>
              <a:rPr lang="en-US" sz="2400" dirty="0" err="1"/>
              <a:t>án</a:t>
            </a:r>
            <a:r>
              <a:rPr lang="en-US" sz="2400" dirty="0"/>
              <a:t> </a:t>
            </a:r>
            <a:r>
              <a:rPr lang="en-US" sz="2400" dirty="0" err="1"/>
              <a:t>đã</a:t>
            </a:r>
            <a:r>
              <a:rPr lang="en-US" sz="2400" dirty="0"/>
              <a:t> </a:t>
            </a:r>
            <a:r>
              <a:rPr lang="en-US" sz="2400" dirty="0" err="1"/>
              <a:t>được</a:t>
            </a:r>
            <a:r>
              <a:rPr lang="en-US" sz="2400" dirty="0"/>
              <a:t> </a:t>
            </a:r>
            <a:r>
              <a:rPr lang="en-US" sz="2400" dirty="0" err="1"/>
              <a:t>duyệt</a:t>
            </a:r>
            <a:r>
              <a:rPr lang="en-US" sz="2400" dirty="0"/>
              <a:t>, </a:t>
            </a:r>
            <a:r>
              <a:rPr lang="en-US" sz="2400" dirty="0" err="1"/>
              <a:t>thúc</a:t>
            </a:r>
            <a:r>
              <a:rPr lang="en-US" sz="2400" dirty="0"/>
              <a:t> </a:t>
            </a:r>
            <a:r>
              <a:rPr lang="en-US" sz="2400" dirty="0" err="1"/>
              <a:t>đây</a:t>
            </a:r>
            <a:r>
              <a:rPr lang="en-US" sz="2400" dirty="0"/>
              <a:t> </a:t>
            </a:r>
            <a:r>
              <a:rPr lang="en-US" sz="2400" dirty="0" err="1"/>
              <a:t>sử</a:t>
            </a:r>
            <a:r>
              <a:rPr lang="en-US" sz="2400" dirty="0"/>
              <a:t> </a:t>
            </a:r>
            <a:r>
              <a:rPr lang="en-US" sz="2400" dirty="0" err="1" smtClean="0"/>
              <a:t>dụng</a:t>
            </a:r>
            <a:r>
              <a:rPr lang="en-US" sz="2400" dirty="0" smtClean="0"/>
              <a:t> </a:t>
            </a:r>
            <a:r>
              <a:rPr lang="en-US" sz="2400" dirty="0" err="1"/>
              <a:t>kinh</a:t>
            </a:r>
            <a:r>
              <a:rPr lang="en-US" sz="2400" dirty="0"/>
              <a:t> </a:t>
            </a:r>
            <a:r>
              <a:rPr lang="en-US" sz="2400" dirty="0" err="1"/>
              <a:t>phí</a:t>
            </a:r>
            <a:r>
              <a:rPr lang="en-US" sz="2400" dirty="0"/>
              <a:t> </a:t>
            </a:r>
            <a:r>
              <a:rPr lang="en-US" sz="2400" dirty="0" err="1"/>
              <a:t>tiết</a:t>
            </a:r>
            <a:r>
              <a:rPr lang="en-US" sz="2400" dirty="0"/>
              <a:t> </a:t>
            </a:r>
            <a:r>
              <a:rPr lang="en-US" sz="2400" dirty="0" err="1"/>
              <a:t>kiệm</a:t>
            </a:r>
            <a:r>
              <a:rPr lang="en-US" sz="2400" dirty="0"/>
              <a:t>, </a:t>
            </a:r>
            <a:r>
              <a:rPr lang="en-US" sz="2400" dirty="0" err="1"/>
              <a:t>liệu</a:t>
            </a:r>
            <a:r>
              <a:rPr lang="en-US" sz="2400" dirty="0"/>
              <a:t> </a:t>
            </a:r>
            <a:r>
              <a:rPr lang="en-US" sz="2400" dirty="0" err="1"/>
              <a:t>quả</a:t>
            </a:r>
            <a:r>
              <a:rPr lang="en-US" sz="2400" dirty="0"/>
              <a:t> </a:t>
            </a:r>
            <a:r>
              <a:rPr lang="en-US" sz="2400" dirty="0" err="1"/>
              <a:t>thông</a:t>
            </a:r>
            <a:r>
              <a:rPr lang="en-US" sz="2400" dirty="0"/>
              <a:t> qua </a:t>
            </a:r>
            <a:r>
              <a:rPr lang="en-US" sz="2400" dirty="0" err="1"/>
              <a:t>xây</a:t>
            </a:r>
            <a:r>
              <a:rPr lang="en-US" sz="2400" dirty="0"/>
              <a:t> </a:t>
            </a:r>
            <a:r>
              <a:rPr lang="en-US" sz="2400" dirty="0" err="1"/>
              <a:t>đựng</a:t>
            </a:r>
            <a:r>
              <a:rPr lang="en-US" sz="2400" dirty="0"/>
              <a:t> </a:t>
            </a:r>
            <a:r>
              <a:rPr lang="en-US" sz="2400" dirty="0" err="1"/>
              <a:t>quy</a:t>
            </a:r>
            <a:r>
              <a:rPr lang="en-US" sz="2400" dirty="0"/>
              <a:t> </a:t>
            </a:r>
            <a:r>
              <a:rPr lang="en-US" sz="2400" dirty="0" err="1"/>
              <a:t>ché</a:t>
            </a:r>
            <a:r>
              <a:rPr lang="en-US" sz="2400" dirty="0"/>
              <a:t> </a:t>
            </a:r>
            <a:r>
              <a:rPr lang="en-US" sz="2400" dirty="0" err="1"/>
              <a:t>chỉ</a:t>
            </a:r>
            <a:r>
              <a:rPr lang="en-US" sz="2400" dirty="0"/>
              <a:t> </a:t>
            </a:r>
            <a:r>
              <a:rPr lang="en-US" sz="2400" dirty="0" err="1"/>
              <a:t>tiêu</a:t>
            </a:r>
            <a:r>
              <a:rPr lang="en-US" sz="2400" dirty="0"/>
              <a:t> </a:t>
            </a:r>
            <a:r>
              <a:rPr lang="en-US" sz="2400" dirty="0" err="1"/>
              <a:t>nội</a:t>
            </a:r>
            <a:r>
              <a:rPr lang="en-US" sz="2400" dirty="0"/>
              <a:t> </a:t>
            </a:r>
            <a:r>
              <a:rPr lang="en-US" sz="2400" dirty="0" err="1"/>
              <a:t>bộ</a:t>
            </a:r>
            <a:r>
              <a:rPr lang="en-US" sz="2400" dirty="0"/>
              <a:t>, </a:t>
            </a:r>
            <a:r>
              <a:rPr lang="en-US" sz="2400" dirty="0" err="1"/>
              <a:t>xây</a:t>
            </a:r>
            <a:r>
              <a:rPr lang="en-US" sz="2400" dirty="0"/>
              <a:t> </a:t>
            </a:r>
            <a:r>
              <a:rPr lang="en-US" sz="2400" dirty="0" err="1"/>
              <a:t>dựng</a:t>
            </a:r>
            <a:r>
              <a:rPr lang="en-US" sz="2400" dirty="0"/>
              <a:t> </a:t>
            </a:r>
            <a:r>
              <a:rPr lang="en-US" sz="2400" dirty="0" err="1"/>
              <a:t>tiêu</a:t>
            </a:r>
            <a:r>
              <a:rPr lang="en-US" sz="2400" dirty="0"/>
              <a:t> </a:t>
            </a:r>
            <a:r>
              <a:rPr lang="en-US" sz="2400" dirty="0" err="1"/>
              <a:t>chuẩn</a:t>
            </a:r>
            <a:r>
              <a:rPr lang="en-US" sz="2400" dirty="0"/>
              <a:t> </a:t>
            </a:r>
            <a:r>
              <a:rPr lang="en-US" sz="2400" dirty="0" err="1"/>
              <a:t>định</a:t>
            </a:r>
            <a:r>
              <a:rPr lang="en-US" sz="2400" dirty="0"/>
              <a:t> </a:t>
            </a:r>
            <a:r>
              <a:rPr lang="en-US" sz="2400" dirty="0" err="1"/>
              <a:t>mức</a:t>
            </a:r>
            <a:r>
              <a:rPr lang="en-US" sz="2400" dirty="0"/>
              <a:t> </a:t>
            </a:r>
            <a:r>
              <a:rPr lang="en-US" sz="2400" dirty="0" err="1"/>
              <a:t>chỉ</a:t>
            </a:r>
            <a:r>
              <a:rPr lang="en-US" sz="2400" dirty="0"/>
              <a:t> </a:t>
            </a:r>
            <a:r>
              <a:rPr lang="en-US" sz="2400" dirty="0" err="1"/>
              <a:t>của</a:t>
            </a:r>
            <a:r>
              <a:rPr lang="en-US" sz="2400" dirty="0"/>
              <a:t> </a:t>
            </a:r>
            <a:r>
              <a:rPr lang="en-US" sz="2400" dirty="0" err="1"/>
              <a:t>cơ</a:t>
            </a:r>
            <a:r>
              <a:rPr lang="en-US" sz="2400" dirty="0"/>
              <a:t> </a:t>
            </a:r>
            <a:r>
              <a:rPr lang="en-US" sz="2400" dirty="0" err="1"/>
              <a:t>quan</a:t>
            </a:r>
            <a:r>
              <a:rPr lang="en-US" sz="2400" dirty="0"/>
              <a:t>; </a:t>
            </a:r>
            <a:r>
              <a:rPr lang="en-US" sz="2400" dirty="0" err="1"/>
              <a:t>tăng</a:t>
            </a:r>
            <a:r>
              <a:rPr lang="en-US" sz="2400" dirty="0"/>
              <a:t> </a:t>
            </a:r>
            <a:r>
              <a:rPr lang="en-US" sz="2400" dirty="0" err="1"/>
              <a:t>thu</a:t>
            </a:r>
            <a:r>
              <a:rPr lang="en-US" sz="2400" dirty="0"/>
              <a:t> </a:t>
            </a:r>
            <a:r>
              <a:rPr lang="en-US" sz="2400" dirty="0" err="1"/>
              <a:t>nhập</a:t>
            </a:r>
            <a:r>
              <a:rPr lang="en-US" sz="2400" dirty="0"/>
              <a:t> </a:t>
            </a:r>
            <a:r>
              <a:rPr lang="en-US" sz="2400" dirty="0" err="1"/>
              <a:t>cho</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thông</a:t>
            </a:r>
            <a:r>
              <a:rPr lang="en-US" sz="2400" dirty="0"/>
              <a:t> qua </a:t>
            </a:r>
            <a:r>
              <a:rPr lang="en-US" sz="2400" dirty="0" err="1"/>
              <a:t>các</a:t>
            </a:r>
            <a:r>
              <a:rPr lang="en-US" sz="2400" dirty="0"/>
              <a:t> </a:t>
            </a:r>
            <a:r>
              <a:rPr lang="en-US" sz="2400" dirty="0" err="1"/>
              <a:t>biện</a:t>
            </a:r>
            <a:r>
              <a:rPr lang="en-US" sz="2400" dirty="0"/>
              <a:t> </a:t>
            </a:r>
            <a:r>
              <a:rPr lang="en-US" sz="2400" dirty="0" err="1"/>
              <a:t>pháp</a:t>
            </a:r>
            <a:r>
              <a:rPr lang="en-US" sz="2400" dirty="0"/>
              <a:t> </a:t>
            </a:r>
            <a:r>
              <a:rPr lang="en-US" sz="2400" dirty="0" err="1"/>
              <a:t>tiết</a:t>
            </a:r>
            <a:r>
              <a:rPr lang="en-US" sz="2400" dirty="0"/>
              <a:t> </a:t>
            </a:r>
            <a:r>
              <a:rPr lang="en-US" sz="2400" dirty="0" err="1"/>
              <a:t>kiệm</a:t>
            </a:r>
            <a:r>
              <a:rPr lang="en-US" sz="2400" dirty="0"/>
              <a:t>. </a:t>
            </a:r>
          </a:p>
        </p:txBody>
      </p:sp>
    </p:spTree>
    <p:extLst>
      <p:ext uri="{BB962C8B-B14F-4D97-AF65-F5344CB8AC3E}">
        <p14:creationId xmlns:p14="http://schemas.microsoft.com/office/powerpoint/2010/main" val="13116906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251520" y="1203598"/>
            <a:ext cx="8568952" cy="3785652"/>
          </a:xfrm>
          <a:prstGeom prst="rect">
            <a:avLst/>
          </a:prstGeom>
          <a:noFill/>
        </p:spPr>
        <p:txBody>
          <a:bodyPr wrap="square" rtlCol="0">
            <a:spAutoFit/>
          </a:bodyPr>
          <a:lstStyle/>
          <a:p>
            <a:pPr algn="just" latinLnBrk="0"/>
            <a:r>
              <a:rPr lang="en-US" sz="2400" dirty="0" smtClean="0"/>
              <a:t>	</a:t>
            </a:r>
            <a:r>
              <a:rPr lang="en-US" sz="2400" dirty="0" err="1"/>
              <a:t>Các</a:t>
            </a:r>
            <a:r>
              <a:rPr lang="en-US" sz="2400" dirty="0"/>
              <a:t> </a:t>
            </a:r>
            <a:r>
              <a:rPr lang="en-US" sz="2400" dirty="0" err="1"/>
              <a:t>đơn</a:t>
            </a:r>
            <a:r>
              <a:rPr lang="en-US" sz="2400" dirty="0"/>
              <a:t> </a:t>
            </a:r>
            <a:r>
              <a:rPr lang="en-US" sz="2400" dirty="0" err="1"/>
              <a:t>vị</a:t>
            </a:r>
            <a:r>
              <a:rPr lang="en-US" sz="2400" dirty="0"/>
              <a:t> </a:t>
            </a:r>
            <a:r>
              <a:rPr lang="en-US" sz="2400" dirty="0" err="1"/>
              <a:t>sự</a:t>
            </a:r>
            <a:r>
              <a:rPr lang="en-US" sz="2400" dirty="0"/>
              <a:t> </a:t>
            </a:r>
            <a:r>
              <a:rPr lang="en-US" sz="2400" dirty="0" err="1"/>
              <a:t>nghiệp</a:t>
            </a:r>
            <a:r>
              <a:rPr lang="en-US" sz="2400" dirty="0"/>
              <a:t> </a:t>
            </a:r>
            <a:r>
              <a:rPr lang="en-US" sz="2400" dirty="0" err="1"/>
              <a:t>có</a:t>
            </a:r>
            <a:r>
              <a:rPr lang="en-US" sz="2400" dirty="0"/>
              <a:t> </a:t>
            </a:r>
            <a:r>
              <a:rPr lang="en-US" sz="2400" dirty="0" err="1"/>
              <a:t>thu</a:t>
            </a:r>
            <a:r>
              <a:rPr lang="en-US" sz="2400" dirty="0"/>
              <a:t> </a:t>
            </a:r>
            <a:r>
              <a:rPr lang="en-US" sz="2400" dirty="0" err="1"/>
              <a:t>được</a:t>
            </a:r>
            <a:r>
              <a:rPr lang="en-US" sz="2400" dirty="0"/>
              <a:t> </a:t>
            </a:r>
            <a:r>
              <a:rPr lang="en-US" sz="2400" dirty="0" err="1"/>
              <a:t>giao</a:t>
            </a:r>
            <a:r>
              <a:rPr lang="en-US" sz="2400" dirty="0"/>
              <a:t> </a:t>
            </a:r>
            <a:r>
              <a:rPr lang="en-US" sz="2400" dirty="0" err="1"/>
              <a:t>quyền</a:t>
            </a:r>
            <a:r>
              <a:rPr lang="en-US" sz="2400" dirty="0"/>
              <a:t> </a:t>
            </a:r>
            <a:r>
              <a:rPr lang="en-US" sz="2400" dirty="0" err="1"/>
              <a:t>tự</a:t>
            </a:r>
            <a:r>
              <a:rPr lang="en-US" sz="2400" dirty="0"/>
              <a:t> </a:t>
            </a:r>
            <a:r>
              <a:rPr lang="en-US" sz="2400" dirty="0" err="1"/>
              <a:t>chủ</a:t>
            </a:r>
            <a:r>
              <a:rPr lang="en-US" sz="2400" dirty="0"/>
              <a:t> </a:t>
            </a:r>
            <a:r>
              <a:rPr lang="en-US" sz="2400" dirty="0" err="1"/>
              <a:t>vẻ</a:t>
            </a:r>
            <a:r>
              <a:rPr lang="en-US" sz="2400" dirty="0"/>
              <a:t> </a:t>
            </a:r>
            <a:r>
              <a:rPr lang="en-US" sz="2400" dirty="0" err="1"/>
              <a:t>tài</a:t>
            </a:r>
            <a:r>
              <a:rPr lang="en-US" sz="2400" dirty="0"/>
              <a:t> </a:t>
            </a:r>
            <a:r>
              <a:rPr lang="en-US" sz="2400" dirty="0" err="1"/>
              <a:t>chính</a:t>
            </a:r>
            <a:r>
              <a:rPr lang="en-US" sz="2400" dirty="0"/>
              <a:t> </a:t>
            </a:r>
            <a:r>
              <a:rPr lang="en-US" sz="2400" dirty="0" err="1"/>
              <a:t>đã</a:t>
            </a:r>
            <a:r>
              <a:rPr lang="en-US" sz="2400" dirty="0"/>
              <a:t> </a:t>
            </a:r>
            <a:r>
              <a:rPr lang="en-US" sz="2400" dirty="0" err="1"/>
              <a:t>chủ</a:t>
            </a:r>
            <a:r>
              <a:rPr lang="en-US" sz="2400" dirty="0"/>
              <a:t> </a:t>
            </a:r>
            <a:r>
              <a:rPr lang="en-US" sz="2400" dirty="0" err="1"/>
              <a:t>động</a:t>
            </a:r>
            <a:r>
              <a:rPr lang="en-US" sz="2400" dirty="0"/>
              <a:t> </a:t>
            </a:r>
            <a:r>
              <a:rPr lang="en-US" sz="2400" dirty="0" err="1"/>
              <a:t>sử</a:t>
            </a:r>
            <a:r>
              <a:rPr lang="en-US" sz="2400" dirty="0"/>
              <a:t> </a:t>
            </a:r>
            <a:r>
              <a:rPr lang="en-US" sz="2400" dirty="0" err="1"/>
              <a:t>đụng</a:t>
            </a:r>
            <a:r>
              <a:rPr lang="en-US" sz="2400" dirty="0"/>
              <a:t> </a:t>
            </a:r>
            <a:r>
              <a:rPr lang="en-US" sz="2400" dirty="0" err="1"/>
              <a:t>các</a:t>
            </a:r>
            <a:r>
              <a:rPr lang="en-US" sz="2400" dirty="0"/>
              <a:t> </a:t>
            </a:r>
            <a:r>
              <a:rPr lang="en-US" sz="2400" dirty="0" err="1"/>
              <a:t>nguồn</a:t>
            </a:r>
            <a:r>
              <a:rPr lang="en-US" sz="2400" dirty="0"/>
              <a:t> </a:t>
            </a:r>
            <a:r>
              <a:rPr lang="en-US" sz="2400" dirty="0" err="1"/>
              <a:t>kinh</a:t>
            </a:r>
            <a:r>
              <a:rPr lang="en-US" sz="2400" dirty="0"/>
              <a:t> </a:t>
            </a:r>
            <a:r>
              <a:rPr lang="en-US" sz="2400" dirty="0" err="1"/>
              <a:t>phí</a:t>
            </a:r>
            <a:r>
              <a:rPr lang="en-US" sz="2400" dirty="0"/>
              <a:t> </a:t>
            </a:r>
            <a:r>
              <a:rPr lang="en-US" sz="2400" dirty="0" err="1"/>
              <a:t>đáp</a:t>
            </a:r>
            <a:r>
              <a:rPr lang="en-US" sz="2400" dirty="0"/>
              <a:t> </a:t>
            </a:r>
            <a:r>
              <a:rPr lang="en-US" sz="2400" dirty="0" err="1"/>
              <a:t>ứng</a:t>
            </a:r>
            <a:r>
              <a:rPr lang="en-US" sz="2400" dirty="0"/>
              <a:t> </a:t>
            </a:r>
            <a:r>
              <a:rPr lang="en-US" sz="2400" dirty="0" err="1"/>
              <a:t>yêu</a:t>
            </a:r>
            <a:r>
              <a:rPr lang="en-US" sz="2400" dirty="0"/>
              <a:t> </a:t>
            </a:r>
            <a:r>
              <a:rPr lang="en-US" sz="2400" dirty="0" err="1"/>
              <a:t>cầu</a:t>
            </a:r>
            <a:r>
              <a:rPr lang="en-US" sz="2400" dirty="0"/>
              <a:t> </a:t>
            </a:r>
            <a:r>
              <a:rPr lang="en-US" sz="2400" dirty="0" err="1"/>
              <a:t>hoạt</a:t>
            </a:r>
            <a:r>
              <a:rPr lang="en-US" sz="2400" dirty="0"/>
              <a:t> </a:t>
            </a:r>
            <a:r>
              <a:rPr lang="en-US" sz="2400" dirty="0" err="1"/>
              <a:t>động</a:t>
            </a:r>
            <a:r>
              <a:rPr lang="en-US" sz="2400" dirty="0"/>
              <a:t> </a:t>
            </a:r>
            <a:r>
              <a:rPr lang="en-US" sz="2400" dirty="0" err="1"/>
              <a:t>của</a:t>
            </a:r>
            <a:r>
              <a:rPr lang="en-US" sz="2400" dirty="0"/>
              <a:t> </a:t>
            </a:r>
            <a:r>
              <a:rPr lang="en-US" sz="2400" dirty="0" err="1"/>
              <a:t>đơn</a:t>
            </a:r>
            <a:r>
              <a:rPr lang="en-US" sz="2400" dirty="0"/>
              <a:t> </a:t>
            </a:r>
            <a:r>
              <a:rPr lang="en-US" sz="2400" dirty="0" err="1"/>
              <a:t>vị</a:t>
            </a:r>
            <a:r>
              <a:rPr lang="en-US" sz="2400" dirty="0"/>
              <a:t> </a:t>
            </a:r>
            <a:r>
              <a:rPr lang="en-US" sz="2400" dirty="0" err="1"/>
              <a:t>bảo</a:t>
            </a:r>
            <a:r>
              <a:rPr lang="en-US" sz="2400" dirty="0"/>
              <a:t> </a:t>
            </a:r>
            <a:r>
              <a:rPr lang="en-US" sz="2400" dirty="0" err="1"/>
              <a:t>đảm</a:t>
            </a:r>
            <a:r>
              <a:rPr lang="en-US" sz="2400" dirty="0"/>
              <a:t> </a:t>
            </a:r>
            <a:r>
              <a:rPr lang="en-US" sz="2400" dirty="0" err="1"/>
              <a:t>chỉ</a:t>
            </a:r>
            <a:r>
              <a:rPr lang="en-US" sz="2400" dirty="0"/>
              <a:t> </a:t>
            </a:r>
            <a:r>
              <a:rPr lang="en-US" sz="2400" dirty="0" err="1"/>
              <a:t>tiên</a:t>
            </a:r>
            <a:r>
              <a:rPr lang="en-US" sz="2400" dirty="0"/>
              <a:t> </a:t>
            </a:r>
            <a:r>
              <a:rPr lang="en-US" sz="2400" dirty="0" err="1"/>
              <a:t>hiện</a:t>
            </a:r>
            <a:r>
              <a:rPr lang="en-US" sz="2400" dirty="0"/>
              <a:t> </a:t>
            </a:r>
            <a:r>
              <a:rPr lang="en-US" sz="2400" dirty="0" err="1"/>
              <a:t>quả</a:t>
            </a:r>
            <a:r>
              <a:rPr lang="en-US" sz="2400" dirty="0"/>
              <a:t>, </a:t>
            </a:r>
            <a:r>
              <a:rPr lang="en-US" sz="2400" dirty="0" err="1"/>
              <a:t>tiết</a:t>
            </a:r>
            <a:r>
              <a:rPr lang="en-US" sz="2400" dirty="0"/>
              <a:t> </a:t>
            </a:r>
            <a:r>
              <a:rPr lang="en-US" sz="2400" dirty="0" err="1"/>
              <a:t>kiệm</a:t>
            </a:r>
            <a:r>
              <a:rPr lang="en-US" sz="2400" dirty="0"/>
              <a:t> </a:t>
            </a:r>
            <a:r>
              <a:rPr lang="en-US" sz="2400" dirty="0" err="1"/>
              <a:t>trên</a:t>
            </a:r>
            <a:r>
              <a:rPr lang="en-US" sz="2400" dirty="0"/>
              <a:t> </a:t>
            </a:r>
            <a:r>
              <a:rPr lang="en-US" sz="2400" dirty="0" err="1"/>
              <a:t>cơ</a:t>
            </a:r>
            <a:r>
              <a:rPr lang="en-US" sz="2400" dirty="0"/>
              <a:t> </a:t>
            </a:r>
            <a:r>
              <a:rPr lang="en-US" sz="2400" dirty="0" err="1"/>
              <a:t>sở</a:t>
            </a:r>
            <a:r>
              <a:rPr lang="en-US" sz="2400" dirty="0"/>
              <a:t> </a:t>
            </a:r>
            <a:r>
              <a:rPr lang="en-US" sz="2400" dirty="0" err="1"/>
              <a:t>quy</a:t>
            </a:r>
            <a:r>
              <a:rPr lang="en-US" sz="2400" dirty="0"/>
              <a:t> </a:t>
            </a:r>
            <a:r>
              <a:rPr lang="en-US" sz="2400" dirty="0" err="1"/>
              <a:t>chế</a:t>
            </a:r>
            <a:r>
              <a:rPr lang="en-US" sz="2400" dirty="0"/>
              <a:t> </a:t>
            </a:r>
            <a:r>
              <a:rPr lang="en-US" sz="2400" dirty="0" err="1"/>
              <a:t>chỉ</a:t>
            </a:r>
            <a:r>
              <a:rPr lang="en-US" sz="2400" dirty="0"/>
              <a:t> </a:t>
            </a:r>
            <a:r>
              <a:rPr lang="en-US" sz="2400" dirty="0" err="1"/>
              <a:t>tiêu</a:t>
            </a:r>
            <a:r>
              <a:rPr lang="en-US" sz="2400" dirty="0"/>
              <a:t> </a:t>
            </a:r>
            <a:r>
              <a:rPr lang="en-US" sz="2400" dirty="0" err="1"/>
              <a:t>nội</a:t>
            </a:r>
            <a:r>
              <a:rPr lang="en-US" sz="2400" dirty="0"/>
              <a:t> </a:t>
            </a:r>
            <a:r>
              <a:rPr lang="en-US" sz="2400" dirty="0" err="1"/>
              <a:t>bộ</a:t>
            </a:r>
            <a:r>
              <a:rPr lang="en-US" sz="2400" dirty="0"/>
              <a:t> do </a:t>
            </a:r>
            <a:r>
              <a:rPr lang="en-US" sz="2400" dirty="0" err="1"/>
              <a:t>đơn</a:t>
            </a:r>
            <a:r>
              <a:rPr lang="en-US" sz="2400" dirty="0"/>
              <a:t> </a:t>
            </a:r>
            <a:r>
              <a:rPr lang="en-US" sz="2400" dirty="0" err="1"/>
              <a:t>vị</a:t>
            </a:r>
            <a:r>
              <a:rPr lang="en-US" sz="2400" dirty="0"/>
              <a:t> </a:t>
            </a:r>
            <a:r>
              <a:rPr lang="en-US" sz="2400" dirty="0" err="1"/>
              <a:t>xây</a:t>
            </a:r>
            <a:r>
              <a:rPr lang="en-US" sz="2400" dirty="0"/>
              <a:t> </a:t>
            </a:r>
            <a:r>
              <a:rPr lang="en-US" sz="2400" dirty="0" err="1"/>
              <a:t>dựng</a:t>
            </a:r>
            <a:r>
              <a:rPr lang="en-US" sz="2400" dirty="0"/>
              <a:t>. </a:t>
            </a:r>
            <a:r>
              <a:rPr lang="en-US" sz="2400" dirty="0" err="1"/>
              <a:t>Thực</a:t>
            </a:r>
            <a:r>
              <a:rPr lang="en-US" sz="2400" dirty="0"/>
              <a:t> </a:t>
            </a:r>
            <a:r>
              <a:rPr lang="en-US" sz="2400" dirty="0" err="1"/>
              <a:t>hiện</a:t>
            </a:r>
            <a:r>
              <a:rPr lang="en-US" sz="2400" dirty="0"/>
              <a:t> </a:t>
            </a:r>
            <a:r>
              <a:rPr lang="en-US" sz="2400" dirty="0" err="1"/>
              <a:t>tốt</a:t>
            </a:r>
            <a:r>
              <a:rPr lang="en-US" sz="2400" dirty="0"/>
              <a:t> </a:t>
            </a:r>
            <a:r>
              <a:rPr lang="en-US" sz="2400" dirty="0" err="1"/>
              <a:t>hơn</a:t>
            </a:r>
            <a:r>
              <a:rPr lang="en-US" sz="2400" dirty="0"/>
              <a:t> </a:t>
            </a:r>
            <a:r>
              <a:rPr lang="en-US" sz="2400" dirty="0" err="1"/>
              <a:t>quy</a:t>
            </a:r>
            <a:r>
              <a:rPr lang="en-US" sz="2400" dirty="0"/>
              <a:t> </a:t>
            </a:r>
            <a:r>
              <a:rPr lang="en-US" sz="2400" dirty="0" err="1"/>
              <a:t>định</a:t>
            </a:r>
            <a:r>
              <a:rPr lang="en-US" sz="2400" dirty="0"/>
              <a:t> </a:t>
            </a:r>
            <a:r>
              <a:rPr lang="en-US" sz="2400" dirty="0" err="1"/>
              <a:t>công</a:t>
            </a:r>
            <a:r>
              <a:rPr lang="en-US" sz="2400" dirty="0"/>
              <a:t> </a:t>
            </a:r>
            <a:r>
              <a:rPr lang="en-US" sz="2400" dirty="0" err="1"/>
              <a:t>khai</a:t>
            </a:r>
            <a:r>
              <a:rPr lang="en-US" sz="2400" dirty="0"/>
              <a:t>, </a:t>
            </a:r>
            <a:r>
              <a:rPr lang="en-US" sz="2400" dirty="0" err="1"/>
              <a:t>mình</a:t>
            </a:r>
            <a:r>
              <a:rPr lang="en-US" sz="2400" dirty="0"/>
              <a:t> </a:t>
            </a:r>
            <a:r>
              <a:rPr lang="en-US" sz="2400" dirty="0" err="1"/>
              <a:t>bạch</a:t>
            </a:r>
            <a:r>
              <a:rPr lang="en-US" sz="2400" dirty="0"/>
              <a:t> </a:t>
            </a:r>
            <a:r>
              <a:rPr lang="en-US" sz="2400" dirty="0" err="1"/>
              <a:t>trong</a:t>
            </a:r>
            <a:r>
              <a:rPr lang="en-US" sz="2400" dirty="0"/>
              <a:t> </a:t>
            </a:r>
            <a:r>
              <a:rPr lang="en-US" sz="2400" dirty="0" err="1"/>
              <a:t>quản</a:t>
            </a:r>
            <a:r>
              <a:rPr lang="en-US" sz="2400" dirty="0"/>
              <a:t> </a:t>
            </a:r>
            <a:r>
              <a:rPr lang="en-US" sz="2400" dirty="0" err="1"/>
              <a:t>lý</a:t>
            </a:r>
            <a:r>
              <a:rPr lang="en-US" sz="2400" dirty="0"/>
              <a:t> </a:t>
            </a:r>
            <a:r>
              <a:rPr lang="en-US" sz="2400" dirty="0" err="1"/>
              <a:t>và</a:t>
            </a:r>
            <a:r>
              <a:rPr lang="en-US" sz="2400" dirty="0"/>
              <a:t> </a:t>
            </a:r>
            <a:r>
              <a:rPr lang="en-US" sz="2400" dirty="0" err="1"/>
              <a:t>sử</a:t>
            </a:r>
            <a:r>
              <a:rPr lang="en-US" sz="2400" dirty="0"/>
              <a:t> </a:t>
            </a:r>
            <a:r>
              <a:rPr lang="en-US" sz="2400" dirty="0" err="1"/>
              <a:t>dụng</a:t>
            </a:r>
            <a:r>
              <a:rPr lang="en-US" sz="2400" dirty="0"/>
              <a:t> </a:t>
            </a:r>
            <a:r>
              <a:rPr lang="en-US" sz="2400" dirty="0" err="1"/>
              <a:t>nguồn</a:t>
            </a:r>
            <a:r>
              <a:rPr lang="en-US" sz="2400" dirty="0"/>
              <a:t> </a:t>
            </a:r>
            <a:r>
              <a:rPr lang="en-US" sz="2400" dirty="0" err="1"/>
              <a:t>tài</a:t>
            </a:r>
            <a:r>
              <a:rPr lang="en-US" sz="2400" dirty="0"/>
              <a:t> </a:t>
            </a:r>
            <a:r>
              <a:rPr lang="en-US" sz="2400" dirty="0" err="1"/>
              <a:t>chính</a:t>
            </a:r>
            <a:r>
              <a:rPr lang="en-US" sz="2400" dirty="0"/>
              <a:t> </a:t>
            </a:r>
            <a:r>
              <a:rPr lang="en-US" sz="2400" dirty="0" err="1"/>
              <a:t>công</a:t>
            </a:r>
            <a:r>
              <a:rPr lang="en-US" sz="2400" dirty="0"/>
              <a:t>. </a:t>
            </a:r>
            <a:r>
              <a:rPr lang="en-US" sz="2400" dirty="0" err="1"/>
              <a:t>Phát</a:t>
            </a:r>
            <a:r>
              <a:rPr lang="en-US" sz="2400" dirty="0"/>
              <a:t> </a:t>
            </a:r>
            <a:r>
              <a:rPr lang="en-US" sz="2400" dirty="0" err="1"/>
              <a:t>triển</a:t>
            </a:r>
            <a:r>
              <a:rPr lang="en-US" sz="2400" dirty="0"/>
              <a:t> </a:t>
            </a:r>
            <a:r>
              <a:rPr lang="en-US" sz="2400" dirty="0" err="1"/>
              <a:t>và</a:t>
            </a:r>
            <a:r>
              <a:rPr lang="en-US" sz="2400" dirty="0"/>
              <a:t> </a:t>
            </a:r>
            <a:r>
              <a:rPr lang="en-US" sz="2400" dirty="0" err="1"/>
              <a:t>mở</a:t>
            </a:r>
            <a:r>
              <a:rPr lang="en-US" sz="2400" dirty="0"/>
              <a:t> </a:t>
            </a:r>
            <a:r>
              <a:rPr lang="en-US" sz="2400" dirty="0" err="1"/>
              <a:t>rộng</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dịch</a:t>
            </a:r>
            <a:r>
              <a:rPr lang="en-US" sz="2400" dirty="0"/>
              <a:t> </a:t>
            </a:r>
            <a:r>
              <a:rPr lang="en-US" sz="2400" dirty="0" err="1"/>
              <a:t>vụ</a:t>
            </a:r>
            <a:r>
              <a:rPr lang="en-US" sz="2400" dirty="0"/>
              <a:t>, </a:t>
            </a:r>
            <a:r>
              <a:rPr lang="en-US" sz="2400" dirty="0" err="1"/>
              <a:t>chủ</a:t>
            </a:r>
            <a:r>
              <a:rPr lang="en-US" sz="2400" dirty="0"/>
              <a:t> </a:t>
            </a:r>
            <a:r>
              <a:rPr lang="en-US" sz="2400" dirty="0" err="1"/>
              <a:t>động</a:t>
            </a:r>
            <a:r>
              <a:rPr lang="en-US" sz="2400" dirty="0"/>
              <a:t> </a:t>
            </a:r>
            <a:r>
              <a:rPr lang="en-US" sz="2400" dirty="0" err="1" smtClean="0"/>
              <a:t>huy</a:t>
            </a:r>
            <a:r>
              <a:rPr lang="en-US" sz="2400" dirty="0" smtClean="0"/>
              <a:t> </a:t>
            </a:r>
            <a:r>
              <a:rPr lang="en-US" sz="2400" dirty="0" err="1"/>
              <a:t>động</a:t>
            </a:r>
            <a:r>
              <a:rPr lang="en-US" sz="2400" dirty="0"/>
              <a:t> </a:t>
            </a:r>
            <a:r>
              <a:rPr lang="en-US" sz="2400" dirty="0" err="1"/>
              <a:t>các</a:t>
            </a:r>
            <a:r>
              <a:rPr lang="en-US" sz="2400" dirty="0"/>
              <a:t> </a:t>
            </a:r>
            <a:r>
              <a:rPr lang="en-US" sz="2400" dirty="0" err="1"/>
              <a:t>nguồn</a:t>
            </a:r>
            <a:r>
              <a:rPr lang="en-US" sz="2400" dirty="0"/>
              <a:t> </a:t>
            </a:r>
            <a:r>
              <a:rPr lang="en-US" sz="2400" dirty="0" err="1"/>
              <a:t>hực</a:t>
            </a:r>
            <a:r>
              <a:rPr lang="en-US" sz="2400" dirty="0"/>
              <a:t>, </a:t>
            </a:r>
            <a:r>
              <a:rPr lang="en-US" sz="2400" dirty="0" err="1"/>
              <a:t>nguồn</a:t>
            </a:r>
            <a:r>
              <a:rPr lang="en-US" sz="2400" dirty="0"/>
              <a:t> </a:t>
            </a:r>
            <a:r>
              <a:rPr lang="en-US" sz="2400" dirty="0" err="1"/>
              <a:t>vốn</a:t>
            </a:r>
            <a:r>
              <a:rPr lang="en-US" sz="2400" dirty="0"/>
              <a:t> </a:t>
            </a:r>
            <a:r>
              <a:rPr lang="en-US" sz="2400" dirty="0" err="1"/>
              <a:t>và</a:t>
            </a:r>
            <a:r>
              <a:rPr lang="en-US" sz="2400" dirty="0"/>
              <a:t> </a:t>
            </a:r>
            <a:r>
              <a:rPr lang="en-US" sz="2400" dirty="0" err="1"/>
              <a:t>cơ</a:t>
            </a:r>
            <a:r>
              <a:rPr lang="en-US" sz="2400" dirty="0"/>
              <a:t> </a:t>
            </a:r>
            <a:r>
              <a:rPr lang="en-US" sz="2400" dirty="0" err="1"/>
              <a:t>sở</a:t>
            </a:r>
            <a:r>
              <a:rPr lang="en-US" sz="2400" dirty="0"/>
              <a:t> </a:t>
            </a:r>
            <a:r>
              <a:rPr lang="en-US" sz="2400" dirty="0" err="1"/>
              <a:t>vật</a:t>
            </a:r>
            <a:r>
              <a:rPr lang="en-US" sz="2400" dirty="0"/>
              <a:t> </a:t>
            </a:r>
            <a:r>
              <a:rPr lang="en-US" sz="2400" dirty="0" err="1"/>
              <a:t>chất</a:t>
            </a:r>
            <a:r>
              <a:rPr lang="en-US" sz="2400" dirty="0"/>
              <a:t> </a:t>
            </a:r>
            <a:r>
              <a:rPr lang="en-US" sz="2400" dirty="0" err="1"/>
              <a:t>đẻ</a:t>
            </a:r>
            <a:r>
              <a:rPr lang="en-US" sz="2400" dirty="0"/>
              <a:t> </a:t>
            </a:r>
            <a:r>
              <a:rPr lang="en-US" sz="2400" dirty="0" err="1"/>
              <a:t>tô</a:t>
            </a:r>
            <a:r>
              <a:rPr lang="en-US" sz="2400" dirty="0"/>
              <a:t> </a:t>
            </a:r>
            <a:r>
              <a:rPr lang="en-US" sz="2400" dirty="0" err="1"/>
              <a:t>chức</a:t>
            </a:r>
            <a:r>
              <a:rPr lang="en-US" sz="2400" dirty="0"/>
              <a:t> </a:t>
            </a:r>
            <a:r>
              <a:rPr lang="en-US" sz="2400" dirty="0" err="1"/>
              <a:t>các</a:t>
            </a:r>
            <a:r>
              <a:rPr lang="en-US" sz="2400" dirty="0"/>
              <a:t> </a:t>
            </a:r>
            <a:r>
              <a:rPr lang="en-US" sz="2400" dirty="0" err="1"/>
              <a:t>hoạt</a:t>
            </a:r>
            <a:r>
              <a:rPr lang="en-US" sz="2400" dirty="0"/>
              <a:t> </a:t>
            </a:r>
            <a:r>
              <a:rPr lang="en-US" sz="2400" dirty="0" err="1"/>
              <a:t>động</a:t>
            </a:r>
            <a:r>
              <a:rPr lang="en-US" sz="2400" dirty="0"/>
              <a:t> </a:t>
            </a:r>
            <a:r>
              <a:rPr lang="en-US" sz="2400" dirty="0" err="1"/>
              <a:t>sản</a:t>
            </a:r>
            <a:r>
              <a:rPr lang="en-US" sz="2400" dirty="0"/>
              <a:t> </a:t>
            </a:r>
            <a:r>
              <a:rPr lang="en-US" sz="2400" dirty="0" err="1"/>
              <a:t>xuất</a:t>
            </a:r>
            <a:r>
              <a:rPr lang="en-US" sz="2400" dirty="0"/>
              <a:t> </a:t>
            </a:r>
            <a:r>
              <a:rPr lang="en-US" sz="2400" dirty="0" err="1"/>
              <a:t>hàng</a:t>
            </a:r>
            <a:r>
              <a:rPr lang="en-US" sz="2400" dirty="0"/>
              <a:t> </a:t>
            </a:r>
            <a:r>
              <a:rPr lang="en-US" sz="2400" dirty="0" err="1"/>
              <a:t>hóa</a:t>
            </a:r>
            <a:r>
              <a:rPr lang="en-US" sz="2400" dirty="0"/>
              <a:t>, </a:t>
            </a:r>
            <a:r>
              <a:rPr lang="en-US" sz="2400" dirty="0" err="1"/>
              <a:t>cung</a:t>
            </a:r>
            <a:r>
              <a:rPr lang="en-US" sz="2400" dirty="0"/>
              <a:t> </a:t>
            </a:r>
            <a:r>
              <a:rPr lang="en-US" sz="2400" dirty="0" err="1"/>
              <a:t>ứng</a:t>
            </a:r>
            <a:r>
              <a:rPr lang="en-US" sz="2400" dirty="0"/>
              <a:t> </a:t>
            </a:r>
            <a:r>
              <a:rPr lang="en-US" sz="2400" dirty="0" err="1"/>
              <a:t>địch</a:t>
            </a:r>
            <a:r>
              <a:rPr lang="en-US" sz="2400" dirty="0"/>
              <a:t> </a:t>
            </a:r>
            <a:r>
              <a:rPr lang="en-US" sz="2400" dirty="0" err="1"/>
              <a:t>vụ</a:t>
            </a:r>
            <a:r>
              <a:rPr lang="en-US" sz="2400" dirty="0"/>
              <a:t>, </a:t>
            </a:r>
            <a:r>
              <a:rPr lang="en-US" sz="2400" dirty="0" err="1"/>
              <a:t>nâng</a:t>
            </a:r>
            <a:r>
              <a:rPr lang="en-US" sz="2400" dirty="0"/>
              <a:t> </a:t>
            </a:r>
            <a:r>
              <a:rPr lang="en-US" sz="2400" dirty="0" err="1"/>
              <a:t>cao</a:t>
            </a:r>
            <a:r>
              <a:rPr lang="en-US" sz="2400" dirty="0"/>
              <a:t> </a:t>
            </a:r>
            <a:r>
              <a:rPr lang="en-US" sz="2400" dirty="0" err="1"/>
              <a:t>chất</a:t>
            </a:r>
            <a:r>
              <a:rPr lang="en-US" sz="2400" dirty="0"/>
              <a:t> </a:t>
            </a:r>
            <a:r>
              <a:rPr lang="en-US" sz="2400" dirty="0" err="1"/>
              <a:t>lượng</a:t>
            </a:r>
            <a:r>
              <a:rPr lang="en-US" sz="2400" dirty="0"/>
              <a:t> </a:t>
            </a:r>
            <a:r>
              <a:rPr lang="en-US" sz="2400" dirty="0" err="1"/>
              <a:t>hoạt</a:t>
            </a:r>
            <a:r>
              <a:rPr lang="en-US" sz="2400" dirty="0"/>
              <a:t> </a:t>
            </a:r>
            <a:r>
              <a:rPr lang="en-US" sz="2400" dirty="0" err="1"/>
              <a:t>động</a:t>
            </a:r>
            <a:r>
              <a:rPr lang="en-US" sz="2400" dirty="0"/>
              <a:t> </a:t>
            </a:r>
            <a:r>
              <a:rPr lang="en-US" sz="2400" dirty="0" err="1"/>
              <a:t>sự</a:t>
            </a:r>
            <a:r>
              <a:rPr lang="en-US" sz="2400" dirty="0"/>
              <a:t> </a:t>
            </a:r>
            <a:r>
              <a:rPr lang="en-US" sz="2400" dirty="0" err="1"/>
              <a:t>ngiúệp</a:t>
            </a:r>
            <a:r>
              <a:rPr lang="en-US" sz="2400" dirty="0"/>
              <a:t> </a:t>
            </a:r>
            <a:r>
              <a:rPr lang="en-US" sz="2400" dirty="0" err="1"/>
              <a:t>tăng</a:t>
            </a:r>
            <a:r>
              <a:rPr lang="en-US" sz="2400" dirty="0"/>
              <a:t> </a:t>
            </a:r>
            <a:r>
              <a:rPr lang="en-US" sz="2400" dirty="0" err="1"/>
              <a:t>thu</a:t>
            </a:r>
            <a:r>
              <a:rPr lang="en-US" sz="2400" dirty="0"/>
              <a:t> </a:t>
            </a:r>
            <a:r>
              <a:rPr lang="en-US" sz="2400" dirty="0" err="1"/>
              <a:t>nhập</a:t>
            </a:r>
            <a:r>
              <a:rPr lang="en-US" sz="2400" dirty="0"/>
              <a:t> </a:t>
            </a:r>
            <a:r>
              <a:rPr lang="en-US" sz="2400" dirty="0" err="1"/>
              <a:t>cho</a:t>
            </a:r>
            <a:r>
              <a:rPr lang="en-US" sz="2400" dirty="0"/>
              <a:t> </a:t>
            </a:r>
            <a:r>
              <a:rPr lang="en-US" sz="2400" dirty="0" err="1"/>
              <a:t>người</a:t>
            </a:r>
            <a:r>
              <a:rPr lang="en-US" sz="2400" dirty="0"/>
              <a:t> </a:t>
            </a:r>
            <a:r>
              <a:rPr lang="en-US" sz="2400" dirty="0" err="1"/>
              <a:t>lao</a:t>
            </a:r>
            <a:r>
              <a:rPr lang="en-US" sz="2400" dirty="0"/>
              <a:t> </a:t>
            </a:r>
            <a:r>
              <a:rPr lang="en-US" sz="2400" dirty="0" err="1"/>
              <a:t>động</a:t>
            </a:r>
            <a:r>
              <a:rPr lang="en-US" sz="2400" dirty="0"/>
              <a:t>.</a:t>
            </a:r>
          </a:p>
        </p:txBody>
      </p:sp>
    </p:spTree>
    <p:extLst>
      <p:ext uri="{BB962C8B-B14F-4D97-AF65-F5344CB8AC3E}">
        <p14:creationId xmlns:p14="http://schemas.microsoft.com/office/powerpoint/2010/main" val="90498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251520" y="1203598"/>
            <a:ext cx="8568952" cy="4154984"/>
          </a:xfrm>
          <a:prstGeom prst="rect">
            <a:avLst/>
          </a:prstGeom>
          <a:noFill/>
        </p:spPr>
        <p:txBody>
          <a:bodyPr wrap="square" rtlCol="0">
            <a:spAutoFit/>
          </a:bodyPr>
          <a:lstStyle/>
          <a:p>
            <a:pPr algn="ctr" latinLnBrk="0"/>
            <a:r>
              <a:rPr lang="en-US" sz="2400" b="1" u="sng" dirty="0" smtClean="0"/>
              <a:t>HẠN CHẾ</a:t>
            </a:r>
            <a:r>
              <a:rPr lang="en-US" sz="2400" b="1" u="sng" dirty="0"/>
              <a:t>:</a:t>
            </a:r>
            <a:endParaRPr lang="en-US" sz="2400" dirty="0"/>
          </a:p>
          <a:p>
            <a:pPr algn="just" latinLnBrk="0"/>
            <a:r>
              <a:rPr lang="en-US" sz="2400" dirty="0" err="1" smtClean="0"/>
              <a:t>Việc</a:t>
            </a:r>
            <a:r>
              <a:rPr lang="en-US" sz="2400" dirty="0" smtClean="0"/>
              <a:t> </a:t>
            </a:r>
            <a:r>
              <a:rPr lang="en-US" sz="2400" dirty="0" err="1"/>
              <a:t>thực</a:t>
            </a:r>
            <a:r>
              <a:rPr lang="en-US" sz="2400" dirty="0"/>
              <a:t> </a:t>
            </a:r>
            <a:r>
              <a:rPr lang="en-US" sz="2400" dirty="0" err="1"/>
              <a:t>hiện</a:t>
            </a:r>
            <a:r>
              <a:rPr lang="en-US" sz="2400" dirty="0"/>
              <a:t> </a:t>
            </a:r>
            <a:r>
              <a:rPr lang="en-US" sz="2400" dirty="0" err="1"/>
              <a:t>nghị</a:t>
            </a:r>
            <a:r>
              <a:rPr lang="en-US" sz="2400" dirty="0"/>
              <a:t> </a:t>
            </a:r>
            <a:r>
              <a:rPr lang="en-US" sz="2400" dirty="0" err="1"/>
              <a:t>định</a:t>
            </a:r>
            <a:r>
              <a:rPr lang="en-US" sz="2400" dirty="0"/>
              <a:t> </a:t>
            </a:r>
            <a:r>
              <a:rPr lang="en-US" sz="2400" dirty="0" err="1"/>
              <a:t>của</a:t>
            </a:r>
            <a:r>
              <a:rPr lang="en-US" sz="2400" dirty="0"/>
              <a:t> </a:t>
            </a:r>
            <a:r>
              <a:rPr lang="en-US" sz="2400" dirty="0" err="1"/>
              <a:t>chính</a:t>
            </a:r>
            <a:r>
              <a:rPr lang="en-US" sz="2400" dirty="0"/>
              <a:t> </a:t>
            </a:r>
            <a:r>
              <a:rPr lang="en-US" sz="2400" dirty="0" err="1"/>
              <a:t>phủ</a:t>
            </a:r>
            <a:r>
              <a:rPr lang="en-US" sz="2400" dirty="0"/>
              <a:t> </a:t>
            </a:r>
            <a:r>
              <a:rPr lang="en-US" sz="2400" dirty="0" err="1"/>
              <a:t>về</a:t>
            </a:r>
            <a:r>
              <a:rPr lang="en-US" sz="2400" dirty="0"/>
              <a:t> </a:t>
            </a:r>
            <a:r>
              <a:rPr lang="en-US" sz="2400" dirty="0" err="1"/>
              <a:t>chế</a:t>
            </a:r>
            <a:r>
              <a:rPr lang="en-US" sz="2400" dirty="0"/>
              <a:t> </a:t>
            </a:r>
            <a:r>
              <a:rPr lang="en-US" sz="2400" dirty="0" err="1"/>
              <a:t>độ</a:t>
            </a:r>
            <a:r>
              <a:rPr lang="en-US" sz="2400" dirty="0"/>
              <a:t> </a:t>
            </a:r>
            <a:r>
              <a:rPr lang="en-US" sz="2400" dirty="0" err="1"/>
              <a:t>tự</a:t>
            </a:r>
            <a:r>
              <a:rPr lang="en-US" sz="2400" dirty="0"/>
              <a:t> </a:t>
            </a:r>
            <a:r>
              <a:rPr lang="en-US" sz="2400" dirty="0" err="1"/>
              <a:t>chủ</a:t>
            </a:r>
            <a:r>
              <a:rPr lang="en-US" sz="2400" dirty="0"/>
              <a:t>, </a:t>
            </a:r>
            <a:r>
              <a:rPr lang="en-US" sz="2400" dirty="0" err="1"/>
              <a:t>tự</a:t>
            </a:r>
            <a:r>
              <a:rPr lang="en-US" sz="2400" dirty="0"/>
              <a:t> </a:t>
            </a:r>
            <a:r>
              <a:rPr lang="en-US" sz="2400" dirty="0" err="1"/>
              <a:t>chịu</a:t>
            </a:r>
            <a:r>
              <a:rPr lang="en-US" sz="2400" dirty="0"/>
              <a:t> </a:t>
            </a:r>
            <a:r>
              <a:rPr lang="en-US" sz="2400" dirty="0" err="1"/>
              <a:t>trách</a:t>
            </a:r>
            <a:r>
              <a:rPr lang="en-US" sz="2400" dirty="0"/>
              <a:t> </a:t>
            </a:r>
            <a:r>
              <a:rPr lang="en-US" sz="2400" dirty="0" err="1"/>
              <a:t>nhiệm</a:t>
            </a:r>
            <a:r>
              <a:rPr lang="en-US" sz="2400" dirty="0"/>
              <a:t> </a:t>
            </a:r>
            <a:r>
              <a:rPr lang="en-US" sz="2400" dirty="0" err="1"/>
              <a:t>trong</a:t>
            </a:r>
            <a:r>
              <a:rPr lang="en-US" sz="2400" dirty="0"/>
              <a:t> </a:t>
            </a:r>
            <a:r>
              <a:rPr lang="en-US" sz="2400" dirty="0" err="1"/>
              <a:t>sử</a:t>
            </a:r>
            <a:r>
              <a:rPr lang="en-US" sz="2400" dirty="0"/>
              <a:t> </a:t>
            </a:r>
            <a:r>
              <a:rPr lang="en-US" sz="2400" dirty="0" err="1"/>
              <a:t>dụng</a:t>
            </a:r>
            <a:r>
              <a:rPr lang="en-US" sz="2400" dirty="0"/>
              <a:t> </a:t>
            </a:r>
            <a:r>
              <a:rPr lang="en-US" sz="2400" dirty="0" err="1"/>
              <a:t>biên</a:t>
            </a:r>
            <a:r>
              <a:rPr lang="en-US" sz="2400" dirty="0"/>
              <a:t> </a:t>
            </a:r>
            <a:r>
              <a:rPr lang="en-US" sz="2400" dirty="0" err="1"/>
              <a:t>chế</a:t>
            </a:r>
            <a:r>
              <a:rPr lang="en-US" sz="2400" dirty="0"/>
              <a:t> </a:t>
            </a:r>
            <a:r>
              <a:rPr lang="en-US" sz="2400" dirty="0" err="1"/>
              <a:t>và</a:t>
            </a:r>
            <a:r>
              <a:rPr lang="en-US" sz="2400" dirty="0"/>
              <a:t> </a:t>
            </a:r>
            <a:r>
              <a:rPr lang="en-US" sz="2400" dirty="0" err="1"/>
              <a:t>kinh</a:t>
            </a:r>
            <a:r>
              <a:rPr lang="en-US" sz="2400" dirty="0"/>
              <a:t> </a:t>
            </a:r>
            <a:r>
              <a:rPr lang="en-US" sz="2400" dirty="0" err="1"/>
              <a:t>phí</a:t>
            </a:r>
            <a:r>
              <a:rPr lang="en-US" sz="2400" dirty="0"/>
              <a:t> chi </a:t>
            </a:r>
            <a:r>
              <a:rPr lang="en-US" sz="2400" dirty="0" err="1"/>
              <a:t>hành</a:t>
            </a:r>
            <a:r>
              <a:rPr lang="en-US" sz="2400" dirty="0"/>
              <a:t> </a:t>
            </a:r>
            <a:r>
              <a:rPr lang="en-US" sz="2400" dirty="0" err="1"/>
              <a:t>chính</a:t>
            </a:r>
            <a:r>
              <a:rPr lang="en-US" sz="2400" dirty="0"/>
              <a:t> </a:t>
            </a:r>
            <a:r>
              <a:rPr lang="en-US" sz="2400" dirty="0" err="1"/>
              <a:t>vẫn</a:t>
            </a:r>
            <a:r>
              <a:rPr lang="en-US" sz="2400" dirty="0"/>
              <a:t> </a:t>
            </a:r>
            <a:r>
              <a:rPr lang="en-US" sz="2400" dirty="0" err="1"/>
              <a:t>còn</a:t>
            </a:r>
            <a:r>
              <a:rPr lang="en-US" sz="2400" dirty="0"/>
              <a:t> </a:t>
            </a:r>
            <a:r>
              <a:rPr lang="en-US" sz="2400" dirty="0" err="1"/>
              <a:t>một</a:t>
            </a:r>
            <a:r>
              <a:rPr lang="en-US" sz="2400" dirty="0"/>
              <a:t> </a:t>
            </a:r>
            <a:r>
              <a:rPr lang="en-US" sz="2400" dirty="0" err="1"/>
              <a:t>số</a:t>
            </a:r>
            <a:r>
              <a:rPr lang="en-US" sz="2400" dirty="0"/>
              <a:t> </a:t>
            </a:r>
            <a:r>
              <a:rPr lang="en-US" sz="2400" dirty="0" err="1"/>
              <a:t>cơ</a:t>
            </a:r>
            <a:r>
              <a:rPr lang="en-US" sz="2400" dirty="0"/>
              <a:t> </a:t>
            </a:r>
            <a:r>
              <a:rPr lang="en-US" sz="2400" dirty="0" err="1"/>
              <a:t>quan</a:t>
            </a:r>
            <a:r>
              <a:rPr lang="en-US" sz="2400" dirty="0"/>
              <a:t> </a:t>
            </a:r>
            <a:r>
              <a:rPr lang="en-US" sz="2400" dirty="0" err="1"/>
              <a:t>chưa</a:t>
            </a:r>
            <a:r>
              <a:rPr lang="en-US" sz="2400" dirty="0"/>
              <a:t> </a:t>
            </a:r>
            <a:r>
              <a:rPr lang="en-US" sz="2400" dirty="0" err="1"/>
              <a:t>thực</a:t>
            </a:r>
            <a:r>
              <a:rPr lang="en-US" sz="2400" dirty="0"/>
              <a:t> </a:t>
            </a:r>
            <a:r>
              <a:rPr lang="en-US" sz="2400" dirty="0" err="1"/>
              <a:t>sự</a:t>
            </a:r>
            <a:r>
              <a:rPr lang="en-US" sz="2400" dirty="0"/>
              <a:t> </a:t>
            </a:r>
            <a:r>
              <a:rPr lang="en-US" sz="2400" dirty="0" err="1"/>
              <a:t>quan</a:t>
            </a:r>
            <a:r>
              <a:rPr lang="en-US" sz="2400" dirty="0"/>
              <a:t> </a:t>
            </a:r>
            <a:r>
              <a:rPr lang="en-US" sz="2400" dirty="0" err="1"/>
              <a:t>tâm</a:t>
            </a:r>
            <a:r>
              <a:rPr lang="en-US" sz="2400" dirty="0"/>
              <a:t>, </a:t>
            </a:r>
            <a:r>
              <a:rPr lang="en-US" sz="2400" dirty="0" err="1"/>
              <a:t>chỉ</a:t>
            </a:r>
            <a:r>
              <a:rPr lang="en-US" sz="2400" dirty="0"/>
              <a:t> </a:t>
            </a:r>
            <a:r>
              <a:rPr lang="en-US" sz="2400" dirty="0" err="1"/>
              <a:t>đạo</a:t>
            </a:r>
            <a:r>
              <a:rPr lang="en-US" sz="2400" dirty="0"/>
              <a:t> </a:t>
            </a:r>
            <a:r>
              <a:rPr lang="en-US" sz="2400" dirty="0" err="1"/>
              <a:t>thực</a:t>
            </a:r>
            <a:r>
              <a:rPr lang="en-US" sz="2400" dirty="0"/>
              <a:t> </a:t>
            </a:r>
            <a:r>
              <a:rPr lang="en-US" sz="2400" dirty="0" err="1"/>
              <a:t>hiện</a:t>
            </a:r>
            <a:r>
              <a:rPr lang="en-US" sz="2400" dirty="0"/>
              <a:t> </a:t>
            </a:r>
            <a:r>
              <a:rPr lang="en-US" sz="2400" dirty="0" err="1"/>
              <a:t>sát</a:t>
            </a:r>
            <a:r>
              <a:rPr lang="en-US" sz="2400" dirty="0"/>
              <a:t> </a:t>
            </a:r>
            <a:r>
              <a:rPr lang="en-US" sz="2400" dirty="0" err="1"/>
              <a:t>sao</a:t>
            </a:r>
            <a:r>
              <a:rPr lang="en-US" sz="2400" dirty="0"/>
              <a:t>. </a:t>
            </a:r>
            <a:r>
              <a:rPr lang="en-US" sz="2400" dirty="0" err="1"/>
              <a:t>Nhận</a:t>
            </a:r>
            <a:r>
              <a:rPr lang="en-US" sz="2400" dirty="0"/>
              <a:t> </a:t>
            </a:r>
            <a:r>
              <a:rPr lang="en-US" sz="2400" dirty="0" err="1"/>
              <a:t>thức</a:t>
            </a:r>
            <a:r>
              <a:rPr lang="en-US" sz="2400" dirty="0"/>
              <a:t> </a:t>
            </a:r>
            <a:r>
              <a:rPr lang="en-US" sz="2400" dirty="0" err="1"/>
              <a:t>về</a:t>
            </a:r>
            <a:r>
              <a:rPr lang="en-US" sz="2400" dirty="0"/>
              <a:t> </a:t>
            </a:r>
            <a:r>
              <a:rPr lang="en-US" sz="2400" dirty="0" err="1"/>
              <a:t>chủ</a:t>
            </a:r>
            <a:r>
              <a:rPr lang="en-US" sz="2400" dirty="0"/>
              <a:t> </a:t>
            </a:r>
            <a:r>
              <a:rPr lang="en-US" sz="2400" dirty="0" err="1"/>
              <a:t>trương</a:t>
            </a:r>
            <a:r>
              <a:rPr lang="en-US" sz="2400" dirty="0"/>
              <a:t> </a:t>
            </a:r>
            <a:r>
              <a:rPr lang="en-US" sz="2400" dirty="0" err="1"/>
              <a:t>thực</a:t>
            </a:r>
            <a:r>
              <a:rPr lang="en-US" sz="2400" dirty="0"/>
              <a:t> </a:t>
            </a:r>
            <a:r>
              <a:rPr lang="en-US" sz="2400" dirty="0" err="1"/>
              <a:t>hiện</a:t>
            </a:r>
            <a:r>
              <a:rPr lang="en-US" sz="2400" dirty="0"/>
              <a:t> </a:t>
            </a:r>
            <a:r>
              <a:rPr lang="en-US" sz="2400" dirty="0" err="1"/>
              <a:t>cơ</a:t>
            </a:r>
            <a:r>
              <a:rPr lang="en-US" sz="2400" dirty="0"/>
              <a:t> </a:t>
            </a:r>
            <a:r>
              <a:rPr lang="en-US" sz="2400" dirty="0" err="1"/>
              <a:t>chế</a:t>
            </a:r>
            <a:r>
              <a:rPr lang="en-US" sz="2400" dirty="0"/>
              <a:t> </a:t>
            </a:r>
            <a:r>
              <a:rPr lang="en-US" sz="2400" dirty="0" err="1"/>
              <a:t>tự</a:t>
            </a:r>
            <a:r>
              <a:rPr lang="en-US" sz="2400" dirty="0"/>
              <a:t> </a:t>
            </a:r>
            <a:r>
              <a:rPr lang="en-US" sz="2400" dirty="0" err="1"/>
              <a:t>chủ</a:t>
            </a:r>
            <a:r>
              <a:rPr lang="en-US" sz="2400" dirty="0"/>
              <a:t> </a:t>
            </a:r>
            <a:r>
              <a:rPr lang="en-US" sz="2400" dirty="0" err="1"/>
              <a:t>của</a:t>
            </a:r>
            <a:r>
              <a:rPr lang="en-US" sz="2400" dirty="0"/>
              <a:t> </a:t>
            </a:r>
            <a:r>
              <a:rPr lang="en-US" sz="2400" dirty="0" err="1"/>
              <a:t>một</a:t>
            </a:r>
            <a:r>
              <a:rPr lang="en-US" sz="2400" dirty="0"/>
              <a:t> </a:t>
            </a:r>
            <a:r>
              <a:rPr lang="en-US" sz="2400" dirty="0" err="1"/>
              <a:t>bộ</a:t>
            </a:r>
            <a:r>
              <a:rPr lang="en-US" sz="2400" dirty="0"/>
              <a:t> </a:t>
            </a:r>
            <a:r>
              <a:rPr lang="en-US" sz="2400" dirty="0" err="1"/>
              <a:t>phận</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chưa</a:t>
            </a:r>
            <a:r>
              <a:rPr lang="en-US" sz="2400" dirty="0"/>
              <a:t> </a:t>
            </a:r>
            <a:r>
              <a:rPr lang="en-US" sz="2400" dirty="0" err="1"/>
              <a:t>cao</a:t>
            </a:r>
            <a:r>
              <a:rPr lang="en-US" sz="2400" dirty="0"/>
              <a:t> </a:t>
            </a:r>
            <a:r>
              <a:rPr lang="en-US" sz="2400" dirty="0" err="1" smtClean="0"/>
              <a:t>nên</a:t>
            </a:r>
            <a:r>
              <a:rPr lang="en-US" sz="2400" dirty="0" smtClean="0"/>
              <a:t> </a:t>
            </a:r>
            <a:r>
              <a:rPr lang="en-US" sz="2400" dirty="0" err="1"/>
              <a:t>không</a:t>
            </a:r>
            <a:r>
              <a:rPr lang="en-US" sz="2400" dirty="0"/>
              <a:t> </a:t>
            </a:r>
            <a:r>
              <a:rPr lang="en-US" sz="2400" dirty="0" err="1"/>
              <a:t>thấy</a:t>
            </a:r>
            <a:r>
              <a:rPr lang="en-US" sz="2400" dirty="0"/>
              <a:t> </a:t>
            </a:r>
            <a:r>
              <a:rPr lang="en-US" sz="2400" dirty="0" err="1"/>
              <a:t>đó</a:t>
            </a:r>
            <a:r>
              <a:rPr lang="en-US" sz="2400" dirty="0"/>
              <a:t> </a:t>
            </a:r>
            <a:r>
              <a:rPr lang="en-US" sz="2400" dirty="0" err="1"/>
              <a:t>là</a:t>
            </a:r>
            <a:r>
              <a:rPr lang="en-US" sz="2400" dirty="0"/>
              <a:t> </a:t>
            </a:r>
            <a:r>
              <a:rPr lang="en-US" sz="2400" dirty="0" err="1"/>
              <a:t>điều</a:t>
            </a:r>
            <a:r>
              <a:rPr lang="en-US" sz="2400" dirty="0"/>
              <a:t> </a:t>
            </a:r>
            <a:r>
              <a:rPr lang="en-US" sz="2400" dirty="0" err="1"/>
              <a:t>kiện</a:t>
            </a:r>
            <a:r>
              <a:rPr lang="en-US" sz="2400" dirty="0"/>
              <a:t> </a:t>
            </a:r>
            <a:r>
              <a:rPr lang="en-US" sz="2400" dirty="0" err="1"/>
              <a:t>thuận</a:t>
            </a:r>
            <a:r>
              <a:rPr lang="en-US" sz="2400" dirty="0"/>
              <a:t> </a:t>
            </a:r>
            <a:r>
              <a:rPr lang="en-US" sz="2400" dirty="0" err="1"/>
              <a:t>lợi</a:t>
            </a:r>
            <a:r>
              <a:rPr lang="en-US" sz="2400" dirty="0"/>
              <a:t> </a:t>
            </a:r>
            <a:r>
              <a:rPr lang="en-US" sz="2400" dirty="0" err="1"/>
              <a:t>cho</a:t>
            </a:r>
            <a:r>
              <a:rPr lang="en-US" sz="2400" dirty="0"/>
              <a:t> </a:t>
            </a:r>
            <a:r>
              <a:rPr lang="en-US" sz="2400" dirty="0" err="1"/>
              <a:t>thủ</a:t>
            </a:r>
            <a:r>
              <a:rPr lang="en-US" sz="2400" dirty="0"/>
              <a:t> </a:t>
            </a:r>
            <a:r>
              <a:rPr lang="en-US" sz="2400" dirty="0" err="1"/>
              <a:t>trưởng</a:t>
            </a:r>
            <a:r>
              <a:rPr lang="en-US" sz="2400" dirty="0"/>
              <a:t> </a:t>
            </a:r>
            <a:r>
              <a:rPr lang="en-US" sz="2400" dirty="0" err="1"/>
              <a:t>và</a:t>
            </a:r>
            <a:r>
              <a:rPr lang="en-US" sz="2400" dirty="0"/>
              <a:t> </a:t>
            </a:r>
            <a:r>
              <a:rPr lang="en-US" sz="2400" dirty="0" err="1"/>
              <a:t>các</a:t>
            </a:r>
            <a:r>
              <a:rPr lang="en-US" sz="2400" dirty="0"/>
              <a:t> </a:t>
            </a:r>
            <a:r>
              <a:rPr lang="en-US" sz="2400" dirty="0" err="1"/>
              <a:t>cán</a:t>
            </a:r>
            <a:r>
              <a:rPr lang="en-US" sz="2400" dirty="0"/>
              <a:t> </a:t>
            </a:r>
            <a:r>
              <a:rPr lang="en-US" sz="2400" dirty="0" err="1"/>
              <a:t>bộ</a:t>
            </a:r>
            <a:r>
              <a:rPr lang="en-US" sz="2400" dirty="0"/>
              <a:t>, </a:t>
            </a:r>
            <a:r>
              <a:rPr lang="en-US" sz="2400" dirty="0" err="1"/>
              <a:t>công</a:t>
            </a:r>
            <a:r>
              <a:rPr lang="en-US" sz="2400" dirty="0"/>
              <a:t> </a:t>
            </a:r>
            <a:r>
              <a:rPr lang="en-US" sz="2400" dirty="0" err="1"/>
              <a:t>chức</a:t>
            </a:r>
            <a:r>
              <a:rPr lang="en-US" sz="2400" dirty="0"/>
              <a:t> </a:t>
            </a:r>
            <a:r>
              <a:rPr lang="en-US" sz="2400" dirty="0" err="1"/>
              <a:t>trong</a:t>
            </a:r>
            <a:r>
              <a:rPr lang="en-US" sz="2400" dirty="0"/>
              <a:t> </a:t>
            </a:r>
            <a:r>
              <a:rPr lang="en-US" sz="2400" dirty="0" err="1"/>
              <a:t>đơn</a:t>
            </a:r>
            <a:r>
              <a:rPr lang="en-US" sz="2400" dirty="0"/>
              <a:t> </a:t>
            </a:r>
            <a:r>
              <a:rPr lang="en-US" sz="2400" dirty="0" err="1"/>
              <a:t>vị</a:t>
            </a:r>
            <a:r>
              <a:rPr lang="en-US" sz="2400" dirty="0"/>
              <a:t> </a:t>
            </a:r>
            <a:r>
              <a:rPr lang="en-US" sz="2400" dirty="0" err="1"/>
              <a:t>chủ</a:t>
            </a:r>
            <a:r>
              <a:rPr lang="en-US" sz="2400" dirty="0"/>
              <a:t> </a:t>
            </a:r>
            <a:r>
              <a:rPr lang="en-US" sz="2400" dirty="0" err="1"/>
              <a:t>động</a:t>
            </a:r>
            <a:r>
              <a:rPr lang="en-US" sz="2400" dirty="0"/>
              <a:t> </a:t>
            </a:r>
            <a:r>
              <a:rPr lang="en-US" sz="2400" dirty="0" err="1"/>
              <a:t>sử</a:t>
            </a:r>
            <a:r>
              <a:rPr lang="en-US" sz="2400" dirty="0"/>
              <a:t> </a:t>
            </a:r>
            <a:r>
              <a:rPr lang="en-US" sz="2400" dirty="0" err="1"/>
              <a:t>dụng</a:t>
            </a:r>
            <a:r>
              <a:rPr lang="en-US" sz="2400" dirty="0"/>
              <a:t> </a:t>
            </a:r>
            <a:r>
              <a:rPr lang="en-US" sz="2400" dirty="0" err="1"/>
              <a:t>biên</a:t>
            </a:r>
            <a:r>
              <a:rPr lang="en-US" sz="2400" dirty="0"/>
              <a:t> </a:t>
            </a:r>
            <a:r>
              <a:rPr lang="en-US" sz="2400" dirty="0" err="1"/>
              <a:t>chế</a:t>
            </a:r>
            <a:r>
              <a:rPr lang="en-US" sz="2400" dirty="0"/>
              <a:t> </a:t>
            </a:r>
            <a:r>
              <a:rPr lang="en-US" sz="2400" dirty="0" err="1"/>
              <a:t>và</a:t>
            </a:r>
            <a:r>
              <a:rPr lang="en-US" sz="2400" dirty="0"/>
              <a:t> </a:t>
            </a:r>
            <a:r>
              <a:rPr lang="en-US" sz="2400" dirty="0" err="1"/>
              <a:t>kinh</a:t>
            </a:r>
            <a:r>
              <a:rPr lang="en-US" sz="2400" dirty="0"/>
              <a:t> </a:t>
            </a:r>
            <a:r>
              <a:rPr lang="en-US" sz="2400" dirty="0" err="1"/>
              <a:t>phí</a:t>
            </a:r>
            <a:r>
              <a:rPr lang="en-US" sz="2400" dirty="0"/>
              <a:t> </a:t>
            </a:r>
            <a:r>
              <a:rPr lang="en-US" sz="2400" dirty="0" err="1"/>
              <a:t>được</a:t>
            </a:r>
            <a:r>
              <a:rPr lang="en-US" sz="2400" dirty="0"/>
              <a:t> </a:t>
            </a:r>
            <a:r>
              <a:rPr lang="en-US" sz="2400" dirty="0" err="1"/>
              <a:t>giao</a:t>
            </a:r>
            <a:r>
              <a:rPr lang="en-US" sz="2400" dirty="0"/>
              <a:t>, </a:t>
            </a:r>
            <a:r>
              <a:rPr lang="en-US" sz="2400" dirty="0" err="1"/>
              <a:t>gắn</a:t>
            </a:r>
            <a:r>
              <a:rPr lang="en-US" sz="2400" dirty="0"/>
              <a:t> </a:t>
            </a:r>
            <a:r>
              <a:rPr lang="en-US" sz="2400" dirty="0" err="1"/>
              <a:t>việc</a:t>
            </a:r>
            <a:r>
              <a:rPr lang="en-US" sz="2400" dirty="0"/>
              <a:t> </a:t>
            </a:r>
            <a:r>
              <a:rPr lang="en-US" sz="2400" dirty="0" err="1"/>
              <a:t>sử</a:t>
            </a:r>
            <a:r>
              <a:rPr lang="en-US" sz="2400" dirty="0"/>
              <a:t> </a:t>
            </a:r>
            <a:r>
              <a:rPr lang="en-US" sz="2400" dirty="0" err="1"/>
              <a:t>dụng</a:t>
            </a:r>
            <a:r>
              <a:rPr lang="en-US" sz="2400" dirty="0"/>
              <a:t> </a:t>
            </a:r>
            <a:r>
              <a:rPr lang="en-US" sz="2400" dirty="0" err="1"/>
              <a:t>kinh</a:t>
            </a:r>
            <a:r>
              <a:rPr lang="en-US" sz="2400" dirty="0"/>
              <a:t> </a:t>
            </a:r>
            <a:r>
              <a:rPr lang="en-US" sz="2400" dirty="0" err="1"/>
              <a:t>phí</a:t>
            </a:r>
            <a:r>
              <a:rPr lang="en-US" sz="2400" dirty="0"/>
              <a:t> </a:t>
            </a:r>
            <a:r>
              <a:rPr lang="en-US" sz="2400" dirty="0" err="1"/>
              <a:t>với</a:t>
            </a:r>
            <a:r>
              <a:rPr lang="en-US" sz="2400" dirty="0"/>
              <a:t> </a:t>
            </a:r>
            <a:r>
              <a:rPr lang="en-US" sz="2400" dirty="0" err="1"/>
              <a:t>chất</a:t>
            </a:r>
            <a:r>
              <a:rPr lang="en-US" sz="2400" dirty="0"/>
              <a:t> </a:t>
            </a:r>
            <a:r>
              <a:rPr lang="en-US" sz="2400" dirty="0" err="1"/>
              <a:t>lượng</a:t>
            </a:r>
            <a:r>
              <a:rPr lang="en-US" sz="2400" dirty="0"/>
              <a:t> </a:t>
            </a:r>
            <a:r>
              <a:rPr lang="en-US" sz="2400" dirty="0" err="1"/>
              <a:t>và</a:t>
            </a:r>
            <a:r>
              <a:rPr lang="en-US" sz="2400" dirty="0"/>
              <a:t> </a:t>
            </a:r>
            <a:r>
              <a:rPr lang="en-US" sz="2400" dirty="0" err="1"/>
              <a:t>hiệu</a:t>
            </a:r>
            <a:r>
              <a:rPr lang="en-US" sz="2400" dirty="0"/>
              <a:t> </a:t>
            </a:r>
            <a:r>
              <a:rPr lang="en-US" sz="2400" dirty="0" err="1"/>
              <a:t>quả</a:t>
            </a:r>
            <a:r>
              <a:rPr lang="en-US" sz="2400" dirty="0"/>
              <a:t> </a:t>
            </a:r>
            <a:r>
              <a:rPr lang="en-US" sz="2400" dirty="0" err="1"/>
              <a:t>công</a:t>
            </a:r>
            <a:r>
              <a:rPr lang="en-US" sz="2400" dirty="0"/>
              <a:t> </a:t>
            </a:r>
            <a:r>
              <a:rPr lang="en-US" sz="2400" dirty="0" err="1"/>
              <a:t>việc</a:t>
            </a:r>
            <a:r>
              <a:rPr lang="en-US" sz="2400" dirty="0"/>
              <a:t>.</a:t>
            </a:r>
          </a:p>
          <a:p>
            <a:pPr algn="just" latinLnBrk="0"/>
            <a:endParaRPr lang="en-US" sz="2400" dirty="0"/>
          </a:p>
        </p:txBody>
      </p:sp>
    </p:spTree>
    <p:extLst>
      <p:ext uri="{BB962C8B-B14F-4D97-AF65-F5344CB8AC3E}">
        <p14:creationId xmlns:p14="http://schemas.microsoft.com/office/powerpoint/2010/main" val="11425087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pPr lvl="0"/>
            <a:r>
              <a:rPr lang="en-US" dirty="0"/>
              <a:t>4</a:t>
            </a:r>
            <a:r>
              <a:rPr lang="en-US" dirty="0" smtClean="0"/>
              <a:t>. </a:t>
            </a:r>
            <a:r>
              <a:rPr lang="en-US" b="1" dirty="0" err="1"/>
              <a:t>Cải</a:t>
            </a:r>
            <a:r>
              <a:rPr lang="en-US" b="1" dirty="0"/>
              <a:t> </a:t>
            </a:r>
            <a:r>
              <a:rPr lang="en-US" b="1" dirty="0" err="1"/>
              <a:t>cách</a:t>
            </a:r>
            <a:r>
              <a:rPr lang="en-US" b="1" dirty="0"/>
              <a:t> </a:t>
            </a:r>
            <a:r>
              <a:rPr lang="en-US" b="1" dirty="0" err="1"/>
              <a:t>tài</a:t>
            </a:r>
            <a:r>
              <a:rPr lang="en-US" b="1" dirty="0"/>
              <a:t> </a:t>
            </a:r>
            <a:r>
              <a:rPr lang="en-US" b="1" dirty="0" err="1"/>
              <a:t>chính</a:t>
            </a:r>
            <a:r>
              <a:rPr lang="en-US" b="1" dirty="0"/>
              <a:t> </a:t>
            </a:r>
            <a:r>
              <a:rPr lang="en-US" b="1" dirty="0" err="1"/>
              <a:t>công</a:t>
            </a:r>
            <a:r>
              <a:rPr lang="en-US" b="1" dirty="0"/>
              <a:t>:</a:t>
            </a:r>
            <a:endParaRPr lang="en-US" dirty="0"/>
          </a:p>
        </p:txBody>
      </p:sp>
      <p:sp>
        <p:nvSpPr>
          <p:cNvPr id="6" name="TextBox 5"/>
          <p:cNvSpPr txBox="1"/>
          <p:nvPr/>
        </p:nvSpPr>
        <p:spPr>
          <a:xfrm>
            <a:off x="251520" y="1203598"/>
            <a:ext cx="8568952" cy="4154984"/>
          </a:xfrm>
          <a:prstGeom prst="rect">
            <a:avLst/>
          </a:prstGeom>
          <a:noFill/>
        </p:spPr>
        <p:txBody>
          <a:bodyPr wrap="square" rtlCol="0">
            <a:spAutoFit/>
          </a:bodyPr>
          <a:lstStyle/>
          <a:p>
            <a:pPr algn="ctr" latinLnBrk="0"/>
            <a:r>
              <a:rPr lang="en-US" sz="2400" b="1" u="sng" dirty="0" smtClean="0"/>
              <a:t>HẠN CHẾ</a:t>
            </a:r>
            <a:r>
              <a:rPr lang="en-US" sz="2400" b="1" u="sng" dirty="0"/>
              <a:t>:</a:t>
            </a:r>
            <a:endParaRPr lang="en-US" sz="2400" dirty="0"/>
          </a:p>
          <a:p>
            <a:pPr algn="just" defTabSz="457200" latinLnBrk="0"/>
            <a:r>
              <a:rPr lang="en-US" sz="2400" dirty="0" smtClean="0"/>
              <a:t>	</a:t>
            </a:r>
            <a:r>
              <a:rPr lang="vi-VN" sz="2400" dirty="0" smtClean="0"/>
              <a:t>Thực </a:t>
            </a:r>
            <a:r>
              <a:rPr lang="vi-VN" sz="2400" dirty="0"/>
              <a:t>hiện quyền tự chủ, tự chịu trách nhiệm của các đơn vị sự nghiệm công lập, nhiều thủ trưởng đơn vị sự nghiệp chỉ quan tâm đến quyền lợi được hưởng mà chưa thấy hết trách nhiệm, nghĩa vụ khi thực hiền quyền tự chủ.</a:t>
            </a:r>
          </a:p>
          <a:p>
            <a:pPr algn="just" defTabSz="457200" latinLnBrk="0"/>
            <a:r>
              <a:rPr lang="en-US" sz="2400" dirty="0" smtClean="0"/>
              <a:t>	</a:t>
            </a:r>
            <a:r>
              <a:rPr lang="vi-VN" sz="2400" dirty="0" smtClean="0"/>
              <a:t>Nhiều </a:t>
            </a:r>
            <a:r>
              <a:rPr lang="vi-VN" sz="2400" dirty="0"/>
              <a:t>tổ chức KH&amp;CN nhất là ở các địa phương còn chưa nhận thức đầy đủ rõ tác động của cơ chế tự chủ nên có tư tưởng e ngại, chưa muốn chuyển sang cơ chế tự chủ, chịu trách nhiệm mà muốn tiếp tục được sự hổ trợ  của nhà nước để hoạt động một cách thụ động.</a:t>
            </a:r>
          </a:p>
          <a:p>
            <a:pPr algn="just" latinLnBrk="0"/>
            <a:endParaRPr lang="en-US" sz="2400" dirty="0"/>
          </a:p>
        </p:txBody>
      </p:sp>
    </p:spTree>
    <p:extLst>
      <p:ext uri="{BB962C8B-B14F-4D97-AF65-F5344CB8AC3E}">
        <p14:creationId xmlns:p14="http://schemas.microsoft.com/office/powerpoint/2010/main" val="945292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51920" y="2067694"/>
            <a:ext cx="5168210" cy="584775"/>
          </a:xfrm>
          <a:prstGeom prst="rect">
            <a:avLst/>
          </a:prstGeom>
          <a:noFill/>
        </p:spPr>
        <p:txBody>
          <a:bodyPr wrap="none" rtlCol="0">
            <a:spAutoFit/>
          </a:bodyPr>
          <a:lstStyle/>
          <a:p>
            <a:r>
              <a:rPr lang="en-US" sz="3200" b="1" dirty="0" smtClean="0">
                <a:ln w="18000">
                  <a:solidFill>
                    <a:schemeClr val="bg1"/>
                  </a:solidFill>
                  <a:prstDash val="solid"/>
                  <a:miter lim="800000"/>
                </a:ln>
                <a:solidFill>
                  <a:schemeClr val="bg1"/>
                </a:solidFill>
                <a:effectLst>
                  <a:outerShdw blurRad="25500" dist="23000" dir="7020000" algn="tl">
                    <a:srgbClr val="000000">
                      <a:alpha val="50000"/>
                    </a:srgbClr>
                  </a:outerShdw>
                  <a:reflection blurRad="6350" stA="55000" endA="300" endPos="45500" dir="5400000" sy="-100000" algn="bl" rotWithShape="0"/>
                </a:effectLst>
              </a:rPr>
              <a:t>THANK FOR WATCHING !</a:t>
            </a:r>
            <a:endParaRPr lang="en-US" sz="3200" b="1" dirty="0">
              <a:ln w="18000">
                <a:solidFill>
                  <a:schemeClr val="bg1"/>
                </a:solidFill>
                <a:prstDash val="solid"/>
                <a:miter lim="800000"/>
              </a:ln>
              <a:solidFill>
                <a:schemeClr val="bg1"/>
              </a:solidFill>
              <a:effectLst>
                <a:outerShdw blurRad="25500" dist="23000" dir="7020000" algn="tl">
                  <a:srgbClr val="000000">
                    <a:alpha val="50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3128955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755576" y="195486"/>
            <a:ext cx="83884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latinLnBrk="0"/>
            <a:r>
              <a:rPr lang="en-US" sz="2400" b="1" dirty="0">
                <a:solidFill>
                  <a:schemeClr val="bg1"/>
                </a:solidFill>
                <a:latin typeface="Times New Roman" panose="02020603050405020304" pitchFamily="18" charset="0"/>
                <a:cs typeface="Times New Roman" panose="02020603050405020304" pitchFamily="18" charset="0"/>
              </a:rPr>
              <a:t>NHỮNG THÀNH TỰU VÀ KHÓ KHĂN TRONG QUẢN LÝ HÀNH CHÍNH NHÀ NƯỚC VIỆT NAM HIỆN NAY</a:t>
            </a:r>
          </a:p>
        </p:txBody>
      </p:sp>
      <p:grpSp>
        <p:nvGrpSpPr>
          <p:cNvPr id="84" name="Group 83"/>
          <p:cNvGrpSpPr/>
          <p:nvPr/>
        </p:nvGrpSpPr>
        <p:grpSpPr>
          <a:xfrm>
            <a:off x="3678885" y="1023299"/>
            <a:ext cx="5285603" cy="841672"/>
            <a:chOff x="3642255" y="1078632"/>
            <a:chExt cx="4428135" cy="705130"/>
          </a:xfrm>
        </p:grpSpPr>
        <p:grpSp>
          <p:nvGrpSpPr>
            <p:cNvPr id="2" name="Group 1"/>
            <p:cNvGrpSpPr/>
            <p:nvPr/>
          </p:nvGrpSpPr>
          <p:grpSpPr>
            <a:xfrm>
              <a:off x="4355976" y="1078632"/>
              <a:ext cx="3714414" cy="705130"/>
              <a:chOff x="4614006" y="1084286"/>
              <a:chExt cx="3714414" cy="705130"/>
            </a:xfrm>
          </p:grpSpPr>
          <p:sp>
            <p:nvSpPr>
              <p:cNvPr id="4" name="Rounded Rectangle 3"/>
              <p:cNvSpPr/>
              <p:nvPr/>
            </p:nvSpPr>
            <p:spPr>
              <a:xfrm>
                <a:off x="4716016" y="1173221"/>
                <a:ext cx="3612404" cy="616195"/>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5" name="Rounded Rectangle 4"/>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TextBox 12"/>
            <p:cNvSpPr txBox="1"/>
            <p:nvPr/>
          </p:nvSpPr>
          <p:spPr bwMode="auto">
            <a:xfrm>
              <a:off x="4498085" y="1206464"/>
              <a:ext cx="3559952" cy="386770"/>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dirty="0" err="1">
                  <a:latin typeface="Arial" pitchFamily="34" charset="0"/>
                  <a:cs typeface="Arial" pitchFamily="34" charset="0"/>
                </a:rPr>
                <a:t>Cải</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cách</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thể</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chế</a:t>
              </a:r>
              <a:r>
                <a:rPr lang="en-US" altLang="ko-KR" sz="2400" dirty="0">
                  <a:latin typeface="Arial" pitchFamily="34" charset="0"/>
                  <a:cs typeface="Arial" pitchFamily="34" charset="0"/>
                </a:rPr>
                <a:t> </a:t>
              </a:r>
            </a:p>
          </p:txBody>
        </p:sp>
        <p:grpSp>
          <p:nvGrpSpPr>
            <p:cNvPr id="83" name="Group 82"/>
            <p:cNvGrpSpPr/>
            <p:nvPr/>
          </p:nvGrpSpPr>
          <p:grpSpPr>
            <a:xfrm>
              <a:off x="3642255" y="1210623"/>
              <a:ext cx="457090" cy="457090"/>
              <a:chOff x="3642255" y="1210623"/>
              <a:chExt cx="457090" cy="457090"/>
            </a:xfrm>
          </p:grpSpPr>
          <p:sp>
            <p:nvSpPr>
              <p:cNvPr id="6" name="Rounded Rectangle 5"/>
              <p:cNvSpPr/>
              <p:nvPr/>
            </p:nvSpPr>
            <p:spPr>
              <a:xfrm rot="2700000">
                <a:off x="3642255" y="1210623"/>
                <a:ext cx="457090" cy="457090"/>
              </a:xfrm>
              <a:prstGeom prst="roundRect">
                <a:avLst>
                  <a:gd name="adj" fmla="val 10715"/>
                </a:avLst>
              </a:prstGeom>
              <a:solidFill>
                <a:schemeClr val="bg1"/>
              </a:solidFill>
              <a:ln w="635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TextBox 10"/>
              <p:cNvSpPr txBox="1"/>
              <p:nvPr/>
            </p:nvSpPr>
            <p:spPr>
              <a:xfrm>
                <a:off x="3719484" y="1271567"/>
                <a:ext cx="302633" cy="335202"/>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1</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85" name="Group 84"/>
          <p:cNvGrpSpPr/>
          <p:nvPr/>
        </p:nvGrpSpPr>
        <p:grpSpPr>
          <a:xfrm>
            <a:off x="3861359" y="1989108"/>
            <a:ext cx="5135832" cy="792204"/>
            <a:chOff x="3642255" y="1078632"/>
            <a:chExt cx="4428135" cy="705130"/>
          </a:xfrm>
        </p:grpSpPr>
        <p:grpSp>
          <p:nvGrpSpPr>
            <p:cNvPr id="86" name="Group 85"/>
            <p:cNvGrpSpPr/>
            <p:nvPr/>
          </p:nvGrpSpPr>
          <p:grpSpPr>
            <a:xfrm>
              <a:off x="4355976" y="1078632"/>
              <a:ext cx="3714414" cy="705130"/>
              <a:chOff x="4614006" y="1084286"/>
              <a:chExt cx="3714414" cy="705130"/>
            </a:xfrm>
          </p:grpSpPr>
          <p:sp>
            <p:nvSpPr>
              <p:cNvPr id="93" name="Rounded Rectangle 92"/>
              <p:cNvSpPr/>
              <p:nvPr/>
            </p:nvSpPr>
            <p:spPr>
              <a:xfrm>
                <a:off x="4716016" y="1173221"/>
                <a:ext cx="3612404" cy="616195"/>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94" name="Rounded Rectangle 9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2" name="TextBox 12"/>
            <p:cNvSpPr txBox="1"/>
            <p:nvPr/>
          </p:nvSpPr>
          <p:spPr bwMode="auto">
            <a:xfrm>
              <a:off x="4486786" y="1181267"/>
              <a:ext cx="3477527" cy="41092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dirty="0" err="1">
                  <a:latin typeface="Arial" pitchFamily="34" charset="0"/>
                  <a:cs typeface="Arial" pitchFamily="34" charset="0"/>
                </a:rPr>
                <a:t>Cải</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cách</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bộ</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máy</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các</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cấp</a:t>
              </a:r>
              <a:endParaRPr lang="en-US" altLang="ko-KR" sz="2400" dirty="0">
                <a:latin typeface="Arial" pitchFamily="34" charset="0"/>
                <a:cs typeface="Arial" pitchFamily="34" charset="0"/>
              </a:endParaRPr>
            </a:p>
          </p:txBody>
        </p:sp>
        <p:grpSp>
          <p:nvGrpSpPr>
            <p:cNvPr id="88" name="Group 87"/>
            <p:cNvGrpSpPr/>
            <p:nvPr/>
          </p:nvGrpSpPr>
          <p:grpSpPr>
            <a:xfrm>
              <a:off x="3642255" y="1210623"/>
              <a:ext cx="457090" cy="457090"/>
              <a:chOff x="3642255" y="1210623"/>
              <a:chExt cx="457090" cy="457090"/>
            </a:xfrm>
          </p:grpSpPr>
          <p:sp>
            <p:nvSpPr>
              <p:cNvPr id="89" name="Rounded Rectangle 88"/>
              <p:cNvSpPr/>
              <p:nvPr/>
            </p:nvSpPr>
            <p:spPr>
              <a:xfrm rot="2700000">
                <a:off x="3642255" y="1210623"/>
                <a:ext cx="457090" cy="457090"/>
              </a:xfrm>
              <a:prstGeom prst="roundRect">
                <a:avLst>
                  <a:gd name="adj" fmla="val 10715"/>
                </a:avLst>
              </a:prstGeom>
              <a:solidFill>
                <a:schemeClr val="bg1"/>
              </a:solid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TextBox 89"/>
              <p:cNvSpPr txBox="1"/>
              <p:nvPr/>
            </p:nvSpPr>
            <p:spPr>
              <a:xfrm>
                <a:off x="3719484" y="1261102"/>
                <a:ext cx="302633" cy="356133"/>
              </a:xfrm>
              <a:prstGeom prst="rect">
                <a:avLst/>
              </a:prstGeom>
              <a:noFill/>
            </p:spPr>
            <p:txBody>
              <a:bodyPr wrap="square" rtlCol="0" anchor="ctr">
                <a:spAutoFit/>
              </a:bodyPr>
              <a:lstStyle/>
              <a:p>
                <a:pPr algn="ctr"/>
                <a:r>
                  <a:rPr lang="en-US" altLang="ko-KR" sz="2000" b="1" dirty="0" smtClean="0">
                    <a:solidFill>
                      <a:schemeClr val="tx1">
                        <a:lumMod val="65000"/>
                        <a:lumOff val="35000"/>
                      </a:schemeClr>
                    </a:solidFill>
                    <a:latin typeface="Arial" pitchFamily="34" charset="0"/>
                    <a:cs typeface="Arial" pitchFamily="34" charset="0"/>
                  </a:rPr>
                  <a:t>2</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95" name="Group 94"/>
          <p:cNvGrpSpPr/>
          <p:nvPr/>
        </p:nvGrpSpPr>
        <p:grpSpPr>
          <a:xfrm>
            <a:off x="3960487" y="2903989"/>
            <a:ext cx="5004001" cy="796830"/>
            <a:chOff x="3642255" y="1078632"/>
            <a:chExt cx="4428135" cy="705130"/>
          </a:xfrm>
        </p:grpSpPr>
        <p:grpSp>
          <p:nvGrpSpPr>
            <p:cNvPr id="96" name="Group 95"/>
            <p:cNvGrpSpPr/>
            <p:nvPr/>
          </p:nvGrpSpPr>
          <p:grpSpPr>
            <a:xfrm>
              <a:off x="4355976" y="1078632"/>
              <a:ext cx="3714414" cy="705130"/>
              <a:chOff x="4614006" y="1084286"/>
              <a:chExt cx="3714414" cy="705130"/>
            </a:xfrm>
          </p:grpSpPr>
          <p:sp>
            <p:nvSpPr>
              <p:cNvPr id="103" name="Rounded Rectangle 102"/>
              <p:cNvSpPr/>
              <p:nvPr/>
            </p:nvSpPr>
            <p:spPr>
              <a:xfrm>
                <a:off x="4716016" y="1173221"/>
                <a:ext cx="3612404" cy="616195"/>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04" name="Rounded Rectangle 103"/>
              <p:cNvSpPr/>
              <p:nvPr/>
            </p:nvSpPr>
            <p:spPr>
              <a:xfrm>
                <a:off x="4614006"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2" name="TextBox 12"/>
            <p:cNvSpPr txBox="1"/>
            <p:nvPr/>
          </p:nvSpPr>
          <p:spPr bwMode="auto">
            <a:xfrm>
              <a:off x="4478561" y="1229729"/>
              <a:ext cx="3379515" cy="272358"/>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altLang="ko-KR" sz="1400" dirty="0">
                <a:solidFill>
                  <a:schemeClr val="tx1">
                    <a:lumMod val="65000"/>
                    <a:lumOff val="35000"/>
                  </a:schemeClr>
                </a:solidFill>
                <a:latin typeface="Arial" pitchFamily="34" charset="0"/>
                <a:cs typeface="Arial" pitchFamily="34" charset="0"/>
              </a:endParaRPr>
            </a:p>
          </p:txBody>
        </p:sp>
        <p:grpSp>
          <p:nvGrpSpPr>
            <p:cNvPr id="98" name="Group 97"/>
            <p:cNvGrpSpPr/>
            <p:nvPr/>
          </p:nvGrpSpPr>
          <p:grpSpPr>
            <a:xfrm>
              <a:off x="3642255" y="1210623"/>
              <a:ext cx="457090" cy="457090"/>
              <a:chOff x="3642255" y="1210623"/>
              <a:chExt cx="457090" cy="457090"/>
            </a:xfrm>
          </p:grpSpPr>
          <p:sp>
            <p:nvSpPr>
              <p:cNvPr id="99" name="Rounded Rectangle 98"/>
              <p:cNvSpPr/>
              <p:nvPr/>
            </p:nvSpPr>
            <p:spPr>
              <a:xfrm rot="2700000">
                <a:off x="3642255" y="1210623"/>
                <a:ext cx="457090" cy="457090"/>
              </a:xfrm>
              <a:prstGeom prst="roundRect">
                <a:avLst>
                  <a:gd name="adj" fmla="val 10715"/>
                </a:avLst>
              </a:prstGeom>
              <a:solidFill>
                <a:schemeClr val="bg1"/>
              </a:solidFill>
              <a:ln w="635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TextBox 99"/>
              <p:cNvSpPr txBox="1"/>
              <p:nvPr/>
            </p:nvSpPr>
            <p:spPr>
              <a:xfrm>
                <a:off x="3719484" y="1262135"/>
                <a:ext cx="302633" cy="354065"/>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3</a:t>
                </a:r>
                <a:endParaRPr lang="ko-KR" altLang="en-US" sz="2000" b="1" dirty="0">
                  <a:solidFill>
                    <a:schemeClr val="tx1">
                      <a:lumMod val="65000"/>
                      <a:lumOff val="35000"/>
                    </a:schemeClr>
                  </a:solidFill>
                  <a:latin typeface="Arial" pitchFamily="34" charset="0"/>
                  <a:cs typeface="Arial" pitchFamily="34" charset="0"/>
                </a:endParaRPr>
              </a:p>
            </p:txBody>
          </p:sp>
        </p:grpSp>
      </p:grpSp>
      <p:grpSp>
        <p:nvGrpSpPr>
          <p:cNvPr id="105" name="Group 104"/>
          <p:cNvGrpSpPr/>
          <p:nvPr/>
        </p:nvGrpSpPr>
        <p:grpSpPr>
          <a:xfrm>
            <a:off x="3804310" y="3807824"/>
            <a:ext cx="5275620" cy="828178"/>
            <a:chOff x="3642255" y="1078632"/>
            <a:chExt cx="4491785" cy="705130"/>
          </a:xfrm>
        </p:grpSpPr>
        <p:grpSp>
          <p:nvGrpSpPr>
            <p:cNvPr id="106" name="Group 105"/>
            <p:cNvGrpSpPr/>
            <p:nvPr/>
          </p:nvGrpSpPr>
          <p:grpSpPr>
            <a:xfrm>
              <a:off x="4423347" y="1078632"/>
              <a:ext cx="3710693" cy="705130"/>
              <a:chOff x="4681377" y="1084286"/>
              <a:chExt cx="3710693" cy="705130"/>
            </a:xfrm>
          </p:grpSpPr>
          <p:sp>
            <p:nvSpPr>
              <p:cNvPr id="113" name="Rounded Rectangle 112"/>
              <p:cNvSpPr/>
              <p:nvPr/>
            </p:nvSpPr>
            <p:spPr>
              <a:xfrm>
                <a:off x="4779666" y="1173221"/>
                <a:ext cx="3612404" cy="61619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endParaRPr>
              </a:p>
            </p:txBody>
          </p:sp>
          <p:sp>
            <p:nvSpPr>
              <p:cNvPr id="114" name="Rounded Rectangle 113"/>
              <p:cNvSpPr/>
              <p:nvPr/>
            </p:nvSpPr>
            <p:spPr>
              <a:xfrm>
                <a:off x="4681377" y="1084286"/>
                <a:ext cx="3612404" cy="616195"/>
              </a:xfrm>
              <a:prstGeom prst="roundRect">
                <a:avLst/>
              </a:prstGeom>
              <a:solidFill>
                <a:schemeClr val="bg1"/>
              </a:solidFill>
              <a:ln w="15875">
                <a:gradFill>
                  <a:gsLst>
                    <a:gs pos="0">
                      <a:schemeClr val="bg1"/>
                    </a:gs>
                    <a:gs pos="100000">
                      <a:schemeClr val="accent1">
                        <a:tint val="23500"/>
                        <a:satMod val="160000"/>
                        <a:alpha val="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2" name="TextBox 12"/>
            <p:cNvSpPr txBox="1"/>
            <p:nvPr/>
          </p:nvSpPr>
          <p:spPr bwMode="auto">
            <a:xfrm>
              <a:off x="4429030" y="1181030"/>
              <a:ext cx="3527518" cy="393072"/>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altLang="ko-KR" sz="2400" dirty="0" err="1">
                  <a:latin typeface="Arial" pitchFamily="34" charset="0"/>
                  <a:cs typeface="Arial" pitchFamily="34" charset="0"/>
                </a:rPr>
                <a:t>Cải</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cách</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tài</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chính</a:t>
              </a:r>
              <a:r>
                <a:rPr lang="en-US" altLang="ko-KR" sz="2400" dirty="0">
                  <a:latin typeface="Arial" pitchFamily="34" charset="0"/>
                  <a:cs typeface="Arial" pitchFamily="34" charset="0"/>
                </a:rPr>
                <a:t> </a:t>
              </a:r>
              <a:r>
                <a:rPr lang="en-US" altLang="ko-KR" sz="2400" dirty="0" err="1">
                  <a:latin typeface="Arial" pitchFamily="34" charset="0"/>
                  <a:cs typeface="Arial" pitchFamily="34" charset="0"/>
                </a:rPr>
                <a:t>công</a:t>
              </a:r>
              <a:endParaRPr lang="en-US" altLang="ko-KR" sz="2400" dirty="0">
                <a:latin typeface="Arial" pitchFamily="34" charset="0"/>
                <a:cs typeface="Arial" pitchFamily="34" charset="0"/>
              </a:endParaRPr>
            </a:p>
          </p:txBody>
        </p:sp>
        <p:grpSp>
          <p:nvGrpSpPr>
            <p:cNvPr id="108" name="Group 107"/>
            <p:cNvGrpSpPr/>
            <p:nvPr/>
          </p:nvGrpSpPr>
          <p:grpSpPr>
            <a:xfrm>
              <a:off x="3642255" y="1210623"/>
              <a:ext cx="457090" cy="457090"/>
              <a:chOff x="3642255" y="1210623"/>
              <a:chExt cx="457090" cy="457090"/>
            </a:xfrm>
          </p:grpSpPr>
          <p:sp>
            <p:nvSpPr>
              <p:cNvPr id="109" name="Rounded Rectangle 108"/>
              <p:cNvSpPr/>
              <p:nvPr/>
            </p:nvSpPr>
            <p:spPr>
              <a:xfrm rot="2700000">
                <a:off x="3642255" y="1210623"/>
                <a:ext cx="457090" cy="457090"/>
              </a:xfrm>
              <a:prstGeom prst="roundRect">
                <a:avLst>
                  <a:gd name="adj" fmla="val 10715"/>
                </a:avLst>
              </a:prstGeom>
              <a:solidFill>
                <a:schemeClr val="bg1"/>
              </a:solidFill>
              <a:ln w="635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TextBox 109"/>
              <p:cNvSpPr txBox="1"/>
              <p:nvPr/>
            </p:nvSpPr>
            <p:spPr>
              <a:xfrm>
                <a:off x="3719484" y="1268837"/>
                <a:ext cx="302633" cy="340663"/>
              </a:xfrm>
              <a:prstGeom prst="rect">
                <a:avLst/>
              </a:prstGeom>
              <a:noFill/>
            </p:spPr>
            <p:txBody>
              <a:bodyPr wrap="square" rtlCol="0" anchor="ctr">
                <a:spAutoFit/>
              </a:bodyPr>
              <a:lstStyle/>
              <a:p>
                <a:pPr algn="ctr"/>
                <a:r>
                  <a:rPr lang="en-US" altLang="ko-KR" sz="2000" b="1" dirty="0">
                    <a:solidFill>
                      <a:schemeClr val="tx1">
                        <a:lumMod val="65000"/>
                        <a:lumOff val="35000"/>
                      </a:schemeClr>
                    </a:solidFill>
                    <a:latin typeface="Arial" pitchFamily="34" charset="0"/>
                    <a:cs typeface="Arial" pitchFamily="34" charset="0"/>
                  </a:rPr>
                  <a:t>4</a:t>
                </a:r>
                <a:endParaRPr lang="ko-KR" altLang="en-US" sz="2000" b="1" dirty="0">
                  <a:solidFill>
                    <a:schemeClr val="tx1">
                      <a:lumMod val="65000"/>
                      <a:lumOff val="35000"/>
                    </a:schemeClr>
                  </a:solidFill>
                  <a:latin typeface="Arial" pitchFamily="34" charset="0"/>
                  <a:cs typeface="Arial" pitchFamily="34" charset="0"/>
                </a:endParaRPr>
              </a:p>
            </p:txBody>
          </p:sp>
        </p:grpSp>
      </p:grpSp>
      <p:sp>
        <p:nvSpPr>
          <p:cNvPr id="12" name="Rectangle 11"/>
          <p:cNvSpPr/>
          <p:nvPr/>
        </p:nvSpPr>
        <p:spPr>
          <a:xfrm>
            <a:off x="4807459" y="2894916"/>
            <a:ext cx="4035265" cy="707886"/>
          </a:xfrm>
          <a:prstGeom prst="rect">
            <a:avLst/>
          </a:prstGeom>
        </p:spPr>
        <p:txBody>
          <a:bodyPr wrap="square">
            <a:spAutoFit/>
          </a:bodyPr>
          <a:lstStyle/>
          <a:p>
            <a:pPr latinLnBrk="0"/>
            <a:r>
              <a:rPr lang="vi-VN" sz="2000" dirty="0"/>
              <a:t>Nâng cao trình độ đội ngũ cán bộ công chức nhà nước</a:t>
            </a:r>
            <a:endParaRPr lang="en-US" sz="2000" dirty="0"/>
          </a:p>
        </p:txBody>
      </p:sp>
    </p:spTree>
    <p:extLst>
      <p:ext uri="{BB962C8B-B14F-4D97-AF65-F5344CB8AC3E}">
        <p14:creationId xmlns:p14="http://schemas.microsoft.com/office/powerpoint/2010/main" val="10950559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1143866046"/>
              </p:ext>
            </p:extLst>
          </p:nvPr>
        </p:nvGraphicFramePr>
        <p:xfrm>
          <a:off x="539552" y="539750"/>
          <a:ext cx="8136904"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630825" y="1995686"/>
            <a:ext cx="1877279"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latinLnBrk="0"/>
            <a:r>
              <a:rPr lang="en-US" sz="2400" dirty="0" smtClean="0"/>
              <a:t>NỀN HÀNH CHÍNH NHÀ NƯỚC</a:t>
            </a:r>
            <a:endParaRPr lang="en-US" sz="2400" dirty="0"/>
          </a:p>
        </p:txBody>
      </p:sp>
    </p:spTree>
    <p:extLst>
      <p:ext uri="{BB962C8B-B14F-4D97-AF65-F5344CB8AC3E}">
        <p14:creationId xmlns:p14="http://schemas.microsoft.com/office/powerpoint/2010/main" val="3220276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3170099"/>
          </a:xfrm>
          <a:prstGeom prst="rect">
            <a:avLst/>
          </a:prstGeom>
          <a:noFill/>
        </p:spPr>
        <p:txBody>
          <a:bodyPr wrap="square" rtlCol="0">
            <a:spAutoFit/>
          </a:bodyPr>
          <a:lstStyle/>
          <a:p>
            <a:pPr algn="just" defTabSz="457200" latinLnBrk="0"/>
            <a:r>
              <a:rPr lang="en-US" sz="2000" dirty="0"/>
              <a:t>	</a:t>
            </a:r>
            <a:r>
              <a:rPr lang="en-US" sz="2000" b="1" dirty="0" err="1" smtClean="0"/>
              <a:t>Nhà</a:t>
            </a:r>
            <a:r>
              <a:rPr lang="en-US" sz="2000" b="1" dirty="0" smtClean="0"/>
              <a:t> </a:t>
            </a:r>
            <a:r>
              <a:rPr lang="en-US" sz="2000" b="1" dirty="0" err="1"/>
              <a:t>nước</a:t>
            </a:r>
            <a:r>
              <a:rPr lang="en-US" sz="2000" b="1" dirty="0"/>
              <a:t> </a:t>
            </a:r>
            <a:r>
              <a:rPr lang="en-US" sz="2000" dirty="0" err="1"/>
              <a:t>tập</a:t>
            </a:r>
            <a:r>
              <a:rPr lang="en-US" sz="2000" dirty="0"/>
              <a:t> </a:t>
            </a:r>
            <a:r>
              <a:rPr lang="en-US" sz="2000" dirty="0" err="1"/>
              <a:t>trung</a:t>
            </a:r>
            <a:r>
              <a:rPr lang="en-US" sz="2000" dirty="0"/>
              <a:t> </a:t>
            </a:r>
            <a:r>
              <a:rPr lang="en-US" sz="2000" dirty="0" err="1"/>
              <a:t>chỉ</a:t>
            </a:r>
            <a:r>
              <a:rPr lang="en-US" sz="2000" dirty="0"/>
              <a:t> </a:t>
            </a:r>
            <a:r>
              <a:rPr lang="en-US" sz="2000" dirty="0" err="1"/>
              <a:t>đạo</a:t>
            </a:r>
            <a:r>
              <a:rPr lang="en-US" sz="2000" dirty="0"/>
              <a:t> </a:t>
            </a:r>
            <a:r>
              <a:rPr lang="en-US" sz="2000" dirty="0" err="1"/>
              <a:t>xây</a:t>
            </a:r>
            <a:r>
              <a:rPr lang="en-US" sz="2000" dirty="0"/>
              <a:t> </a:t>
            </a:r>
            <a:r>
              <a:rPr lang="en-US" sz="2000" dirty="0" err="1"/>
              <a:t>dựng</a:t>
            </a:r>
            <a:r>
              <a:rPr lang="en-US" sz="2000" dirty="0"/>
              <a:t> </a:t>
            </a:r>
            <a:r>
              <a:rPr lang="en-US" sz="2000" dirty="0" err="1"/>
              <a:t>và</a:t>
            </a:r>
            <a:r>
              <a:rPr lang="en-US" sz="2000" dirty="0"/>
              <a:t> </a:t>
            </a:r>
            <a:r>
              <a:rPr lang="en-US" sz="2000" dirty="0" err="1"/>
              <a:t>hoàn</a:t>
            </a:r>
            <a:r>
              <a:rPr lang="en-US" sz="2000" dirty="0"/>
              <a:t> </a:t>
            </a:r>
            <a:r>
              <a:rPr lang="en-US" sz="2000" dirty="0" err="1"/>
              <a:t>thiện</a:t>
            </a:r>
            <a:r>
              <a:rPr lang="en-US" sz="2000" dirty="0"/>
              <a:t> </a:t>
            </a:r>
            <a:r>
              <a:rPr lang="en-US" sz="2000" dirty="0" err="1"/>
              <a:t>thể</a:t>
            </a:r>
            <a:r>
              <a:rPr lang="en-US" sz="2000" dirty="0"/>
              <a:t> </a:t>
            </a:r>
            <a:r>
              <a:rPr lang="en-US" sz="2000" dirty="0" err="1"/>
              <a:t>chế</a:t>
            </a:r>
            <a:r>
              <a:rPr lang="en-US" sz="2000" dirty="0"/>
              <a:t> </a:t>
            </a:r>
            <a:r>
              <a:rPr lang="en-US" sz="2000" dirty="0" err="1"/>
              <a:t>phục</a:t>
            </a:r>
            <a:r>
              <a:rPr lang="en-US" sz="2000" dirty="0"/>
              <a:t> </a:t>
            </a:r>
            <a:r>
              <a:rPr lang="en-US" sz="2000" dirty="0" err="1"/>
              <a:t>vụ</a:t>
            </a:r>
            <a:r>
              <a:rPr lang="en-US" sz="2000" dirty="0"/>
              <a:t> </a:t>
            </a:r>
            <a:r>
              <a:rPr lang="en-US" sz="2000" dirty="0" err="1"/>
              <a:t>trực</a:t>
            </a:r>
            <a:r>
              <a:rPr lang="en-US" sz="2000" dirty="0"/>
              <a:t> </a:t>
            </a:r>
            <a:r>
              <a:rPr lang="en-US" sz="2000" dirty="0" err="1"/>
              <a:t>tiếp</a:t>
            </a:r>
            <a:r>
              <a:rPr lang="en-US" sz="2000" dirty="0"/>
              <a:t> </a:t>
            </a:r>
            <a:r>
              <a:rPr lang="en-US" sz="2000" dirty="0" err="1"/>
              <a:t>cho</a:t>
            </a:r>
            <a:r>
              <a:rPr lang="en-US" sz="2000" dirty="0"/>
              <a:t> </a:t>
            </a:r>
            <a:r>
              <a:rPr lang="en-US" sz="2000" dirty="0" err="1"/>
              <a:t>cải</a:t>
            </a:r>
            <a:r>
              <a:rPr lang="en-US" sz="2000" dirty="0"/>
              <a:t> </a:t>
            </a:r>
            <a:r>
              <a:rPr lang="en-US" sz="2000" dirty="0" err="1"/>
              <a:t>cách</a:t>
            </a:r>
            <a:r>
              <a:rPr lang="en-US" sz="2000" dirty="0"/>
              <a:t> </a:t>
            </a:r>
            <a:r>
              <a:rPr lang="en-US" sz="2000" dirty="0" err="1"/>
              <a:t>hành</a:t>
            </a:r>
            <a:r>
              <a:rPr lang="en-US" sz="2000" dirty="0"/>
              <a:t> </a:t>
            </a:r>
            <a:r>
              <a:rPr lang="en-US" sz="2000" dirty="0" err="1"/>
              <a:t>chính</a:t>
            </a:r>
            <a:r>
              <a:rPr lang="en-US" sz="2000" dirty="0"/>
              <a:t>, </a:t>
            </a:r>
            <a:r>
              <a:rPr lang="en-US" sz="2000" dirty="0" err="1"/>
              <a:t>chú</a:t>
            </a:r>
            <a:r>
              <a:rPr lang="en-US" sz="2000" dirty="0"/>
              <a:t> </a:t>
            </a:r>
            <a:r>
              <a:rPr lang="en-US" sz="2000" dirty="0" err="1"/>
              <a:t>trọng</a:t>
            </a:r>
            <a:r>
              <a:rPr lang="en-US" sz="2000" dirty="0"/>
              <a:t> </a:t>
            </a:r>
            <a:r>
              <a:rPr lang="en-US" sz="2000" dirty="0" err="1"/>
              <a:t>xây</a:t>
            </a:r>
            <a:r>
              <a:rPr lang="en-US" sz="2000" dirty="0"/>
              <a:t> </a:t>
            </a:r>
            <a:r>
              <a:rPr lang="en-US" sz="2000" dirty="0" err="1"/>
              <a:t>dựng</a:t>
            </a:r>
            <a:r>
              <a:rPr lang="en-US" sz="2000" dirty="0"/>
              <a:t> </a:t>
            </a:r>
            <a:r>
              <a:rPr lang="en-US" sz="2000" dirty="0" err="1"/>
              <a:t>luật</a:t>
            </a:r>
            <a:r>
              <a:rPr lang="en-US" sz="2000" dirty="0"/>
              <a:t>, </a:t>
            </a:r>
            <a:r>
              <a:rPr lang="en-US" sz="2000" dirty="0" err="1"/>
              <a:t>pháp</a:t>
            </a:r>
            <a:r>
              <a:rPr lang="en-US" sz="2000" dirty="0"/>
              <a:t> </a:t>
            </a:r>
            <a:r>
              <a:rPr lang="en-US" sz="2000" dirty="0" err="1"/>
              <a:t>lệnh</a:t>
            </a:r>
            <a:r>
              <a:rPr lang="en-US" sz="2000" dirty="0"/>
              <a:t> </a:t>
            </a:r>
            <a:r>
              <a:rPr lang="en-US" sz="2000" dirty="0" err="1"/>
              <a:t>và</a:t>
            </a:r>
            <a:r>
              <a:rPr lang="en-US" sz="2000" dirty="0"/>
              <a:t> ban </a:t>
            </a:r>
            <a:r>
              <a:rPr lang="en-US" sz="2000" dirty="0" err="1"/>
              <a:t>hành</a:t>
            </a:r>
            <a:r>
              <a:rPr lang="en-US" sz="2000" dirty="0"/>
              <a:t> </a:t>
            </a:r>
            <a:r>
              <a:rPr lang="en-US" sz="2000" dirty="0" err="1"/>
              <a:t>số</a:t>
            </a:r>
            <a:r>
              <a:rPr lang="en-US" sz="2000" dirty="0"/>
              <a:t> </a:t>
            </a:r>
            <a:r>
              <a:rPr lang="en-US" sz="2000" dirty="0" err="1"/>
              <a:t>lượng</a:t>
            </a:r>
            <a:r>
              <a:rPr lang="en-US" sz="2000" dirty="0"/>
              <a:t> </a:t>
            </a:r>
            <a:r>
              <a:rPr lang="en-US" sz="2000" dirty="0" err="1"/>
              <a:t>lớn</a:t>
            </a:r>
            <a:r>
              <a:rPr lang="en-US" sz="2000" dirty="0"/>
              <a:t> </a:t>
            </a:r>
            <a:r>
              <a:rPr lang="en-US" sz="2000" dirty="0" err="1"/>
              <a:t>nghị</a:t>
            </a:r>
            <a:r>
              <a:rPr lang="en-US" sz="2000" dirty="0"/>
              <a:t> </a:t>
            </a:r>
            <a:r>
              <a:rPr lang="en-US" sz="2000" dirty="0" err="1"/>
              <a:t>định</a:t>
            </a:r>
            <a:r>
              <a:rPr lang="en-US" sz="2000" dirty="0"/>
              <a:t> </a:t>
            </a:r>
            <a:r>
              <a:rPr lang="en-US" sz="2000" dirty="0" err="1"/>
              <a:t>hướng</a:t>
            </a:r>
            <a:r>
              <a:rPr lang="en-US" sz="2000" dirty="0"/>
              <a:t> </a:t>
            </a:r>
            <a:r>
              <a:rPr lang="en-US" sz="2000" dirty="0" err="1"/>
              <a:t>dẫn</a:t>
            </a:r>
            <a:r>
              <a:rPr lang="en-US" sz="2000" dirty="0"/>
              <a:t> </a:t>
            </a:r>
            <a:r>
              <a:rPr lang="en-US" sz="2000" dirty="0" err="1"/>
              <a:t>thi</a:t>
            </a:r>
            <a:r>
              <a:rPr lang="en-US" sz="2000" dirty="0"/>
              <a:t> </a:t>
            </a:r>
            <a:r>
              <a:rPr lang="en-US" sz="2000" dirty="0" err="1"/>
              <a:t>hành</a:t>
            </a:r>
            <a:r>
              <a:rPr lang="en-US" sz="2000" dirty="0"/>
              <a:t> </a:t>
            </a:r>
            <a:r>
              <a:rPr lang="en-US" sz="2000" dirty="0" err="1"/>
              <a:t>luật</a:t>
            </a:r>
            <a:r>
              <a:rPr lang="en-US" sz="2000" dirty="0"/>
              <a:t>. </a:t>
            </a:r>
            <a:r>
              <a:rPr lang="en-US" sz="2000" dirty="0" err="1"/>
              <a:t>Tạo</a:t>
            </a:r>
            <a:r>
              <a:rPr lang="en-US" sz="2000" dirty="0"/>
              <a:t> </a:t>
            </a:r>
            <a:r>
              <a:rPr lang="en-US" sz="2000" dirty="0" err="1"/>
              <a:t>cơ</a:t>
            </a:r>
            <a:r>
              <a:rPr lang="en-US" sz="2000" dirty="0"/>
              <a:t> </a:t>
            </a:r>
            <a:r>
              <a:rPr lang="en-US" sz="2000" dirty="0" err="1"/>
              <a:t>sở</a:t>
            </a:r>
            <a:r>
              <a:rPr lang="en-US" sz="2000" dirty="0"/>
              <a:t> </a:t>
            </a:r>
            <a:r>
              <a:rPr lang="en-US" sz="2000" dirty="0" err="1"/>
              <a:t>vững</a:t>
            </a:r>
            <a:r>
              <a:rPr lang="en-US" sz="2000" dirty="0"/>
              <a:t> </a:t>
            </a:r>
            <a:r>
              <a:rPr lang="en-US" sz="2000" dirty="0" err="1"/>
              <a:t>chắc</a:t>
            </a:r>
            <a:r>
              <a:rPr lang="en-US" sz="2000" dirty="0"/>
              <a:t> </a:t>
            </a:r>
            <a:r>
              <a:rPr lang="en-US" sz="2000" dirty="0" err="1"/>
              <a:t>cho</a:t>
            </a:r>
            <a:r>
              <a:rPr lang="en-US" sz="2000" dirty="0"/>
              <a:t> </a:t>
            </a:r>
            <a:r>
              <a:rPr lang="en-US" sz="2000" dirty="0" err="1"/>
              <a:t>cải</a:t>
            </a:r>
            <a:r>
              <a:rPr lang="en-US" sz="2000" dirty="0"/>
              <a:t> </a:t>
            </a:r>
            <a:r>
              <a:rPr lang="en-US" sz="2000" dirty="0" err="1"/>
              <a:t>cách</a:t>
            </a:r>
            <a:r>
              <a:rPr lang="en-US" sz="2000" dirty="0"/>
              <a:t> </a:t>
            </a:r>
            <a:r>
              <a:rPr lang="en-US" sz="2000" dirty="0" err="1"/>
              <a:t>thể</a:t>
            </a:r>
            <a:r>
              <a:rPr lang="en-US" sz="2000" dirty="0"/>
              <a:t> </a:t>
            </a:r>
            <a:r>
              <a:rPr lang="en-US" sz="2000" dirty="0" err="1"/>
              <a:t>chế</a:t>
            </a:r>
            <a:r>
              <a:rPr lang="en-US" sz="2000" dirty="0"/>
              <a:t> </a:t>
            </a:r>
            <a:r>
              <a:rPr lang="en-US" sz="2000" dirty="0" err="1"/>
              <a:t>và</a:t>
            </a:r>
            <a:r>
              <a:rPr lang="en-US" sz="2000" dirty="0"/>
              <a:t> </a:t>
            </a:r>
            <a:r>
              <a:rPr lang="en-US" sz="2000" dirty="0" err="1"/>
              <a:t>kết</a:t>
            </a:r>
            <a:r>
              <a:rPr lang="en-US" sz="2000" dirty="0"/>
              <a:t> </a:t>
            </a:r>
            <a:r>
              <a:rPr lang="en-US" sz="2000" dirty="0" err="1"/>
              <a:t>hợp</a:t>
            </a:r>
            <a:r>
              <a:rPr lang="en-US" sz="2000" dirty="0"/>
              <a:t> </a:t>
            </a:r>
            <a:r>
              <a:rPr lang="en-US" sz="2000" dirty="0" err="1"/>
              <a:t>giữa</a:t>
            </a:r>
            <a:r>
              <a:rPr lang="en-US" sz="2000" dirty="0"/>
              <a:t> </a:t>
            </a:r>
            <a:r>
              <a:rPr lang="en-US" sz="2000" dirty="0" err="1"/>
              <a:t>cải</a:t>
            </a:r>
            <a:r>
              <a:rPr lang="en-US" sz="2000" dirty="0"/>
              <a:t> </a:t>
            </a:r>
            <a:r>
              <a:rPr lang="en-US" sz="2000" dirty="0" err="1"/>
              <a:t>cách</a:t>
            </a:r>
            <a:r>
              <a:rPr lang="en-US" sz="2000" dirty="0"/>
              <a:t> </a:t>
            </a:r>
            <a:r>
              <a:rPr lang="en-US" sz="2000" dirty="0" err="1"/>
              <a:t>lập</a:t>
            </a:r>
            <a:r>
              <a:rPr lang="en-US" sz="2000" dirty="0"/>
              <a:t> </a:t>
            </a:r>
            <a:r>
              <a:rPr lang="en-US" sz="2000" dirty="0" err="1"/>
              <a:t>pháp</a:t>
            </a:r>
            <a:r>
              <a:rPr lang="en-US" sz="2000" dirty="0"/>
              <a:t> </a:t>
            </a:r>
            <a:r>
              <a:rPr lang="en-US" sz="2000" dirty="0" err="1"/>
              <a:t>và</a:t>
            </a:r>
            <a:r>
              <a:rPr lang="en-US" sz="2000" dirty="0"/>
              <a:t> </a:t>
            </a:r>
            <a:r>
              <a:rPr lang="en-US" sz="2000" dirty="0" err="1"/>
              <a:t>hành</a:t>
            </a:r>
            <a:r>
              <a:rPr lang="en-US" sz="2000" dirty="0"/>
              <a:t> </a:t>
            </a:r>
            <a:r>
              <a:rPr lang="en-US" sz="2000" dirty="0" err="1"/>
              <a:t>chính</a:t>
            </a:r>
            <a:r>
              <a:rPr lang="en-US" sz="2000" dirty="0"/>
              <a:t>. </a:t>
            </a:r>
            <a:r>
              <a:rPr lang="en-US" sz="2000" dirty="0" err="1"/>
              <a:t>Các</a:t>
            </a:r>
            <a:r>
              <a:rPr lang="en-US" sz="2000" dirty="0"/>
              <a:t> </a:t>
            </a:r>
            <a:r>
              <a:rPr lang="en-US" sz="2000" dirty="0" err="1"/>
              <a:t>luật</a:t>
            </a:r>
            <a:r>
              <a:rPr lang="en-US" sz="2000" dirty="0"/>
              <a:t> </a:t>
            </a:r>
            <a:r>
              <a:rPr lang="en-US" sz="2000" dirty="0" err="1"/>
              <a:t>thể</a:t>
            </a:r>
            <a:r>
              <a:rPr lang="en-US" sz="2000" dirty="0"/>
              <a:t> </a:t>
            </a:r>
            <a:r>
              <a:rPr lang="en-US" sz="2000" dirty="0" err="1"/>
              <a:t>hiện</a:t>
            </a:r>
            <a:r>
              <a:rPr lang="en-US" sz="2000" dirty="0"/>
              <a:t> </a:t>
            </a:r>
            <a:r>
              <a:rPr lang="en-US" sz="2000" dirty="0" err="1"/>
              <a:t>rõ</a:t>
            </a:r>
            <a:r>
              <a:rPr lang="en-US" sz="2000" dirty="0"/>
              <a:t> </a:t>
            </a:r>
            <a:r>
              <a:rPr lang="en-US" sz="2000" dirty="0" err="1"/>
              <a:t>quan</a:t>
            </a:r>
            <a:r>
              <a:rPr lang="en-US" sz="2000" dirty="0"/>
              <a:t> </a:t>
            </a:r>
            <a:r>
              <a:rPr lang="en-US" sz="2000" dirty="0" err="1"/>
              <a:t>điểm</a:t>
            </a:r>
            <a:r>
              <a:rPr lang="en-US" sz="2000" dirty="0"/>
              <a:t> </a:t>
            </a:r>
            <a:r>
              <a:rPr lang="en-US" sz="2000" dirty="0" err="1"/>
              <a:t>chủ</a:t>
            </a:r>
            <a:r>
              <a:rPr lang="en-US" sz="2000" dirty="0"/>
              <a:t> </a:t>
            </a:r>
            <a:r>
              <a:rPr lang="en-US" sz="2000" dirty="0" err="1"/>
              <a:t>trương</a:t>
            </a:r>
            <a:r>
              <a:rPr lang="en-US" sz="2000" dirty="0"/>
              <a:t> </a:t>
            </a:r>
            <a:r>
              <a:rPr lang="en-US" sz="2000" dirty="0" err="1"/>
              <a:t>của</a:t>
            </a:r>
            <a:r>
              <a:rPr lang="en-US" sz="2000" dirty="0"/>
              <a:t> </a:t>
            </a:r>
            <a:r>
              <a:rPr lang="en-US" sz="2000" dirty="0" err="1"/>
              <a:t>Đảng</a:t>
            </a:r>
            <a:r>
              <a:rPr lang="en-US" sz="2000" dirty="0"/>
              <a:t> </a:t>
            </a:r>
            <a:r>
              <a:rPr lang="en-US" sz="2000" dirty="0" err="1"/>
              <a:t>về</a:t>
            </a:r>
            <a:r>
              <a:rPr lang="en-US" sz="2000" dirty="0"/>
              <a:t> </a:t>
            </a:r>
            <a:r>
              <a:rPr lang="en-US" sz="2000" dirty="0" err="1"/>
              <a:t>phát</a:t>
            </a:r>
            <a:r>
              <a:rPr lang="en-US" sz="2000" dirty="0"/>
              <a:t> </a:t>
            </a:r>
            <a:r>
              <a:rPr lang="en-US" sz="2000" dirty="0" err="1"/>
              <a:t>triển</a:t>
            </a:r>
            <a:r>
              <a:rPr lang="en-US" sz="2000" dirty="0"/>
              <a:t> </a:t>
            </a:r>
            <a:r>
              <a:rPr lang="en-US" sz="2000" dirty="0" err="1"/>
              <a:t>kinh</a:t>
            </a:r>
            <a:r>
              <a:rPr lang="en-US" sz="2000" dirty="0"/>
              <a:t> </a:t>
            </a:r>
            <a:r>
              <a:rPr lang="en-US" sz="2000" dirty="0" err="1"/>
              <a:t>tế</a:t>
            </a:r>
            <a:r>
              <a:rPr lang="en-US" sz="2000" dirty="0"/>
              <a:t>, </a:t>
            </a:r>
            <a:r>
              <a:rPr lang="en-US" sz="2000" dirty="0" err="1"/>
              <a:t>bình</a:t>
            </a:r>
            <a:r>
              <a:rPr lang="en-US" sz="2000" dirty="0"/>
              <a:t> </a:t>
            </a:r>
            <a:r>
              <a:rPr lang="en-US" sz="2000" dirty="0" err="1"/>
              <a:t>đẳng</a:t>
            </a:r>
            <a:r>
              <a:rPr lang="en-US" sz="2000" dirty="0"/>
              <a:t> </a:t>
            </a:r>
            <a:r>
              <a:rPr lang="en-US" sz="2000" dirty="0" err="1"/>
              <a:t>giữa</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Sắp</a:t>
            </a:r>
            <a:r>
              <a:rPr lang="en-US" sz="2000" dirty="0"/>
              <a:t> </a:t>
            </a:r>
            <a:r>
              <a:rPr lang="en-US" sz="2000" dirty="0" err="1"/>
              <a:t>xếp</a:t>
            </a:r>
            <a:r>
              <a:rPr lang="en-US" sz="2000" dirty="0"/>
              <a:t> </a:t>
            </a:r>
            <a:r>
              <a:rPr lang="en-US" sz="2000" dirty="0" err="1"/>
              <a:t>đổi</a:t>
            </a:r>
            <a:r>
              <a:rPr lang="en-US" sz="2000" dirty="0"/>
              <a:t> </a:t>
            </a:r>
            <a:r>
              <a:rPr lang="en-US" sz="2000" dirty="0" err="1"/>
              <a:t>mới</a:t>
            </a:r>
            <a:r>
              <a:rPr lang="en-US" sz="2000" dirty="0"/>
              <a:t> </a:t>
            </a:r>
            <a:r>
              <a:rPr lang="en-US" sz="2000" dirty="0" err="1"/>
              <a:t>doanh</a:t>
            </a:r>
            <a:r>
              <a:rPr lang="en-US" sz="2000" dirty="0"/>
              <a:t> </a:t>
            </a:r>
            <a:r>
              <a:rPr lang="en-US" sz="2000" dirty="0" err="1"/>
              <a:t>nghiệp</a:t>
            </a:r>
            <a:r>
              <a:rPr lang="en-US" sz="2000" dirty="0"/>
              <a:t> </a:t>
            </a:r>
            <a:r>
              <a:rPr lang="en-US" sz="2000" dirty="0" err="1"/>
              <a:t>nhà</a:t>
            </a:r>
            <a:r>
              <a:rPr lang="en-US" sz="2000" dirty="0"/>
              <a:t> </a:t>
            </a:r>
            <a:r>
              <a:rPr lang="en-US" sz="2000" dirty="0" err="1"/>
              <a:t>nước</a:t>
            </a:r>
            <a:r>
              <a:rPr lang="en-US" sz="2000" dirty="0"/>
              <a:t>, </a:t>
            </a:r>
            <a:r>
              <a:rPr lang="en-US" sz="2000" dirty="0" err="1"/>
              <a:t>giảm</a:t>
            </a:r>
            <a:r>
              <a:rPr lang="en-US" sz="2000" dirty="0"/>
              <a:t> </a:t>
            </a:r>
            <a:r>
              <a:rPr lang="en-US" sz="2000" dirty="0" err="1"/>
              <a:t>sự</a:t>
            </a:r>
            <a:r>
              <a:rPr lang="en-US" sz="2000" dirty="0"/>
              <a:t> can </a:t>
            </a:r>
            <a:r>
              <a:rPr lang="en-US" sz="2000" dirty="0" err="1"/>
              <a:t>thiệp</a:t>
            </a:r>
            <a:r>
              <a:rPr lang="en-US" sz="2000" dirty="0"/>
              <a:t> </a:t>
            </a:r>
            <a:r>
              <a:rPr lang="en-US" sz="2000" dirty="0" err="1"/>
              <a:t>bằng</a:t>
            </a:r>
            <a:r>
              <a:rPr lang="en-US" sz="2000" dirty="0"/>
              <a:t> </a:t>
            </a:r>
            <a:r>
              <a:rPr lang="en-US" sz="2000" dirty="0" err="1"/>
              <a:t>hành</a:t>
            </a:r>
            <a:r>
              <a:rPr lang="en-US" sz="2000" dirty="0"/>
              <a:t> </a:t>
            </a:r>
            <a:r>
              <a:rPr lang="en-US" sz="2000" dirty="0" err="1"/>
              <a:t>chính</a:t>
            </a:r>
            <a:r>
              <a:rPr lang="en-US" sz="2000" dirty="0"/>
              <a:t> </a:t>
            </a:r>
            <a:r>
              <a:rPr lang="en-US" sz="2000" dirty="0" err="1"/>
              <a:t>của</a:t>
            </a:r>
            <a:r>
              <a:rPr lang="en-US" sz="2000" dirty="0"/>
              <a:t> </a:t>
            </a:r>
            <a:r>
              <a:rPr lang="en-US" sz="2000" dirty="0" err="1"/>
              <a:t>các</a:t>
            </a:r>
            <a:r>
              <a:rPr lang="en-US" sz="2000" dirty="0"/>
              <a:t> </a:t>
            </a:r>
            <a:r>
              <a:rPr lang="en-US" sz="2000" dirty="0" err="1"/>
              <a:t>cơ</a:t>
            </a:r>
            <a:r>
              <a:rPr lang="en-US" sz="2000" dirty="0"/>
              <a:t> </a:t>
            </a:r>
            <a:r>
              <a:rPr lang="en-US" sz="2000" dirty="0" err="1"/>
              <a:t>quan</a:t>
            </a:r>
            <a:r>
              <a:rPr lang="en-US" sz="2000" dirty="0"/>
              <a:t> </a:t>
            </a:r>
            <a:r>
              <a:rPr lang="en-US" sz="2000" dirty="0" err="1"/>
              <a:t>nhà</a:t>
            </a:r>
            <a:r>
              <a:rPr lang="en-US" sz="2000" dirty="0"/>
              <a:t> </a:t>
            </a:r>
            <a:r>
              <a:rPr lang="en-US" sz="2000" dirty="0" err="1"/>
              <a:t>nước</a:t>
            </a:r>
            <a:r>
              <a:rPr lang="en-US" sz="2000" dirty="0"/>
              <a:t> </a:t>
            </a:r>
            <a:r>
              <a:rPr lang="en-US" sz="2000" dirty="0" err="1"/>
              <a:t>vào</a:t>
            </a:r>
            <a:r>
              <a:rPr lang="en-US" sz="2000" dirty="0"/>
              <a:t> </a:t>
            </a:r>
            <a:r>
              <a:rPr lang="en-US" sz="2000" dirty="0" err="1"/>
              <a:t>dân</a:t>
            </a:r>
            <a:r>
              <a:rPr lang="en-US" sz="2000" dirty="0"/>
              <a:t> </a:t>
            </a:r>
            <a:r>
              <a:rPr lang="en-US" sz="2000" dirty="0" err="1"/>
              <a:t>sự</a:t>
            </a:r>
            <a:r>
              <a:rPr lang="en-US" sz="2000" dirty="0"/>
              <a:t>, </a:t>
            </a:r>
            <a:r>
              <a:rPr lang="en-US" sz="2000" dirty="0" err="1"/>
              <a:t>kinh</a:t>
            </a:r>
            <a:r>
              <a:rPr lang="en-US" sz="2000" dirty="0"/>
              <a:t> </a:t>
            </a:r>
            <a:r>
              <a:rPr lang="en-US" sz="2000" dirty="0" err="1"/>
              <a:t>tế</a:t>
            </a:r>
            <a:r>
              <a:rPr lang="en-US" sz="2000" dirty="0"/>
              <a:t> </a:t>
            </a:r>
            <a:r>
              <a:rPr lang="en-US" sz="2000" dirty="0" err="1"/>
              <a:t>thương</a:t>
            </a:r>
            <a:r>
              <a:rPr lang="en-US" sz="2000" dirty="0"/>
              <a:t> </a:t>
            </a:r>
            <a:r>
              <a:rPr lang="en-US" sz="2000" dirty="0" err="1"/>
              <a:t>mại</a:t>
            </a:r>
            <a:r>
              <a:rPr lang="en-US" sz="2000" dirty="0"/>
              <a:t> </a:t>
            </a:r>
            <a:r>
              <a:rPr lang="en-US" sz="2000" dirty="0" err="1"/>
              <a:t>và</a:t>
            </a:r>
            <a:r>
              <a:rPr lang="en-US" sz="2000" dirty="0"/>
              <a:t> </a:t>
            </a:r>
            <a:r>
              <a:rPr lang="en-US" sz="2000" dirty="0" err="1"/>
              <a:t>hoạt</a:t>
            </a:r>
            <a:r>
              <a:rPr lang="en-US" sz="2000" dirty="0"/>
              <a:t> </a:t>
            </a:r>
            <a:r>
              <a:rPr lang="en-US" sz="2000" dirty="0" err="1"/>
              <a:t>động</a:t>
            </a:r>
            <a:r>
              <a:rPr lang="en-US" sz="2000" dirty="0"/>
              <a:t> </a:t>
            </a:r>
            <a:r>
              <a:rPr lang="en-US" sz="2000" dirty="0" err="1"/>
              <a:t>của</a:t>
            </a:r>
            <a:r>
              <a:rPr lang="en-US" sz="2000" dirty="0"/>
              <a:t> </a:t>
            </a:r>
            <a:r>
              <a:rPr lang="en-US" sz="2000" dirty="0" err="1"/>
              <a:t>doanh</a:t>
            </a:r>
            <a:r>
              <a:rPr lang="en-US" sz="2000" dirty="0"/>
              <a:t> </a:t>
            </a:r>
            <a:r>
              <a:rPr lang="en-US" sz="2000" dirty="0" err="1"/>
              <a:t>nghiệp</a:t>
            </a:r>
            <a:r>
              <a:rPr lang="en-US" sz="2000" dirty="0"/>
              <a:t>, </a:t>
            </a:r>
            <a:r>
              <a:rPr lang="en-US" sz="2000" dirty="0" err="1"/>
              <a:t>giảm</a:t>
            </a:r>
            <a:r>
              <a:rPr lang="en-US" sz="2000" dirty="0"/>
              <a:t> </a:t>
            </a:r>
            <a:r>
              <a:rPr lang="en-US" sz="2000" dirty="0" err="1"/>
              <a:t>bớt</a:t>
            </a:r>
            <a:r>
              <a:rPr lang="en-US" sz="2000" dirty="0"/>
              <a:t> </a:t>
            </a:r>
            <a:r>
              <a:rPr lang="en-US" sz="2000" dirty="0" err="1"/>
              <a:t>cơ</a:t>
            </a:r>
            <a:r>
              <a:rPr lang="en-US" sz="2000" dirty="0"/>
              <a:t> </a:t>
            </a:r>
            <a:r>
              <a:rPr lang="en-US" sz="2000" dirty="0" err="1"/>
              <a:t>chế</a:t>
            </a:r>
            <a:r>
              <a:rPr lang="en-US" sz="2000" dirty="0"/>
              <a:t> </a:t>
            </a:r>
            <a:r>
              <a:rPr lang="en-US" sz="2000" dirty="0" err="1"/>
              <a:t>xin</a:t>
            </a:r>
            <a:r>
              <a:rPr lang="en-US" sz="2000" dirty="0"/>
              <a:t> </a:t>
            </a:r>
            <a:r>
              <a:rPr lang="en-US" sz="2000" dirty="0" err="1"/>
              <a:t>cho</a:t>
            </a:r>
            <a:r>
              <a:rPr lang="en-US" sz="2000" dirty="0"/>
              <a:t>. </a:t>
            </a:r>
            <a:r>
              <a:rPr lang="en-US" sz="2000" dirty="0" err="1"/>
              <a:t>Nhờ</a:t>
            </a:r>
            <a:r>
              <a:rPr lang="en-US" sz="2000" dirty="0"/>
              <a:t> </a:t>
            </a:r>
            <a:r>
              <a:rPr lang="en-US" sz="2000" dirty="0" err="1"/>
              <a:t>vậy</a:t>
            </a:r>
            <a:r>
              <a:rPr lang="en-US" sz="2000" dirty="0"/>
              <a:t> </a:t>
            </a:r>
            <a:r>
              <a:rPr lang="en-US" sz="2000" dirty="0" err="1"/>
              <a:t>những</a:t>
            </a:r>
            <a:r>
              <a:rPr lang="en-US" sz="2000" dirty="0"/>
              <a:t> </a:t>
            </a:r>
            <a:r>
              <a:rPr lang="en-US" sz="2000" dirty="0" err="1"/>
              <a:t>nỗ</a:t>
            </a:r>
            <a:r>
              <a:rPr lang="en-US" sz="2000" dirty="0"/>
              <a:t> </a:t>
            </a:r>
            <a:r>
              <a:rPr lang="en-US" sz="2000" dirty="0" err="1"/>
              <a:t>lực</a:t>
            </a:r>
            <a:r>
              <a:rPr lang="en-US" sz="2000" dirty="0"/>
              <a:t> </a:t>
            </a:r>
            <a:r>
              <a:rPr lang="en-US" sz="2000" dirty="0" err="1"/>
              <a:t>cải</a:t>
            </a:r>
            <a:r>
              <a:rPr lang="en-US" sz="2000" dirty="0"/>
              <a:t> </a:t>
            </a:r>
            <a:r>
              <a:rPr lang="en-US" sz="2000" dirty="0" err="1"/>
              <a:t>thiện</a:t>
            </a:r>
            <a:r>
              <a:rPr lang="en-US" sz="2000" dirty="0"/>
              <a:t> </a:t>
            </a:r>
            <a:r>
              <a:rPr lang="en-US" sz="2000" dirty="0" err="1"/>
              <a:t>môi</a:t>
            </a:r>
            <a:r>
              <a:rPr lang="en-US" sz="2000" dirty="0"/>
              <a:t> </a:t>
            </a:r>
            <a:r>
              <a:rPr lang="en-US" sz="2000" dirty="0" err="1"/>
              <a:t>trường</a:t>
            </a:r>
            <a:r>
              <a:rPr lang="en-US" sz="2000" dirty="0"/>
              <a:t> </a:t>
            </a:r>
            <a:r>
              <a:rPr lang="en-US" sz="2000" dirty="0" err="1"/>
              <a:t>kinh</a:t>
            </a:r>
            <a:r>
              <a:rPr lang="en-US" sz="2000" dirty="0"/>
              <a:t> </a:t>
            </a:r>
            <a:r>
              <a:rPr lang="en-US" sz="2000" dirty="0" err="1"/>
              <a:t>doanh</a:t>
            </a:r>
            <a:r>
              <a:rPr lang="en-US" sz="2000" dirty="0"/>
              <a:t>.</a:t>
            </a:r>
          </a:p>
        </p:txBody>
      </p:sp>
    </p:spTree>
    <p:extLst>
      <p:ext uri="{BB962C8B-B14F-4D97-AF65-F5344CB8AC3E}">
        <p14:creationId xmlns:p14="http://schemas.microsoft.com/office/powerpoint/2010/main" val="9817362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2862322"/>
          </a:xfrm>
          <a:prstGeom prst="rect">
            <a:avLst/>
          </a:prstGeom>
          <a:noFill/>
        </p:spPr>
        <p:txBody>
          <a:bodyPr wrap="square" rtlCol="0">
            <a:spAutoFit/>
          </a:bodyPr>
          <a:lstStyle/>
          <a:p>
            <a:pPr algn="just" defTabSz="457200" latinLnBrk="0"/>
            <a:r>
              <a:rPr lang="en-US" sz="2000" dirty="0"/>
              <a:t>	</a:t>
            </a:r>
            <a:r>
              <a:rPr lang="en-US" sz="2000" b="1" dirty="0" err="1" smtClean="0"/>
              <a:t>Chính</a:t>
            </a:r>
            <a:r>
              <a:rPr lang="en-US" sz="2000" b="1" dirty="0" smtClean="0"/>
              <a:t> </a:t>
            </a:r>
            <a:r>
              <a:rPr lang="en-US" sz="2000" b="1" dirty="0" err="1"/>
              <a:t>quyền</a:t>
            </a:r>
            <a:r>
              <a:rPr lang="en-US" sz="2000" b="1" dirty="0"/>
              <a:t> </a:t>
            </a:r>
            <a:r>
              <a:rPr lang="en-US" sz="2000" b="1" dirty="0" err="1"/>
              <a:t>các</a:t>
            </a:r>
            <a:r>
              <a:rPr lang="en-US" sz="2000" b="1" dirty="0"/>
              <a:t> </a:t>
            </a:r>
            <a:r>
              <a:rPr lang="en-US" sz="2000" b="1" dirty="0" err="1"/>
              <a:t>địa</a:t>
            </a:r>
            <a:r>
              <a:rPr lang="en-US" sz="2000" b="1" dirty="0"/>
              <a:t> </a:t>
            </a:r>
            <a:r>
              <a:rPr lang="en-US" sz="2000" b="1" dirty="0" err="1"/>
              <a:t>phương</a:t>
            </a:r>
            <a:r>
              <a:rPr lang="en-US" sz="2000" b="1" dirty="0"/>
              <a:t> </a:t>
            </a:r>
            <a:r>
              <a:rPr lang="en-US" sz="2000" dirty="0" err="1"/>
              <a:t>tăng</a:t>
            </a:r>
            <a:r>
              <a:rPr lang="en-US" sz="2000" dirty="0"/>
              <a:t> </a:t>
            </a:r>
            <a:r>
              <a:rPr lang="en-US" sz="2000" dirty="0" err="1"/>
              <a:t>cường</a:t>
            </a:r>
            <a:r>
              <a:rPr lang="en-US" sz="2000" dirty="0"/>
              <a:t> </a:t>
            </a:r>
            <a:r>
              <a:rPr lang="en-US" sz="2000" dirty="0" err="1"/>
              <a:t>công</a:t>
            </a:r>
            <a:r>
              <a:rPr lang="en-US" sz="2000" dirty="0"/>
              <a:t> </a:t>
            </a:r>
            <a:r>
              <a:rPr lang="en-US" sz="2000" dirty="0" err="1"/>
              <a:t>tác</a:t>
            </a:r>
            <a:r>
              <a:rPr lang="en-US" sz="2000" dirty="0"/>
              <a:t> </a:t>
            </a:r>
            <a:r>
              <a:rPr lang="en-US" sz="2000" dirty="0" err="1"/>
              <a:t>cải</a:t>
            </a:r>
            <a:r>
              <a:rPr lang="en-US" sz="2000" dirty="0"/>
              <a:t> </a:t>
            </a:r>
            <a:r>
              <a:rPr lang="en-US" sz="2000" dirty="0" err="1"/>
              <a:t>cách</a:t>
            </a:r>
            <a:r>
              <a:rPr lang="en-US" sz="2000" dirty="0"/>
              <a:t> </a:t>
            </a:r>
            <a:r>
              <a:rPr lang="en-US" sz="2000" dirty="0" err="1"/>
              <a:t>thể</a:t>
            </a:r>
            <a:r>
              <a:rPr lang="en-US" sz="2000" dirty="0"/>
              <a:t> </a:t>
            </a:r>
            <a:r>
              <a:rPr lang="en-US" sz="2000" dirty="0" err="1"/>
              <a:t>chế</a:t>
            </a:r>
            <a:r>
              <a:rPr lang="en-US" sz="2000" dirty="0"/>
              <a:t>, ban </a:t>
            </a:r>
            <a:r>
              <a:rPr lang="en-US" sz="2000" dirty="0" err="1"/>
              <a:t>hành</a:t>
            </a:r>
            <a:r>
              <a:rPr lang="en-US" sz="2000" dirty="0"/>
              <a:t> </a:t>
            </a:r>
            <a:r>
              <a:rPr lang="en-US" sz="2000" dirty="0" err="1"/>
              <a:t>các</a:t>
            </a:r>
            <a:r>
              <a:rPr lang="en-US" sz="2000" dirty="0"/>
              <a:t> </a:t>
            </a:r>
            <a:r>
              <a:rPr lang="en-US" sz="2000" dirty="0" err="1"/>
              <a:t>văn</a:t>
            </a:r>
            <a:r>
              <a:rPr lang="en-US" sz="2000" dirty="0"/>
              <a:t> </a:t>
            </a:r>
            <a:r>
              <a:rPr lang="en-US" sz="2000" dirty="0" err="1"/>
              <a:t>bản</a:t>
            </a:r>
            <a:r>
              <a:rPr lang="en-US" sz="2000" dirty="0"/>
              <a:t> </a:t>
            </a:r>
            <a:r>
              <a:rPr lang="en-US" sz="2000" dirty="0" err="1"/>
              <a:t>thẩm</a:t>
            </a:r>
            <a:r>
              <a:rPr lang="en-US" sz="2000" dirty="0"/>
              <a:t> </a:t>
            </a:r>
            <a:r>
              <a:rPr lang="en-US" sz="2000" dirty="0" err="1"/>
              <a:t>quyền</a:t>
            </a:r>
            <a:r>
              <a:rPr lang="en-US" sz="2000" dirty="0"/>
              <a:t> </a:t>
            </a:r>
            <a:r>
              <a:rPr lang="en-US" sz="2000" dirty="0" err="1"/>
              <a:t>để</a:t>
            </a:r>
            <a:r>
              <a:rPr lang="en-US" sz="2000" dirty="0"/>
              <a:t> </a:t>
            </a:r>
            <a:r>
              <a:rPr lang="en-US" sz="2000" dirty="0" err="1"/>
              <a:t>thi</a:t>
            </a:r>
            <a:r>
              <a:rPr lang="en-US" sz="2000" dirty="0"/>
              <a:t> </a:t>
            </a:r>
            <a:r>
              <a:rPr lang="en-US" sz="2000" dirty="0" err="1"/>
              <a:t>hành</a:t>
            </a:r>
            <a:r>
              <a:rPr lang="en-US" sz="2000" dirty="0"/>
              <a:t> </a:t>
            </a:r>
            <a:r>
              <a:rPr lang="en-US" sz="2000" dirty="0" err="1"/>
              <a:t>các</a:t>
            </a:r>
            <a:r>
              <a:rPr lang="en-US" sz="2000" dirty="0"/>
              <a:t> </a:t>
            </a:r>
            <a:r>
              <a:rPr lang="en-US" sz="2000" dirty="0" err="1"/>
              <a:t>thể</a:t>
            </a:r>
            <a:r>
              <a:rPr lang="en-US" sz="2000" dirty="0"/>
              <a:t> </a:t>
            </a:r>
            <a:r>
              <a:rPr lang="en-US" sz="2000" dirty="0" err="1"/>
              <a:t>chế</a:t>
            </a:r>
            <a:r>
              <a:rPr lang="en-US" sz="2000" dirty="0"/>
              <a:t> do </a:t>
            </a:r>
            <a:r>
              <a:rPr lang="en-US" sz="2000" dirty="0" err="1"/>
              <a:t>cấp</a:t>
            </a:r>
            <a:r>
              <a:rPr lang="en-US" sz="2000" dirty="0"/>
              <a:t> </a:t>
            </a:r>
            <a:r>
              <a:rPr lang="en-US" sz="2000" dirty="0" err="1"/>
              <a:t>trên</a:t>
            </a:r>
            <a:r>
              <a:rPr lang="en-US" sz="2000" dirty="0"/>
              <a:t> </a:t>
            </a:r>
            <a:r>
              <a:rPr lang="en-US" sz="2000" dirty="0" err="1"/>
              <a:t>quy</a:t>
            </a:r>
            <a:r>
              <a:rPr lang="en-US" sz="2000" dirty="0"/>
              <a:t> </a:t>
            </a:r>
            <a:r>
              <a:rPr lang="en-US" sz="2000" dirty="0" err="1"/>
              <a:t>định</a:t>
            </a:r>
            <a:r>
              <a:rPr lang="en-US" sz="2000" dirty="0"/>
              <a:t>, </a:t>
            </a:r>
            <a:r>
              <a:rPr lang="en-US" sz="2000" dirty="0" err="1"/>
              <a:t>cụ</a:t>
            </a:r>
            <a:r>
              <a:rPr lang="en-US" sz="2000" dirty="0"/>
              <a:t> </a:t>
            </a:r>
            <a:r>
              <a:rPr lang="en-US" sz="2000" dirty="0" err="1"/>
              <a:t>thể</a:t>
            </a:r>
            <a:r>
              <a:rPr lang="en-US" sz="2000" dirty="0"/>
              <a:t> </a:t>
            </a:r>
            <a:r>
              <a:rPr lang="en-US" sz="2000" dirty="0" err="1"/>
              <a:t>hóa</a:t>
            </a:r>
            <a:r>
              <a:rPr lang="en-US" sz="2000" dirty="0"/>
              <a:t> </a:t>
            </a:r>
            <a:r>
              <a:rPr lang="en-US" sz="2000" dirty="0" err="1"/>
              <a:t>việc</a:t>
            </a:r>
            <a:r>
              <a:rPr lang="en-US" sz="2000" dirty="0"/>
              <a:t> </a:t>
            </a:r>
            <a:r>
              <a:rPr lang="en-US" sz="2000" dirty="0" err="1"/>
              <a:t>thực</a:t>
            </a:r>
            <a:r>
              <a:rPr lang="en-US" sz="2000" dirty="0"/>
              <a:t> </a:t>
            </a:r>
            <a:r>
              <a:rPr lang="en-US" sz="2000" dirty="0" err="1"/>
              <a:t>hiện</a:t>
            </a:r>
            <a:r>
              <a:rPr lang="en-US" sz="2000" dirty="0"/>
              <a:t> </a:t>
            </a:r>
            <a:r>
              <a:rPr lang="en-US" sz="2000" dirty="0" err="1"/>
              <a:t>vào</a:t>
            </a:r>
            <a:r>
              <a:rPr lang="en-US" sz="2000" dirty="0"/>
              <a:t> </a:t>
            </a:r>
            <a:r>
              <a:rPr lang="en-US" sz="2000" dirty="0" err="1"/>
              <a:t>điều</a:t>
            </a:r>
            <a:r>
              <a:rPr lang="en-US" sz="2000" dirty="0"/>
              <a:t> </a:t>
            </a:r>
            <a:r>
              <a:rPr lang="en-US" sz="2000" dirty="0" err="1"/>
              <a:t>kiện</a:t>
            </a:r>
            <a:r>
              <a:rPr lang="en-US" sz="2000" dirty="0"/>
              <a:t> </a:t>
            </a:r>
            <a:r>
              <a:rPr lang="en-US" sz="2000" dirty="0" err="1"/>
              <a:t>cụ</a:t>
            </a:r>
            <a:r>
              <a:rPr lang="en-US" sz="2000" dirty="0"/>
              <a:t> </a:t>
            </a:r>
            <a:r>
              <a:rPr lang="en-US" sz="2000" dirty="0" err="1"/>
              <a:t>thể</a:t>
            </a:r>
            <a:r>
              <a:rPr lang="en-US" sz="2000" dirty="0"/>
              <a:t> </a:t>
            </a:r>
            <a:r>
              <a:rPr lang="en-US" sz="2000" dirty="0" err="1"/>
              <a:t>của</a:t>
            </a:r>
            <a:r>
              <a:rPr lang="en-US" sz="2000" dirty="0"/>
              <a:t> </a:t>
            </a:r>
            <a:r>
              <a:rPr lang="en-US" sz="2000" dirty="0" err="1"/>
              <a:t>từng</a:t>
            </a:r>
            <a:r>
              <a:rPr lang="en-US" sz="2000" dirty="0"/>
              <a:t> </a:t>
            </a:r>
            <a:r>
              <a:rPr lang="en-US" sz="2000" dirty="0" err="1"/>
              <a:t>địa</a:t>
            </a:r>
            <a:r>
              <a:rPr lang="en-US" sz="2000" dirty="0"/>
              <a:t> </a:t>
            </a:r>
            <a:r>
              <a:rPr lang="en-US" sz="2000" dirty="0" err="1"/>
              <a:t>phương</a:t>
            </a:r>
            <a:r>
              <a:rPr lang="en-US" sz="2000" dirty="0"/>
              <a:t> </a:t>
            </a:r>
            <a:r>
              <a:rPr lang="en-US" sz="2000" dirty="0" err="1"/>
              <a:t>để</a:t>
            </a:r>
            <a:r>
              <a:rPr lang="en-US" sz="2000" dirty="0"/>
              <a:t> </a:t>
            </a:r>
            <a:r>
              <a:rPr lang="en-US" sz="2000" dirty="0" err="1"/>
              <a:t>thu</a:t>
            </a:r>
            <a:r>
              <a:rPr lang="en-US" sz="2000" dirty="0"/>
              <a:t> </a:t>
            </a:r>
            <a:r>
              <a:rPr lang="en-US" sz="2000" dirty="0" err="1"/>
              <a:t>hút</a:t>
            </a:r>
            <a:r>
              <a:rPr lang="en-US" sz="2000" dirty="0"/>
              <a:t> </a:t>
            </a:r>
            <a:r>
              <a:rPr lang="en-US" sz="2000" dirty="0" err="1"/>
              <a:t>đầu</a:t>
            </a:r>
            <a:r>
              <a:rPr lang="en-US" sz="2000" dirty="0"/>
              <a:t> </a:t>
            </a:r>
            <a:r>
              <a:rPr lang="en-US" sz="2000" dirty="0" err="1"/>
              <a:t>tư</a:t>
            </a:r>
            <a:r>
              <a:rPr lang="en-US" sz="2000" dirty="0"/>
              <a:t> </a:t>
            </a:r>
            <a:r>
              <a:rPr lang="en-US" sz="2000" dirty="0" err="1"/>
              <a:t>xây</a:t>
            </a:r>
            <a:r>
              <a:rPr lang="en-US" sz="2000" dirty="0"/>
              <a:t> </a:t>
            </a:r>
            <a:r>
              <a:rPr lang="en-US" sz="2000" dirty="0" err="1"/>
              <a:t>dựng</a:t>
            </a:r>
            <a:r>
              <a:rPr lang="en-US" sz="2000" dirty="0"/>
              <a:t> </a:t>
            </a:r>
            <a:r>
              <a:rPr lang="en-US" sz="2000" dirty="0" err="1"/>
              <a:t>công</a:t>
            </a:r>
            <a:r>
              <a:rPr lang="en-US" sz="2000" dirty="0"/>
              <a:t> </a:t>
            </a:r>
            <a:r>
              <a:rPr lang="en-US" sz="2000" dirty="0" err="1"/>
              <a:t>nghiệp</a:t>
            </a:r>
            <a:r>
              <a:rPr lang="en-US" sz="2000" dirty="0"/>
              <a:t>, </a:t>
            </a:r>
            <a:r>
              <a:rPr lang="en-US" sz="2000" dirty="0" err="1"/>
              <a:t>hỗ</a:t>
            </a:r>
            <a:r>
              <a:rPr lang="en-US" sz="2000" dirty="0"/>
              <a:t> </a:t>
            </a:r>
            <a:r>
              <a:rPr lang="en-US" sz="2000" dirty="0" err="1"/>
              <a:t>trợ</a:t>
            </a:r>
            <a:r>
              <a:rPr lang="en-US" sz="2000" dirty="0"/>
              <a:t> </a:t>
            </a:r>
            <a:r>
              <a:rPr lang="en-US" sz="2000" dirty="0" err="1"/>
              <a:t>các</a:t>
            </a:r>
            <a:r>
              <a:rPr lang="en-US" sz="2000" dirty="0"/>
              <a:t> </a:t>
            </a:r>
            <a:r>
              <a:rPr lang="en-US" sz="2000" dirty="0" err="1"/>
              <a:t>thành</a:t>
            </a:r>
            <a:r>
              <a:rPr lang="en-US" sz="2000" dirty="0"/>
              <a:t> </a:t>
            </a:r>
            <a:r>
              <a:rPr lang="en-US" sz="2000" dirty="0" err="1"/>
              <a:t>phần</a:t>
            </a:r>
            <a:r>
              <a:rPr lang="en-US" sz="2000" dirty="0"/>
              <a:t> </a:t>
            </a:r>
            <a:r>
              <a:rPr lang="en-US" sz="2000" dirty="0" err="1"/>
              <a:t>kinh</a:t>
            </a:r>
            <a:r>
              <a:rPr lang="en-US" sz="2000" dirty="0"/>
              <a:t> </a:t>
            </a:r>
            <a:r>
              <a:rPr lang="en-US" sz="2000" dirty="0" err="1"/>
              <a:t>tế</a:t>
            </a:r>
            <a:r>
              <a:rPr lang="en-US" sz="2000" dirty="0"/>
              <a:t> </a:t>
            </a:r>
            <a:r>
              <a:rPr lang="en-US" sz="2000" dirty="0" err="1"/>
              <a:t>phát</a:t>
            </a:r>
            <a:r>
              <a:rPr lang="en-US" sz="2000" dirty="0"/>
              <a:t> </a:t>
            </a:r>
            <a:r>
              <a:rPr lang="en-US" sz="2000" dirty="0" err="1"/>
              <a:t>triển</a:t>
            </a:r>
            <a:r>
              <a:rPr lang="en-US" sz="2000" dirty="0"/>
              <a:t>… </a:t>
            </a:r>
            <a:r>
              <a:rPr lang="en-US" sz="2000" dirty="0" err="1"/>
              <a:t>Tiếp</a:t>
            </a:r>
            <a:r>
              <a:rPr lang="en-US" sz="2000" dirty="0"/>
              <a:t> </a:t>
            </a:r>
            <a:r>
              <a:rPr lang="en-US" sz="2000" dirty="0" err="1"/>
              <a:t>tục</a:t>
            </a:r>
            <a:r>
              <a:rPr lang="en-US" sz="2000" dirty="0"/>
              <a:t> </a:t>
            </a:r>
            <a:r>
              <a:rPr lang="en-US" sz="2000" dirty="0" err="1"/>
              <a:t>làm</a:t>
            </a:r>
            <a:r>
              <a:rPr lang="en-US" sz="2000" dirty="0"/>
              <a:t> </a:t>
            </a:r>
            <a:r>
              <a:rPr lang="en-US" sz="2000" dirty="0" err="1"/>
              <a:t>rõ</a:t>
            </a:r>
            <a:r>
              <a:rPr lang="en-US" sz="2000" dirty="0"/>
              <a:t> </a:t>
            </a:r>
            <a:r>
              <a:rPr lang="en-US" sz="2000" dirty="0" err="1"/>
              <a:t>chức</a:t>
            </a:r>
            <a:r>
              <a:rPr lang="en-US" sz="2000" dirty="0"/>
              <a:t> </a:t>
            </a:r>
            <a:r>
              <a:rPr lang="en-US" sz="2000" dirty="0" err="1"/>
              <a:t>năng</a:t>
            </a:r>
            <a:r>
              <a:rPr lang="en-US" sz="2000" dirty="0"/>
              <a:t> </a:t>
            </a:r>
            <a:r>
              <a:rPr lang="en-US" sz="2000" dirty="0" err="1"/>
              <a:t>nhiệm</a:t>
            </a:r>
            <a:r>
              <a:rPr lang="en-US" sz="2000" dirty="0"/>
              <a:t> </a:t>
            </a:r>
            <a:r>
              <a:rPr lang="en-US" sz="2000" dirty="0" err="1"/>
              <a:t>vụ</a:t>
            </a:r>
            <a:r>
              <a:rPr lang="en-US" sz="2000" dirty="0"/>
              <a:t> </a:t>
            </a:r>
            <a:r>
              <a:rPr lang="en-US" sz="2000" dirty="0" err="1"/>
              <a:t>thẩm</a:t>
            </a:r>
            <a:r>
              <a:rPr lang="en-US" sz="2000" dirty="0"/>
              <a:t> </a:t>
            </a:r>
            <a:r>
              <a:rPr lang="en-US" sz="2000" dirty="0" err="1"/>
              <a:t>quyền</a:t>
            </a:r>
            <a:r>
              <a:rPr lang="en-US" sz="2000" dirty="0"/>
              <a:t> </a:t>
            </a:r>
            <a:r>
              <a:rPr lang="en-US" sz="2000" dirty="0" err="1"/>
              <a:t>và</a:t>
            </a:r>
            <a:r>
              <a:rPr lang="en-US" sz="2000" dirty="0"/>
              <a:t> </a:t>
            </a:r>
            <a:r>
              <a:rPr lang="en-US" sz="2000" dirty="0" err="1"/>
              <a:t>trách</a:t>
            </a:r>
            <a:r>
              <a:rPr lang="en-US" sz="2000" dirty="0"/>
              <a:t> </a:t>
            </a:r>
            <a:r>
              <a:rPr lang="en-US" sz="2000" dirty="0" err="1"/>
              <a:t>nhiệm</a:t>
            </a:r>
            <a:r>
              <a:rPr lang="en-US" sz="2000" dirty="0"/>
              <a:t> </a:t>
            </a:r>
            <a:r>
              <a:rPr lang="en-US" sz="2000" dirty="0" err="1"/>
              <a:t>của</a:t>
            </a:r>
            <a:r>
              <a:rPr lang="en-US" sz="2000" dirty="0"/>
              <a:t> </a:t>
            </a:r>
            <a:r>
              <a:rPr lang="en-US" sz="2000" dirty="0" err="1"/>
              <a:t>từng</a:t>
            </a:r>
            <a:r>
              <a:rPr lang="en-US" sz="2000" dirty="0"/>
              <a:t> </a:t>
            </a:r>
            <a:r>
              <a:rPr lang="en-US" sz="2000" dirty="0" err="1"/>
              <a:t>cơ</a:t>
            </a:r>
            <a:r>
              <a:rPr lang="en-US" sz="2000" dirty="0"/>
              <a:t> </a:t>
            </a:r>
            <a:r>
              <a:rPr lang="en-US" sz="2000" dirty="0" err="1"/>
              <a:t>quan</a:t>
            </a:r>
            <a:r>
              <a:rPr lang="en-US" sz="2000" dirty="0"/>
              <a:t> </a:t>
            </a:r>
            <a:r>
              <a:rPr lang="en-US" sz="2000" dirty="0" err="1"/>
              <a:t>trong</a:t>
            </a:r>
            <a:r>
              <a:rPr lang="en-US" sz="2000" dirty="0"/>
              <a:t> </a:t>
            </a:r>
            <a:r>
              <a:rPr lang="en-US" sz="2000" dirty="0" err="1"/>
              <a:t>hệ</a:t>
            </a:r>
            <a:r>
              <a:rPr lang="en-US" sz="2000" dirty="0"/>
              <a:t> </a:t>
            </a:r>
            <a:r>
              <a:rPr lang="en-US" sz="2000" dirty="0" err="1"/>
              <a:t>thống</a:t>
            </a:r>
            <a:r>
              <a:rPr lang="en-US" sz="2000" dirty="0"/>
              <a:t> </a:t>
            </a:r>
            <a:r>
              <a:rPr lang="en-US" sz="2000" dirty="0" err="1"/>
              <a:t>hành</a:t>
            </a:r>
            <a:r>
              <a:rPr lang="en-US" sz="2000" dirty="0"/>
              <a:t> </a:t>
            </a:r>
            <a:r>
              <a:rPr lang="en-US" sz="2000" dirty="0" err="1"/>
              <a:t>chính</a:t>
            </a:r>
            <a:r>
              <a:rPr lang="en-US" sz="2000" dirty="0"/>
              <a:t>, </a:t>
            </a:r>
            <a:r>
              <a:rPr lang="en-US" sz="2000" dirty="0" err="1"/>
              <a:t>loại</a:t>
            </a:r>
            <a:r>
              <a:rPr lang="en-US" sz="2000" dirty="0"/>
              <a:t> </a:t>
            </a:r>
            <a:r>
              <a:rPr lang="en-US" sz="2000" dirty="0" err="1"/>
              <a:t>bỏ</a:t>
            </a:r>
            <a:r>
              <a:rPr lang="en-US" sz="2000" dirty="0"/>
              <a:t> </a:t>
            </a:r>
            <a:r>
              <a:rPr lang="en-US" sz="2000" dirty="0" err="1"/>
              <a:t>dần</a:t>
            </a:r>
            <a:r>
              <a:rPr lang="en-US" sz="2000" dirty="0"/>
              <a:t> </a:t>
            </a:r>
            <a:r>
              <a:rPr lang="en-US" sz="2000" dirty="0" err="1"/>
              <a:t>sự</a:t>
            </a:r>
            <a:r>
              <a:rPr lang="en-US" sz="2000" dirty="0"/>
              <a:t> </a:t>
            </a:r>
            <a:r>
              <a:rPr lang="en-US" sz="2000" dirty="0" err="1"/>
              <a:t>chồng</a:t>
            </a:r>
            <a:r>
              <a:rPr lang="en-US" sz="2000" dirty="0"/>
              <a:t> </a:t>
            </a:r>
            <a:r>
              <a:rPr lang="en-US" sz="2000" dirty="0" err="1"/>
              <a:t>chéo</a:t>
            </a:r>
            <a:r>
              <a:rPr lang="en-US" sz="2000" dirty="0"/>
              <a:t>, </a:t>
            </a:r>
            <a:r>
              <a:rPr lang="en-US" sz="2000" dirty="0" err="1"/>
              <a:t>trùng</a:t>
            </a:r>
            <a:r>
              <a:rPr lang="en-US" sz="2000" dirty="0"/>
              <a:t> </a:t>
            </a:r>
            <a:r>
              <a:rPr lang="en-US" sz="2000" dirty="0" err="1"/>
              <a:t>lặp</a:t>
            </a:r>
            <a:r>
              <a:rPr lang="en-US" sz="2000" dirty="0"/>
              <a:t> </a:t>
            </a:r>
            <a:r>
              <a:rPr lang="en-US" sz="2000" dirty="0" err="1"/>
              <a:t>về</a:t>
            </a:r>
            <a:r>
              <a:rPr lang="en-US" sz="2000" dirty="0"/>
              <a:t> </a:t>
            </a:r>
            <a:r>
              <a:rPr lang="en-US" sz="2000" dirty="0" err="1"/>
              <a:t>chức</a:t>
            </a:r>
            <a:r>
              <a:rPr lang="en-US" sz="2000" dirty="0"/>
              <a:t> </a:t>
            </a:r>
            <a:r>
              <a:rPr lang="en-US" sz="2000" dirty="0" err="1"/>
              <a:t>năng</a:t>
            </a:r>
            <a:r>
              <a:rPr lang="en-US" sz="2000" dirty="0"/>
              <a:t>, </a:t>
            </a:r>
            <a:r>
              <a:rPr lang="en-US" sz="2000" dirty="0" err="1"/>
              <a:t>nhiệm</a:t>
            </a:r>
            <a:r>
              <a:rPr lang="en-US" sz="2000" dirty="0"/>
              <a:t> </a:t>
            </a:r>
            <a:r>
              <a:rPr lang="en-US" sz="2000" dirty="0" err="1"/>
              <a:t>vụ</a:t>
            </a:r>
            <a:r>
              <a:rPr lang="en-US" sz="2000" dirty="0"/>
              <a:t> </a:t>
            </a:r>
            <a:r>
              <a:rPr lang="en-US" sz="2000" dirty="0" err="1"/>
              <a:t>và</a:t>
            </a:r>
            <a:r>
              <a:rPr lang="en-US" sz="2000" dirty="0"/>
              <a:t> </a:t>
            </a:r>
            <a:r>
              <a:rPr lang="en-US" sz="2000" dirty="0" err="1"/>
              <a:t>bước</a:t>
            </a:r>
            <a:r>
              <a:rPr lang="en-US" sz="2000" dirty="0"/>
              <a:t> </a:t>
            </a:r>
            <a:r>
              <a:rPr lang="en-US" sz="2000" dirty="0" err="1"/>
              <a:t>đầu</a:t>
            </a:r>
            <a:r>
              <a:rPr lang="en-US" sz="2000" dirty="0"/>
              <a:t> </a:t>
            </a:r>
            <a:r>
              <a:rPr lang="en-US" sz="2000" dirty="0" err="1"/>
              <a:t>phân</a:t>
            </a:r>
            <a:r>
              <a:rPr lang="en-US" sz="2000" dirty="0"/>
              <a:t> </a:t>
            </a:r>
            <a:r>
              <a:rPr lang="en-US" sz="2000" dirty="0" err="1"/>
              <a:t>biệt</a:t>
            </a:r>
            <a:r>
              <a:rPr lang="en-US" sz="2000" dirty="0"/>
              <a:t> </a:t>
            </a:r>
            <a:r>
              <a:rPr lang="en-US" sz="2000" dirty="0" err="1"/>
              <a:t>rõ</a:t>
            </a:r>
            <a:r>
              <a:rPr lang="en-US" sz="2000" dirty="0"/>
              <a:t> </a:t>
            </a:r>
            <a:r>
              <a:rPr lang="en-US" sz="2000" dirty="0" err="1"/>
              <a:t>hoạt</a:t>
            </a:r>
            <a:r>
              <a:rPr lang="en-US" sz="2000" dirty="0"/>
              <a:t> </a:t>
            </a:r>
            <a:r>
              <a:rPr lang="en-US" sz="2000" dirty="0" err="1"/>
              <a:t>động</a:t>
            </a:r>
            <a:r>
              <a:rPr lang="en-US" sz="2000" dirty="0"/>
              <a:t> </a:t>
            </a:r>
            <a:r>
              <a:rPr lang="en-US" sz="2000" dirty="0" err="1"/>
              <a:t>của</a:t>
            </a:r>
            <a:r>
              <a:rPr lang="en-US" sz="2000" dirty="0"/>
              <a:t> </a:t>
            </a:r>
            <a:r>
              <a:rPr lang="en-US" sz="2000" dirty="0" err="1"/>
              <a:t>cơ</a:t>
            </a:r>
            <a:r>
              <a:rPr lang="en-US" sz="2000" dirty="0"/>
              <a:t> </a:t>
            </a:r>
            <a:r>
              <a:rPr lang="en-US" sz="2000" dirty="0" err="1"/>
              <a:t>quan</a:t>
            </a:r>
            <a:r>
              <a:rPr lang="en-US" sz="2000" dirty="0"/>
              <a:t> </a:t>
            </a:r>
            <a:r>
              <a:rPr lang="en-US" sz="2000" dirty="0" err="1"/>
              <a:t>hành</a:t>
            </a:r>
            <a:r>
              <a:rPr lang="en-US" sz="2000" dirty="0"/>
              <a:t> </a:t>
            </a:r>
            <a:r>
              <a:rPr lang="en-US" sz="2000" dirty="0" err="1"/>
              <a:t>chính</a:t>
            </a:r>
            <a:r>
              <a:rPr lang="en-US" sz="2000" dirty="0"/>
              <a:t> </a:t>
            </a:r>
            <a:r>
              <a:rPr lang="en-US" sz="2000" dirty="0" err="1"/>
              <a:t>với</a:t>
            </a:r>
            <a:r>
              <a:rPr lang="en-US" sz="2000" dirty="0"/>
              <a:t> </a:t>
            </a:r>
            <a:r>
              <a:rPr lang="en-US" sz="2000" dirty="0" err="1"/>
              <a:t>doanh</a:t>
            </a:r>
            <a:r>
              <a:rPr lang="en-US" sz="2000" dirty="0"/>
              <a:t> </a:t>
            </a:r>
            <a:r>
              <a:rPr lang="en-US" sz="2000" dirty="0" err="1"/>
              <a:t>nghiệp</a:t>
            </a:r>
            <a:r>
              <a:rPr lang="en-US" sz="2000" dirty="0"/>
              <a:t>, </a:t>
            </a:r>
            <a:r>
              <a:rPr lang="en-US" sz="2000" dirty="0" err="1"/>
              <a:t>với</a:t>
            </a:r>
            <a:r>
              <a:rPr lang="en-US" sz="2000" dirty="0"/>
              <a:t> </a:t>
            </a:r>
            <a:r>
              <a:rPr lang="en-US" sz="2000" dirty="0" err="1"/>
              <a:t>sự</a:t>
            </a:r>
            <a:r>
              <a:rPr lang="en-US" sz="2000" dirty="0"/>
              <a:t> </a:t>
            </a:r>
            <a:r>
              <a:rPr lang="en-US" sz="2000" dirty="0" err="1"/>
              <a:t>nghiệp</a:t>
            </a:r>
            <a:endParaRPr lang="en-US" sz="2000" dirty="0"/>
          </a:p>
        </p:txBody>
      </p:sp>
    </p:spTree>
    <p:extLst>
      <p:ext uri="{BB962C8B-B14F-4D97-AF65-F5344CB8AC3E}">
        <p14:creationId xmlns:p14="http://schemas.microsoft.com/office/powerpoint/2010/main" val="4263765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3477875"/>
          </a:xfrm>
          <a:prstGeom prst="rect">
            <a:avLst/>
          </a:prstGeom>
          <a:noFill/>
        </p:spPr>
        <p:txBody>
          <a:bodyPr wrap="square" rtlCol="0">
            <a:spAutoFit/>
          </a:bodyPr>
          <a:lstStyle/>
          <a:p>
            <a:pPr algn="just" defTabSz="457200" latinLnBrk="0"/>
            <a:r>
              <a:rPr lang="en-US" sz="2000" dirty="0" smtClean="0"/>
              <a:t>	</a:t>
            </a:r>
            <a:r>
              <a:rPr lang="vi-VN" sz="2000" dirty="0" smtClean="0"/>
              <a:t>Thể </a:t>
            </a:r>
            <a:r>
              <a:rPr lang="vi-VN" sz="2000" dirty="0"/>
              <a:t>chế </a:t>
            </a:r>
            <a:r>
              <a:rPr lang="vi-VN" sz="2000" b="1" dirty="0"/>
              <a:t>quan hệ giữa nhà nước với dân</a:t>
            </a:r>
            <a:r>
              <a:rPr lang="vi-VN" sz="2000" dirty="0"/>
              <a:t> tiếp tục được xây dựng và hoàn thiện. Nổi bật là việc lấy ý kiến nhân dân trước khi quyết định các chủ trương, chính sách quan trọng. Tăng cường sự giám sát của nhân dân đối với hoạt động của cơ quan nhà nước. Xử lí các hành vi trái pháp luật của cơ quan, cán bộ công chức trong thi hành. Tăng thẩm quyền trách nhiệm của cơ quan hành chính trong giải quyết khiếu nại của nhân dân. Thực hiện quy chế dân chủ ở cơ sở, một cửa, công khai ngân sách, tài chính, đấu thầu, thanh tra nhân dân… Góp phần xây dựng và hoàn thiện nhà nước pháp quyền XHCN của nhân dân, do dân và vì dân, tạo điều kiện để nhân dân tham gia giám sát các hoạt động của chính quyền và các cán bộ.</a:t>
            </a:r>
            <a:endParaRPr lang="en-US" sz="2000" dirty="0"/>
          </a:p>
        </p:txBody>
      </p:sp>
    </p:spTree>
    <p:extLst>
      <p:ext uri="{BB962C8B-B14F-4D97-AF65-F5344CB8AC3E}">
        <p14:creationId xmlns:p14="http://schemas.microsoft.com/office/powerpoint/2010/main" val="599805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2554545"/>
          </a:xfrm>
          <a:prstGeom prst="rect">
            <a:avLst/>
          </a:prstGeom>
          <a:noFill/>
        </p:spPr>
        <p:txBody>
          <a:bodyPr wrap="square" rtlCol="0">
            <a:spAutoFit/>
          </a:bodyPr>
          <a:lstStyle/>
          <a:p>
            <a:pPr algn="just" defTabSz="457200" latinLnBrk="0"/>
            <a:r>
              <a:rPr lang="en-US" sz="2000" dirty="0" smtClean="0"/>
              <a:t>	</a:t>
            </a:r>
            <a:r>
              <a:rPr lang="vi-VN" sz="2000" dirty="0" smtClean="0"/>
              <a:t>Quy </a:t>
            </a:r>
            <a:r>
              <a:rPr lang="vi-VN" sz="2000" dirty="0"/>
              <a:t>trình xây dựng và ban hành </a:t>
            </a:r>
            <a:r>
              <a:rPr lang="vi-VN" sz="2000" b="1" dirty="0"/>
              <a:t>văn bản quy phạm pháp luật </a:t>
            </a:r>
            <a:r>
              <a:rPr lang="vi-VN" sz="2000" dirty="0"/>
              <a:t>trong phạm vi trách nhiệm của chính phủ bước đầu đổi mới và hoàn thiện hệ thống thể chế nước ta, đưa công tác xây dựng văn bản quy phạm của các cơ quan chính quyền nhà nước ở từ cơ sở đến trung ương vào nề nếp, khắc phục một số tình trạng tùy tiện trong ban hành văn bản. </a:t>
            </a:r>
          </a:p>
          <a:p>
            <a:pPr algn="just" defTabSz="457200" latinLnBrk="0"/>
            <a:r>
              <a:rPr lang="vi-VN" sz="2000" dirty="0"/>
              <a:t>	</a:t>
            </a:r>
            <a:r>
              <a:rPr lang="vi-VN" sz="2000" b="1" dirty="0"/>
              <a:t>Các thủ tục hành chính </a:t>
            </a:r>
            <a:r>
              <a:rPr lang="vi-VN" sz="2000" dirty="0"/>
              <a:t>trên các lĩnh vực khác nhau được rà soát và loại bỏ những phức tạp, phiền hà, công khai hóa các quy định, thủ tục…</a:t>
            </a:r>
          </a:p>
        </p:txBody>
      </p:sp>
    </p:spTree>
    <p:extLst>
      <p:ext uri="{BB962C8B-B14F-4D97-AF65-F5344CB8AC3E}">
        <p14:creationId xmlns:p14="http://schemas.microsoft.com/office/powerpoint/2010/main" val="13774529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0" y="195486"/>
            <a:ext cx="9144000" cy="576064"/>
          </a:xfrm>
        </p:spPr>
        <p:txBody>
          <a:bodyPr/>
          <a:lstStyle/>
          <a:p>
            <a:r>
              <a:rPr lang="en-US" dirty="0" smtClean="0"/>
              <a:t>1. </a:t>
            </a:r>
            <a:r>
              <a:rPr lang="en-US" altLang="ko-KR" dirty="0" err="1">
                <a:latin typeface="Arial" pitchFamily="34" charset="0"/>
              </a:rPr>
              <a:t>Cải</a:t>
            </a:r>
            <a:r>
              <a:rPr lang="en-US" altLang="ko-KR" dirty="0">
                <a:latin typeface="Arial" pitchFamily="34" charset="0"/>
              </a:rPr>
              <a:t> </a:t>
            </a:r>
            <a:r>
              <a:rPr lang="en-US" altLang="ko-KR" dirty="0" err="1">
                <a:latin typeface="Arial" pitchFamily="34" charset="0"/>
              </a:rPr>
              <a:t>cách</a:t>
            </a:r>
            <a:r>
              <a:rPr lang="en-US" altLang="ko-KR" dirty="0">
                <a:latin typeface="Arial" pitchFamily="34" charset="0"/>
              </a:rPr>
              <a:t> </a:t>
            </a:r>
            <a:r>
              <a:rPr lang="en-US" altLang="ko-KR" dirty="0" err="1">
                <a:latin typeface="Arial" pitchFamily="34" charset="0"/>
              </a:rPr>
              <a:t>thể</a:t>
            </a:r>
            <a:r>
              <a:rPr lang="en-US" altLang="ko-KR" dirty="0">
                <a:latin typeface="Arial" pitchFamily="34" charset="0"/>
              </a:rPr>
              <a:t> </a:t>
            </a:r>
            <a:r>
              <a:rPr lang="en-US" altLang="ko-KR" dirty="0" err="1">
                <a:latin typeface="Arial" pitchFamily="34" charset="0"/>
              </a:rPr>
              <a:t>chế</a:t>
            </a:r>
            <a:r>
              <a:rPr lang="en-US" altLang="ko-KR" dirty="0">
                <a:latin typeface="Arial" pitchFamily="34" charset="0"/>
              </a:rPr>
              <a:t> </a:t>
            </a:r>
          </a:p>
        </p:txBody>
      </p:sp>
      <p:sp>
        <p:nvSpPr>
          <p:cNvPr id="6" name="TextBox 5"/>
          <p:cNvSpPr txBox="1"/>
          <p:nvPr/>
        </p:nvSpPr>
        <p:spPr>
          <a:xfrm>
            <a:off x="395536" y="1491630"/>
            <a:ext cx="8426392" cy="2400657"/>
          </a:xfrm>
          <a:prstGeom prst="rect">
            <a:avLst/>
          </a:prstGeom>
          <a:noFill/>
        </p:spPr>
        <p:txBody>
          <a:bodyPr wrap="square" rtlCol="0">
            <a:spAutoFit/>
          </a:bodyPr>
          <a:lstStyle/>
          <a:p>
            <a:pPr algn="just" defTabSz="457200" latinLnBrk="0">
              <a:spcAft>
                <a:spcPts val="600"/>
              </a:spcAft>
            </a:pPr>
            <a:r>
              <a:rPr lang="en-US" sz="2000" dirty="0" smtClean="0"/>
              <a:t>	- </a:t>
            </a:r>
            <a:r>
              <a:rPr lang="en-US" sz="2000" dirty="0" err="1" smtClean="0"/>
              <a:t>Số</a:t>
            </a:r>
            <a:r>
              <a:rPr lang="en-US" sz="2000" dirty="0" smtClean="0"/>
              <a:t> </a:t>
            </a:r>
            <a:r>
              <a:rPr lang="en-US" sz="2000" dirty="0" err="1"/>
              <a:t>lượng</a:t>
            </a:r>
            <a:r>
              <a:rPr lang="en-US" sz="2000" dirty="0"/>
              <a:t> </a:t>
            </a:r>
            <a:r>
              <a:rPr lang="en-US" sz="2000" dirty="0" err="1"/>
              <a:t>văn</a:t>
            </a:r>
            <a:r>
              <a:rPr lang="en-US" sz="2000" dirty="0"/>
              <a:t> </a:t>
            </a:r>
            <a:r>
              <a:rPr lang="en-US" sz="2000" dirty="0" err="1"/>
              <a:t>bản</a:t>
            </a:r>
            <a:r>
              <a:rPr lang="en-US" sz="2000" dirty="0"/>
              <a:t> </a:t>
            </a:r>
            <a:r>
              <a:rPr lang="en-US" sz="2000" dirty="0" err="1"/>
              <a:t>được</a:t>
            </a:r>
            <a:r>
              <a:rPr lang="en-US" sz="2000" dirty="0"/>
              <a:t> ban </a:t>
            </a:r>
            <a:r>
              <a:rPr lang="en-US" sz="2000" dirty="0" err="1"/>
              <a:t>hành</a:t>
            </a:r>
            <a:r>
              <a:rPr lang="en-US" sz="2000" dirty="0"/>
              <a:t> </a:t>
            </a:r>
            <a:r>
              <a:rPr lang="en-US" sz="2000" dirty="0" err="1"/>
              <a:t>nhiều</a:t>
            </a:r>
            <a:r>
              <a:rPr lang="en-US" sz="2000" dirty="0"/>
              <a:t>, </a:t>
            </a:r>
            <a:r>
              <a:rPr lang="en-US" sz="2000" dirty="0" err="1"/>
              <a:t>nhưng</a:t>
            </a:r>
            <a:r>
              <a:rPr lang="en-US" sz="2000" dirty="0"/>
              <a:t> </a:t>
            </a:r>
            <a:r>
              <a:rPr lang="en-US" sz="2000" dirty="0" err="1"/>
              <a:t>còn</a:t>
            </a:r>
            <a:r>
              <a:rPr lang="en-US" sz="2000" dirty="0"/>
              <a:t> </a:t>
            </a:r>
            <a:r>
              <a:rPr lang="en-US" sz="2000" dirty="0" err="1"/>
              <a:t>thiếu</a:t>
            </a:r>
            <a:r>
              <a:rPr lang="en-US" sz="2000" dirty="0"/>
              <a:t> </a:t>
            </a:r>
            <a:r>
              <a:rPr lang="en-US" sz="2000" dirty="0" err="1"/>
              <a:t>tính</a:t>
            </a:r>
            <a:r>
              <a:rPr lang="en-US" sz="2000" dirty="0"/>
              <a:t> </a:t>
            </a:r>
            <a:r>
              <a:rPr lang="en-US" sz="2000" dirty="0" err="1"/>
              <a:t>toàn</a:t>
            </a:r>
            <a:r>
              <a:rPr lang="en-US" sz="2000" dirty="0"/>
              <a:t> </a:t>
            </a:r>
            <a:r>
              <a:rPr lang="en-US" sz="2000" dirty="0" err="1"/>
              <a:t>diện</a:t>
            </a:r>
            <a:r>
              <a:rPr lang="en-US" sz="2000" dirty="0"/>
              <a:t>, </a:t>
            </a:r>
            <a:r>
              <a:rPr lang="en-US" sz="2000" dirty="0" err="1"/>
              <a:t>đồng</a:t>
            </a:r>
            <a:r>
              <a:rPr lang="en-US" sz="2000" dirty="0"/>
              <a:t> </a:t>
            </a:r>
            <a:r>
              <a:rPr lang="en-US" sz="2000" dirty="0" err="1"/>
              <a:t>bộ</a:t>
            </a:r>
            <a:r>
              <a:rPr lang="en-US" sz="2000" dirty="0"/>
              <a:t>. </a:t>
            </a:r>
            <a:r>
              <a:rPr lang="en-US" sz="2000" dirty="0" err="1"/>
              <a:t>Tính</a:t>
            </a:r>
            <a:r>
              <a:rPr lang="en-US" sz="2000" dirty="0"/>
              <a:t> </a:t>
            </a:r>
            <a:r>
              <a:rPr lang="en-US" sz="2000" dirty="0" err="1"/>
              <a:t>cục</a:t>
            </a:r>
            <a:r>
              <a:rPr lang="en-US" sz="2000" dirty="0"/>
              <a:t> </a:t>
            </a:r>
            <a:r>
              <a:rPr lang="en-US" sz="2000" dirty="0" err="1"/>
              <a:t>bộ</a:t>
            </a:r>
            <a:r>
              <a:rPr lang="en-US" sz="2000" dirty="0"/>
              <a:t> </a:t>
            </a:r>
            <a:r>
              <a:rPr lang="en-US" sz="2000" dirty="0" err="1"/>
              <a:t>ngành</a:t>
            </a:r>
            <a:r>
              <a:rPr lang="en-US" sz="2000" dirty="0"/>
              <a:t>, </a:t>
            </a:r>
            <a:r>
              <a:rPr lang="en-US" sz="2000" dirty="0" err="1"/>
              <a:t>lĩnh</a:t>
            </a:r>
            <a:r>
              <a:rPr lang="en-US" sz="2000" dirty="0"/>
              <a:t> </a:t>
            </a:r>
            <a:r>
              <a:rPr lang="en-US" sz="2000" dirty="0" err="1"/>
              <a:t>vực</a:t>
            </a:r>
            <a:r>
              <a:rPr lang="en-US" sz="2000" dirty="0"/>
              <a:t> </a:t>
            </a:r>
            <a:r>
              <a:rPr lang="en-US" sz="2000" dirty="0" err="1"/>
              <a:t>theo</a:t>
            </a:r>
            <a:r>
              <a:rPr lang="en-US" sz="2000" dirty="0"/>
              <a:t> </a:t>
            </a:r>
            <a:r>
              <a:rPr lang="en-US" sz="2000" dirty="0" err="1"/>
              <a:t>phương</a:t>
            </a:r>
            <a:r>
              <a:rPr lang="en-US" sz="2000" dirty="0"/>
              <a:t> </a:t>
            </a:r>
            <a:r>
              <a:rPr lang="en-US" sz="2000" dirty="0" err="1"/>
              <a:t>thức</a:t>
            </a:r>
            <a:r>
              <a:rPr lang="en-US" sz="2000" dirty="0"/>
              <a:t> </a:t>
            </a:r>
            <a:r>
              <a:rPr lang="en-US" sz="2000" dirty="0" err="1"/>
              <a:t>truyền</a:t>
            </a:r>
            <a:r>
              <a:rPr lang="en-US" sz="2000" dirty="0"/>
              <a:t> </a:t>
            </a:r>
            <a:r>
              <a:rPr lang="en-US" sz="2000" dirty="0" err="1"/>
              <a:t>thống</a:t>
            </a:r>
            <a:r>
              <a:rPr lang="en-US" sz="2000" dirty="0"/>
              <a:t> </a:t>
            </a:r>
            <a:r>
              <a:rPr lang="en-US" sz="2000" dirty="0" err="1"/>
              <a:t>giao</a:t>
            </a:r>
            <a:r>
              <a:rPr lang="en-US" sz="2000" dirty="0"/>
              <a:t> </a:t>
            </a:r>
            <a:r>
              <a:rPr lang="en-US" sz="2000" dirty="0" err="1"/>
              <a:t>cho</a:t>
            </a:r>
            <a:r>
              <a:rPr lang="en-US" sz="2000" dirty="0"/>
              <a:t> </a:t>
            </a:r>
            <a:r>
              <a:rPr lang="en-US" sz="2000" dirty="0" err="1"/>
              <a:t>bộ</a:t>
            </a:r>
            <a:r>
              <a:rPr lang="en-US" sz="2000" dirty="0"/>
              <a:t> </a:t>
            </a:r>
            <a:r>
              <a:rPr lang="en-US" sz="2000" dirty="0" err="1"/>
              <a:t>chủ</a:t>
            </a:r>
            <a:r>
              <a:rPr lang="en-US" sz="2000" dirty="0"/>
              <a:t> </a:t>
            </a:r>
            <a:r>
              <a:rPr lang="en-US" sz="2000" dirty="0" err="1"/>
              <a:t>trì</a:t>
            </a:r>
            <a:r>
              <a:rPr lang="en-US" sz="2000" dirty="0"/>
              <a:t> </a:t>
            </a:r>
            <a:r>
              <a:rPr lang="en-US" sz="2000" dirty="0" err="1"/>
              <a:t>xây</a:t>
            </a:r>
            <a:r>
              <a:rPr lang="en-US" sz="2000" dirty="0"/>
              <a:t> </a:t>
            </a:r>
            <a:r>
              <a:rPr lang="en-US" sz="2000" dirty="0" err="1"/>
              <a:t>dựng</a:t>
            </a:r>
            <a:r>
              <a:rPr lang="en-US" sz="2000" dirty="0"/>
              <a:t> </a:t>
            </a:r>
            <a:r>
              <a:rPr lang="en-US" sz="2000" dirty="0" err="1"/>
              <a:t>chậm</a:t>
            </a:r>
            <a:r>
              <a:rPr lang="en-US" sz="2000" dirty="0"/>
              <a:t> </a:t>
            </a:r>
            <a:r>
              <a:rPr lang="en-US" sz="2000" dirty="0" err="1"/>
              <a:t>được</a:t>
            </a:r>
            <a:r>
              <a:rPr lang="en-US" sz="2000" dirty="0"/>
              <a:t> </a:t>
            </a:r>
            <a:r>
              <a:rPr lang="en-US" sz="2000" dirty="0" err="1"/>
              <a:t>khắc</a:t>
            </a:r>
            <a:r>
              <a:rPr lang="en-US" sz="2000" dirty="0"/>
              <a:t> </a:t>
            </a:r>
            <a:r>
              <a:rPr lang="en-US" sz="2000" dirty="0" err="1"/>
              <a:t>phục</a:t>
            </a:r>
            <a:r>
              <a:rPr lang="en-US" sz="2000" dirty="0"/>
              <a:t>. </a:t>
            </a:r>
            <a:r>
              <a:rPr lang="en-US" sz="2000" dirty="0" err="1"/>
              <a:t>Tình</a:t>
            </a:r>
            <a:r>
              <a:rPr lang="en-US" sz="2000" dirty="0"/>
              <a:t> </a:t>
            </a:r>
            <a:r>
              <a:rPr lang="en-US" sz="2000" dirty="0" err="1"/>
              <a:t>trạng</a:t>
            </a:r>
            <a:r>
              <a:rPr lang="en-US" sz="2000" dirty="0"/>
              <a:t> </a:t>
            </a:r>
            <a:r>
              <a:rPr lang="en-US" sz="2000" dirty="0" err="1"/>
              <a:t>có</a:t>
            </a:r>
            <a:r>
              <a:rPr lang="en-US" sz="2000" dirty="0"/>
              <a:t> </a:t>
            </a:r>
            <a:r>
              <a:rPr lang="en-US" sz="2000" dirty="0" err="1"/>
              <a:t>luật</a:t>
            </a:r>
            <a:r>
              <a:rPr lang="en-US" sz="2000" dirty="0"/>
              <a:t> </a:t>
            </a:r>
            <a:r>
              <a:rPr lang="en-US" sz="2000" dirty="0" err="1"/>
              <a:t>nhưng</a:t>
            </a:r>
            <a:r>
              <a:rPr lang="en-US" sz="2000" dirty="0"/>
              <a:t> </a:t>
            </a:r>
            <a:r>
              <a:rPr lang="en-US" sz="2000" dirty="0" err="1"/>
              <a:t>chưa</a:t>
            </a:r>
            <a:r>
              <a:rPr lang="en-US" sz="2000" dirty="0"/>
              <a:t> </a:t>
            </a:r>
            <a:r>
              <a:rPr lang="en-US" sz="2000" dirty="0" err="1"/>
              <a:t>thi</a:t>
            </a:r>
            <a:r>
              <a:rPr lang="en-US" sz="2000" dirty="0"/>
              <a:t> </a:t>
            </a:r>
            <a:r>
              <a:rPr lang="en-US" sz="2000" dirty="0" err="1"/>
              <a:t>hành</a:t>
            </a:r>
            <a:r>
              <a:rPr lang="en-US" sz="2000" dirty="0"/>
              <a:t> </a:t>
            </a:r>
            <a:r>
              <a:rPr lang="en-US" sz="2000" dirty="0" err="1"/>
              <a:t>ngay</a:t>
            </a:r>
            <a:r>
              <a:rPr lang="en-US" sz="2000" dirty="0"/>
              <a:t> </a:t>
            </a:r>
            <a:r>
              <a:rPr lang="en-US" sz="2000" dirty="0" err="1"/>
              <a:t>vì</a:t>
            </a:r>
            <a:r>
              <a:rPr lang="en-US" sz="2000" dirty="0"/>
              <a:t> </a:t>
            </a:r>
            <a:r>
              <a:rPr lang="en-US" sz="2000" dirty="0" err="1"/>
              <a:t>thiếu</a:t>
            </a:r>
            <a:r>
              <a:rPr lang="en-US" sz="2000" dirty="0"/>
              <a:t> </a:t>
            </a:r>
            <a:r>
              <a:rPr lang="en-US" sz="2000" dirty="0" err="1"/>
              <a:t>nghị</a:t>
            </a:r>
            <a:r>
              <a:rPr lang="en-US" sz="2000" dirty="0"/>
              <a:t> </a:t>
            </a:r>
            <a:r>
              <a:rPr lang="en-US" sz="2000" dirty="0" err="1"/>
              <a:t>định</a:t>
            </a:r>
            <a:r>
              <a:rPr lang="en-US" sz="2000" dirty="0"/>
              <a:t>, </a:t>
            </a:r>
            <a:r>
              <a:rPr lang="en-US" sz="2000" dirty="0" err="1"/>
              <a:t>thiếu</a:t>
            </a:r>
            <a:r>
              <a:rPr lang="en-US" sz="2000" dirty="0"/>
              <a:t> </a:t>
            </a:r>
            <a:r>
              <a:rPr lang="en-US" sz="2000" dirty="0" err="1"/>
              <a:t>thông</a:t>
            </a:r>
            <a:r>
              <a:rPr lang="en-US" sz="2000" dirty="0"/>
              <a:t> </a:t>
            </a:r>
            <a:r>
              <a:rPr lang="en-US" sz="2000" dirty="0" err="1"/>
              <a:t>tư</a:t>
            </a:r>
            <a:r>
              <a:rPr lang="en-US" sz="2000" dirty="0"/>
              <a:t> </a:t>
            </a:r>
            <a:r>
              <a:rPr lang="en-US" sz="2000" dirty="0" err="1"/>
              <a:t>hướng</a:t>
            </a:r>
            <a:r>
              <a:rPr lang="en-US" sz="2000" dirty="0"/>
              <a:t> </a:t>
            </a:r>
            <a:r>
              <a:rPr lang="en-US" sz="2000" dirty="0" err="1"/>
              <a:t>dẫn</a:t>
            </a:r>
            <a:r>
              <a:rPr lang="en-US" sz="2000" dirty="0"/>
              <a:t> </a:t>
            </a:r>
            <a:r>
              <a:rPr lang="en-US" sz="2000" dirty="0" err="1"/>
              <a:t>còn</a:t>
            </a:r>
            <a:r>
              <a:rPr lang="en-US" sz="2000" dirty="0"/>
              <a:t> </a:t>
            </a:r>
            <a:r>
              <a:rPr lang="en-US" sz="2000" dirty="0" err="1"/>
              <a:t>phổ</a:t>
            </a:r>
            <a:r>
              <a:rPr lang="en-US" sz="2000" dirty="0"/>
              <a:t> </a:t>
            </a:r>
            <a:r>
              <a:rPr lang="en-US" sz="2000" dirty="0" err="1"/>
              <a:t>biến</a:t>
            </a:r>
            <a:r>
              <a:rPr lang="en-US" sz="2000" dirty="0"/>
              <a:t>.</a:t>
            </a:r>
          </a:p>
          <a:p>
            <a:pPr algn="just" defTabSz="457200" latinLnBrk="0">
              <a:spcAft>
                <a:spcPts val="600"/>
              </a:spcAft>
            </a:pPr>
            <a:r>
              <a:rPr lang="en-US" sz="2000" dirty="0" smtClean="0"/>
              <a:t> </a:t>
            </a:r>
          </a:p>
          <a:p>
            <a:pPr algn="just" defTabSz="457200" latinLnBrk="0">
              <a:spcAft>
                <a:spcPts val="600"/>
              </a:spcAft>
            </a:pPr>
            <a:endParaRPr lang="vi-VN" sz="2000" dirty="0"/>
          </a:p>
        </p:txBody>
      </p:sp>
      <p:sp>
        <p:nvSpPr>
          <p:cNvPr id="2" name="Rectangle 1"/>
          <p:cNvSpPr/>
          <p:nvPr/>
        </p:nvSpPr>
        <p:spPr>
          <a:xfrm>
            <a:off x="3923928" y="699542"/>
            <a:ext cx="1107996" cy="369332"/>
          </a:xfrm>
          <a:prstGeom prst="rect">
            <a:avLst/>
          </a:prstGeom>
        </p:spPr>
        <p:txBody>
          <a:bodyPr wrap="none">
            <a:spAutoFit/>
          </a:bodyPr>
          <a:lstStyle/>
          <a:p>
            <a:pPr algn="just" defTabSz="457200" latinLnBrk="0"/>
            <a:r>
              <a:rPr lang="en-US" dirty="0" err="1">
                <a:solidFill>
                  <a:schemeClr val="bg1">
                    <a:lumMod val="95000"/>
                  </a:schemeClr>
                </a:solidFill>
              </a:rPr>
              <a:t>Hạn</a:t>
            </a:r>
            <a:r>
              <a:rPr lang="en-US" dirty="0">
                <a:solidFill>
                  <a:schemeClr val="bg1">
                    <a:lumMod val="95000"/>
                  </a:schemeClr>
                </a:solidFill>
              </a:rPr>
              <a:t> </a:t>
            </a:r>
            <a:r>
              <a:rPr lang="en-US" dirty="0" err="1">
                <a:solidFill>
                  <a:schemeClr val="bg1">
                    <a:lumMod val="95000"/>
                  </a:schemeClr>
                </a:solidFill>
              </a:rPr>
              <a:t>chế</a:t>
            </a:r>
            <a:r>
              <a:rPr lang="en-US" dirty="0">
                <a:solidFill>
                  <a:schemeClr val="bg1">
                    <a:lumMod val="95000"/>
                  </a:schemeClr>
                </a:solidFill>
              </a:rPr>
              <a:t>:</a:t>
            </a:r>
          </a:p>
        </p:txBody>
      </p:sp>
    </p:spTree>
    <p:extLst>
      <p:ext uri="{BB962C8B-B14F-4D97-AF65-F5344CB8AC3E}">
        <p14:creationId xmlns:p14="http://schemas.microsoft.com/office/powerpoint/2010/main" val="3033509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27">
      <a:dk1>
        <a:sysClr val="windowText" lastClr="000000"/>
      </a:dk1>
      <a:lt1>
        <a:sysClr val="window" lastClr="FFFFFF"/>
      </a:lt1>
      <a:dk2>
        <a:srgbClr val="1F497D"/>
      </a:dk2>
      <a:lt2>
        <a:srgbClr val="EEECE1"/>
      </a:lt2>
      <a:accent1>
        <a:srgbClr val="797B4F"/>
      </a:accent1>
      <a:accent2>
        <a:srgbClr val="797B4F"/>
      </a:accent2>
      <a:accent3>
        <a:srgbClr val="797B4F"/>
      </a:accent3>
      <a:accent4>
        <a:srgbClr val="797B4F"/>
      </a:accent4>
      <a:accent5>
        <a:srgbClr val="797B4F"/>
      </a:accent5>
      <a:accent6>
        <a:srgbClr val="797B4F"/>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ALLPPT-COLOR-A09">
      <a:dk1>
        <a:sysClr val="windowText" lastClr="000000"/>
      </a:dk1>
      <a:lt1>
        <a:sysClr val="window" lastClr="FFFFFF"/>
      </a:lt1>
      <a:dk2>
        <a:srgbClr val="1F497D"/>
      </a:dk2>
      <a:lt2>
        <a:srgbClr val="EEECE1"/>
      </a:lt2>
      <a:accent1>
        <a:srgbClr val="DF2619"/>
      </a:accent1>
      <a:accent2>
        <a:srgbClr val="8388E3"/>
      </a:accent2>
      <a:accent3>
        <a:srgbClr val="EC771B"/>
      </a:accent3>
      <a:accent4>
        <a:srgbClr val="B2F608"/>
      </a:accent4>
      <a:accent5>
        <a:srgbClr val="F6E213"/>
      </a:accent5>
      <a:accent6>
        <a:srgbClr val="CBCBCB"/>
      </a:accent6>
      <a:hlink>
        <a:srgbClr val="FFFFFF"/>
      </a:hlink>
      <a:folHlink>
        <a:srgbClr val="FFFFF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1687</TotalTime>
  <Words>820</Words>
  <Application>Microsoft Office PowerPoint</Application>
  <PresentationFormat>On-screen Show (16:9)</PresentationFormat>
  <Paragraphs>76</Paragraphs>
  <Slides>26</Slides>
  <Notes>0</Notes>
  <HiddenSlides>0</HiddenSlides>
  <MMClips>0</MMClips>
  <ScaleCrop>false</ScaleCrop>
  <HeadingPairs>
    <vt:vector size="4" baseType="variant">
      <vt:variant>
        <vt:lpstr>Theme</vt:lpstr>
      </vt:variant>
      <vt:variant>
        <vt:i4>3</vt:i4>
      </vt:variant>
      <vt:variant>
        <vt:lpstr>Slide Titles</vt:lpstr>
      </vt:variant>
      <vt:variant>
        <vt:i4>26</vt:i4>
      </vt:variant>
    </vt:vector>
  </HeadingPairs>
  <TitlesOfParts>
    <vt:vector size="29"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cp:lastModifiedBy>
  <cp:revision>196</cp:revision>
  <dcterms:created xsi:type="dcterms:W3CDTF">2016-12-05T23:26:54Z</dcterms:created>
  <dcterms:modified xsi:type="dcterms:W3CDTF">2019-09-11T10:40:34Z</dcterms:modified>
</cp:coreProperties>
</file>