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</p:sldMasterIdLst>
  <p:notesMasterIdLst>
    <p:notesMasterId r:id="rId41"/>
  </p:notesMasterIdLst>
  <p:handoutMasterIdLst>
    <p:handoutMasterId r:id="rId42"/>
  </p:handoutMasterIdLst>
  <p:sldIdLst>
    <p:sldId id="270" r:id="rId5"/>
    <p:sldId id="257" r:id="rId6"/>
    <p:sldId id="265" r:id="rId7"/>
    <p:sldId id="271" r:id="rId8"/>
    <p:sldId id="266" r:id="rId9"/>
    <p:sldId id="272" r:id="rId10"/>
    <p:sldId id="273" r:id="rId11"/>
    <p:sldId id="274" r:id="rId12"/>
    <p:sldId id="275" r:id="rId13"/>
    <p:sldId id="276" r:id="rId14"/>
    <p:sldId id="301" r:id="rId15"/>
    <p:sldId id="277" r:id="rId16"/>
    <p:sldId id="278" r:id="rId17"/>
    <p:sldId id="300" r:id="rId18"/>
    <p:sldId id="297" r:id="rId19"/>
    <p:sldId id="285" r:id="rId20"/>
    <p:sldId id="286" r:id="rId21"/>
    <p:sldId id="287" r:id="rId22"/>
    <p:sldId id="288" r:id="rId23"/>
    <p:sldId id="289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8" r:id="rId38"/>
    <p:sldId id="299" r:id="rId39"/>
    <p:sldId id="269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187E70-A80E-4FD1-8010-42DE9536991B}" v="254" dt="2022-08-17T03:47:39.859"/>
    <p1510:client id="{A12840CB-8733-4C17-9314-12468EB33E2D}" v="5237" dt="2022-08-17T07:09:19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Viet Hoang 20173898" userId="S::hoang.tv173898@sis.hust.edu.vn::7e3d8590-94c3-4c26-9d3b-4ed52b6de0b0" providerId="AD" clId="Web-{50E2581E-CB91-488F-A845-F7EFB9CFE901}"/>
    <pc:docChg chg="modSld">
      <pc:chgData name="Tran Viet Hoang 20173898" userId="S::hoang.tv173898@sis.hust.edu.vn::7e3d8590-94c3-4c26-9d3b-4ed52b6de0b0" providerId="AD" clId="Web-{50E2581E-CB91-488F-A845-F7EFB9CFE901}" dt="2022-08-14T08:22:29.610" v="30" actId="20577"/>
      <pc:docMkLst>
        <pc:docMk/>
      </pc:docMkLst>
      <pc:sldChg chg="modSp">
        <pc:chgData name="Tran Viet Hoang 20173898" userId="S::hoang.tv173898@sis.hust.edu.vn::7e3d8590-94c3-4c26-9d3b-4ed52b6de0b0" providerId="AD" clId="Web-{50E2581E-CB91-488F-A845-F7EFB9CFE901}" dt="2022-08-14T08:22:29.610" v="30" actId="20577"/>
        <pc:sldMkLst>
          <pc:docMk/>
          <pc:sldMk cId="292364014" sldId="265"/>
        </pc:sldMkLst>
        <pc:spChg chg="mod">
          <ac:chgData name="Tran Viet Hoang 20173898" userId="S::hoang.tv173898@sis.hust.edu.vn::7e3d8590-94c3-4c26-9d3b-4ed52b6de0b0" providerId="AD" clId="Web-{50E2581E-CB91-488F-A845-F7EFB9CFE901}" dt="2022-08-14T08:22:29.610" v="30" actId="20577"/>
          <ac:spMkLst>
            <pc:docMk/>
            <pc:sldMk cId="292364014" sldId="265"/>
            <ac:spMk id="4" creationId="{59563378-38F8-4CB3-AF99-2C56FCF55404}"/>
          </ac:spMkLst>
        </pc:spChg>
      </pc:sldChg>
    </pc:docChg>
  </pc:docChgLst>
  <pc:docChgLst>
    <pc:chgData name="Tran Viet Hoang 20173898" userId="7e3d8590-94c3-4c26-9d3b-4ed52b6de0b0" providerId="ADAL" clId="{A12840CB-8733-4C17-9314-12468EB33E2D}"/>
    <pc:docChg chg="undo redo custSel addSld delSld modSld sldOrd">
      <pc:chgData name="Tran Viet Hoang 20173898" userId="7e3d8590-94c3-4c26-9d3b-4ed52b6de0b0" providerId="ADAL" clId="{A12840CB-8733-4C17-9314-12468EB33E2D}" dt="2022-08-17T07:11:49.419" v="17377" actId="20577"/>
      <pc:docMkLst>
        <pc:docMk/>
      </pc:docMkLst>
      <pc:sldChg chg="addSp modSp mod">
        <pc:chgData name="Tran Viet Hoang 20173898" userId="7e3d8590-94c3-4c26-9d3b-4ed52b6de0b0" providerId="ADAL" clId="{A12840CB-8733-4C17-9314-12468EB33E2D}" dt="2022-08-15T05:13:25.718" v="5773" actId="20577"/>
        <pc:sldMkLst>
          <pc:docMk/>
          <pc:sldMk cId="743172911" sldId="257"/>
        </pc:sldMkLst>
        <pc:spChg chg="add mod">
          <ac:chgData name="Tran Viet Hoang 20173898" userId="7e3d8590-94c3-4c26-9d3b-4ed52b6de0b0" providerId="ADAL" clId="{A12840CB-8733-4C17-9314-12468EB33E2D}" dt="2022-08-11T13:20:29.932" v="595" actId="1076"/>
          <ac:spMkLst>
            <pc:docMk/>
            <pc:sldMk cId="743172911" sldId="257"/>
            <ac:spMk id="2" creationId="{C0475DA5-5797-81FA-9F3F-8CADA534DA3D}"/>
          </ac:spMkLst>
        </pc:spChg>
        <pc:spChg chg="mod">
          <ac:chgData name="Tran Viet Hoang 20173898" userId="7e3d8590-94c3-4c26-9d3b-4ed52b6de0b0" providerId="ADAL" clId="{A12840CB-8733-4C17-9314-12468EB33E2D}" dt="2022-08-11T13:20:33.933" v="596" actId="1076"/>
          <ac:spMkLst>
            <pc:docMk/>
            <pc:sldMk cId="743172911" sldId="257"/>
            <ac:spMk id="11" creationId="{FF8BDF70-CFA6-4031-86B7-31F910D8115D}"/>
          </ac:spMkLst>
        </pc:spChg>
        <pc:spChg chg="mod">
          <ac:chgData name="Tran Viet Hoang 20173898" userId="7e3d8590-94c3-4c26-9d3b-4ed52b6de0b0" providerId="ADAL" clId="{A12840CB-8733-4C17-9314-12468EB33E2D}" dt="2022-08-15T05:13:25.718" v="5773" actId="20577"/>
          <ac:spMkLst>
            <pc:docMk/>
            <pc:sldMk cId="743172911" sldId="257"/>
            <ac:spMk id="12" creationId="{A4ACF486-B7D8-4A5A-B633-83527A2F99E2}"/>
          </ac:spMkLst>
        </pc:spChg>
      </pc:sldChg>
      <pc:sldChg chg="addSp delSp modSp add del mod setBg chgLayout">
        <pc:chgData name="Tran Viet Hoang 20173898" userId="7e3d8590-94c3-4c26-9d3b-4ed52b6de0b0" providerId="ADAL" clId="{A12840CB-8733-4C17-9314-12468EB33E2D}" dt="2022-08-14T15:27:54.814" v="1125" actId="2696"/>
        <pc:sldMkLst>
          <pc:docMk/>
          <pc:sldMk cId="64084651" sldId="261"/>
        </pc:sldMkLst>
        <pc:spChg chg="mod ord">
          <ac:chgData name="Tran Viet Hoang 20173898" userId="7e3d8590-94c3-4c26-9d3b-4ed52b6de0b0" providerId="ADAL" clId="{A12840CB-8733-4C17-9314-12468EB33E2D}" dt="2022-08-14T15:26:58.536" v="1028" actId="1076"/>
          <ac:spMkLst>
            <pc:docMk/>
            <pc:sldMk cId="64084651" sldId="261"/>
            <ac:spMk id="2" creationId="{4FB6CB3A-046A-4C56-A02D-DBF672421CAF}"/>
          </ac:spMkLst>
        </pc:spChg>
        <pc:spChg chg="add del">
          <ac:chgData name="Tran Viet Hoang 20173898" userId="7e3d8590-94c3-4c26-9d3b-4ed52b6de0b0" providerId="ADAL" clId="{A12840CB-8733-4C17-9314-12468EB33E2D}" dt="2022-08-14T15:25:59.059" v="1018"/>
          <ac:spMkLst>
            <pc:docMk/>
            <pc:sldMk cId="64084651" sldId="261"/>
            <ac:spMk id="3" creationId="{C8196C5E-7B93-4E81-B617-CD97C06D6032}"/>
          </ac:spMkLst>
        </pc:spChg>
        <pc:spChg chg="add del">
          <ac:chgData name="Tran Viet Hoang 20173898" userId="7e3d8590-94c3-4c26-9d3b-4ed52b6de0b0" providerId="ADAL" clId="{A12840CB-8733-4C17-9314-12468EB33E2D}" dt="2022-08-14T15:25:22.354" v="986" actId="700"/>
          <ac:spMkLst>
            <pc:docMk/>
            <pc:sldMk cId="64084651" sldId="261"/>
            <ac:spMk id="4" creationId="{377CB842-AD15-4F5A-8EF5-EBD6CE5F54A3}"/>
          </ac:spMkLst>
        </pc:spChg>
        <pc:spChg chg="mod ord">
          <ac:chgData name="Tran Viet Hoang 20173898" userId="7e3d8590-94c3-4c26-9d3b-4ed52b6de0b0" providerId="ADAL" clId="{A12840CB-8733-4C17-9314-12468EB33E2D}" dt="2022-08-14T15:25:22.354" v="986" actId="700"/>
          <ac:spMkLst>
            <pc:docMk/>
            <pc:sldMk cId="64084651" sldId="261"/>
            <ac:spMk id="5" creationId="{3776946D-AB92-4D05-97ED-4EDF0AB0FF55}"/>
          </ac:spMkLst>
        </pc:spChg>
        <pc:spChg chg="add del mod ord">
          <ac:chgData name="Tran Viet Hoang 20173898" userId="7e3d8590-94c3-4c26-9d3b-4ed52b6de0b0" providerId="ADAL" clId="{A12840CB-8733-4C17-9314-12468EB33E2D}" dt="2022-08-14T15:25:22.354" v="986" actId="700"/>
          <ac:spMkLst>
            <pc:docMk/>
            <pc:sldMk cId="64084651" sldId="261"/>
            <ac:spMk id="7" creationId="{509BE123-EBFC-6DDF-C16F-E6CDA0EEF398}"/>
          </ac:spMkLst>
        </pc:spChg>
        <pc:spChg chg="add mod">
          <ac:chgData name="Tran Viet Hoang 20173898" userId="7e3d8590-94c3-4c26-9d3b-4ed52b6de0b0" providerId="ADAL" clId="{A12840CB-8733-4C17-9314-12468EB33E2D}" dt="2022-08-14T15:27:48.449" v="1124" actId="21"/>
          <ac:spMkLst>
            <pc:docMk/>
            <pc:sldMk cId="64084651" sldId="261"/>
            <ac:spMk id="9" creationId="{ABD0F7BD-4E97-2307-0997-3CABAEB27F9F}"/>
          </ac:spMkLst>
        </pc:spChg>
        <pc:spChg chg="add del">
          <ac:chgData name="Tran Viet Hoang 20173898" userId="7e3d8590-94c3-4c26-9d3b-4ed52b6de0b0" providerId="ADAL" clId="{A12840CB-8733-4C17-9314-12468EB33E2D}" dt="2022-08-14T15:25:21.487" v="985" actId="26606"/>
          <ac:spMkLst>
            <pc:docMk/>
            <pc:sldMk cId="64084651" sldId="261"/>
            <ac:spMk id="12" creationId="{FF9B822F-893E-44C8-963C-64F50ACECBB2}"/>
          </ac:spMkLst>
        </pc:spChg>
        <pc:spChg chg="add del">
          <ac:chgData name="Tran Viet Hoang 20173898" userId="7e3d8590-94c3-4c26-9d3b-4ed52b6de0b0" providerId="ADAL" clId="{A12840CB-8733-4C17-9314-12468EB33E2D}" dt="2022-08-14T15:25:21.487" v="985" actId="26606"/>
          <ac:spMkLst>
            <pc:docMk/>
            <pc:sldMk cId="64084651" sldId="261"/>
            <ac:spMk id="14" creationId="{EBF87945-A001-489F-9D9B-7D9435F0B9CA}"/>
          </ac:spMkLst>
        </pc:spChg>
        <pc:picChg chg="add del mod ord">
          <ac:chgData name="Tran Viet Hoang 20173898" userId="7e3d8590-94c3-4c26-9d3b-4ed52b6de0b0" providerId="ADAL" clId="{A12840CB-8733-4C17-9314-12468EB33E2D}" dt="2022-08-14T15:27:48.449" v="1124" actId="21"/>
          <ac:picMkLst>
            <pc:docMk/>
            <pc:sldMk cId="64084651" sldId="261"/>
            <ac:picMk id="6" creationId="{1D158694-34C1-3773-5EA2-C9107471D417}"/>
          </ac:picMkLst>
        </pc:picChg>
      </pc:sldChg>
      <pc:sldChg chg="modSp mod">
        <pc:chgData name="Tran Viet Hoang 20173898" userId="7e3d8590-94c3-4c26-9d3b-4ed52b6de0b0" providerId="ADAL" clId="{A12840CB-8733-4C17-9314-12468EB33E2D}" dt="2022-08-15T15:21:40.491" v="14302" actId="20577"/>
        <pc:sldMkLst>
          <pc:docMk/>
          <pc:sldMk cId="292364014" sldId="265"/>
        </pc:sldMkLst>
        <pc:spChg chg="mod">
          <ac:chgData name="Tran Viet Hoang 20173898" userId="7e3d8590-94c3-4c26-9d3b-4ed52b6de0b0" providerId="ADAL" clId="{A12840CB-8733-4C17-9314-12468EB33E2D}" dt="2022-08-15T15:21:40.491" v="14302" actId="20577"/>
          <ac:spMkLst>
            <pc:docMk/>
            <pc:sldMk cId="292364014" sldId="265"/>
            <ac:spMk id="4" creationId="{59563378-38F8-4CB3-AF99-2C56FCF55404}"/>
          </ac:spMkLst>
        </pc:spChg>
      </pc:sldChg>
      <pc:sldChg chg="addSp delSp modSp mod modClrScheme chgLayout">
        <pc:chgData name="Tran Viet Hoang 20173898" userId="7e3d8590-94c3-4c26-9d3b-4ed52b6de0b0" providerId="ADAL" clId="{A12840CB-8733-4C17-9314-12468EB33E2D}" dt="2022-08-15T14:55:16.867" v="11839" actId="1076"/>
        <pc:sldMkLst>
          <pc:docMk/>
          <pc:sldMk cId="2751358436" sldId="266"/>
        </pc:sldMkLst>
        <pc:spChg chg="mod ord">
          <ac:chgData name="Tran Viet Hoang 20173898" userId="7e3d8590-94c3-4c26-9d3b-4ed52b6de0b0" providerId="ADAL" clId="{A12840CB-8733-4C17-9314-12468EB33E2D}" dt="2022-08-15T09:11:49.272" v="11668" actId="2711"/>
          <ac:spMkLst>
            <pc:docMk/>
            <pc:sldMk cId="2751358436" sldId="266"/>
            <ac:spMk id="2" creationId="{9E9CAB07-B0CD-4712-9734-2D3CBC72598C}"/>
          </ac:spMkLst>
        </pc:spChg>
        <pc:spChg chg="mod ord">
          <ac:chgData name="Tran Viet Hoang 20173898" userId="7e3d8590-94c3-4c26-9d3b-4ed52b6de0b0" providerId="ADAL" clId="{A12840CB-8733-4C17-9314-12468EB33E2D}" dt="2022-08-15T09:11:49.272" v="11668" actId="2711"/>
          <ac:spMkLst>
            <pc:docMk/>
            <pc:sldMk cId="2751358436" sldId="266"/>
            <ac:spMk id="3" creationId="{F39C6F49-1887-4BE4-A583-FB79B8A22935}"/>
          </ac:spMkLst>
        </pc:spChg>
        <pc:spChg chg="add del mod ord">
          <ac:chgData name="Tran Viet Hoang 20173898" userId="7e3d8590-94c3-4c26-9d3b-4ed52b6de0b0" providerId="ADAL" clId="{A12840CB-8733-4C17-9314-12468EB33E2D}" dt="2022-08-15T09:11:49.272" v="11668" actId="2711"/>
          <ac:spMkLst>
            <pc:docMk/>
            <pc:sldMk cId="2751358436" sldId="266"/>
            <ac:spMk id="4" creationId="{BC311219-8684-45FC-A126-E067924AC7F7}"/>
          </ac:spMkLst>
        </pc:spChg>
        <pc:spChg chg="add del mod ord">
          <ac:chgData name="Tran Viet Hoang 20173898" userId="7e3d8590-94c3-4c26-9d3b-4ed52b6de0b0" providerId="ADAL" clId="{A12840CB-8733-4C17-9314-12468EB33E2D}" dt="2022-08-14T15:27:15.508" v="1031" actId="700"/>
          <ac:spMkLst>
            <pc:docMk/>
            <pc:sldMk cId="2751358436" sldId="266"/>
            <ac:spMk id="5" creationId="{B1BFE05C-6B2E-F3F4-764A-2DB9D092EDD2}"/>
          </ac:spMkLst>
        </pc:spChg>
        <pc:spChg chg="add del mod ord">
          <ac:chgData name="Tran Viet Hoang 20173898" userId="7e3d8590-94c3-4c26-9d3b-4ed52b6de0b0" providerId="ADAL" clId="{A12840CB-8733-4C17-9314-12468EB33E2D}" dt="2022-08-14T15:27:15.508" v="1031" actId="700"/>
          <ac:spMkLst>
            <pc:docMk/>
            <pc:sldMk cId="2751358436" sldId="266"/>
            <ac:spMk id="6" creationId="{416DC46D-9A3F-0D78-28E0-CAB9F7B32009}"/>
          </ac:spMkLst>
        </pc:spChg>
        <pc:spChg chg="add del mod">
          <ac:chgData name="Tran Viet Hoang 20173898" userId="7e3d8590-94c3-4c26-9d3b-4ed52b6de0b0" providerId="ADAL" clId="{A12840CB-8733-4C17-9314-12468EB33E2D}" dt="2022-08-15T02:52:41.554" v="2776"/>
          <ac:spMkLst>
            <pc:docMk/>
            <pc:sldMk cId="2751358436" sldId="266"/>
            <ac:spMk id="13" creationId="{79DA61D5-D3E3-576F-A8BF-BBF78BB34EB4}"/>
          </ac:spMkLst>
        </pc:spChg>
        <pc:spChg chg="add del mod">
          <ac:chgData name="Tran Viet Hoang 20173898" userId="7e3d8590-94c3-4c26-9d3b-4ed52b6de0b0" providerId="ADAL" clId="{A12840CB-8733-4C17-9314-12468EB33E2D}" dt="2022-08-15T02:52:47.905" v="2784"/>
          <ac:spMkLst>
            <pc:docMk/>
            <pc:sldMk cId="2751358436" sldId="266"/>
            <ac:spMk id="16" creationId="{5181978B-BF59-CCEE-C679-F120C75EB463}"/>
          </ac:spMkLst>
        </pc:spChg>
        <pc:spChg chg="add mod">
          <ac:chgData name="Tran Viet Hoang 20173898" userId="7e3d8590-94c3-4c26-9d3b-4ed52b6de0b0" providerId="ADAL" clId="{A12840CB-8733-4C17-9314-12468EB33E2D}" dt="2022-08-15T09:11:49.272" v="11668" actId="2711"/>
          <ac:spMkLst>
            <pc:docMk/>
            <pc:sldMk cId="2751358436" sldId="266"/>
            <ac:spMk id="19" creationId="{7B4EB3AD-5AFC-BFB2-44BB-830193466938}"/>
          </ac:spMkLst>
        </pc:spChg>
        <pc:spChg chg="add mod">
          <ac:chgData name="Tran Viet Hoang 20173898" userId="7e3d8590-94c3-4c26-9d3b-4ed52b6de0b0" providerId="ADAL" clId="{A12840CB-8733-4C17-9314-12468EB33E2D}" dt="2022-08-15T14:55:16.867" v="11839" actId="1076"/>
          <ac:spMkLst>
            <pc:docMk/>
            <pc:sldMk cId="2751358436" sldId="266"/>
            <ac:spMk id="20" creationId="{2C649201-6AFF-B9F7-4738-AAF24342097E}"/>
          </ac:spMkLst>
        </pc:spChg>
        <pc:spChg chg="add mod">
          <ac:chgData name="Tran Viet Hoang 20173898" userId="7e3d8590-94c3-4c26-9d3b-4ed52b6de0b0" providerId="ADAL" clId="{A12840CB-8733-4C17-9314-12468EB33E2D}" dt="2022-08-15T09:12:38.019" v="11673" actId="1076"/>
          <ac:spMkLst>
            <pc:docMk/>
            <pc:sldMk cId="2751358436" sldId="266"/>
            <ac:spMk id="24" creationId="{3126CC32-A7C4-1D50-2FFA-5A4CF85C101F}"/>
          </ac:spMkLst>
        </pc:spChg>
        <pc:graphicFrameChg chg="add mod">
          <ac:chgData name="Tran Viet Hoang 20173898" userId="7e3d8590-94c3-4c26-9d3b-4ed52b6de0b0" providerId="ADAL" clId="{A12840CB-8733-4C17-9314-12468EB33E2D}" dt="2022-08-15T02:57:53.964" v="3233" actId="1076"/>
          <ac:graphicFrameMkLst>
            <pc:docMk/>
            <pc:sldMk cId="2751358436" sldId="266"/>
            <ac:graphicFrameMk id="10" creationId="{3C9B9159-6350-7528-0D8A-C32776C5B44F}"/>
          </ac:graphicFrameMkLst>
        </pc:graphicFrameChg>
        <pc:graphicFrameChg chg="add mod">
          <ac:chgData name="Tran Viet Hoang 20173898" userId="7e3d8590-94c3-4c26-9d3b-4ed52b6de0b0" providerId="ADAL" clId="{A12840CB-8733-4C17-9314-12468EB33E2D}" dt="2022-08-15T05:14:38.053" v="5796" actId="1076"/>
          <ac:graphicFrameMkLst>
            <pc:docMk/>
            <pc:sldMk cId="2751358436" sldId="266"/>
            <ac:graphicFrameMk id="11" creationId="{F1FAAE9A-8397-6EA9-F37F-226755B333FA}"/>
          </ac:graphicFrameMkLst>
        </pc:graphicFrameChg>
        <pc:graphicFrameChg chg="add del mod">
          <ac:chgData name="Tran Viet Hoang 20173898" userId="7e3d8590-94c3-4c26-9d3b-4ed52b6de0b0" providerId="ADAL" clId="{A12840CB-8733-4C17-9314-12468EB33E2D}" dt="2022-08-15T02:52:41.554" v="2776"/>
          <ac:graphicFrameMkLst>
            <pc:docMk/>
            <pc:sldMk cId="2751358436" sldId="266"/>
            <ac:graphicFrameMk id="12" creationId="{EB8746C6-60DB-883C-945E-E284D4D81FB3}"/>
          </ac:graphicFrameMkLst>
        </pc:graphicFrameChg>
        <pc:graphicFrameChg chg="add del mod">
          <ac:chgData name="Tran Viet Hoang 20173898" userId="7e3d8590-94c3-4c26-9d3b-4ed52b6de0b0" providerId="ADAL" clId="{A12840CB-8733-4C17-9314-12468EB33E2D}" dt="2022-08-15T02:52:41.554" v="2776"/>
          <ac:graphicFrameMkLst>
            <pc:docMk/>
            <pc:sldMk cId="2751358436" sldId="266"/>
            <ac:graphicFrameMk id="14" creationId="{DAA9C0F1-75BF-DAF9-D287-34BAD145B7F2}"/>
          </ac:graphicFrameMkLst>
        </pc:graphicFrameChg>
        <pc:graphicFrameChg chg="add del mod">
          <ac:chgData name="Tran Viet Hoang 20173898" userId="7e3d8590-94c3-4c26-9d3b-4ed52b6de0b0" providerId="ADAL" clId="{A12840CB-8733-4C17-9314-12468EB33E2D}" dt="2022-08-15T02:52:47.905" v="2784"/>
          <ac:graphicFrameMkLst>
            <pc:docMk/>
            <pc:sldMk cId="2751358436" sldId="266"/>
            <ac:graphicFrameMk id="15" creationId="{E231FD0C-BB9F-FCAE-8F55-EABC8032C370}"/>
          </ac:graphicFrameMkLst>
        </pc:graphicFrameChg>
        <pc:graphicFrameChg chg="add del mod">
          <ac:chgData name="Tran Viet Hoang 20173898" userId="7e3d8590-94c3-4c26-9d3b-4ed52b6de0b0" providerId="ADAL" clId="{A12840CB-8733-4C17-9314-12468EB33E2D}" dt="2022-08-15T02:52:47.905" v="2784"/>
          <ac:graphicFrameMkLst>
            <pc:docMk/>
            <pc:sldMk cId="2751358436" sldId="266"/>
            <ac:graphicFrameMk id="17" creationId="{DDA4945F-BE49-ED96-1B7D-E48A327853E3}"/>
          </ac:graphicFrameMkLst>
        </pc:graphicFrameChg>
        <pc:picChg chg="add del mod">
          <ac:chgData name="Tran Viet Hoang 20173898" userId="7e3d8590-94c3-4c26-9d3b-4ed52b6de0b0" providerId="ADAL" clId="{A12840CB-8733-4C17-9314-12468EB33E2D}" dt="2022-08-15T02:17:19.534" v="2548" actId="478"/>
          <ac:picMkLst>
            <pc:docMk/>
            <pc:sldMk cId="2751358436" sldId="266"/>
            <ac:picMk id="7" creationId="{10D95A02-2B7A-E1DA-675D-1981E3AE6CE1}"/>
          </ac:picMkLst>
        </pc:picChg>
        <pc:picChg chg="add del mod">
          <ac:chgData name="Tran Viet Hoang 20173898" userId="7e3d8590-94c3-4c26-9d3b-4ed52b6de0b0" providerId="ADAL" clId="{A12840CB-8733-4C17-9314-12468EB33E2D}" dt="2022-08-15T02:50:15.240" v="2684" actId="478"/>
          <ac:picMkLst>
            <pc:docMk/>
            <pc:sldMk cId="2751358436" sldId="266"/>
            <ac:picMk id="8" creationId="{67FE5603-8C00-D07C-6B05-68AF341CACDC}"/>
          </ac:picMkLst>
        </pc:picChg>
        <pc:picChg chg="add del mod">
          <ac:chgData name="Tran Viet Hoang 20173898" userId="7e3d8590-94c3-4c26-9d3b-4ed52b6de0b0" providerId="ADAL" clId="{A12840CB-8733-4C17-9314-12468EB33E2D}" dt="2022-08-15T02:52:04.080" v="2768" actId="478"/>
          <ac:picMkLst>
            <pc:docMk/>
            <pc:sldMk cId="2751358436" sldId="266"/>
            <ac:picMk id="9" creationId="{D0AB8086-4C5E-1E5F-1AA0-597F8916531F}"/>
          </ac:picMkLst>
        </pc:picChg>
        <pc:picChg chg="add mod">
          <ac:chgData name="Tran Viet Hoang 20173898" userId="7e3d8590-94c3-4c26-9d3b-4ed52b6de0b0" providerId="ADAL" clId="{A12840CB-8733-4C17-9314-12468EB33E2D}" dt="2022-08-15T05:14:35.362" v="5795" actId="1076"/>
          <ac:picMkLst>
            <pc:docMk/>
            <pc:sldMk cId="2751358436" sldId="266"/>
            <ac:picMk id="18" creationId="{6B8603E8-B634-F288-474F-6C0DED5DA165}"/>
          </ac:picMkLst>
        </pc:picChg>
        <pc:picChg chg="add del mod">
          <ac:chgData name="Tran Viet Hoang 20173898" userId="7e3d8590-94c3-4c26-9d3b-4ed52b6de0b0" providerId="ADAL" clId="{A12840CB-8733-4C17-9314-12468EB33E2D}" dt="2022-08-15T04:12:08.707" v="5661" actId="478"/>
          <ac:picMkLst>
            <pc:docMk/>
            <pc:sldMk cId="2751358436" sldId="266"/>
            <ac:picMk id="22" creationId="{EE1D36B6-9265-3E59-58C0-90FEC3B08412}"/>
          </ac:picMkLst>
        </pc:picChg>
        <pc:picChg chg="add mod">
          <ac:chgData name="Tran Viet Hoang 20173898" userId="7e3d8590-94c3-4c26-9d3b-4ed52b6de0b0" providerId="ADAL" clId="{A12840CB-8733-4C17-9314-12468EB33E2D}" dt="2022-08-15T09:12:33.972" v="11672" actId="1076"/>
          <ac:picMkLst>
            <pc:docMk/>
            <pc:sldMk cId="2751358436" sldId="266"/>
            <ac:picMk id="23" creationId="{48742811-53DB-B3E7-8147-09F424EE6C92}"/>
          </ac:picMkLst>
        </pc:picChg>
      </pc:sldChg>
      <pc:sldChg chg="del">
        <pc:chgData name="Tran Viet Hoang 20173898" userId="7e3d8590-94c3-4c26-9d3b-4ed52b6de0b0" providerId="ADAL" clId="{A12840CB-8733-4C17-9314-12468EB33E2D}" dt="2022-08-15T08:03:18.233" v="9453" actId="2696"/>
        <pc:sldMkLst>
          <pc:docMk/>
          <pc:sldMk cId="3194012731" sldId="267"/>
        </pc:sldMkLst>
      </pc:sldChg>
      <pc:sldChg chg="modSp del mod">
        <pc:chgData name="Tran Viet Hoang 20173898" userId="7e3d8590-94c3-4c26-9d3b-4ed52b6de0b0" providerId="ADAL" clId="{A12840CB-8733-4C17-9314-12468EB33E2D}" dt="2022-08-15T15:11:23.276" v="12480" actId="47"/>
        <pc:sldMkLst>
          <pc:docMk/>
          <pc:sldMk cId="870228455" sldId="268"/>
        </pc:sldMkLst>
        <pc:spChg chg="mod">
          <ac:chgData name="Tran Viet Hoang 20173898" userId="7e3d8590-94c3-4c26-9d3b-4ed52b6de0b0" providerId="ADAL" clId="{A12840CB-8733-4C17-9314-12468EB33E2D}" dt="2022-08-15T15:11:00.875" v="12475" actId="20577"/>
          <ac:spMkLst>
            <pc:docMk/>
            <pc:sldMk cId="870228455" sldId="268"/>
            <ac:spMk id="2" creationId="{87C0747E-B2EF-40FB-817D-1B9698A1DDF7}"/>
          </ac:spMkLst>
        </pc:spChg>
      </pc:sldChg>
      <pc:sldChg chg="addSp delSp modSp new mod">
        <pc:chgData name="Tran Viet Hoang 20173898" userId="7e3d8590-94c3-4c26-9d3b-4ed52b6de0b0" providerId="ADAL" clId="{A12840CB-8733-4C17-9314-12468EB33E2D}" dt="2022-08-15T09:12:17.348" v="11670" actId="255"/>
        <pc:sldMkLst>
          <pc:docMk/>
          <pc:sldMk cId="578028411" sldId="271"/>
        </pc:sldMkLst>
        <pc:spChg chg="mod">
          <ac:chgData name="Tran Viet Hoang 20173898" userId="7e3d8590-94c3-4c26-9d3b-4ed52b6de0b0" providerId="ADAL" clId="{A12840CB-8733-4C17-9314-12468EB33E2D}" dt="2022-08-15T09:10:03.937" v="11359" actId="2711"/>
          <ac:spMkLst>
            <pc:docMk/>
            <pc:sldMk cId="578028411" sldId="271"/>
            <ac:spMk id="2" creationId="{76C27918-2B51-F4D8-0DBF-7BB3E8D82CF1}"/>
          </ac:spMkLst>
        </pc:spChg>
        <pc:spChg chg="del">
          <ac:chgData name="Tran Viet Hoang 20173898" userId="7e3d8590-94c3-4c26-9d3b-4ed52b6de0b0" providerId="ADAL" clId="{A12840CB-8733-4C17-9314-12468EB33E2D}" dt="2022-08-14T15:27:57.016" v="1126"/>
          <ac:spMkLst>
            <pc:docMk/>
            <pc:sldMk cId="578028411" sldId="271"/>
            <ac:spMk id="3" creationId="{86195C23-16AA-9979-2241-E004D590A3EB}"/>
          </ac:spMkLst>
        </pc:spChg>
        <pc:spChg chg="mod">
          <ac:chgData name="Tran Viet Hoang 20173898" userId="7e3d8590-94c3-4c26-9d3b-4ed52b6de0b0" providerId="ADAL" clId="{A12840CB-8733-4C17-9314-12468EB33E2D}" dt="2022-08-15T09:10:03.969" v="11360" actId="27636"/>
          <ac:spMkLst>
            <pc:docMk/>
            <pc:sldMk cId="578028411" sldId="271"/>
            <ac:spMk id="4" creationId="{AF10350E-D336-E5B6-1234-07DB9ABF6F85}"/>
          </ac:spMkLst>
        </pc:spChg>
        <pc:spChg chg="mod">
          <ac:chgData name="Tran Viet Hoang 20173898" userId="7e3d8590-94c3-4c26-9d3b-4ed52b6de0b0" providerId="ADAL" clId="{A12840CB-8733-4C17-9314-12468EB33E2D}" dt="2022-08-15T09:10:03.937" v="11359" actId="2711"/>
          <ac:spMkLst>
            <pc:docMk/>
            <pc:sldMk cId="578028411" sldId="271"/>
            <ac:spMk id="5" creationId="{DF67EF48-2801-77ED-38BB-4B9FB224AF15}"/>
          </ac:spMkLst>
        </pc:spChg>
        <pc:spChg chg="add mod">
          <ac:chgData name="Tran Viet Hoang 20173898" userId="7e3d8590-94c3-4c26-9d3b-4ed52b6de0b0" providerId="ADAL" clId="{A12840CB-8733-4C17-9314-12468EB33E2D}" dt="2022-08-15T09:12:17.348" v="11670" actId="255"/>
          <ac:spMkLst>
            <pc:docMk/>
            <pc:sldMk cId="578028411" sldId="271"/>
            <ac:spMk id="7" creationId="{D90B41A0-289D-5EED-7BDE-314E2346809A}"/>
          </ac:spMkLst>
        </pc:spChg>
        <pc:picChg chg="add mod">
          <ac:chgData name="Tran Viet Hoang 20173898" userId="7e3d8590-94c3-4c26-9d3b-4ed52b6de0b0" providerId="ADAL" clId="{A12840CB-8733-4C17-9314-12468EB33E2D}" dt="2022-08-14T15:28:04.120" v="1128" actId="1076"/>
          <ac:picMkLst>
            <pc:docMk/>
            <pc:sldMk cId="578028411" sldId="271"/>
            <ac:picMk id="6" creationId="{784B9263-495B-957E-A178-813A52390A1A}"/>
          </ac:picMkLst>
        </pc:picChg>
      </pc:sldChg>
      <pc:sldChg chg="new del">
        <pc:chgData name="Tran Viet Hoang 20173898" userId="7e3d8590-94c3-4c26-9d3b-4ed52b6de0b0" providerId="ADAL" clId="{A12840CB-8733-4C17-9314-12468EB33E2D}" dt="2022-08-14T15:25:41.546" v="988" actId="680"/>
        <pc:sldMkLst>
          <pc:docMk/>
          <pc:sldMk cId="2720748828" sldId="271"/>
        </pc:sldMkLst>
      </pc:sldChg>
      <pc:sldChg chg="new del">
        <pc:chgData name="Tran Viet Hoang 20173898" userId="7e3d8590-94c3-4c26-9d3b-4ed52b6de0b0" providerId="ADAL" clId="{A12840CB-8733-4C17-9314-12468EB33E2D}" dt="2022-08-14T15:28:55.048" v="1246" actId="2696"/>
        <pc:sldMkLst>
          <pc:docMk/>
          <pc:sldMk cId="862893605" sldId="272"/>
        </pc:sldMkLst>
      </pc:sldChg>
      <pc:sldChg chg="addSp delSp modSp new mod">
        <pc:chgData name="Tran Viet Hoang 20173898" userId="7e3d8590-94c3-4c26-9d3b-4ed52b6de0b0" providerId="ADAL" clId="{A12840CB-8733-4C17-9314-12468EB33E2D}" dt="2022-08-15T15:29:38.159" v="15293" actId="20577"/>
        <pc:sldMkLst>
          <pc:docMk/>
          <pc:sldMk cId="3161141137" sldId="272"/>
        </pc:sldMkLst>
        <pc:spChg chg="mod">
          <ac:chgData name="Tran Viet Hoang 20173898" userId="7e3d8590-94c3-4c26-9d3b-4ed52b6de0b0" providerId="ADAL" clId="{A12840CB-8733-4C17-9314-12468EB33E2D}" dt="2022-08-15T09:12:49.308" v="11674" actId="2711"/>
          <ac:spMkLst>
            <pc:docMk/>
            <pc:sldMk cId="3161141137" sldId="272"/>
            <ac:spMk id="2" creationId="{C4DEE555-7BAF-FF21-374C-531899DBF90D}"/>
          </ac:spMkLst>
        </pc:spChg>
        <pc:spChg chg="mod">
          <ac:chgData name="Tran Viet Hoang 20173898" userId="7e3d8590-94c3-4c26-9d3b-4ed52b6de0b0" providerId="ADAL" clId="{A12840CB-8733-4C17-9314-12468EB33E2D}" dt="2022-08-15T09:12:49.308" v="11674" actId="2711"/>
          <ac:spMkLst>
            <pc:docMk/>
            <pc:sldMk cId="3161141137" sldId="272"/>
            <ac:spMk id="3" creationId="{72050B17-D0A6-4A9C-D058-D6509D69A9FB}"/>
          </ac:spMkLst>
        </pc:spChg>
        <pc:spChg chg="mod">
          <ac:chgData name="Tran Viet Hoang 20173898" userId="7e3d8590-94c3-4c26-9d3b-4ed52b6de0b0" providerId="ADAL" clId="{A12840CB-8733-4C17-9314-12468EB33E2D}" dt="2022-08-15T15:29:38.159" v="15293" actId="20577"/>
          <ac:spMkLst>
            <pc:docMk/>
            <pc:sldMk cId="3161141137" sldId="272"/>
            <ac:spMk id="4" creationId="{45F21BEC-24FD-4F0B-1443-05E0955C5F28}"/>
          </ac:spMkLst>
        </pc:spChg>
        <pc:spChg chg="add mod">
          <ac:chgData name="Tran Viet Hoang 20173898" userId="7e3d8590-94c3-4c26-9d3b-4ed52b6de0b0" providerId="ADAL" clId="{A12840CB-8733-4C17-9314-12468EB33E2D}" dt="2022-08-15T09:12:49.308" v="11674" actId="2711"/>
          <ac:spMkLst>
            <pc:docMk/>
            <pc:sldMk cId="3161141137" sldId="272"/>
            <ac:spMk id="6" creationId="{CB1D4B6D-1481-6E0C-26F7-E2702C2A82DD}"/>
          </ac:spMkLst>
        </pc:spChg>
        <pc:spChg chg="add mod">
          <ac:chgData name="Tran Viet Hoang 20173898" userId="7e3d8590-94c3-4c26-9d3b-4ed52b6de0b0" providerId="ADAL" clId="{A12840CB-8733-4C17-9314-12468EB33E2D}" dt="2022-08-15T14:54:53.762" v="11838" actId="1076"/>
          <ac:spMkLst>
            <pc:docMk/>
            <pc:sldMk cId="3161141137" sldId="272"/>
            <ac:spMk id="7" creationId="{3A9166D8-48CD-8692-E553-C05084D703AB}"/>
          </ac:spMkLst>
        </pc:spChg>
        <pc:spChg chg="add del mod">
          <ac:chgData name="Tran Viet Hoang 20173898" userId="7e3d8590-94c3-4c26-9d3b-4ed52b6de0b0" providerId="ADAL" clId="{A12840CB-8733-4C17-9314-12468EB33E2D}" dt="2022-08-15T03:25:04.299" v="4166"/>
          <ac:spMkLst>
            <pc:docMk/>
            <pc:sldMk cId="3161141137" sldId="272"/>
            <ac:spMk id="11" creationId="{6AB296DE-00D6-5EE8-CAD4-19D8C02DA4B9}"/>
          </ac:spMkLst>
        </pc:spChg>
        <pc:spChg chg="add mod">
          <ac:chgData name="Tran Viet Hoang 20173898" userId="7e3d8590-94c3-4c26-9d3b-4ed52b6de0b0" providerId="ADAL" clId="{A12840CB-8733-4C17-9314-12468EB33E2D}" dt="2022-08-15T09:12:54.110" v="11675" actId="255"/>
          <ac:spMkLst>
            <pc:docMk/>
            <pc:sldMk cId="3161141137" sldId="272"/>
            <ac:spMk id="12" creationId="{8EA9ABE7-0717-AEB7-994C-E8752F8BC19A}"/>
          </ac:spMkLst>
        </pc:spChg>
        <pc:graphicFrameChg chg="add mod">
          <ac:chgData name="Tran Viet Hoang 20173898" userId="7e3d8590-94c3-4c26-9d3b-4ed52b6de0b0" providerId="ADAL" clId="{A12840CB-8733-4C17-9314-12468EB33E2D}" dt="2022-08-15T08:47:02.086" v="10371" actId="1076"/>
          <ac:graphicFrameMkLst>
            <pc:docMk/>
            <pc:sldMk cId="3161141137" sldId="272"/>
            <ac:graphicFrameMk id="8" creationId="{FF83F962-7296-5F80-780C-F01897335316}"/>
          </ac:graphicFrameMkLst>
        </pc:graphicFrameChg>
        <pc:picChg chg="add del mod">
          <ac:chgData name="Tran Viet Hoang 20173898" userId="7e3d8590-94c3-4c26-9d3b-4ed52b6de0b0" providerId="ADAL" clId="{A12840CB-8733-4C17-9314-12468EB33E2D}" dt="2022-08-15T03:21:09.716" v="4146" actId="478"/>
          <ac:picMkLst>
            <pc:docMk/>
            <pc:sldMk cId="3161141137" sldId="272"/>
            <ac:picMk id="5" creationId="{3737DF48-93B1-3E31-FE6A-A9A4F3EE722C}"/>
          </ac:picMkLst>
        </pc:picChg>
        <pc:picChg chg="add mod">
          <ac:chgData name="Tran Viet Hoang 20173898" userId="7e3d8590-94c3-4c26-9d3b-4ed52b6de0b0" providerId="ADAL" clId="{A12840CB-8733-4C17-9314-12468EB33E2D}" dt="2022-08-15T03:21:14.748" v="4148" actId="1076"/>
          <ac:picMkLst>
            <pc:docMk/>
            <pc:sldMk cId="3161141137" sldId="272"/>
            <ac:picMk id="10" creationId="{0F51C1B7-DC5B-4140-A20C-C505FDFBB931}"/>
          </ac:picMkLst>
        </pc:picChg>
      </pc:sldChg>
      <pc:sldChg chg="addSp delSp modSp new mod">
        <pc:chgData name="Tran Viet Hoang 20173898" userId="7e3d8590-94c3-4c26-9d3b-4ed52b6de0b0" providerId="ADAL" clId="{A12840CB-8733-4C17-9314-12468EB33E2D}" dt="2022-08-15T14:56:15.114" v="11845" actId="1076"/>
        <pc:sldMkLst>
          <pc:docMk/>
          <pc:sldMk cId="3097333142" sldId="273"/>
        </pc:sldMkLst>
        <pc:spChg chg="mod">
          <ac:chgData name="Tran Viet Hoang 20173898" userId="7e3d8590-94c3-4c26-9d3b-4ed52b6de0b0" providerId="ADAL" clId="{A12840CB-8733-4C17-9314-12468EB33E2D}" dt="2022-08-15T09:13:12.267" v="11676" actId="2711"/>
          <ac:spMkLst>
            <pc:docMk/>
            <pc:sldMk cId="3097333142" sldId="273"/>
            <ac:spMk id="2" creationId="{3F4DA4BD-F484-3DA5-E03A-37DB1030E8D9}"/>
          </ac:spMkLst>
        </pc:spChg>
        <pc:spChg chg="mod">
          <ac:chgData name="Tran Viet Hoang 20173898" userId="7e3d8590-94c3-4c26-9d3b-4ed52b6de0b0" providerId="ADAL" clId="{A12840CB-8733-4C17-9314-12468EB33E2D}" dt="2022-08-15T09:13:12.267" v="11676" actId="2711"/>
          <ac:spMkLst>
            <pc:docMk/>
            <pc:sldMk cId="3097333142" sldId="273"/>
            <ac:spMk id="3" creationId="{A3561273-AC7C-23B8-FB16-323C701F17FF}"/>
          </ac:spMkLst>
        </pc:spChg>
        <pc:spChg chg="del mod">
          <ac:chgData name="Tran Viet Hoang 20173898" userId="7e3d8590-94c3-4c26-9d3b-4ed52b6de0b0" providerId="ADAL" clId="{A12840CB-8733-4C17-9314-12468EB33E2D}" dt="2022-08-15T14:55:55.635" v="11841" actId="478"/>
          <ac:spMkLst>
            <pc:docMk/>
            <pc:sldMk cId="3097333142" sldId="273"/>
            <ac:spMk id="4" creationId="{DA9BEF1D-CAA1-6573-0B03-19E659A19316}"/>
          </ac:spMkLst>
        </pc:spChg>
        <pc:spChg chg="add mod">
          <ac:chgData name="Tran Viet Hoang 20173898" userId="7e3d8590-94c3-4c26-9d3b-4ed52b6de0b0" providerId="ADAL" clId="{A12840CB-8733-4C17-9314-12468EB33E2D}" dt="2022-08-15T14:56:15.114" v="11845" actId="1076"/>
          <ac:spMkLst>
            <pc:docMk/>
            <pc:sldMk cId="3097333142" sldId="273"/>
            <ac:spMk id="8" creationId="{F42AAC3D-A3E8-A5A1-E6D1-9B7367333A22}"/>
          </ac:spMkLst>
        </pc:spChg>
        <pc:picChg chg="add del">
          <ac:chgData name="Tran Viet Hoang 20173898" userId="7e3d8590-94c3-4c26-9d3b-4ed52b6de0b0" providerId="ADAL" clId="{A12840CB-8733-4C17-9314-12468EB33E2D}" dt="2022-08-15T03:24:06.539" v="4152"/>
          <ac:picMkLst>
            <pc:docMk/>
            <pc:sldMk cId="3097333142" sldId="273"/>
            <ac:picMk id="5" creationId="{5736A1A7-388F-BC49-26AA-E763FC8592A8}"/>
          </ac:picMkLst>
        </pc:picChg>
        <pc:picChg chg="add mod">
          <ac:chgData name="Tran Viet Hoang 20173898" userId="7e3d8590-94c3-4c26-9d3b-4ed52b6de0b0" providerId="ADAL" clId="{A12840CB-8733-4C17-9314-12468EB33E2D}" dt="2022-08-15T14:56:00.339" v="11842" actId="1076"/>
          <ac:picMkLst>
            <pc:docMk/>
            <pc:sldMk cId="3097333142" sldId="273"/>
            <ac:picMk id="7" creationId="{F0D2E60B-5100-E18D-18F0-7DC639E8565E}"/>
          </ac:picMkLst>
        </pc:picChg>
      </pc:sldChg>
      <pc:sldChg chg="addSp modSp new mod">
        <pc:chgData name="Tran Viet Hoang 20173898" userId="7e3d8590-94c3-4c26-9d3b-4ed52b6de0b0" providerId="ADAL" clId="{A12840CB-8733-4C17-9314-12468EB33E2D}" dt="2022-08-17T04:07:30.997" v="15531" actId="1076"/>
        <pc:sldMkLst>
          <pc:docMk/>
          <pc:sldMk cId="3653071204" sldId="274"/>
        </pc:sldMkLst>
        <pc:spChg chg="mod">
          <ac:chgData name="Tran Viet Hoang 20173898" userId="7e3d8590-94c3-4c26-9d3b-4ed52b6de0b0" providerId="ADAL" clId="{A12840CB-8733-4C17-9314-12468EB33E2D}" dt="2022-08-15T09:13:43.764" v="11678" actId="2711"/>
          <ac:spMkLst>
            <pc:docMk/>
            <pc:sldMk cId="3653071204" sldId="274"/>
            <ac:spMk id="2" creationId="{9F69BFEA-E2C4-71A4-30C2-EEE00B63206C}"/>
          </ac:spMkLst>
        </pc:spChg>
        <pc:spChg chg="mod">
          <ac:chgData name="Tran Viet Hoang 20173898" userId="7e3d8590-94c3-4c26-9d3b-4ed52b6de0b0" providerId="ADAL" clId="{A12840CB-8733-4C17-9314-12468EB33E2D}" dt="2022-08-15T09:13:43.764" v="11678" actId="2711"/>
          <ac:spMkLst>
            <pc:docMk/>
            <pc:sldMk cId="3653071204" sldId="274"/>
            <ac:spMk id="3" creationId="{9830682C-44B9-691A-19F6-875B598A3CBC}"/>
          </ac:spMkLst>
        </pc:spChg>
        <pc:spChg chg="mod">
          <ac:chgData name="Tran Viet Hoang 20173898" userId="7e3d8590-94c3-4c26-9d3b-4ed52b6de0b0" providerId="ADAL" clId="{A12840CB-8733-4C17-9314-12468EB33E2D}" dt="2022-08-17T04:07:22.852" v="15530" actId="20577"/>
          <ac:spMkLst>
            <pc:docMk/>
            <pc:sldMk cId="3653071204" sldId="274"/>
            <ac:spMk id="4" creationId="{7CE39759-5DDC-7687-6350-8D2B24EEB232}"/>
          </ac:spMkLst>
        </pc:spChg>
        <pc:spChg chg="add mod">
          <ac:chgData name="Tran Viet Hoang 20173898" userId="7e3d8590-94c3-4c26-9d3b-4ed52b6de0b0" providerId="ADAL" clId="{A12840CB-8733-4C17-9314-12468EB33E2D}" dt="2022-08-15T09:13:48.483" v="11679" actId="255"/>
          <ac:spMkLst>
            <pc:docMk/>
            <pc:sldMk cId="3653071204" sldId="274"/>
            <ac:spMk id="6" creationId="{ABCD6449-42F3-1B8E-8A63-4BC66D37A164}"/>
          </ac:spMkLst>
        </pc:spChg>
        <pc:graphicFrameChg chg="add mod">
          <ac:chgData name="Tran Viet Hoang 20173898" userId="7e3d8590-94c3-4c26-9d3b-4ed52b6de0b0" providerId="ADAL" clId="{A12840CB-8733-4C17-9314-12468EB33E2D}" dt="2022-08-17T04:07:30.997" v="15531" actId="1076"/>
          <ac:graphicFrameMkLst>
            <pc:docMk/>
            <pc:sldMk cId="3653071204" sldId="274"/>
            <ac:graphicFrameMk id="7" creationId="{E23E1C35-A510-D732-7641-6C56033E93D1}"/>
          </ac:graphicFrameMkLst>
        </pc:graphicFrameChg>
        <pc:picChg chg="add mod">
          <ac:chgData name="Tran Viet Hoang 20173898" userId="7e3d8590-94c3-4c26-9d3b-4ed52b6de0b0" providerId="ADAL" clId="{A12840CB-8733-4C17-9314-12468EB33E2D}" dt="2022-08-15T05:22:08.562" v="6261" actId="1076"/>
          <ac:picMkLst>
            <pc:docMk/>
            <pc:sldMk cId="3653071204" sldId="274"/>
            <ac:picMk id="5" creationId="{1BDB8419-4231-15F6-731D-E11213043124}"/>
          </ac:picMkLst>
        </pc:picChg>
      </pc:sldChg>
      <pc:sldChg chg="addSp delSp modSp add mod">
        <pc:chgData name="Tran Viet Hoang 20173898" userId="7e3d8590-94c3-4c26-9d3b-4ed52b6de0b0" providerId="ADAL" clId="{A12840CB-8733-4C17-9314-12468EB33E2D}" dt="2022-08-15T09:13:57.490" v="11680" actId="2711"/>
        <pc:sldMkLst>
          <pc:docMk/>
          <pc:sldMk cId="3960420046" sldId="275"/>
        </pc:sldMkLst>
        <pc:spChg chg="mod">
          <ac:chgData name="Tran Viet Hoang 20173898" userId="7e3d8590-94c3-4c26-9d3b-4ed52b6de0b0" providerId="ADAL" clId="{A12840CB-8733-4C17-9314-12468EB33E2D}" dt="2022-08-15T09:13:57.490" v="11680" actId="2711"/>
          <ac:spMkLst>
            <pc:docMk/>
            <pc:sldMk cId="3960420046" sldId="275"/>
            <ac:spMk id="2" creationId="{9F69BFEA-E2C4-71A4-30C2-EEE00B63206C}"/>
          </ac:spMkLst>
        </pc:spChg>
        <pc:spChg chg="mod">
          <ac:chgData name="Tran Viet Hoang 20173898" userId="7e3d8590-94c3-4c26-9d3b-4ed52b6de0b0" providerId="ADAL" clId="{A12840CB-8733-4C17-9314-12468EB33E2D}" dt="2022-08-15T09:13:57.490" v="11680" actId="2711"/>
          <ac:spMkLst>
            <pc:docMk/>
            <pc:sldMk cId="3960420046" sldId="275"/>
            <ac:spMk id="3" creationId="{9830682C-44B9-691A-19F6-875B598A3CBC}"/>
          </ac:spMkLst>
        </pc:spChg>
        <pc:spChg chg="mod">
          <ac:chgData name="Tran Viet Hoang 20173898" userId="7e3d8590-94c3-4c26-9d3b-4ed52b6de0b0" providerId="ADAL" clId="{A12840CB-8733-4C17-9314-12468EB33E2D}" dt="2022-08-15T09:13:57.490" v="11680" actId="2711"/>
          <ac:spMkLst>
            <pc:docMk/>
            <pc:sldMk cId="3960420046" sldId="275"/>
            <ac:spMk id="4" creationId="{7CE39759-5DDC-7687-6350-8D2B24EEB232}"/>
          </ac:spMkLst>
        </pc:spChg>
        <pc:spChg chg="del mod">
          <ac:chgData name="Tran Viet Hoang 20173898" userId="7e3d8590-94c3-4c26-9d3b-4ed52b6de0b0" providerId="ADAL" clId="{A12840CB-8733-4C17-9314-12468EB33E2D}" dt="2022-08-15T05:22:45.112" v="6267" actId="478"/>
          <ac:spMkLst>
            <pc:docMk/>
            <pc:sldMk cId="3960420046" sldId="275"/>
            <ac:spMk id="6" creationId="{ABCD6449-42F3-1B8E-8A63-4BC66D37A164}"/>
          </ac:spMkLst>
        </pc:spChg>
        <pc:spChg chg="add mod">
          <ac:chgData name="Tran Viet Hoang 20173898" userId="7e3d8590-94c3-4c26-9d3b-4ed52b6de0b0" providerId="ADAL" clId="{A12840CB-8733-4C17-9314-12468EB33E2D}" dt="2022-08-15T09:13:57.490" v="11680" actId="2711"/>
          <ac:spMkLst>
            <pc:docMk/>
            <pc:sldMk cId="3960420046" sldId="275"/>
            <ac:spMk id="9" creationId="{92BFFFF6-2D11-BF05-C727-F8A1A3F97E88}"/>
          </ac:spMkLst>
        </pc:spChg>
        <pc:spChg chg="add mod">
          <ac:chgData name="Tran Viet Hoang 20173898" userId="7e3d8590-94c3-4c26-9d3b-4ed52b6de0b0" providerId="ADAL" clId="{A12840CB-8733-4C17-9314-12468EB33E2D}" dt="2022-08-15T09:13:57.490" v="11680" actId="2711"/>
          <ac:spMkLst>
            <pc:docMk/>
            <pc:sldMk cId="3960420046" sldId="275"/>
            <ac:spMk id="10" creationId="{5F8FFAD4-694A-6EB4-2026-01626A25A931}"/>
          </ac:spMkLst>
        </pc:spChg>
        <pc:spChg chg="add mod">
          <ac:chgData name="Tran Viet Hoang 20173898" userId="7e3d8590-94c3-4c26-9d3b-4ed52b6de0b0" providerId="ADAL" clId="{A12840CB-8733-4C17-9314-12468EB33E2D}" dt="2022-08-15T09:13:57.490" v="11680" actId="2711"/>
          <ac:spMkLst>
            <pc:docMk/>
            <pc:sldMk cId="3960420046" sldId="275"/>
            <ac:spMk id="11" creationId="{D13991B8-50B8-D08C-5C90-F2203E8A091B}"/>
          </ac:spMkLst>
        </pc:spChg>
        <pc:spChg chg="add mod">
          <ac:chgData name="Tran Viet Hoang 20173898" userId="7e3d8590-94c3-4c26-9d3b-4ed52b6de0b0" providerId="ADAL" clId="{A12840CB-8733-4C17-9314-12468EB33E2D}" dt="2022-08-15T09:13:57.490" v="11680" actId="2711"/>
          <ac:spMkLst>
            <pc:docMk/>
            <pc:sldMk cId="3960420046" sldId="275"/>
            <ac:spMk id="12" creationId="{B9B6964C-0CE0-18BF-D58A-F52B3FA0EABC}"/>
          </ac:spMkLst>
        </pc:spChg>
        <pc:graphicFrameChg chg="del">
          <ac:chgData name="Tran Viet Hoang 20173898" userId="7e3d8590-94c3-4c26-9d3b-4ed52b6de0b0" providerId="ADAL" clId="{A12840CB-8733-4C17-9314-12468EB33E2D}" dt="2022-08-15T05:22:46.425" v="6268" actId="478"/>
          <ac:graphicFrameMkLst>
            <pc:docMk/>
            <pc:sldMk cId="3960420046" sldId="275"/>
            <ac:graphicFrameMk id="7" creationId="{E23E1C35-A510-D732-7641-6C56033E93D1}"/>
          </ac:graphicFrameMkLst>
        </pc:graphicFrameChg>
        <pc:graphicFrameChg chg="add mod">
          <ac:chgData name="Tran Viet Hoang 20173898" userId="7e3d8590-94c3-4c26-9d3b-4ed52b6de0b0" providerId="ADAL" clId="{A12840CB-8733-4C17-9314-12468EB33E2D}" dt="2022-08-15T05:25:24.690" v="6444" actId="1076"/>
          <ac:graphicFrameMkLst>
            <pc:docMk/>
            <pc:sldMk cId="3960420046" sldId="275"/>
            <ac:graphicFrameMk id="8" creationId="{A9002C46-B4C7-ED36-D2FD-BCBD4D735F9A}"/>
          </ac:graphicFrameMkLst>
        </pc:graphicFrameChg>
        <pc:picChg chg="del">
          <ac:chgData name="Tran Viet Hoang 20173898" userId="7e3d8590-94c3-4c26-9d3b-4ed52b6de0b0" providerId="ADAL" clId="{A12840CB-8733-4C17-9314-12468EB33E2D}" dt="2022-08-15T05:22:40.418" v="6265" actId="478"/>
          <ac:picMkLst>
            <pc:docMk/>
            <pc:sldMk cId="3960420046" sldId="275"/>
            <ac:picMk id="5" creationId="{1BDB8419-4231-15F6-731D-E11213043124}"/>
          </ac:picMkLst>
        </pc:picChg>
      </pc:sldChg>
      <pc:sldChg chg="addSp delSp modSp new mod">
        <pc:chgData name="Tran Viet Hoang 20173898" userId="7e3d8590-94c3-4c26-9d3b-4ed52b6de0b0" providerId="ADAL" clId="{A12840CB-8733-4C17-9314-12468EB33E2D}" dt="2022-08-17T04:18:39.729" v="15958" actId="1076"/>
        <pc:sldMkLst>
          <pc:docMk/>
          <pc:sldMk cId="3243499275" sldId="276"/>
        </pc:sldMkLst>
        <pc:spChg chg="mod">
          <ac:chgData name="Tran Viet Hoang 20173898" userId="7e3d8590-94c3-4c26-9d3b-4ed52b6de0b0" providerId="ADAL" clId="{A12840CB-8733-4C17-9314-12468EB33E2D}" dt="2022-08-15T09:14:16.578" v="11681" actId="2711"/>
          <ac:spMkLst>
            <pc:docMk/>
            <pc:sldMk cId="3243499275" sldId="276"/>
            <ac:spMk id="2" creationId="{B96DD99B-F992-3ABB-616C-FDB80F15A20E}"/>
          </ac:spMkLst>
        </pc:spChg>
        <pc:spChg chg="mod">
          <ac:chgData name="Tran Viet Hoang 20173898" userId="7e3d8590-94c3-4c26-9d3b-4ed52b6de0b0" providerId="ADAL" clId="{A12840CB-8733-4C17-9314-12468EB33E2D}" dt="2022-08-15T09:14:16.578" v="11681" actId="2711"/>
          <ac:spMkLst>
            <pc:docMk/>
            <pc:sldMk cId="3243499275" sldId="276"/>
            <ac:spMk id="3" creationId="{EE4E81CD-EF53-39E4-E8DA-CDEC8E321751}"/>
          </ac:spMkLst>
        </pc:spChg>
        <pc:spChg chg="mod">
          <ac:chgData name="Tran Viet Hoang 20173898" userId="7e3d8590-94c3-4c26-9d3b-4ed52b6de0b0" providerId="ADAL" clId="{A12840CB-8733-4C17-9314-12468EB33E2D}" dt="2022-08-17T04:14:41.703" v="15897" actId="21"/>
          <ac:spMkLst>
            <pc:docMk/>
            <pc:sldMk cId="3243499275" sldId="276"/>
            <ac:spMk id="4" creationId="{FC5EEA0B-A4D2-16ED-7559-DC999AB9E1E0}"/>
          </ac:spMkLst>
        </pc:spChg>
        <pc:spChg chg="add del mod">
          <ac:chgData name="Tran Viet Hoang 20173898" userId="7e3d8590-94c3-4c26-9d3b-4ed52b6de0b0" providerId="ADAL" clId="{A12840CB-8733-4C17-9314-12468EB33E2D}" dt="2022-08-15T09:14:49.996" v="11689"/>
          <ac:spMkLst>
            <pc:docMk/>
            <pc:sldMk cId="3243499275" sldId="276"/>
            <ac:spMk id="9" creationId="{5248BA98-A9AE-D761-69B9-CBE033986F14}"/>
          </ac:spMkLst>
        </pc:spChg>
        <pc:spChg chg="add mod">
          <ac:chgData name="Tran Viet Hoang 20173898" userId="7e3d8590-94c3-4c26-9d3b-4ed52b6de0b0" providerId="ADAL" clId="{A12840CB-8733-4C17-9314-12468EB33E2D}" dt="2022-08-17T04:18:39.729" v="15958" actId="1076"/>
          <ac:spMkLst>
            <pc:docMk/>
            <pc:sldMk cId="3243499275" sldId="276"/>
            <ac:spMk id="10" creationId="{8F113016-C5D6-BDE7-CE52-4ACE11CE2952}"/>
          </ac:spMkLst>
        </pc:spChg>
        <pc:graphicFrameChg chg="add mod">
          <ac:chgData name="Tran Viet Hoang 20173898" userId="7e3d8590-94c3-4c26-9d3b-4ed52b6de0b0" providerId="ADAL" clId="{A12840CB-8733-4C17-9314-12468EB33E2D}" dt="2022-08-17T04:18:32.738" v="15956" actId="1076"/>
          <ac:graphicFrameMkLst>
            <pc:docMk/>
            <pc:sldMk cId="3243499275" sldId="276"/>
            <ac:graphicFrameMk id="5" creationId="{FF6789A2-2952-DCCD-BC22-1252ABF90F3F}"/>
          </ac:graphicFrameMkLst>
        </pc:graphicFrameChg>
        <pc:graphicFrameChg chg="add del mod">
          <ac:chgData name="Tran Viet Hoang 20173898" userId="7e3d8590-94c3-4c26-9d3b-4ed52b6de0b0" providerId="ADAL" clId="{A12840CB-8733-4C17-9314-12468EB33E2D}" dt="2022-08-17T04:14:50.803" v="15901" actId="21"/>
          <ac:graphicFrameMkLst>
            <pc:docMk/>
            <pc:sldMk cId="3243499275" sldId="276"/>
            <ac:graphicFrameMk id="7" creationId="{82CC7D41-7639-7497-1085-F23B95A2D087}"/>
          </ac:graphicFrameMkLst>
        </pc:graphicFrameChg>
        <pc:graphicFrameChg chg="add del mod">
          <ac:chgData name="Tran Viet Hoang 20173898" userId="7e3d8590-94c3-4c26-9d3b-4ed52b6de0b0" providerId="ADAL" clId="{A12840CB-8733-4C17-9314-12468EB33E2D}" dt="2022-08-17T04:14:56.817" v="15904" actId="21"/>
          <ac:graphicFrameMkLst>
            <pc:docMk/>
            <pc:sldMk cId="3243499275" sldId="276"/>
            <ac:graphicFrameMk id="8" creationId="{BDA1D418-B3B9-C41C-732A-9196080351EF}"/>
          </ac:graphicFrameMkLst>
        </pc:graphicFrameChg>
        <pc:picChg chg="add mod">
          <ac:chgData name="Tran Viet Hoang 20173898" userId="7e3d8590-94c3-4c26-9d3b-4ed52b6de0b0" providerId="ADAL" clId="{A12840CB-8733-4C17-9314-12468EB33E2D}" dt="2022-08-17T04:18:29.914" v="15955" actId="1076"/>
          <ac:picMkLst>
            <pc:docMk/>
            <pc:sldMk cId="3243499275" sldId="276"/>
            <ac:picMk id="6" creationId="{A06327F0-8740-8BAA-D8A2-B90B37BA73A1}"/>
          </ac:picMkLst>
        </pc:picChg>
      </pc:sldChg>
      <pc:sldChg chg="addSp delSp modSp add del mod">
        <pc:chgData name="Tran Viet Hoang 20173898" userId="7e3d8590-94c3-4c26-9d3b-4ed52b6de0b0" providerId="ADAL" clId="{A12840CB-8733-4C17-9314-12468EB33E2D}" dt="2022-08-15T05:32:50.528" v="7427" actId="2696"/>
        <pc:sldMkLst>
          <pc:docMk/>
          <pc:sldMk cId="816605669" sldId="277"/>
        </pc:sldMkLst>
        <pc:spChg chg="mod">
          <ac:chgData name="Tran Viet Hoang 20173898" userId="7e3d8590-94c3-4c26-9d3b-4ed52b6de0b0" providerId="ADAL" clId="{A12840CB-8733-4C17-9314-12468EB33E2D}" dt="2022-08-15T05:32:40.946" v="7421" actId="27636"/>
          <ac:spMkLst>
            <pc:docMk/>
            <pc:sldMk cId="816605669" sldId="277"/>
            <ac:spMk id="4" creationId="{7CE39759-5DDC-7687-6350-8D2B24EEB232}"/>
          </ac:spMkLst>
        </pc:spChg>
        <pc:spChg chg="del">
          <ac:chgData name="Tran Viet Hoang 20173898" userId="7e3d8590-94c3-4c26-9d3b-4ed52b6de0b0" providerId="ADAL" clId="{A12840CB-8733-4C17-9314-12468EB33E2D}" dt="2022-08-15T05:32:43.990" v="7424" actId="478"/>
          <ac:spMkLst>
            <pc:docMk/>
            <pc:sldMk cId="816605669" sldId="277"/>
            <ac:spMk id="9" creationId="{92BFFFF6-2D11-BF05-C727-F8A1A3F97E88}"/>
          </ac:spMkLst>
        </pc:spChg>
        <pc:spChg chg="del">
          <ac:chgData name="Tran Viet Hoang 20173898" userId="7e3d8590-94c3-4c26-9d3b-4ed52b6de0b0" providerId="ADAL" clId="{A12840CB-8733-4C17-9314-12468EB33E2D}" dt="2022-08-15T05:32:43.276" v="7423" actId="478"/>
          <ac:spMkLst>
            <pc:docMk/>
            <pc:sldMk cId="816605669" sldId="277"/>
            <ac:spMk id="10" creationId="{5F8FFAD4-694A-6EB4-2026-01626A25A931}"/>
          </ac:spMkLst>
        </pc:spChg>
        <pc:spChg chg="add del">
          <ac:chgData name="Tran Viet Hoang 20173898" userId="7e3d8590-94c3-4c26-9d3b-4ed52b6de0b0" providerId="ADAL" clId="{A12840CB-8733-4C17-9314-12468EB33E2D}" dt="2022-08-15T05:32:47.283" v="7426" actId="478"/>
          <ac:spMkLst>
            <pc:docMk/>
            <pc:sldMk cId="816605669" sldId="277"/>
            <ac:spMk id="11" creationId="{D13991B8-50B8-D08C-5C90-F2203E8A091B}"/>
          </ac:spMkLst>
        </pc:spChg>
        <pc:spChg chg="del mod">
          <ac:chgData name="Tran Viet Hoang 20173898" userId="7e3d8590-94c3-4c26-9d3b-4ed52b6de0b0" providerId="ADAL" clId="{A12840CB-8733-4C17-9314-12468EB33E2D}" dt="2022-08-15T05:32:39.324" v="7419" actId="478"/>
          <ac:spMkLst>
            <pc:docMk/>
            <pc:sldMk cId="816605669" sldId="277"/>
            <ac:spMk id="12" creationId="{B9B6964C-0CE0-18BF-D58A-F52B3FA0EABC}"/>
          </ac:spMkLst>
        </pc:spChg>
        <pc:graphicFrameChg chg="del">
          <ac:chgData name="Tran Viet Hoang 20173898" userId="7e3d8590-94c3-4c26-9d3b-4ed52b6de0b0" providerId="ADAL" clId="{A12840CB-8733-4C17-9314-12468EB33E2D}" dt="2022-08-15T05:32:41.776" v="7422" actId="478"/>
          <ac:graphicFrameMkLst>
            <pc:docMk/>
            <pc:sldMk cId="816605669" sldId="277"/>
            <ac:graphicFrameMk id="8" creationId="{A9002C46-B4C7-ED36-D2FD-BCBD4D735F9A}"/>
          </ac:graphicFrameMkLst>
        </pc:graphicFrameChg>
      </pc:sldChg>
      <pc:sldChg chg="addSp delSp modSp new mod">
        <pc:chgData name="Tran Viet Hoang 20173898" userId="7e3d8590-94c3-4c26-9d3b-4ed52b6de0b0" providerId="ADAL" clId="{A12840CB-8733-4C17-9314-12468EB33E2D}" dt="2022-08-17T07:09:19.640" v="17358" actId="20577"/>
        <pc:sldMkLst>
          <pc:docMk/>
          <pc:sldMk cId="929026780" sldId="277"/>
        </pc:sldMkLst>
        <pc:spChg chg="mod">
          <ac:chgData name="Tran Viet Hoang 20173898" userId="7e3d8590-94c3-4c26-9d3b-4ed52b6de0b0" providerId="ADAL" clId="{A12840CB-8733-4C17-9314-12468EB33E2D}" dt="2022-08-15T09:16:27.707" v="11835" actId="2711"/>
          <ac:spMkLst>
            <pc:docMk/>
            <pc:sldMk cId="929026780" sldId="277"/>
            <ac:spMk id="2" creationId="{DC4A5677-1681-564D-388C-D3238A736A94}"/>
          </ac:spMkLst>
        </pc:spChg>
        <pc:spChg chg="mod">
          <ac:chgData name="Tran Viet Hoang 20173898" userId="7e3d8590-94c3-4c26-9d3b-4ed52b6de0b0" providerId="ADAL" clId="{A12840CB-8733-4C17-9314-12468EB33E2D}" dt="2022-08-15T09:16:27.707" v="11835" actId="2711"/>
          <ac:spMkLst>
            <pc:docMk/>
            <pc:sldMk cId="929026780" sldId="277"/>
            <ac:spMk id="3" creationId="{E991D19A-0DAF-BA7B-8C4A-1348C0BD7FF0}"/>
          </ac:spMkLst>
        </pc:spChg>
        <pc:spChg chg="mod">
          <ac:chgData name="Tran Viet Hoang 20173898" userId="7e3d8590-94c3-4c26-9d3b-4ed52b6de0b0" providerId="ADAL" clId="{A12840CB-8733-4C17-9314-12468EB33E2D}" dt="2022-08-17T07:09:19.640" v="17358" actId="20577"/>
          <ac:spMkLst>
            <pc:docMk/>
            <pc:sldMk cId="929026780" sldId="277"/>
            <ac:spMk id="4" creationId="{6D2D2E34-9637-7C89-C3E2-A8F3407B61DC}"/>
          </ac:spMkLst>
        </pc:spChg>
        <pc:spChg chg="add del mod">
          <ac:chgData name="Tran Viet Hoang 20173898" userId="7e3d8590-94c3-4c26-9d3b-4ed52b6de0b0" providerId="ADAL" clId="{A12840CB-8733-4C17-9314-12468EB33E2D}" dt="2022-08-15T08:41:51.872" v="10315" actId="478"/>
          <ac:spMkLst>
            <pc:docMk/>
            <pc:sldMk cId="929026780" sldId="277"/>
            <ac:spMk id="5" creationId="{5A1343A3-59BF-9921-EEF9-06DDDA46361D}"/>
          </ac:spMkLst>
        </pc:spChg>
        <pc:spChg chg="add del mod">
          <ac:chgData name="Tran Viet Hoang 20173898" userId="7e3d8590-94c3-4c26-9d3b-4ed52b6de0b0" providerId="ADAL" clId="{A12840CB-8733-4C17-9314-12468EB33E2D}" dt="2022-08-15T08:41:49.907" v="10314" actId="478"/>
          <ac:spMkLst>
            <pc:docMk/>
            <pc:sldMk cId="929026780" sldId="277"/>
            <ac:spMk id="6" creationId="{BA7DD71B-1AEA-71DD-F7AD-BEC1DF185562}"/>
          </ac:spMkLst>
        </pc:spChg>
        <pc:spChg chg="add mod">
          <ac:chgData name="Tran Viet Hoang 20173898" userId="7e3d8590-94c3-4c26-9d3b-4ed52b6de0b0" providerId="ADAL" clId="{A12840CB-8733-4C17-9314-12468EB33E2D}" dt="2022-08-17T07:04:14.312" v="16643" actId="1076"/>
          <ac:spMkLst>
            <pc:docMk/>
            <pc:sldMk cId="929026780" sldId="277"/>
            <ac:spMk id="6" creationId="{DC57A1D6-96F9-0F9E-5238-58B6B4EF21D1}"/>
          </ac:spMkLst>
        </pc:spChg>
        <pc:spChg chg="add mod">
          <ac:chgData name="Tran Viet Hoang 20173898" userId="7e3d8590-94c3-4c26-9d3b-4ed52b6de0b0" providerId="ADAL" clId="{A12840CB-8733-4C17-9314-12468EB33E2D}" dt="2022-08-17T07:04:14.312" v="16643" actId="1076"/>
          <ac:spMkLst>
            <pc:docMk/>
            <pc:sldMk cId="929026780" sldId="277"/>
            <ac:spMk id="7" creationId="{E6B02465-73FD-5375-6E20-5E1E642C25B1}"/>
          </ac:spMkLst>
        </pc:spChg>
        <pc:spChg chg="add mod">
          <ac:chgData name="Tran Viet Hoang 20173898" userId="7e3d8590-94c3-4c26-9d3b-4ed52b6de0b0" providerId="ADAL" clId="{A12840CB-8733-4C17-9314-12468EB33E2D}" dt="2022-08-17T07:04:14.312" v="16643" actId="1076"/>
          <ac:spMkLst>
            <pc:docMk/>
            <pc:sldMk cId="929026780" sldId="277"/>
            <ac:spMk id="8" creationId="{A8D61373-EB35-5812-81DA-E925244E4BF4}"/>
          </ac:spMkLst>
        </pc:spChg>
        <pc:spChg chg="add del mod">
          <ac:chgData name="Tran Viet Hoang 20173898" userId="7e3d8590-94c3-4c26-9d3b-4ed52b6de0b0" providerId="ADAL" clId="{A12840CB-8733-4C17-9314-12468EB33E2D}" dt="2022-08-17T06:54:38.597" v="16408" actId="478"/>
          <ac:spMkLst>
            <pc:docMk/>
            <pc:sldMk cId="929026780" sldId="277"/>
            <ac:spMk id="11" creationId="{A06CE9DA-9B6A-BFEA-E1F9-881D279137AE}"/>
          </ac:spMkLst>
        </pc:spChg>
        <pc:spChg chg="add mod">
          <ac:chgData name="Tran Viet Hoang 20173898" userId="7e3d8590-94c3-4c26-9d3b-4ed52b6de0b0" providerId="ADAL" clId="{A12840CB-8733-4C17-9314-12468EB33E2D}" dt="2022-08-17T07:04:14.312" v="16643" actId="1076"/>
          <ac:spMkLst>
            <pc:docMk/>
            <pc:sldMk cId="929026780" sldId="277"/>
            <ac:spMk id="12" creationId="{3BAADEEE-3E45-4289-7019-5FD00EEE8C95}"/>
          </ac:spMkLst>
        </pc:spChg>
        <pc:spChg chg="add mod">
          <ac:chgData name="Tran Viet Hoang 20173898" userId="7e3d8590-94c3-4c26-9d3b-4ed52b6de0b0" providerId="ADAL" clId="{A12840CB-8733-4C17-9314-12468EB33E2D}" dt="2022-08-17T07:04:14.312" v="16643" actId="1076"/>
          <ac:spMkLst>
            <pc:docMk/>
            <pc:sldMk cId="929026780" sldId="277"/>
            <ac:spMk id="13" creationId="{FBB9EAC0-6360-AE8F-3E5C-84F2E9E177D6}"/>
          </ac:spMkLst>
        </pc:spChg>
        <pc:spChg chg="add mod">
          <ac:chgData name="Tran Viet Hoang 20173898" userId="7e3d8590-94c3-4c26-9d3b-4ed52b6de0b0" providerId="ADAL" clId="{A12840CB-8733-4C17-9314-12468EB33E2D}" dt="2022-08-17T07:04:14.312" v="16643" actId="1076"/>
          <ac:spMkLst>
            <pc:docMk/>
            <pc:sldMk cId="929026780" sldId="277"/>
            <ac:spMk id="14" creationId="{ABABEA28-1B97-EF3F-6CB9-C4162FC1A16F}"/>
          </ac:spMkLst>
        </pc:spChg>
        <pc:spChg chg="add mod">
          <ac:chgData name="Tran Viet Hoang 20173898" userId="7e3d8590-94c3-4c26-9d3b-4ed52b6de0b0" providerId="ADAL" clId="{A12840CB-8733-4C17-9314-12468EB33E2D}" dt="2022-08-17T07:04:14.312" v="16643" actId="1076"/>
          <ac:spMkLst>
            <pc:docMk/>
            <pc:sldMk cId="929026780" sldId="277"/>
            <ac:spMk id="15" creationId="{3F3F0C33-E7BA-B330-9CFA-083F24008E42}"/>
          </ac:spMkLst>
        </pc:spChg>
        <pc:spChg chg="add mod">
          <ac:chgData name="Tran Viet Hoang 20173898" userId="7e3d8590-94c3-4c26-9d3b-4ed52b6de0b0" providerId="ADAL" clId="{A12840CB-8733-4C17-9314-12468EB33E2D}" dt="2022-08-17T07:04:14.312" v="16643" actId="1076"/>
          <ac:spMkLst>
            <pc:docMk/>
            <pc:sldMk cId="929026780" sldId="277"/>
            <ac:spMk id="18" creationId="{1705229A-5C99-A80A-200F-7842843E4B61}"/>
          </ac:spMkLst>
        </pc:spChg>
        <pc:spChg chg="add mod">
          <ac:chgData name="Tran Viet Hoang 20173898" userId="7e3d8590-94c3-4c26-9d3b-4ed52b6de0b0" providerId="ADAL" clId="{A12840CB-8733-4C17-9314-12468EB33E2D}" dt="2022-08-17T07:04:14.312" v="16643" actId="1076"/>
          <ac:spMkLst>
            <pc:docMk/>
            <pc:sldMk cId="929026780" sldId="277"/>
            <ac:spMk id="19" creationId="{58C41D31-7E03-C1E8-288A-62909C4F8BDC}"/>
          </ac:spMkLst>
        </pc:spChg>
        <pc:graphicFrameChg chg="add del mod">
          <ac:chgData name="Tran Viet Hoang 20173898" userId="7e3d8590-94c3-4c26-9d3b-4ed52b6de0b0" providerId="ADAL" clId="{A12840CB-8733-4C17-9314-12468EB33E2D}" dt="2022-08-17T07:04:16.675" v="16644" actId="478"/>
          <ac:graphicFrameMkLst>
            <pc:docMk/>
            <pc:sldMk cId="929026780" sldId="277"/>
            <ac:graphicFrameMk id="5" creationId="{C404F476-EA39-56EE-B95B-5ED9B3F93A44}"/>
          </ac:graphicFrameMkLst>
        </pc:graphicFrameChg>
        <pc:cxnChg chg="add mod">
          <ac:chgData name="Tran Viet Hoang 20173898" userId="7e3d8590-94c3-4c26-9d3b-4ed52b6de0b0" providerId="ADAL" clId="{A12840CB-8733-4C17-9314-12468EB33E2D}" dt="2022-08-17T07:04:14.312" v="16643" actId="1076"/>
          <ac:cxnSpMkLst>
            <pc:docMk/>
            <pc:sldMk cId="929026780" sldId="277"/>
            <ac:cxnSpMk id="10" creationId="{A3019F5C-FF24-C417-7E1F-0DB56B804D8D}"/>
          </ac:cxnSpMkLst>
        </pc:cxnChg>
        <pc:cxnChg chg="add mod">
          <ac:chgData name="Tran Viet Hoang 20173898" userId="7e3d8590-94c3-4c26-9d3b-4ed52b6de0b0" providerId="ADAL" clId="{A12840CB-8733-4C17-9314-12468EB33E2D}" dt="2022-08-17T07:04:14.312" v="16643" actId="1076"/>
          <ac:cxnSpMkLst>
            <pc:docMk/>
            <pc:sldMk cId="929026780" sldId="277"/>
            <ac:cxnSpMk id="17" creationId="{93766334-D8BF-FE1D-A0B8-13C3BE50B18C}"/>
          </ac:cxnSpMkLst>
        </pc:cxnChg>
      </pc:sldChg>
      <pc:sldChg chg="addSp delSp modSp new mod">
        <pc:chgData name="Tran Viet Hoang 20173898" userId="7e3d8590-94c3-4c26-9d3b-4ed52b6de0b0" providerId="ADAL" clId="{A12840CB-8733-4C17-9314-12468EB33E2D}" dt="2022-08-17T04:17:59.939" v="15946" actId="1076"/>
        <pc:sldMkLst>
          <pc:docMk/>
          <pc:sldMk cId="2662781498" sldId="278"/>
        </pc:sldMkLst>
        <pc:spChg chg="mod">
          <ac:chgData name="Tran Viet Hoang 20173898" userId="7e3d8590-94c3-4c26-9d3b-4ed52b6de0b0" providerId="ADAL" clId="{A12840CB-8733-4C17-9314-12468EB33E2D}" dt="2022-08-15T09:16:40.357" v="11836" actId="2711"/>
          <ac:spMkLst>
            <pc:docMk/>
            <pc:sldMk cId="2662781498" sldId="278"/>
            <ac:spMk id="2" creationId="{BE5D2EC0-6230-B465-D7CB-BADE33F216E2}"/>
          </ac:spMkLst>
        </pc:spChg>
        <pc:spChg chg="mod">
          <ac:chgData name="Tran Viet Hoang 20173898" userId="7e3d8590-94c3-4c26-9d3b-4ed52b6de0b0" providerId="ADAL" clId="{A12840CB-8733-4C17-9314-12468EB33E2D}" dt="2022-08-15T09:16:40.357" v="11836" actId="2711"/>
          <ac:spMkLst>
            <pc:docMk/>
            <pc:sldMk cId="2662781498" sldId="278"/>
            <ac:spMk id="3" creationId="{FEB0A81E-FBD0-626A-E9C4-06B72C786E77}"/>
          </ac:spMkLst>
        </pc:spChg>
        <pc:spChg chg="mod">
          <ac:chgData name="Tran Viet Hoang 20173898" userId="7e3d8590-94c3-4c26-9d3b-4ed52b6de0b0" providerId="ADAL" clId="{A12840CB-8733-4C17-9314-12468EB33E2D}" dt="2022-08-15T09:16:40.357" v="11836" actId="2711"/>
          <ac:spMkLst>
            <pc:docMk/>
            <pc:sldMk cId="2662781498" sldId="278"/>
            <ac:spMk id="4" creationId="{A3E480FB-09E9-FEF7-817E-451AE8BE03C8}"/>
          </ac:spMkLst>
        </pc:spChg>
        <pc:spChg chg="add del">
          <ac:chgData name="Tran Viet Hoang 20173898" userId="7e3d8590-94c3-4c26-9d3b-4ed52b6de0b0" providerId="ADAL" clId="{A12840CB-8733-4C17-9314-12468EB33E2D}" dt="2022-08-15T08:11:41.818" v="9462"/>
          <ac:spMkLst>
            <pc:docMk/>
            <pc:sldMk cId="2662781498" sldId="278"/>
            <ac:spMk id="8" creationId="{A881A72C-5F6B-8158-6467-B16EFE4E7092}"/>
          </ac:spMkLst>
        </pc:spChg>
        <pc:spChg chg="add del">
          <ac:chgData name="Tran Viet Hoang 20173898" userId="7e3d8590-94c3-4c26-9d3b-4ed52b6de0b0" providerId="ADAL" clId="{A12840CB-8733-4C17-9314-12468EB33E2D}" dt="2022-08-15T08:11:41.818" v="9462"/>
          <ac:spMkLst>
            <pc:docMk/>
            <pc:sldMk cId="2662781498" sldId="278"/>
            <ac:spMk id="9" creationId="{77F1F4F0-9A7C-9992-C970-6A431B0110CE}"/>
          </ac:spMkLst>
        </pc:spChg>
        <pc:spChg chg="add del">
          <ac:chgData name="Tran Viet Hoang 20173898" userId="7e3d8590-94c3-4c26-9d3b-4ed52b6de0b0" providerId="ADAL" clId="{A12840CB-8733-4C17-9314-12468EB33E2D}" dt="2022-08-15T08:11:41.818" v="9462"/>
          <ac:spMkLst>
            <pc:docMk/>
            <pc:sldMk cId="2662781498" sldId="278"/>
            <ac:spMk id="10" creationId="{C057F6F4-D63D-EC3A-AADE-A0122A9FA27E}"/>
          </ac:spMkLst>
        </pc:spChg>
        <pc:spChg chg="add del mod">
          <ac:chgData name="Tran Viet Hoang 20173898" userId="7e3d8590-94c3-4c26-9d3b-4ed52b6de0b0" providerId="ADAL" clId="{A12840CB-8733-4C17-9314-12468EB33E2D}" dt="2022-08-15T08:12:11.234" v="9473"/>
          <ac:spMkLst>
            <pc:docMk/>
            <pc:sldMk cId="2662781498" sldId="278"/>
            <ac:spMk id="14" creationId="{938D5F59-622B-66FD-8331-025FFA654145}"/>
          </ac:spMkLst>
        </pc:spChg>
        <pc:spChg chg="add del mod">
          <ac:chgData name="Tran Viet Hoang 20173898" userId="7e3d8590-94c3-4c26-9d3b-4ed52b6de0b0" providerId="ADAL" clId="{A12840CB-8733-4C17-9314-12468EB33E2D}" dt="2022-08-15T08:12:11.234" v="9473"/>
          <ac:spMkLst>
            <pc:docMk/>
            <pc:sldMk cId="2662781498" sldId="278"/>
            <ac:spMk id="15" creationId="{B12A7791-D74A-B3CB-00FB-7C5BC69BEE4D}"/>
          </ac:spMkLst>
        </pc:spChg>
        <pc:spChg chg="add del mod">
          <ac:chgData name="Tran Viet Hoang 20173898" userId="7e3d8590-94c3-4c26-9d3b-4ed52b6de0b0" providerId="ADAL" clId="{A12840CB-8733-4C17-9314-12468EB33E2D}" dt="2022-08-15T08:12:11.234" v="9473"/>
          <ac:spMkLst>
            <pc:docMk/>
            <pc:sldMk cId="2662781498" sldId="278"/>
            <ac:spMk id="16" creationId="{8EF9EE04-F76E-D1D7-2557-1348C0EFEE42}"/>
          </ac:spMkLst>
        </pc:spChg>
        <pc:graphicFrameChg chg="add del mod">
          <ac:chgData name="Tran Viet Hoang 20173898" userId="7e3d8590-94c3-4c26-9d3b-4ed52b6de0b0" providerId="ADAL" clId="{A12840CB-8733-4C17-9314-12468EB33E2D}" dt="2022-08-15T08:11:41.818" v="9462"/>
          <ac:graphicFrameMkLst>
            <pc:docMk/>
            <pc:sldMk cId="2662781498" sldId="278"/>
            <ac:graphicFrameMk id="5" creationId="{CA0BA486-8B39-0181-D64E-550C461133C2}"/>
          </ac:graphicFrameMkLst>
        </pc:graphicFrameChg>
        <pc:graphicFrameChg chg="add del">
          <ac:chgData name="Tran Viet Hoang 20173898" userId="7e3d8590-94c3-4c26-9d3b-4ed52b6de0b0" providerId="ADAL" clId="{A12840CB-8733-4C17-9314-12468EB33E2D}" dt="2022-08-15T08:11:41.818" v="9462"/>
          <ac:graphicFrameMkLst>
            <pc:docMk/>
            <pc:sldMk cId="2662781498" sldId="278"/>
            <ac:graphicFrameMk id="6" creationId="{67305AB1-A9F4-07AF-8659-2D581D19C700}"/>
          </ac:graphicFrameMkLst>
        </pc:graphicFrameChg>
        <pc:graphicFrameChg chg="add del">
          <ac:chgData name="Tran Viet Hoang 20173898" userId="7e3d8590-94c3-4c26-9d3b-4ed52b6de0b0" providerId="ADAL" clId="{A12840CB-8733-4C17-9314-12468EB33E2D}" dt="2022-08-15T08:11:41.818" v="9462"/>
          <ac:graphicFrameMkLst>
            <pc:docMk/>
            <pc:sldMk cId="2662781498" sldId="278"/>
            <ac:graphicFrameMk id="7" creationId="{8F2AC274-FCB5-EBED-5C9E-5A1158C959A0}"/>
          </ac:graphicFrameMkLst>
        </pc:graphicFrameChg>
        <pc:graphicFrameChg chg="add del mod">
          <ac:chgData name="Tran Viet Hoang 20173898" userId="7e3d8590-94c3-4c26-9d3b-4ed52b6de0b0" providerId="ADAL" clId="{A12840CB-8733-4C17-9314-12468EB33E2D}" dt="2022-08-15T08:12:11.234" v="9473"/>
          <ac:graphicFrameMkLst>
            <pc:docMk/>
            <pc:sldMk cId="2662781498" sldId="278"/>
            <ac:graphicFrameMk id="11" creationId="{14243487-7BEB-A3F0-7A7C-9BAA01B0E096}"/>
          </ac:graphicFrameMkLst>
        </pc:graphicFrameChg>
        <pc:graphicFrameChg chg="add del mod">
          <ac:chgData name="Tran Viet Hoang 20173898" userId="7e3d8590-94c3-4c26-9d3b-4ed52b6de0b0" providerId="ADAL" clId="{A12840CB-8733-4C17-9314-12468EB33E2D}" dt="2022-08-15T08:12:11.234" v="9473"/>
          <ac:graphicFrameMkLst>
            <pc:docMk/>
            <pc:sldMk cId="2662781498" sldId="278"/>
            <ac:graphicFrameMk id="12" creationId="{23CC40AC-F2C7-4412-3CF1-329AC79990FD}"/>
          </ac:graphicFrameMkLst>
        </pc:graphicFrameChg>
        <pc:graphicFrameChg chg="add del mod">
          <ac:chgData name="Tran Viet Hoang 20173898" userId="7e3d8590-94c3-4c26-9d3b-4ed52b6de0b0" providerId="ADAL" clId="{A12840CB-8733-4C17-9314-12468EB33E2D}" dt="2022-08-15T08:12:11.234" v="9473"/>
          <ac:graphicFrameMkLst>
            <pc:docMk/>
            <pc:sldMk cId="2662781498" sldId="278"/>
            <ac:graphicFrameMk id="13" creationId="{83707AB8-8422-29A0-791A-274FEF22437C}"/>
          </ac:graphicFrameMkLst>
        </pc:graphicFrameChg>
        <pc:graphicFrameChg chg="add mod">
          <ac:chgData name="Tran Viet Hoang 20173898" userId="7e3d8590-94c3-4c26-9d3b-4ed52b6de0b0" providerId="ADAL" clId="{A12840CB-8733-4C17-9314-12468EB33E2D}" dt="2022-08-15T08:14:10.479" v="9492" actId="1076"/>
          <ac:graphicFrameMkLst>
            <pc:docMk/>
            <pc:sldMk cId="2662781498" sldId="278"/>
            <ac:graphicFrameMk id="17" creationId="{14C0099D-1206-AC22-B4DA-6F02EDAB148B}"/>
          </ac:graphicFrameMkLst>
        </pc:graphicFrameChg>
        <pc:graphicFrameChg chg="add del mod">
          <ac:chgData name="Tran Viet Hoang 20173898" userId="7e3d8590-94c3-4c26-9d3b-4ed52b6de0b0" providerId="ADAL" clId="{A12840CB-8733-4C17-9314-12468EB33E2D}" dt="2022-08-15T08:14:24.117" v="9497"/>
          <ac:graphicFrameMkLst>
            <pc:docMk/>
            <pc:sldMk cId="2662781498" sldId="278"/>
            <ac:graphicFrameMk id="18" creationId="{17E3EF5D-32D9-A5B7-4A31-6624592C1C9B}"/>
          </ac:graphicFrameMkLst>
        </pc:graphicFrameChg>
        <pc:graphicFrameChg chg="add mod">
          <ac:chgData name="Tran Viet Hoang 20173898" userId="7e3d8590-94c3-4c26-9d3b-4ed52b6de0b0" providerId="ADAL" clId="{A12840CB-8733-4C17-9314-12468EB33E2D}" dt="2022-08-17T04:17:59.939" v="15946" actId="1076"/>
          <ac:graphicFrameMkLst>
            <pc:docMk/>
            <pc:sldMk cId="2662781498" sldId="278"/>
            <ac:graphicFrameMk id="19" creationId="{D915CB34-EF2D-F51B-E7C1-5BA8CFAC0A92}"/>
          </ac:graphicFrameMkLst>
        </pc:graphicFrameChg>
        <pc:graphicFrameChg chg="add mod">
          <ac:chgData name="Tran Viet Hoang 20173898" userId="7e3d8590-94c3-4c26-9d3b-4ed52b6de0b0" providerId="ADAL" clId="{A12840CB-8733-4C17-9314-12468EB33E2D}" dt="2022-08-15T08:24:23.752" v="9551" actId="1076"/>
          <ac:graphicFrameMkLst>
            <pc:docMk/>
            <pc:sldMk cId="2662781498" sldId="278"/>
            <ac:graphicFrameMk id="20" creationId="{425C6B6D-0B78-19D1-499A-F33E74792179}"/>
          </ac:graphicFrameMkLst>
        </pc:graphicFrameChg>
        <pc:graphicFrameChg chg="add mod">
          <ac:chgData name="Tran Viet Hoang 20173898" userId="7e3d8590-94c3-4c26-9d3b-4ed52b6de0b0" providerId="ADAL" clId="{A12840CB-8733-4C17-9314-12468EB33E2D}" dt="2022-08-15T08:24:22.135" v="9550" actId="1076"/>
          <ac:graphicFrameMkLst>
            <pc:docMk/>
            <pc:sldMk cId="2662781498" sldId="278"/>
            <ac:graphicFrameMk id="21" creationId="{BE9C6B19-FFFB-8326-AEED-62090777357D}"/>
          </ac:graphicFrameMkLst>
        </pc:graphicFrameChg>
        <pc:graphicFrameChg chg="add mod">
          <ac:chgData name="Tran Viet Hoang 20173898" userId="7e3d8590-94c3-4c26-9d3b-4ed52b6de0b0" providerId="ADAL" clId="{A12840CB-8733-4C17-9314-12468EB33E2D}" dt="2022-08-15T14:59:16.690" v="11852" actId="1076"/>
          <ac:graphicFrameMkLst>
            <pc:docMk/>
            <pc:sldMk cId="2662781498" sldId="278"/>
            <ac:graphicFrameMk id="22" creationId="{62F4CDD8-F726-7BC2-A4F9-98935E9B4790}"/>
          </ac:graphicFrameMkLst>
        </pc:graphicFrameChg>
      </pc:sldChg>
      <pc:sldChg chg="addSp modSp add mod">
        <pc:chgData name="Tran Viet Hoang 20173898" userId="7e3d8590-94c3-4c26-9d3b-4ed52b6de0b0" providerId="ADAL" clId="{A12840CB-8733-4C17-9314-12468EB33E2D}" dt="2022-08-17T04:09:30.558" v="15588" actId="20577"/>
        <pc:sldMkLst>
          <pc:docMk/>
          <pc:sldMk cId="1826908976" sldId="279"/>
        </pc:sldMkLst>
        <pc:spChg chg="mod">
          <ac:chgData name="Tran Viet Hoang 20173898" userId="7e3d8590-94c3-4c26-9d3b-4ed52b6de0b0" providerId="ADAL" clId="{A12840CB-8733-4C17-9314-12468EB33E2D}" dt="2022-08-15T15:01:44.699" v="11992" actId="2711"/>
          <ac:spMkLst>
            <pc:docMk/>
            <pc:sldMk cId="1826908976" sldId="279"/>
            <ac:spMk id="2" creationId="{9E9CAB07-B0CD-4712-9734-2D3CBC72598C}"/>
          </ac:spMkLst>
        </pc:spChg>
        <pc:spChg chg="mod">
          <ac:chgData name="Tran Viet Hoang 20173898" userId="7e3d8590-94c3-4c26-9d3b-4ed52b6de0b0" providerId="ADAL" clId="{A12840CB-8733-4C17-9314-12468EB33E2D}" dt="2022-08-17T04:09:30.558" v="15588" actId="20577"/>
          <ac:spMkLst>
            <pc:docMk/>
            <pc:sldMk cId="1826908976" sldId="279"/>
            <ac:spMk id="3" creationId="{F39C6F49-1887-4BE4-A583-FB79B8A22935}"/>
          </ac:spMkLst>
        </pc:spChg>
        <pc:spChg chg="mod">
          <ac:chgData name="Tran Viet Hoang 20173898" userId="7e3d8590-94c3-4c26-9d3b-4ed52b6de0b0" providerId="ADAL" clId="{A12840CB-8733-4C17-9314-12468EB33E2D}" dt="2022-08-15T15:01:44.699" v="11992" actId="2711"/>
          <ac:spMkLst>
            <pc:docMk/>
            <pc:sldMk cId="1826908976" sldId="279"/>
            <ac:spMk id="5" creationId="{ECBE0A53-1CB9-4E6A-6301-E710D1A827E7}"/>
          </ac:spMkLst>
        </pc:spChg>
        <pc:spChg chg="mod">
          <ac:chgData name="Tran Viet Hoang 20173898" userId="7e3d8590-94c3-4c26-9d3b-4ed52b6de0b0" providerId="ADAL" clId="{A12840CB-8733-4C17-9314-12468EB33E2D}" dt="2022-08-15T15:03:10.183" v="12019" actId="20577"/>
          <ac:spMkLst>
            <pc:docMk/>
            <pc:sldMk cId="1826908976" sldId="279"/>
            <ac:spMk id="9" creationId="{B78D3A96-9D9E-5943-F885-34EC62FE9E40}"/>
          </ac:spMkLst>
        </pc:spChg>
        <pc:spChg chg="mod">
          <ac:chgData name="Tran Viet Hoang 20173898" userId="7e3d8590-94c3-4c26-9d3b-4ed52b6de0b0" providerId="ADAL" clId="{A12840CB-8733-4C17-9314-12468EB33E2D}" dt="2022-08-15T15:01:44.699" v="11992" actId="2711"/>
          <ac:spMkLst>
            <pc:docMk/>
            <pc:sldMk cId="1826908976" sldId="279"/>
            <ac:spMk id="11" creationId="{ED16B105-8C07-15B4-5BE7-58A028442FF2}"/>
          </ac:spMkLst>
        </pc:spChg>
        <pc:spChg chg="mod">
          <ac:chgData name="Tran Viet Hoang 20173898" userId="7e3d8590-94c3-4c26-9d3b-4ed52b6de0b0" providerId="ADAL" clId="{A12840CB-8733-4C17-9314-12468EB33E2D}" dt="2022-08-15T15:01:44.699" v="11992" actId="2711"/>
          <ac:spMkLst>
            <pc:docMk/>
            <pc:sldMk cId="1826908976" sldId="279"/>
            <ac:spMk id="12" creationId="{6F897BDE-1511-263D-2844-D808D72CD777}"/>
          </ac:spMkLst>
        </pc:spChg>
        <pc:spChg chg="mod">
          <ac:chgData name="Tran Viet Hoang 20173898" userId="7e3d8590-94c3-4c26-9d3b-4ed52b6de0b0" providerId="ADAL" clId="{A12840CB-8733-4C17-9314-12468EB33E2D}" dt="2022-08-15T15:01:44.699" v="11992" actId="2711"/>
          <ac:spMkLst>
            <pc:docMk/>
            <pc:sldMk cId="1826908976" sldId="279"/>
            <ac:spMk id="15" creationId="{DFDC88F8-27D3-47EE-7EBC-C0FA593BA706}"/>
          </ac:spMkLst>
        </pc:spChg>
        <pc:spChg chg="mod">
          <ac:chgData name="Tran Viet Hoang 20173898" userId="7e3d8590-94c3-4c26-9d3b-4ed52b6de0b0" providerId="ADAL" clId="{A12840CB-8733-4C17-9314-12468EB33E2D}" dt="2022-08-15T15:01:44.699" v="11992" actId="2711"/>
          <ac:spMkLst>
            <pc:docMk/>
            <pc:sldMk cId="1826908976" sldId="279"/>
            <ac:spMk id="17" creationId="{5020C433-7A95-6EFE-5D77-ECAB2435DD0B}"/>
          </ac:spMkLst>
        </pc:spChg>
        <pc:spChg chg="mod">
          <ac:chgData name="Tran Viet Hoang 20173898" userId="7e3d8590-94c3-4c26-9d3b-4ed52b6de0b0" providerId="ADAL" clId="{A12840CB-8733-4C17-9314-12468EB33E2D}" dt="2022-08-15T15:02:20.091" v="11997" actId="14100"/>
          <ac:spMkLst>
            <pc:docMk/>
            <pc:sldMk cId="1826908976" sldId="279"/>
            <ac:spMk id="22" creationId="{F2992D09-2747-F4EE-0AFC-64B8EAF9AA1C}"/>
          </ac:spMkLst>
        </pc:spChg>
        <pc:graphicFrameChg chg="add mod">
          <ac:chgData name="Tran Viet Hoang 20173898" userId="7e3d8590-94c3-4c26-9d3b-4ed52b6de0b0" providerId="ADAL" clId="{A12840CB-8733-4C17-9314-12468EB33E2D}" dt="2022-08-15T15:02:04.574" v="11995" actId="571"/>
          <ac:graphicFrameMkLst>
            <pc:docMk/>
            <pc:sldMk cId="1826908976" sldId="279"/>
            <ac:graphicFrameMk id="4" creationId="{21CFD9EE-2F8A-BD50-95E4-151521170017}"/>
          </ac:graphicFrameMkLst>
        </pc:graphicFrameChg>
        <pc:graphicFrameChg chg="mod">
          <ac:chgData name="Tran Viet Hoang 20173898" userId="7e3d8590-94c3-4c26-9d3b-4ed52b6de0b0" providerId="ADAL" clId="{A12840CB-8733-4C17-9314-12468EB33E2D}" dt="2022-08-15T08:55:04.709" v="10973" actId="1076"/>
          <ac:graphicFrameMkLst>
            <pc:docMk/>
            <pc:sldMk cId="1826908976" sldId="279"/>
            <ac:graphicFrameMk id="10" creationId="{389E033A-5559-1719-31C6-2E026FDED9D2}"/>
          </ac:graphicFrameMkLst>
        </pc:graphicFrameChg>
        <pc:graphicFrameChg chg="mod">
          <ac:chgData name="Tran Viet Hoang 20173898" userId="7e3d8590-94c3-4c26-9d3b-4ed52b6de0b0" providerId="ADAL" clId="{A12840CB-8733-4C17-9314-12468EB33E2D}" dt="2022-08-15T08:55:17.861" v="10977" actId="1076"/>
          <ac:graphicFrameMkLst>
            <pc:docMk/>
            <pc:sldMk cId="1826908976" sldId="279"/>
            <ac:graphicFrameMk id="13" creationId="{63B877A9-E7F7-8B28-96AF-CCD411A7E4EB}"/>
          </ac:graphicFrameMkLst>
        </pc:graphicFrameChg>
        <pc:graphicFrameChg chg="mod">
          <ac:chgData name="Tran Viet Hoang 20173898" userId="7e3d8590-94c3-4c26-9d3b-4ed52b6de0b0" providerId="ADAL" clId="{A12840CB-8733-4C17-9314-12468EB33E2D}" dt="2022-08-15T08:55:24.397" v="10979" actId="1076"/>
          <ac:graphicFrameMkLst>
            <pc:docMk/>
            <pc:sldMk cId="1826908976" sldId="279"/>
            <ac:graphicFrameMk id="14" creationId="{0D73D5BA-627C-52BC-A378-2A110E1A8D51}"/>
          </ac:graphicFrameMkLst>
        </pc:graphicFrameChg>
        <pc:graphicFrameChg chg="mod">
          <ac:chgData name="Tran Viet Hoang 20173898" userId="7e3d8590-94c3-4c26-9d3b-4ed52b6de0b0" providerId="ADAL" clId="{A12840CB-8733-4C17-9314-12468EB33E2D}" dt="2022-08-15T15:02:14.843" v="11996" actId="1076"/>
          <ac:graphicFrameMkLst>
            <pc:docMk/>
            <pc:sldMk cId="1826908976" sldId="279"/>
            <ac:graphicFrameMk id="16" creationId="{9437F111-173B-6AB0-9CA8-3F9F74DDDB95}"/>
          </ac:graphicFrameMkLst>
        </pc:graphicFrameChg>
        <pc:graphicFrameChg chg="mod">
          <ac:chgData name="Tran Viet Hoang 20173898" userId="7e3d8590-94c3-4c26-9d3b-4ed52b6de0b0" providerId="ADAL" clId="{A12840CB-8733-4C17-9314-12468EB33E2D}" dt="2022-08-15T08:55:49.366" v="10985" actId="1076"/>
          <ac:graphicFrameMkLst>
            <pc:docMk/>
            <pc:sldMk cId="1826908976" sldId="279"/>
            <ac:graphicFrameMk id="20" creationId="{CA33D325-4CAA-49B8-199A-0CC271D7A55A}"/>
          </ac:graphicFrameMkLst>
        </pc:graphicFrameChg>
      </pc:sldChg>
      <pc:sldChg chg="modSp add mod">
        <pc:chgData name="Tran Viet Hoang 20173898" userId="7e3d8590-94c3-4c26-9d3b-4ed52b6de0b0" providerId="ADAL" clId="{A12840CB-8733-4C17-9314-12468EB33E2D}" dt="2022-08-17T04:09:40.296" v="15590"/>
        <pc:sldMkLst>
          <pc:docMk/>
          <pc:sldMk cId="1321293011" sldId="280"/>
        </pc:sldMkLst>
        <pc:spChg chg="mod">
          <ac:chgData name="Tran Viet Hoang 20173898" userId="7e3d8590-94c3-4c26-9d3b-4ed52b6de0b0" providerId="ADAL" clId="{A12840CB-8733-4C17-9314-12468EB33E2D}" dt="2022-08-15T15:02:31.738" v="11998" actId="2711"/>
          <ac:spMkLst>
            <pc:docMk/>
            <pc:sldMk cId="1321293011" sldId="280"/>
            <ac:spMk id="2" creationId="{3DCCFBA1-3DBA-F014-3F69-7E5C5A83FE3A}"/>
          </ac:spMkLst>
        </pc:spChg>
        <pc:spChg chg="mod">
          <ac:chgData name="Tran Viet Hoang 20173898" userId="7e3d8590-94c3-4c26-9d3b-4ed52b6de0b0" providerId="ADAL" clId="{A12840CB-8733-4C17-9314-12468EB33E2D}" dt="2022-08-17T04:09:40.296" v="15590"/>
          <ac:spMkLst>
            <pc:docMk/>
            <pc:sldMk cId="1321293011" sldId="280"/>
            <ac:spMk id="5" creationId="{9A2C8DFF-DD14-4E1A-3949-1D521919E0E3}"/>
          </ac:spMkLst>
        </pc:spChg>
        <pc:spChg chg="mod">
          <ac:chgData name="Tran Viet Hoang 20173898" userId="7e3d8590-94c3-4c26-9d3b-4ed52b6de0b0" providerId="ADAL" clId="{A12840CB-8733-4C17-9314-12468EB33E2D}" dt="2022-08-15T15:02:31.738" v="11998" actId="2711"/>
          <ac:spMkLst>
            <pc:docMk/>
            <pc:sldMk cId="1321293011" sldId="280"/>
            <ac:spMk id="6" creationId="{FE3915CB-A52D-46D2-5065-F92EF5BF5A9B}"/>
          </ac:spMkLst>
        </pc:spChg>
        <pc:spChg chg="mod">
          <ac:chgData name="Tran Viet Hoang 20173898" userId="7e3d8590-94c3-4c26-9d3b-4ed52b6de0b0" providerId="ADAL" clId="{A12840CB-8733-4C17-9314-12468EB33E2D}" dt="2022-08-15T15:02:31.738" v="11998" actId="2711"/>
          <ac:spMkLst>
            <pc:docMk/>
            <pc:sldMk cId="1321293011" sldId="280"/>
            <ac:spMk id="8" creationId="{612C40E3-1EDA-C69A-6917-2D6E6B1B5F74}"/>
          </ac:spMkLst>
        </pc:spChg>
        <pc:spChg chg="mod">
          <ac:chgData name="Tran Viet Hoang 20173898" userId="7e3d8590-94c3-4c26-9d3b-4ed52b6de0b0" providerId="ADAL" clId="{A12840CB-8733-4C17-9314-12468EB33E2D}" dt="2022-08-15T15:02:31.738" v="11998" actId="2711"/>
          <ac:spMkLst>
            <pc:docMk/>
            <pc:sldMk cId="1321293011" sldId="280"/>
            <ac:spMk id="11" creationId="{FADC6B34-500A-A523-F07D-5DCE7A11D196}"/>
          </ac:spMkLst>
        </pc:spChg>
        <pc:spChg chg="mod">
          <ac:chgData name="Tran Viet Hoang 20173898" userId="7e3d8590-94c3-4c26-9d3b-4ed52b6de0b0" providerId="ADAL" clId="{A12840CB-8733-4C17-9314-12468EB33E2D}" dt="2022-08-15T15:02:45.892" v="12001" actId="14100"/>
          <ac:spMkLst>
            <pc:docMk/>
            <pc:sldMk cId="1321293011" sldId="280"/>
            <ac:spMk id="13" creationId="{E8B6BCD0-6960-A81C-E7EB-93FCA4EE88AB}"/>
          </ac:spMkLst>
        </pc:spChg>
        <pc:spChg chg="mod">
          <ac:chgData name="Tran Viet Hoang 20173898" userId="7e3d8590-94c3-4c26-9d3b-4ed52b6de0b0" providerId="ADAL" clId="{A12840CB-8733-4C17-9314-12468EB33E2D}" dt="2022-08-15T15:02:31.738" v="11998" actId="2711"/>
          <ac:spMkLst>
            <pc:docMk/>
            <pc:sldMk cId="1321293011" sldId="280"/>
            <ac:spMk id="15" creationId="{D75C9B4F-A5CE-989C-517E-29ACD48A0891}"/>
          </ac:spMkLst>
        </pc:spChg>
        <pc:spChg chg="mod">
          <ac:chgData name="Tran Viet Hoang 20173898" userId="7e3d8590-94c3-4c26-9d3b-4ed52b6de0b0" providerId="ADAL" clId="{A12840CB-8733-4C17-9314-12468EB33E2D}" dt="2022-08-15T15:03:17.320" v="12034" actId="20577"/>
          <ac:spMkLst>
            <pc:docMk/>
            <pc:sldMk cId="1321293011" sldId="280"/>
            <ac:spMk id="16" creationId="{5ED3A702-FBB2-5325-43EC-C5DAA6594CC5}"/>
          </ac:spMkLst>
        </pc:spChg>
        <pc:graphicFrameChg chg="mod">
          <ac:chgData name="Tran Viet Hoang 20173898" userId="7e3d8590-94c3-4c26-9d3b-4ed52b6de0b0" providerId="ADAL" clId="{A12840CB-8733-4C17-9314-12468EB33E2D}" dt="2022-08-15T15:02:40.739" v="11999" actId="1076"/>
          <ac:graphicFrameMkLst>
            <pc:docMk/>
            <pc:sldMk cId="1321293011" sldId="280"/>
            <ac:graphicFrameMk id="9" creationId="{B64A7DC5-D124-4D29-35D9-8FF64A5BB5C7}"/>
          </ac:graphicFrameMkLst>
        </pc:graphicFrameChg>
        <pc:graphicFrameChg chg="mod">
          <ac:chgData name="Tran Viet Hoang 20173898" userId="7e3d8590-94c3-4c26-9d3b-4ed52b6de0b0" providerId="ADAL" clId="{A12840CB-8733-4C17-9314-12468EB33E2D}" dt="2022-08-15T15:02:48.988" v="12002" actId="1076"/>
          <ac:graphicFrameMkLst>
            <pc:docMk/>
            <pc:sldMk cId="1321293011" sldId="280"/>
            <ac:graphicFrameMk id="12" creationId="{6FCAE68F-8B5C-D6B6-A2E9-04C9089BCCC9}"/>
          </ac:graphicFrameMkLst>
        </pc:graphicFrameChg>
        <pc:graphicFrameChg chg="mod">
          <ac:chgData name="Tran Viet Hoang 20173898" userId="7e3d8590-94c3-4c26-9d3b-4ed52b6de0b0" providerId="ADAL" clId="{A12840CB-8733-4C17-9314-12468EB33E2D}" dt="2022-08-15T15:02:54.467" v="12004" actId="1076"/>
          <ac:graphicFrameMkLst>
            <pc:docMk/>
            <pc:sldMk cId="1321293011" sldId="280"/>
            <ac:graphicFrameMk id="14" creationId="{1C27838B-338F-C1FF-4BCC-8DF227A4722E}"/>
          </ac:graphicFrameMkLst>
        </pc:graphicFrameChg>
      </pc:sldChg>
      <pc:sldChg chg="delSp modSp add mod">
        <pc:chgData name="Tran Viet Hoang 20173898" userId="7e3d8590-94c3-4c26-9d3b-4ed52b6de0b0" providerId="ADAL" clId="{A12840CB-8733-4C17-9314-12468EB33E2D}" dt="2022-08-17T04:09:43.842" v="15592"/>
        <pc:sldMkLst>
          <pc:docMk/>
          <pc:sldMk cId="2174513651" sldId="281"/>
        </pc:sldMkLst>
        <pc:spChg chg="mod">
          <ac:chgData name="Tran Viet Hoang 20173898" userId="7e3d8590-94c3-4c26-9d3b-4ed52b6de0b0" providerId="ADAL" clId="{A12840CB-8733-4C17-9314-12468EB33E2D}" dt="2022-08-15T15:03:27.264" v="12035" actId="2711"/>
          <ac:spMkLst>
            <pc:docMk/>
            <pc:sldMk cId="2174513651" sldId="281"/>
            <ac:spMk id="5" creationId="{95F0CAEB-1E37-4136-AF3B-BBA69ACEC6DE}"/>
          </ac:spMkLst>
        </pc:spChg>
        <pc:spChg chg="mod">
          <ac:chgData name="Tran Viet Hoang 20173898" userId="7e3d8590-94c3-4c26-9d3b-4ed52b6de0b0" providerId="ADAL" clId="{A12840CB-8733-4C17-9314-12468EB33E2D}" dt="2022-08-15T15:03:53.299" v="12054" actId="1076"/>
          <ac:spMkLst>
            <pc:docMk/>
            <pc:sldMk cId="2174513651" sldId="281"/>
            <ac:spMk id="9" creationId="{6D79D2EC-714A-E0B9-7E53-9865DA3AF52A}"/>
          </ac:spMkLst>
        </pc:spChg>
        <pc:spChg chg="mod">
          <ac:chgData name="Tran Viet Hoang 20173898" userId="7e3d8590-94c3-4c26-9d3b-4ed52b6de0b0" providerId="ADAL" clId="{A12840CB-8733-4C17-9314-12468EB33E2D}" dt="2022-08-15T15:03:27.264" v="12035" actId="2711"/>
          <ac:spMkLst>
            <pc:docMk/>
            <pc:sldMk cId="2174513651" sldId="281"/>
            <ac:spMk id="10" creationId="{EC0E9DF3-B320-8C15-F8A0-DC84A8E27982}"/>
          </ac:spMkLst>
        </pc:spChg>
        <pc:spChg chg="mod">
          <ac:chgData name="Tran Viet Hoang 20173898" userId="7e3d8590-94c3-4c26-9d3b-4ed52b6de0b0" providerId="ADAL" clId="{A12840CB-8733-4C17-9314-12468EB33E2D}" dt="2022-08-15T15:03:27.264" v="12035" actId="2711"/>
          <ac:spMkLst>
            <pc:docMk/>
            <pc:sldMk cId="2174513651" sldId="281"/>
            <ac:spMk id="12" creationId="{D8F93C2F-8B11-3F19-AA49-8B5AD2808167}"/>
          </ac:spMkLst>
        </pc:spChg>
        <pc:spChg chg="mod">
          <ac:chgData name="Tran Viet Hoang 20173898" userId="7e3d8590-94c3-4c26-9d3b-4ed52b6de0b0" providerId="ADAL" clId="{A12840CB-8733-4C17-9314-12468EB33E2D}" dt="2022-08-15T15:03:27.264" v="12035" actId="2711"/>
          <ac:spMkLst>
            <pc:docMk/>
            <pc:sldMk cId="2174513651" sldId="281"/>
            <ac:spMk id="13" creationId="{5AB9A930-FCB0-6315-84FC-610C0AB3016C}"/>
          </ac:spMkLst>
        </pc:spChg>
        <pc:spChg chg="mod">
          <ac:chgData name="Tran Viet Hoang 20173898" userId="7e3d8590-94c3-4c26-9d3b-4ed52b6de0b0" providerId="ADAL" clId="{A12840CB-8733-4C17-9314-12468EB33E2D}" dt="2022-08-15T15:03:27.264" v="12035" actId="2711"/>
          <ac:spMkLst>
            <pc:docMk/>
            <pc:sldMk cId="2174513651" sldId="281"/>
            <ac:spMk id="15" creationId="{D4CDF417-D088-5AAB-3F29-B32C9530FFEB}"/>
          </ac:spMkLst>
        </pc:spChg>
        <pc:spChg chg="mod">
          <ac:chgData name="Tran Viet Hoang 20173898" userId="7e3d8590-94c3-4c26-9d3b-4ed52b6de0b0" providerId="ADAL" clId="{A12840CB-8733-4C17-9314-12468EB33E2D}" dt="2022-08-15T15:03:27.264" v="12035" actId="2711"/>
          <ac:spMkLst>
            <pc:docMk/>
            <pc:sldMk cId="2174513651" sldId="281"/>
            <ac:spMk id="20" creationId="{8B579018-48B8-A817-8B1C-20F5689023B0}"/>
          </ac:spMkLst>
        </pc:spChg>
        <pc:spChg chg="mod">
          <ac:chgData name="Tran Viet Hoang 20173898" userId="7e3d8590-94c3-4c26-9d3b-4ed52b6de0b0" providerId="ADAL" clId="{A12840CB-8733-4C17-9314-12468EB33E2D}" dt="2022-08-15T15:03:27.264" v="12035" actId="2711"/>
          <ac:spMkLst>
            <pc:docMk/>
            <pc:sldMk cId="2174513651" sldId="281"/>
            <ac:spMk id="23" creationId="{6E73F1D5-8101-365A-67C4-9446E6E011F2}"/>
          </ac:spMkLst>
        </pc:spChg>
        <pc:spChg chg="mod">
          <ac:chgData name="Tran Viet Hoang 20173898" userId="7e3d8590-94c3-4c26-9d3b-4ed52b6de0b0" providerId="ADAL" clId="{A12840CB-8733-4C17-9314-12468EB33E2D}" dt="2022-08-15T15:03:27.264" v="12035" actId="2711"/>
          <ac:spMkLst>
            <pc:docMk/>
            <pc:sldMk cId="2174513651" sldId="281"/>
            <ac:spMk id="24" creationId="{AD7D119C-2840-1034-E188-10E3CFD23B3C}"/>
          </ac:spMkLst>
        </pc:spChg>
        <pc:spChg chg="mod">
          <ac:chgData name="Tran Viet Hoang 20173898" userId="7e3d8590-94c3-4c26-9d3b-4ed52b6de0b0" providerId="ADAL" clId="{A12840CB-8733-4C17-9314-12468EB33E2D}" dt="2022-08-17T04:09:43.842" v="15592"/>
          <ac:spMkLst>
            <pc:docMk/>
            <pc:sldMk cId="2174513651" sldId="281"/>
            <ac:spMk id="25" creationId="{7081626E-82FC-DC38-CF10-85566D0E6104}"/>
          </ac:spMkLst>
        </pc:spChg>
        <pc:graphicFrameChg chg="mod">
          <ac:chgData name="Tran Viet Hoang 20173898" userId="7e3d8590-94c3-4c26-9d3b-4ed52b6de0b0" providerId="ADAL" clId="{A12840CB-8733-4C17-9314-12468EB33E2D}" dt="2022-08-15T15:03:32.131" v="12036" actId="1076"/>
          <ac:graphicFrameMkLst>
            <pc:docMk/>
            <pc:sldMk cId="2174513651" sldId="281"/>
            <ac:graphicFrameMk id="11" creationId="{93569FCA-ABDE-0C21-A27A-B680E342DFDF}"/>
          </ac:graphicFrameMkLst>
        </pc:graphicFrameChg>
        <pc:graphicFrameChg chg="mod">
          <ac:chgData name="Tran Viet Hoang 20173898" userId="7e3d8590-94c3-4c26-9d3b-4ed52b6de0b0" providerId="ADAL" clId="{A12840CB-8733-4C17-9314-12468EB33E2D}" dt="2022-08-15T08:59:22.733" v="11017" actId="1076"/>
          <ac:graphicFrameMkLst>
            <pc:docMk/>
            <pc:sldMk cId="2174513651" sldId="281"/>
            <ac:graphicFrameMk id="14" creationId="{010E26DB-9E6D-F126-2BDE-073B87DEA51D}"/>
          </ac:graphicFrameMkLst>
        </pc:graphicFrameChg>
        <pc:graphicFrameChg chg="mod">
          <ac:chgData name="Tran Viet Hoang 20173898" userId="7e3d8590-94c3-4c26-9d3b-4ed52b6de0b0" providerId="ADAL" clId="{A12840CB-8733-4C17-9314-12468EB33E2D}" dt="2022-08-15T09:00:16.749" v="11032" actId="1076"/>
          <ac:graphicFrameMkLst>
            <pc:docMk/>
            <pc:sldMk cId="2174513651" sldId="281"/>
            <ac:graphicFrameMk id="21" creationId="{91AB6C28-A68D-F775-C62F-D7C83746FC18}"/>
          </ac:graphicFrameMkLst>
        </pc:graphicFrameChg>
        <pc:graphicFrameChg chg="del mod">
          <ac:chgData name="Tran Viet Hoang 20173898" userId="7e3d8590-94c3-4c26-9d3b-4ed52b6de0b0" providerId="ADAL" clId="{A12840CB-8733-4C17-9314-12468EB33E2D}" dt="2022-08-15T08:59:42.262" v="11023" actId="478"/>
          <ac:graphicFrameMkLst>
            <pc:docMk/>
            <pc:sldMk cId="2174513651" sldId="281"/>
            <ac:graphicFrameMk id="22" creationId="{72D87109-8243-688A-1AC8-91C6AA6AA378}"/>
          </ac:graphicFrameMkLst>
        </pc:graphicFrameChg>
      </pc:sldChg>
      <pc:sldChg chg="modSp add mod">
        <pc:chgData name="Tran Viet Hoang 20173898" userId="7e3d8590-94c3-4c26-9d3b-4ed52b6de0b0" providerId="ADAL" clId="{A12840CB-8733-4C17-9314-12468EB33E2D}" dt="2022-08-17T04:09:47.266" v="15594"/>
        <pc:sldMkLst>
          <pc:docMk/>
          <pc:sldMk cId="3194760724" sldId="282"/>
        </pc:sldMkLst>
        <pc:spChg chg="mod">
          <ac:chgData name="Tran Viet Hoang 20173898" userId="7e3d8590-94c3-4c26-9d3b-4ed52b6de0b0" providerId="ADAL" clId="{A12840CB-8733-4C17-9314-12468EB33E2D}" dt="2022-08-15T15:04:04.667" v="12055" actId="2711"/>
          <ac:spMkLst>
            <pc:docMk/>
            <pc:sldMk cId="3194760724" sldId="282"/>
            <ac:spMk id="2" creationId="{5291C656-7D10-9B45-4C1A-985455EDFFE7}"/>
          </ac:spMkLst>
        </pc:spChg>
        <pc:spChg chg="mod">
          <ac:chgData name="Tran Viet Hoang 20173898" userId="7e3d8590-94c3-4c26-9d3b-4ed52b6de0b0" providerId="ADAL" clId="{A12840CB-8733-4C17-9314-12468EB33E2D}" dt="2022-08-15T15:04:04.667" v="12055" actId="2711"/>
          <ac:spMkLst>
            <pc:docMk/>
            <pc:sldMk cId="3194760724" sldId="282"/>
            <ac:spMk id="5" creationId="{7D86571B-B64F-18AC-451B-1DAF96A88FA5}"/>
          </ac:spMkLst>
        </pc:spChg>
        <pc:spChg chg="mod">
          <ac:chgData name="Tran Viet Hoang 20173898" userId="7e3d8590-94c3-4c26-9d3b-4ed52b6de0b0" providerId="ADAL" clId="{A12840CB-8733-4C17-9314-12468EB33E2D}" dt="2022-08-15T15:05:15.485" v="12069" actId="14100"/>
          <ac:spMkLst>
            <pc:docMk/>
            <pc:sldMk cId="3194760724" sldId="282"/>
            <ac:spMk id="6" creationId="{8BF6F5D2-7AE5-28B8-770E-30B8BD0FC40B}"/>
          </ac:spMkLst>
        </pc:spChg>
        <pc:spChg chg="mod">
          <ac:chgData name="Tran Viet Hoang 20173898" userId="7e3d8590-94c3-4c26-9d3b-4ed52b6de0b0" providerId="ADAL" clId="{A12840CB-8733-4C17-9314-12468EB33E2D}" dt="2022-08-15T15:05:36.539" v="12075" actId="1076"/>
          <ac:spMkLst>
            <pc:docMk/>
            <pc:sldMk cId="3194760724" sldId="282"/>
            <ac:spMk id="9" creationId="{D3227CA6-2648-2AEC-48C3-A436BB1E4EBE}"/>
          </ac:spMkLst>
        </pc:spChg>
        <pc:spChg chg="mod">
          <ac:chgData name="Tran Viet Hoang 20173898" userId="7e3d8590-94c3-4c26-9d3b-4ed52b6de0b0" providerId="ADAL" clId="{A12840CB-8733-4C17-9314-12468EB33E2D}" dt="2022-08-15T15:05:18.531" v="12070" actId="14100"/>
          <ac:spMkLst>
            <pc:docMk/>
            <pc:sldMk cId="3194760724" sldId="282"/>
            <ac:spMk id="10" creationId="{0E768E70-3052-A26D-C19A-2A461451C774}"/>
          </ac:spMkLst>
        </pc:spChg>
        <pc:spChg chg="mod">
          <ac:chgData name="Tran Viet Hoang 20173898" userId="7e3d8590-94c3-4c26-9d3b-4ed52b6de0b0" providerId="ADAL" clId="{A12840CB-8733-4C17-9314-12468EB33E2D}" dt="2022-08-15T15:05:31.058" v="12074" actId="1076"/>
          <ac:spMkLst>
            <pc:docMk/>
            <pc:sldMk cId="3194760724" sldId="282"/>
            <ac:spMk id="13" creationId="{BBF38151-3F09-1FF5-A1BC-022D58F4E34D}"/>
          </ac:spMkLst>
        </pc:spChg>
        <pc:spChg chg="mod">
          <ac:chgData name="Tran Viet Hoang 20173898" userId="7e3d8590-94c3-4c26-9d3b-4ed52b6de0b0" providerId="ADAL" clId="{A12840CB-8733-4C17-9314-12468EB33E2D}" dt="2022-08-15T15:04:18.811" v="12057" actId="14100"/>
          <ac:spMkLst>
            <pc:docMk/>
            <pc:sldMk cId="3194760724" sldId="282"/>
            <ac:spMk id="15" creationId="{D91564AE-D706-72B4-4435-6778C9AD60D4}"/>
          </ac:spMkLst>
        </pc:spChg>
        <pc:spChg chg="mod">
          <ac:chgData name="Tran Viet Hoang 20173898" userId="7e3d8590-94c3-4c26-9d3b-4ed52b6de0b0" providerId="ADAL" clId="{A12840CB-8733-4C17-9314-12468EB33E2D}" dt="2022-08-15T15:04:55.955" v="12065" actId="1076"/>
          <ac:spMkLst>
            <pc:docMk/>
            <pc:sldMk cId="3194760724" sldId="282"/>
            <ac:spMk id="16" creationId="{2A3D50C8-9A6E-8013-FEE7-18C16F6BD707}"/>
          </ac:spMkLst>
        </pc:spChg>
        <pc:spChg chg="mod">
          <ac:chgData name="Tran Viet Hoang 20173898" userId="7e3d8590-94c3-4c26-9d3b-4ed52b6de0b0" providerId="ADAL" clId="{A12840CB-8733-4C17-9314-12468EB33E2D}" dt="2022-08-15T15:05:10.987" v="12068" actId="1076"/>
          <ac:spMkLst>
            <pc:docMk/>
            <pc:sldMk cId="3194760724" sldId="282"/>
            <ac:spMk id="17" creationId="{B927F61F-A715-727D-95D7-0ADA31D28042}"/>
          </ac:spMkLst>
        </pc:spChg>
        <pc:spChg chg="mod">
          <ac:chgData name="Tran Viet Hoang 20173898" userId="7e3d8590-94c3-4c26-9d3b-4ed52b6de0b0" providerId="ADAL" clId="{A12840CB-8733-4C17-9314-12468EB33E2D}" dt="2022-08-17T04:09:47.266" v="15594"/>
          <ac:spMkLst>
            <pc:docMk/>
            <pc:sldMk cId="3194760724" sldId="282"/>
            <ac:spMk id="18" creationId="{1AAB193D-4231-8BD6-F651-224E754DB8F4}"/>
          </ac:spMkLst>
        </pc:spChg>
        <pc:graphicFrameChg chg="mod">
          <ac:chgData name="Tran Viet Hoang 20173898" userId="7e3d8590-94c3-4c26-9d3b-4ed52b6de0b0" providerId="ADAL" clId="{A12840CB-8733-4C17-9314-12468EB33E2D}" dt="2022-08-15T15:05:03.339" v="12066" actId="1076"/>
          <ac:graphicFrameMkLst>
            <pc:docMk/>
            <pc:sldMk cId="3194760724" sldId="282"/>
            <ac:graphicFrameMk id="4" creationId="{97AE3B68-BFE6-82E0-27DF-68E363AC1C11}"/>
          </ac:graphicFrameMkLst>
        </pc:graphicFrameChg>
        <pc:graphicFrameChg chg="mod">
          <ac:chgData name="Tran Viet Hoang 20173898" userId="7e3d8590-94c3-4c26-9d3b-4ed52b6de0b0" providerId="ADAL" clId="{A12840CB-8733-4C17-9314-12468EB33E2D}" dt="2022-08-15T15:05:27.187" v="12073" actId="1076"/>
          <ac:graphicFrameMkLst>
            <pc:docMk/>
            <pc:sldMk cId="3194760724" sldId="282"/>
            <ac:graphicFrameMk id="11" creationId="{34EC0D62-1B44-D4D2-6945-48A2A1CAFAAE}"/>
          </ac:graphicFrameMkLst>
        </pc:graphicFrameChg>
        <pc:graphicFrameChg chg="mod">
          <ac:chgData name="Tran Viet Hoang 20173898" userId="7e3d8590-94c3-4c26-9d3b-4ed52b6de0b0" providerId="ADAL" clId="{A12840CB-8733-4C17-9314-12468EB33E2D}" dt="2022-08-15T15:04:33.290" v="12060" actId="1076"/>
          <ac:graphicFrameMkLst>
            <pc:docMk/>
            <pc:sldMk cId="3194760724" sldId="282"/>
            <ac:graphicFrameMk id="12" creationId="{E7488023-DC66-4A14-5F46-970760D25923}"/>
          </ac:graphicFrameMkLst>
        </pc:graphicFrameChg>
      </pc:sldChg>
      <pc:sldChg chg="modSp add mod">
        <pc:chgData name="Tran Viet Hoang 20173898" userId="7e3d8590-94c3-4c26-9d3b-4ed52b6de0b0" providerId="ADAL" clId="{A12840CB-8733-4C17-9314-12468EB33E2D}" dt="2022-08-17T07:10:45.525" v="17367" actId="20577"/>
        <pc:sldMkLst>
          <pc:docMk/>
          <pc:sldMk cId="4267650760" sldId="283"/>
        </pc:sldMkLst>
        <pc:spChg chg="mod">
          <ac:chgData name="Tran Viet Hoang 20173898" userId="7e3d8590-94c3-4c26-9d3b-4ed52b6de0b0" providerId="ADAL" clId="{A12840CB-8733-4C17-9314-12468EB33E2D}" dt="2022-08-15T15:05:54.790" v="12078" actId="14100"/>
          <ac:spMkLst>
            <pc:docMk/>
            <pc:sldMk cId="4267650760" sldId="283"/>
            <ac:spMk id="2" creationId="{6F9DD752-5834-A033-7A4C-4056CDBFE48E}"/>
          </ac:spMkLst>
        </pc:spChg>
        <pc:spChg chg="mod">
          <ac:chgData name="Tran Viet Hoang 20173898" userId="7e3d8590-94c3-4c26-9d3b-4ed52b6de0b0" providerId="ADAL" clId="{A12840CB-8733-4C17-9314-12468EB33E2D}" dt="2022-08-15T15:05:54.790" v="12078" actId="14100"/>
          <ac:spMkLst>
            <pc:docMk/>
            <pc:sldMk cId="4267650760" sldId="283"/>
            <ac:spMk id="6" creationId="{6B9CE193-A055-F53A-0AB3-77F615BB42D8}"/>
          </ac:spMkLst>
        </pc:spChg>
        <pc:spChg chg="mod">
          <ac:chgData name="Tran Viet Hoang 20173898" userId="7e3d8590-94c3-4c26-9d3b-4ed52b6de0b0" providerId="ADAL" clId="{A12840CB-8733-4C17-9314-12468EB33E2D}" dt="2022-08-17T07:10:45.525" v="17367" actId="20577"/>
          <ac:spMkLst>
            <pc:docMk/>
            <pc:sldMk cId="4267650760" sldId="283"/>
            <ac:spMk id="7" creationId="{4A69447C-4692-CBDF-15C8-570B26749C89}"/>
          </ac:spMkLst>
        </pc:spChg>
        <pc:spChg chg="mod">
          <ac:chgData name="Tran Viet Hoang 20173898" userId="7e3d8590-94c3-4c26-9d3b-4ed52b6de0b0" providerId="ADAL" clId="{A12840CB-8733-4C17-9314-12468EB33E2D}" dt="2022-08-15T15:06:23.490" v="12085" actId="1076"/>
          <ac:spMkLst>
            <pc:docMk/>
            <pc:sldMk cId="4267650760" sldId="283"/>
            <ac:spMk id="8" creationId="{2920068D-5EB2-5997-4639-30C46C113099}"/>
          </ac:spMkLst>
        </pc:spChg>
        <pc:spChg chg="mod">
          <ac:chgData name="Tran Viet Hoang 20173898" userId="7e3d8590-94c3-4c26-9d3b-4ed52b6de0b0" providerId="ADAL" clId="{A12840CB-8733-4C17-9314-12468EB33E2D}" dt="2022-08-15T15:06:05.578" v="12081" actId="1076"/>
          <ac:spMkLst>
            <pc:docMk/>
            <pc:sldMk cId="4267650760" sldId="283"/>
            <ac:spMk id="10" creationId="{96C687CA-DA5E-0434-99FD-DAE095C36B01}"/>
          </ac:spMkLst>
        </pc:spChg>
        <pc:spChg chg="mod">
          <ac:chgData name="Tran Viet Hoang 20173898" userId="7e3d8590-94c3-4c26-9d3b-4ed52b6de0b0" providerId="ADAL" clId="{A12840CB-8733-4C17-9314-12468EB33E2D}" dt="2022-08-17T04:09:51.861" v="15596"/>
          <ac:spMkLst>
            <pc:docMk/>
            <pc:sldMk cId="4267650760" sldId="283"/>
            <ac:spMk id="11" creationId="{CA4D3253-59A0-86BD-B672-3C427A3674BD}"/>
          </ac:spMkLst>
        </pc:spChg>
        <pc:graphicFrameChg chg="mod">
          <ac:chgData name="Tran Viet Hoang 20173898" userId="7e3d8590-94c3-4c26-9d3b-4ed52b6de0b0" providerId="ADAL" clId="{A12840CB-8733-4C17-9314-12468EB33E2D}" dt="2022-08-15T15:06:02.067" v="12080" actId="1076"/>
          <ac:graphicFrameMkLst>
            <pc:docMk/>
            <pc:sldMk cId="4267650760" sldId="283"/>
            <ac:graphicFrameMk id="5" creationId="{A716B08E-1882-CE3A-1E9B-C4A3B3695B3E}"/>
          </ac:graphicFrameMkLst>
        </pc:graphicFrameChg>
        <pc:graphicFrameChg chg="mod">
          <ac:chgData name="Tran Viet Hoang 20173898" userId="7e3d8590-94c3-4c26-9d3b-4ed52b6de0b0" providerId="ADAL" clId="{A12840CB-8733-4C17-9314-12468EB33E2D}" dt="2022-08-15T15:06:19.772" v="12084" actId="1076"/>
          <ac:graphicFrameMkLst>
            <pc:docMk/>
            <pc:sldMk cId="4267650760" sldId="283"/>
            <ac:graphicFrameMk id="9" creationId="{88663604-96DE-C28A-A824-8C8C3DC49CB8}"/>
          </ac:graphicFrameMkLst>
        </pc:graphicFrameChg>
      </pc:sldChg>
      <pc:sldChg chg="addSp modSp add mod">
        <pc:chgData name="Tran Viet Hoang 20173898" userId="7e3d8590-94c3-4c26-9d3b-4ed52b6de0b0" providerId="ADAL" clId="{A12840CB-8733-4C17-9314-12468EB33E2D}" dt="2022-08-17T04:09:55.791" v="15598"/>
        <pc:sldMkLst>
          <pc:docMk/>
          <pc:sldMk cId="3214157266" sldId="284"/>
        </pc:sldMkLst>
        <pc:spChg chg="mod">
          <ac:chgData name="Tran Viet Hoang 20173898" userId="7e3d8590-94c3-4c26-9d3b-4ed52b6de0b0" providerId="ADAL" clId="{A12840CB-8733-4C17-9314-12468EB33E2D}" dt="2022-08-15T15:06:34.995" v="12086" actId="2711"/>
          <ac:spMkLst>
            <pc:docMk/>
            <pc:sldMk cId="3214157266" sldId="284"/>
            <ac:spMk id="2" creationId="{DD34F432-1091-D233-CAA9-53499F3BFC01}"/>
          </ac:spMkLst>
        </pc:spChg>
        <pc:spChg chg="add mod">
          <ac:chgData name="Tran Viet Hoang 20173898" userId="7e3d8590-94c3-4c26-9d3b-4ed52b6de0b0" providerId="ADAL" clId="{A12840CB-8733-4C17-9314-12468EB33E2D}" dt="2022-08-15T15:08:01.938" v="12220" actId="1076"/>
          <ac:spMkLst>
            <pc:docMk/>
            <pc:sldMk cId="3214157266" sldId="284"/>
            <ac:spMk id="3" creationId="{09C388A2-87FE-46BE-046F-E65A8697C525}"/>
          </ac:spMkLst>
        </pc:spChg>
        <pc:spChg chg="mod">
          <ac:chgData name="Tran Viet Hoang 20173898" userId="7e3d8590-94c3-4c26-9d3b-4ed52b6de0b0" providerId="ADAL" clId="{A12840CB-8733-4C17-9314-12468EB33E2D}" dt="2022-08-15T15:06:34.995" v="12086" actId="2711"/>
          <ac:spMkLst>
            <pc:docMk/>
            <pc:sldMk cId="3214157266" sldId="284"/>
            <ac:spMk id="7" creationId="{9715D708-5856-5C66-4E26-8CD89778B775}"/>
          </ac:spMkLst>
        </pc:spChg>
        <pc:spChg chg="mod">
          <ac:chgData name="Tran Viet Hoang 20173898" userId="7e3d8590-94c3-4c26-9d3b-4ed52b6de0b0" providerId="ADAL" clId="{A12840CB-8733-4C17-9314-12468EB33E2D}" dt="2022-08-15T15:06:34.995" v="12086" actId="2711"/>
          <ac:spMkLst>
            <pc:docMk/>
            <pc:sldMk cId="3214157266" sldId="284"/>
            <ac:spMk id="9" creationId="{B77B1304-6449-7831-B747-DB4F0E723608}"/>
          </ac:spMkLst>
        </pc:spChg>
        <pc:spChg chg="mod">
          <ac:chgData name="Tran Viet Hoang 20173898" userId="7e3d8590-94c3-4c26-9d3b-4ed52b6de0b0" providerId="ADAL" clId="{A12840CB-8733-4C17-9314-12468EB33E2D}" dt="2022-08-15T15:06:34.995" v="12086" actId="2711"/>
          <ac:spMkLst>
            <pc:docMk/>
            <pc:sldMk cId="3214157266" sldId="284"/>
            <ac:spMk id="10" creationId="{B2694014-DC9F-05C3-5C31-F861560420F9}"/>
          </ac:spMkLst>
        </pc:spChg>
        <pc:spChg chg="mod">
          <ac:chgData name="Tran Viet Hoang 20173898" userId="7e3d8590-94c3-4c26-9d3b-4ed52b6de0b0" providerId="ADAL" clId="{A12840CB-8733-4C17-9314-12468EB33E2D}" dt="2022-08-15T15:06:34.995" v="12086" actId="2711"/>
          <ac:spMkLst>
            <pc:docMk/>
            <pc:sldMk cId="3214157266" sldId="284"/>
            <ac:spMk id="11" creationId="{82784091-6600-511D-4131-91C2B9DCFC42}"/>
          </ac:spMkLst>
        </pc:spChg>
        <pc:spChg chg="mod">
          <ac:chgData name="Tran Viet Hoang 20173898" userId="7e3d8590-94c3-4c26-9d3b-4ed52b6de0b0" providerId="ADAL" clId="{A12840CB-8733-4C17-9314-12468EB33E2D}" dt="2022-08-15T15:06:34.995" v="12086" actId="2711"/>
          <ac:spMkLst>
            <pc:docMk/>
            <pc:sldMk cId="3214157266" sldId="284"/>
            <ac:spMk id="23" creationId="{6893CDF4-FA7F-C69C-DB20-51308D769EF0}"/>
          </ac:spMkLst>
        </pc:spChg>
        <pc:spChg chg="mod">
          <ac:chgData name="Tran Viet Hoang 20173898" userId="7e3d8590-94c3-4c26-9d3b-4ed52b6de0b0" providerId="ADAL" clId="{A12840CB-8733-4C17-9314-12468EB33E2D}" dt="2022-08-15T15:06:34.995" v="12086" actId="2711"/>
          <ac:spMkLst>
            <pc:docMk/>
            <pc:sldMk cId="3214157266" sldId="284"/>
            <ac:spMk id="28" creationId="{01705848-24A0-AF8B-CC94-48AD42ED145D}"/>
          </ac:spMkLst>
        </pc:spChg>
        <pc:spChg chg="mod">
          <ac:chgData name="Tran Viet Hoang 20173898" userId="7e3d8590-94c3-4c26-9d3b-4ed52b6de0b0" providerId="ADAL" clId="{A12840CB-8733-4C17-9314-12468EB33E2D}" dt="2022-08-15T15:06:34.995" v="12086" actId="2711"/>
          <ac:spMkLst>
            <pc:docMk/>
            <pc:sldMk cId="3214157266" sldId="284"/>
            <ac:spMk id="30" creationId="{C3D17CA6-14AF-46D1-2C30-9ABFC46490CE}"/>
          </ac:spMkLst>
        </pc:spChg>
        <pc:spChg chg="mod">
          <ac:chgData name="Tran Viet Hoang 20173898" userId="7e3d8590-94c3-4c26-9d3b-4ed52b6de0b0" providerId="ADAL" clId="{A12840CB-8733-4C17-9314-12468EB33E2D}" dt="2022-08-15T15:06:34.995" v="12086" actId="2711"/>
          <ac:spMkLst>
            <pc:docMk/>
            <pc:sldMk cId="3214157266" sldId="284"/>
            <ac:spMk id="31" creationId="{9A33AAB5-AB71-6A88-7A13-7CF2B24F1BA9}"/>
          </ac:spMkLst>
        </pc:spChg>
        <pc:spChg chg="mod">
          <ac:chgData name="Tran Viet Hoang 20173898" userId="7e3d8590-94c3-4c26-9d3b-4ed52b6de0b0" providerId="ADAL" clId="{A12840CB-8733-4C17-9314-12468EB33E2D}" dt="2022-08-15T15:06:34.995" v="12086" actId="2711"/>
          <ac:spMkLst>
            <pc:docMk/>
            <pc:sldMk cId="3214157266" sldId="284"/>
            <ac:spMk id="32" creationId="{301618D7-D1AD-35E4-BE1E-AF35C849F001}"/>
          </ac:spMkLst>
        </pc:spChg>
        <pc:spChg chg="mod">
          <ac:chgData name="Tran Viet Hoang 20173898" userId="7e3d8590-94c3-4c26-9d3b-4ed52b6de0b0" providerId="ADAL" clId="{A12840CB-8733-4C17-9314-12468EB33E2D}" dt="2022-08-17T04:09:55.791" v="15598"/>
          <ac:spMkLst>
            <pc:docMk/>
            <pc:sldMk cId="3214157266" sldId="284"/>
            <ac:spMk id="33" creationId="{82834417-F9DE-C141-CADB-F8768FEF948C}"/>
          </ac:spMkLst>
        </pc:spChg>
        <pc:grpChg chg="mod">
          <ac:chgData name="Tran Viet Hoang 20173898" userId="7e3d8590-94c3-4c26-9d3b-4ed52b6de0b0" providerId="ADAL" clId="{A12840CB-8733-4C17-9314-12468EB33E2D}" dt="2022-08-15T09:05:26.255" v="11099" actId="1076"/>
          <ac:grpSpMkLst>
            <pc:docMk/>
            <pc:sldMk cId="3214157266" sldId="284"/>
            <ac:grpSpMk id="6" creationId="{F3E6BEA1-B71D-DF6E-F985-EE498FAD43CD}"/>
          </ac:grpSpMkLst>
        </pc:grpChg>
        <pc:graphicFrameChg chg="mod">
          <ac:chgData name="Tran Viet Hoang 20173898" userId="7e3d8590-94c3-4c26-9d3b-4ed52b6de0b0" providerId="ADAL" clId="{A12840CB-8733-4C17-9314-12468EB33E2D}" dt="2022-08-15T09:05:26.255" v="11099" actId="1076"/>
          <ac:graphicFrameMkLst>
            <pc:docMk/>
            <pc:sldMk cId="3214157266" sldId="284"/>
            <ac:graphicFrameMk id="16" creationId="{0EA8264E-9E4E-C6ED-5B11-D59ABF81358D}"/>
          </ac:graphicFrameMkLst>
        </pc:graphicFrameChg>
        <pc:graphicFrameChg chg="mod">
          <ac:chgData name="Tran Viet Hoang 20173898" userId="7e3d8590-94c3-4c26-9d3b-4ed52b6de0b0" providerId="ADAL" clId="{A12840CB-8733-4C17-9314-12468EB33E2D}" dt="2022-08-15T09:05:26.255" v="11099" actId="1076"/>
          <ac:graphicFrameMkLst>
            <pc:docMk/>
            <pc:sldMk cId="3214157266" sldId="284"/>
            <ac:graphicFrameMk id="17" creationId="{8EC4FD9B-D3FA-A2E3-785D-DA500A329A62}"/>
          </ac:graphicFrameMkLst>
        </pc:graphicFrameChg>
        <pc:graphicFrameChg chg="mod">
          <ac:chgData name="Tran Viet Hoang 20173898" userId="7e3d8590-94c3-4c26-9d3b-4ed52b6de0b0" providerId="ADAL" clId="{A12840CB-8733-4C17-9314-12468EB33E2D}" dt="2022-08-15T09:05:26.255" v="11099" actId="1076"/>
          <ac:graphicFrameMkLst>
            <pc:docMk/>
            <pc:sldMk cId="3214157266" sldId="284"/>
            <ac:graphicFrameMk id="26" creationId="{6C6FF035-3AEA-2480-85EC-21D058C4183A}"/>
          </ac:graphicFrameMkLst>
        </pc:graphicFrameChg>
        <pc:graphicFrameChg chg="mod">
          <ac:chgData name="Tran Viet Hoang 20173898" userId="7e3d8590-94c3-4c26-9d3b-4ed52b6de0b0" providerId="ADAL" clId="{A12840CB-8733-4C17-9314-12468EB33E2D}" dt="2022-08-15T09:05:26.255" v="11099" actId="1076"/>
          <ac:graphicFrameMkLst>
            <pc:docMk/>
            <pc:sldMk cId="3214157266" sldId="284"/>
            <ac:graphicFrameMk id="27" creationId="{50EE1034-25BF-615A-ADFB-FBE4DEBF5D11}"/>
          </ac:graphicFrameMkLst>
        </pc:graphicFrameChg>
        <pc:graphicFrameChg chg="mod">
          <ac:chgData name="Tran Viet Hoang 20173898" userId="7e3d8590-94c3-4c26-9d3b-4ed52b6de0b0" providerId="ADAL" clId="{A12840CB-8733-4C17-9314-12468EB33E2D}" dt="2022-08-15T09:05:26.255" v="11099" actId="1076"/>
          <ac:graphicFrameMkLst>
            <pc:docMk/>
            <pc:sldMk cId="3214157266" sldId="284"/>
            <ac:graphicFrameMk id="29" creationId="{0FFABF7F-C7F9-D2B1-854F-E1B25A39AFE7}"/>
          </ac:graphicFrameMkLst>
        </pc:graphicFrameChg>
        <pc:cxnChg chg="mod">
          <ac:chgData name="Tran Viet Hoang 20173898" userId="7e3d8590-94c3-4c26-9d3b-4ed52b6de0b0" providerId="ADAL" clId="{A12840CB-8733-4C17-9314-12468EB33E2D}" dt="2022-08-15T09:05:26.255" v="11099" actId="1076"/>
          <ac:cxnSpMkLst>
            <pc:docMk/>
            <pc:sldMk cId="3214157266" sldId="284"/>
            <ac:cxnSpMk id="12" creationId="{DA7C3C84-951F-595C-3606-B77773FDFE9E}"/>
          </ac:cxnSpMkLst>
        </pc:cxnChg>
        <pc:cxnChg chg="mod">
          <ac:chgData name="Tran Viet Hoang 20173898" userId="7e3d8590-94c3-4c26-9d3b-4ed52b6de0b0" providerId="ADAL" clId="{A12840CB-8733-4C17-9314-12468EB33E2D}" dt="2022-08-15T09:05:26.255" v="11099" actId="1076"/>
          <ac:cxnSpMkLst>
            <pc:docMk/>
            <pc:sldMk cId="3214157266" sldId="284"/>
            <ac:cxnSpMk id="13" creationId="{AC837175-808A-2382-18E3-AE1C8AD717F6}"/>
          </ac:cxnSpMkLst>
        </pc:cxnChg>
        <pc:cxnChg chg="mod">
          <ac:chgData name="Tran Viet Hoang 20173898" userId="7e3d8590-94c3-4c26-9d3b-4ed52b6de0b0" providerId="ADAL" clId="{A12840CB-8733-4C17-9314-12468EB33E2D}" dt="2022-08-15T09:05:26.255" v="11099" actId="1076"/>
          <ac:cxnSpMkLst>
            <pc:docMk/>
            <pc:sldMk cId="3214157266" sldId="284"/>
            <ac:cxnSpMk id="14" creationId="{26C79BB8-6BD3-E787-6863-049DFD54CBC7}"/>
          </ac:cxnSpMkLst>
        </pc:cxnChg>
        <pc:cxnChg chg="mod">
          <ac:chgData name="Tran Viet Hoang 20173898" userId="7e3d8590-94c3-4c26-9d3b-4ed52b6de0b0" providerId="ADAL" clId="{A12840CB-8733-4C17-9314-12468EB33E2D}" dt="2022-08-15T09:05:26.255" v="11099" actId="1076"/>
          <ac:cxnSpMkLst>
            <pc:docMk/>
            <pc:sldMk cId="3214157266" sldId="284"/>
            <ac:cxnSpMk id="15" creationId="{9C28DF71-281A-B676-5930-BED2D45BF3B9}"/>
          </ac:cxnSpMkLst>
        </pc:cxnChg>
        <pc:cxnChg chg="mod">
          <ac:chgData name="Tran Viet Hoang 20173898" userId="7e3d8590-94c3-4c26-9d3b-4ed52b6de0b0" providerId="ADAL" clId="{A12840CB-8733-4C17-9314-12468EB33E2D}" dt="2022-08-15T09:05:26.255" v="11099" actId="1076"/>
          <ac:cxnSpMkLst>
            <pc:docMk/>
            <pc:sldMk cId="3214157266" sldId="284"/>
            <ac:cxnSpMk id="18" creationId="{FBE497A5-D77C-032C-B069-DA98D4330A2B}"/>
          </ac:cxnSpMkLst>
        </pc:cxnChg>
        <pc:cxnChg chg="mod">
          <ac:chgData name="Tran Viet Hoang 20173898" userId="7e3d8590-94c3-4c26-9d3b-4ed52b6de0b0" providerId="ADAL" clId="{A12840CB-8733-4C17-9314-12468EB33E2D}" dt="2022-08-15T09:05:26.255" v="11099" actId="1076"/>
          <ac:cxnSpMkLst>
            <pc:docMk/>
            <pc:sldMk cId="3214157266" sldId="284"/>
            <ac:cxnSpMk id="19" creationId="{3DD81FFA-D1C3-28BF-ED45-AB96F031EF04}"/>
          </ac:cxnSpMkLst>
        </pc:cxnChg>
        <pc:cxnChg chg="mod">
          <ac:chgData name="Tran Viet Hoang 20173898" userId="7e3d8590-94c3-4c26-9d3b-4ed52b6de0b0" providerId="ADAL" clId="{A12840CB-8733-4C17-9314-12468EB33E2D}" dt="2022-08-15T09:05:26.255" v="11099" actId="1076"/>
          <ac:cxnSpMkLst>
            <pc:docMk/>
            <pc:sldMk cId="3214157266" sldId="284"/>
            <ac:cxnSpMk id="20" creationId="{578283A3-DCB2-E38E-01BC-35E35BAA2E91}"/>
          </ac:cxnSpMkLst>
        </pc:cxnChg>
        <pc:cxnChg chg="mod">
          <ac:chgData name="Tran Viet Hoang 20173898" userId="7e3d8590-94c3-4c26-9d3b-4ed52b6de0b0" providerId="ADAL" clId="{A12840CB-8733-4C17-9314-12468EB33E2D}" dt="2022-08-15T09:05:26.255" v="11099" actId="1076"/>
          <ac:cxnSpMkLst>
            <pc:docMk/>
            <pc:sldMk cId="3214157266" sldId="284"/>
            <ac:cxnSpMk id="21" creationId="{FEE403B0-3128-95BF-FBE0-4B912845DC99}"/>
          </ac:cxnSpMkLst>
        </pc:cxnChg>
        <pc:cxnChg chg="mod">
          <ac:chgData name="Tran Viet Hoang 20173898" userId="7e3d8590-94c3-4c26-9d3b-4ed52b6de0b0" providerId="ADAL" clId="{A12840CB-8733-4C17-9314-12468EB33E2D}" dt="2022-08-15T09:05:26.255" v="11099" actId="1076"/>
          <ac:cxnSpMkLst>
            <pc:docMk/>
            <pc:sldMk cId="3214157266" sldId="284"/>
            <ac:cxnSpMk id="22" creationId="{C2020401-D291-FDB4-B1E4-285A86FE12DC}"/>
          </ac:cxnSpMkLst>
        </pc:cxnChg>
        <pc:cxnChg chg="mod">
          <ac:chgData name="Tran Viet Hoang 20173898" userId="7e3d8590-94c3-4c26-9d3b-4ed52b6de0b0" providerId="ADAL" clId="{A12840CB-8733-4C17-9314-12468EB33E2D}" dt="2022-08-15T09:05:26.255" v="11099" actId="1076"/>
          <ac:cxnSpMkLst>
            <pc:docMk/>
            <pc:sldMk cId="3214157266" sldId="284"/>
            <ac:cxnSpMk id="24" creationId="{FCE447F1-6095-2EB9-494A-FA729DE09AA2}"/>
          </ac:cxnSpMkLst>
        </pc:cxnChg>
        <pc:cxnChg chg="mod">
          <ac:chgData name="Tran Viet Hoang 20173898" userId="7e3d8590-94c3-4c26-9d3b-4ed52b6de0b0" providerId="ADAL" clId="{A12840CB-8733-4C17-9314-12468EB33E2D}" dt="2022-08-15T09:05:26.255" v="11099" actId="1076"/>
          <ac:cxnSpMkLst>
            <pc:docMk/>
            <pc:sldMk cId="3214157266" sldId="284"/>
            <ac:cxnSpMk id="25" creationId="{A37C8809-F615-B591-AAA3-0EC0A25308CE}"/>
          </ac:cxnSpMkLst>
        </pc:cxnChg>
      </pc:sldChg>
      <pc:sldChg chg="add del">
        <pc:chgData name="Tran Viet Hoang 20173898" userId="7e3d8590-94c3-4c26-9d3b-4ed52b6de0b0" providerId="ADAL" clId="{A12840CB-8733-4C17-9314-12468EB33E2D}" dt="2022-08-15T08:37:51.491" v="10084" actId="2696"/>
        <pc:sldMkLst>
          <pc:docMk/>
          <pc:sldMk cId="1387481086" sldId="285"/>
        </pc:sldMkLst>
      </pc:sldChg>
      <pc:sldChg chg="addSp delSp modSp add mod">
        <pc:chgData name="Tran Viet Hoang 20173898" userId="7e3d8590-94c3-4c26-9d3b-4ed52b6de0b0" providerId="ADAL" clId="{A12840CB-8733-4C17-9314-12468EB33E2D}" dt="2022-08-15T14:58:46.035" v="11850" actId="120"/>
        <pc:sldMkLst>
          <pc:docMk/>
          <pc:sldMk cId="3422383283" sldId="285"/>
        </pc:sldMkLst>
        <pc:spChg chg="mod">
          <ac:chgData name="Tran Viet Hoang 20173898" userId="7e3d8590-94c3-4c26-9d3b-4ed52b6de0b0" providerId="ADAL" clId="{A12840CB-8733-4C17-9314-12468EB33E2D}" dt="2022-08-15T14:58:38.433" v="11848" actId="2711"/>
          <ac:spMkLst>
            <pc:docMk/>
            <pc:sldMk cId="3422383283" sldId="285"/>
            <ac:spMk id="2" creationId="{599FA5AC-2BB9-B9B2-A73D-5253FF1B522C}"/>
          </ac:spMkLst>
        </pc:spChg>
        <pc:spChg chg="mod">
          <ac:chgData name="Tran Viet Hoang 20173898" userId="7e3d8590-94c3-4c26-9d3b-4ed52b6de0b0" providerId="ADAL" clId="{A12840CB-8733-4C17-9314-12468EB33E2D}" dt="2022-08-15T14:58:38.433" v="11848" actId="2711"/>
          <ac:spMkLst>
            <pc:docMk/>
            <pc:sldMk cId="3422383283" sldId="285"/>
            <ac:spMk id="5" creationId="{1175A217-D3D3-1B51-1D12-64853711D680}"/>
          </ac:spMkLst>
        </pc:spChg>
        <pc:spChg chg="mod">
          <ac:chgData name="Tran Viet Hoang 20173898" userId="7e3d8590-94c3-4c26-9d3b-4ed52b6de0b0" providerId="ADAL" clId="{A12840CB-8733-4C17-9314-12468EB33E2D}" dt="2022-08-15T14:58:46.035" v="11850" actId="120"/>
          <ac:spMkLst>
            <pc:docMk/>
            <pc:sldMk cId="3422383283" sldId="285"/>
            <ac:spMk id="31" creationId="{D5185CC3-4529-EE18-0F5D-06FBD9AEB02C}"/>
          </ac:spMkLst>
        </pc:spChg>
        <pc:spChg chg="mod">
          <ac:chgData name="Tran Viet Hoang 20173898" userId="7e3d8590-94c3-4c26-9d3b-4ed52b6de0b0" providerId="ADAL" clId="{A12840CB-8733-4C17-9314-12468EB33E2D}" dt="2022-08-15T14:58:38.433" v="11848" actId="2711"/>
          <ac:spMkLst>
            <pc:docMk/>
            <pc:sldMk cId="3422383283" sldId="285"/>
            <ac:spMk id="32" creationId="{819BE503-60D8-D781-3EE7-670E4833035D}"/>
          </ac:spMkLst>
        </pc:spChg>
        <pc:spChg chg="add del mod">
          <ac:chgData name="Tran Viet Hoang 20173898" userId="7e3d8590-94c3-4c26-9d3b-4ed52b6de0b0" providerId="ADAL" clId="{A12840CB-8733-4C17-9314-12468EB33E2D}" dt="2022-08-15T14:58:38.433" v="11848" actId="2711"/>
          <ac:spMkLst>
            <pc:docMk/>
            <pc:sldMk cId="3422383283" sldId="285"/>
            <ac:spMk id="34" creationId="{772EA9ED-26A8-0EBE-5AD8-3424DA089EDC}"/>
          </ac:spMkLst>
        </pc:spChg>
        <pc:graphicFrameChg chg="mod">
          <ac:chgData name="Tran Viet Hoang 20173898" userId="7e3d8590-94c3-4c26-9d3b-4ed52b6de0b0" providerId="ADAL" clId="{A12840CB-8733-4C17-9314-12468EB33E2D}" dt="2022-08-15T08:50:14.718" v="10571" actId="1076"/>
          <ac:graphicFrameMkLst>
            <pc:docMk/>
            <pc:sldMk cId="3422383283" sldId="285"/>
            <ac:graphicFrameMk id="16" creationId="{D53E7DD8-0A3E-DC51-5AF3-BCF87F918DC5}"/>
          </ac:graphicFrameMkLst>
        </pc:graphicFrameChg>
        <pc:graphicFrameChg chg="mod">
          <ac:chgData name="Tran Viet Hoang 20173898" userId="7e3d8590-94c3-4c26-9d3b-4ed52b6de0b0" providerId="ADAL" clId="{A12840CB-8733-4C17-9314-12468EB33E2D}" dt="2022-08-15T08:49:09.565" v="10461" actId="1076"/>
          <ac:graphicFrameMkLst>
            <pc:docMk/>
            <pc:sldMk cId="3422383283" sldId="285"/>
            <ac:graphicFrameMk id="17" creationId="{6851D32A-67BA-2DF9-2730-9586350FB194}"/>
          </ac:graphicFrameMkLst>
        </pc:graphicFrameChg>
        <pc:graphicFrameChg chg="mod">
          <ac:chgData name="Tran Viet Hoang 20173898" userId="7e3d8590-94c3-4c26-9d3b-4ed52b6de0b0" providerId="ADAL" clId="{A12840CB-8733-4C17-9314-12468EB33E2D}" dt="2022-08-15T08:49:14.399" v="10462" actId="1076"/>
          <ac:graphicFrameMkLst>
            <pc:docMk/>
            <pc:sldMk cId="3422383283" sldId="285"/>
            <ac:graphicFrameMk id="18" creationId="{B2D05D34-CC55-C33F-0FC5-A9279AFCCEB3}"/>
          </ac:graphicFrameMkLst>
        </pc:graphicFrameChg>
        <pc:graphicFrameChg chg="mod">
          <ac:chgData name="Tran Viet Hoang 20173898" userId="7e3d8590-94c3-4c26-9d3b-4ed52b6de0b0" providerId="ADAL" clId="{A12840CB-8733-4C17-9314-12468EB33E2D}" dt="2022-08-15T08:49:16.502" v="10463" actId="1076"/>
          <ac:graphicFrameMkLst>
            <pc:docMk/>
            <pc:sldMk cId="3422383283" sldId="285"/>
            <ac:graphicFrameMk id="19" creationId="{43CF9A18-E5E0-65AE-9F96-0EEEE04A00DC}"/>
          </ac:graphicFrameMkLst>
        </pc:graphicFrameChg>
      </pc:sldChg>
      <pc:sldChg chg="delSp modSp add mod ord">
        <pc:chgData name="Tran Viet Hoang 20173898" userId="7e3d8590-94c3-4c26-9d3b-4ed52b6de0b0" providerId="ADAL" clId="{A12840CB-8733-4C17-9314-12468EB33E2D}" dt="2022-08-15T14:59:35.059" v="11868" actId="1076"/>
        <pc:sldMkLst>
          <pc:docMk/>
          <pc:sldMk cId="1198751034" sldId="286"/>
        </pc:sldMkLst>
        <pc:spChg chg="mod">
          <ac:chgData name="Tran Viet Hoang 20173898" userId="7e3d8590-94c3-4c26-9d3b-4ed52b6de0b0" providerId="ADAL" clId="{A12840CB-8733-4C17-9314-12468EB33E2D}" dt="2022-08-15T14:59:02.827" v="11851" actId="2711"/>
          <ac:spMkLst>
            <pc:docMk/>
            <pc:sldMk cId="1198751034" sldId="286"/>
            <ac:spMk id="5" creationId="{7EB6E99D-B7D5-A5E6-562B-5B1CD0EEAFA1}"/>
          </ac:spMkLst>
        </pc:spChg>
        <pc:spChg chg="del mod">
          <ac:chgData name="Tran Viet Hoang 20173898" userId="7e3d8590-94c3-4c26-9d3b-4ed52b6de0b0" providerId="ADAL" clId="{A12840CB-8733-4C17-9314-12468EB33E2D}" dt="2022-08-15T08:50:23.368" v="10573" actId="478"/>
          <ac:spMkLst>
            <pc:docMk/>
            <pc:sldMk cId="1198751034" sldId="286"/>
            <ac:spMk id="7" creationId="{1C11E553-40AA-2305-2181-D87B63A0C644}"/>
          </ac:spMkLst>
        </pc:spChg>
        <pc:spChg chg="mod">
          <ac:chgData name="Tran Viet Hoang 20173898" userId="7e3d8590-94c3-4c26-9d3b-4ed52b6de0b0" providerId="ADAL" clId="{A12840CB-8733-4C17-9314-12468EB33E2D}" dt="2022-08-15T14:59:02.827" v="11851" actId="2711"/>
          <ac:spMkLst>
            <pc:docMk/>
            <pc:sldMk cId="1198751034" sldId="286"/>
            <ac:spMk id="8" creationId="{8979F946-29D9-6B47-5DB1-7584C4AC0BB4}"/>
          </ac:spMkLst>
        </pc:spChg>
        <pc:spChg chg="mod">
          <ac:chgData name="Tran Viet Hoang 20173898" userId="7e3d8590-94c3-4c26-9d3b-4ed52b6de0b0" providerId="ADAL" clId="{A12840CB-8733-4C17-9314-12468EB33E2D}" dt="2022-08-15T14:59:35.059" v="11868" actId="1076"/>
          <ac:spMkLst>
            <pc:docMk/>
            <pc:sldMk cId="1198751034" sldId="286"/>
            <ac:spMk id="12" creationId="{1EC96701-CC1B-17A7-023C-401B5C9DF1E9}"/>
          </ac:spMkLst>
        </pc:spChg>
        <pc:spChg chg="mod">
          <ac:chgData name="Tran Viet Hoang 20173898" userId="7e3d8590-94c3-4c26-9d3b-4ed52b6de0b0" providerId="ADAL" clId="{A12840CB-8733-4C17-9314-12468EB33E2D}" dt="2022-08-15T14:59:02.827" v="11851" actId="2711"/>
          <ac:spMkLst>
            <pc:docMk/>
            <pc:sldMk cId="1198751034" sldId="286"/>
            <ac:spMk id="15" creationId="{ADC57378-41F3-D43D-AEF1-238494B61BC1}"/>
          </ac:spMkLst>
        </pc:spChg>
        <pc:spChg chg="mod">
          <ac:chgData name="Tran Viet Hoang 20173898" userId="7e3d8590-94c3-4c26-9d3b-4ed52b6de0b0" providerId="ADAL" clId="{A12840CB-8733-4C17-9314-12468EB33E2D}" dt="2022-08-15T14:59:02.827" v="11851" actId="2711"/>
          <ac:spMkLst>
            <pc:docMk/>
            <pc:sldMk cId="1198751034" sldId="286"/>
            <ac:spMk id="16" creationId="{C0E63D98-DEEF-4BB7-16B1-B368ACCE4B16}"/>
          </ac:spMkLst>
        </pc:spChg>
        <pc:graphicFrameChg chg="mod">
          <ac:chgData name="Tran Viet Hoang 20173898" userId="7e3d8590-94c3-4c26-9d3b-4ed52b6de0b0" providerId="ADAL" clId="{A12840CB-8733-4C17-9314-12468EB33E2D}" dt="2022-08-15T08:50:53.749" v="10583" actId="14100"/>
          <ac:graphicFrameMkLst>
            <pc:docMk/>
            <pc:sldMk cId="1198751034" sldId="286"/>
            <ac:graphicFrameMk id="6" creationId="{35FD30D5-4D07-D8B9-16E8-AD25691D5AC3}"/>
          </ac:graphicFrameMkLst>
        </pc:graphicFrameChg>
        <pc:graphicFrameChg chg="mod">
          <ac:chgData name="Tran Viet Hoang 20173898" userId="7e3d8590-94c3-4c26-9d3b-4ed52b6de0b0" providerId="ADAL" clId="{A12840CB-8733-4C17-9314-12468EB33E2D}" dt="2022-08-15T08:50:45.901" v="10580" actId="1076"/>
          <ac:graphicFrameMkLst>
            <pc:docMk/>
            <pc:sldMk cId="1198751034" sldId="286"/>
            <ac:graphicFrameMk id="14" creationId="{922C19A8-5C4D-679D-5EE7-B1EDA923580C}"/>
          </ac:graphicFrameMkLst>
        </pc:graphicFrameChg>
      </pc:sldChg>
      <pc:sldChg chg="delSp modSp add mod ord">
        <pc:chgData name="Tran Viet Hoang 20173898" userId="7e3d8590-94c3-4c26-9d3b-4ed52b6de0b0" providerId="ADAL" clId="{A12840CB-8733-4C17-9314-12468EB33E2D}" dt="2022-08-15T14:59:56.275" v="11897" actId="2711"/>
        <pc:sldMkLst>
          <pc:docMk/>
          <pc:sldMk cId="2900164099" sldId="287"/>
        </pc:sldMkLst>
        <pc:spChg chg="mod">
          <ac:chgData name="Tran Viet Hoang 20173898" userId="7e3d8590-94c3-4c26-9d3b-4ed52b6de0b0" providerId="ADAL" clId="{A12840CB-8733-4C17-9314-12468EB33E2D}" dt="2022-08-15T14:59:56.275" v="11897" actId="2711"/>
          <ac:spMkLst>
            <pc:docMk/>
            <pc:sldMk cId="2900164099" sldId="287"/>
            <ac:spMk id="5" creationId="{798DE163-D51C-B011-2A81-01E9A0301516}"/>
          </ac:spMkLst>
        </pc:spChg>
        <pc:spChg chg="del">
          <ac:chgData name="Tran Viet Hoang 20173898" userId="7e3d8590-94c3-4c26-9d3b-4ed52b6de0b0" providerId="ADAL" clId="{A12840CB-8733-4C17-9314-12468EB33E2D}" dt="2022-08-15T08:51:12.819" v="10586" actId="478"/>
          <ac:spMkLst>
            <pc:docMk/>
            <pc:sldMk cId="2900164099" sldId="287"/>
            <ac:spMk id="6" creationId="{DDE2AE84-10D8-0EF8-FA9D-D1B52EA48E85}"/>
          </ac:spMkLst>
        </pc:spChg>
        <pc:spChg chg="mod">
          <ac:chgData name="Tran Viet Hoang 20173898" userId="7e3d8590-94c3-4c26-9d3b-4ed52b6de0b0" providerId="ADAL" clId="{A12840CB-8733-4C17-9314-12468EB33E2D}" dt="2022-08-15T14:59:56.275" v="11897" actId="2711"/>
          <ac:spMkLst>
            <pc:docMk/>
            <pc:sldMk cId="2900164099" sldId="287"/>
            <ac:spMk id="12" creationId="{9AA4D9F9-8ACF-616B-F213-3B79CEE68AB4}"/>
          </ac:spMkLst>
        </pc:spChg>
        <pc:spChg chg="mod">
          <ac:chgData name="Tran Viet Hoang 20173898" userId="7e3d8590-94c3-4c26-9d3b-4ed52b6de0b0" providerId="ADAL" clId="{A12840CB-8733-4C17-9314-12468EB33E2D}" dt="2022-08-15T14:59:56.275" v="11897" actId="2711"/>
          <ac:spMkLst>
            <pc:docMk/>
            <pc:sldMk cId="2900164099" sldId="287"/>
            <ac:spMk id="15" creationId="{29B12B55-EFCA-2482-019A-F5A3E4E1EC57}"/>
          </ac:spMkLst>
        </pc:spChg>
        <pc:spChg chg="mod">
          <ac:chgData name="Tran Viet Hoang 20173898" userId="7e3d8590-94c3-4c26-9d3b-4ed52b6de0b0" providerId="ADAL" clId="{A12840CB-8733-4C17-9314-12468EB33E2D}" dt="2022-08-15T14:59:56.275" v="11897" actId="2711"/>
          <ac:spMkLst>
            <pc:docMk/>
            <pc:sldMk cId="2900164099" sldId="287"/>
            <ac:spMk id="16" creationId="{840016EE-3927-9BE0-E0DA-00ED5C59E1C1}"/>
          </ac:spMkLst>
        </pc:spChg>
        <pc:picChg chg="mod">
          <ac:chgData name="Tran Viet Hoang 20173898" userId="7e3d8590-94c3-4c26-9d3b-4ed52b6de0b0" providerId="ADAL" clId="{A12840CB-8733-4C17-9314-12468EB33E2D}" dt="2022-08-15T08:51:18.109" v="10587" actId="1076"/>
          <ac:picMkLst>
            <pc:docMk/>
            <pc:sldMk cId="2900164099" sldId="287"/>
            <ac:picMk id="8" creationId="{D7C62638-782B-CF81-11B7-5213C5372156}"/>
          </ac:picMkLst>
        </pc:picChg>
        <pc:picChg chg="mod">
          <ac:chgData name="Tran Viet Hoang 20173898" userId="7e3d8590-94c3-4c26-9d3b-4ed52b6de0b0" providerId="ADAL" clId="{A12840CB-8733-4C17-9314-12468EB33E2D}" dt="2022-08-15T08:51:20.541" v="10588" actId="1076"/>
          <ac:picMkLst>
            <pc:docMk/>
            <pc:sldMk cId="2900164099" sldId="287"/>
            <ac:picMk id="9" creationId="{BA219720-819A-7FAC-BD61-F60580F28222}"/>
          </ac:picMkLst>
        </pc:picChg>
      </pc:sldChg>
      <pc:sldChg chg="delSp modSp add mod ord">
        <pc:chgData name="Tran Viet Hoang 20173898" userId="7e3d8590-94c3-4c26-9d3b-4ed52b6de0b0" providerId="ADAL" clId="{A12840CB-8733-4C17-9314-12468EB33E2D}" dt="2022-08-15T15:00:59.786" v="11953" actId="1076"/>
        <pc:sldMkLst>
          <pc:docMk/>
          <pc:sldMk cId="3721032144" sldId="288"/>
        </pc:sldMkLst>
        <pc:spChg chg="mod">
          <ac:chgData name="Tran Viet Hoang 20173898" userId="7e3d8590-94c3-4c26-9d3b-4ed52b6de0b0" providerId="ADAL" clId="{A12840CB-8733-4C17-9314-12468EB33E2D}" dt="2022-08-15T15:00:13.871" v="11898" actId="2711"/>
          <ac:spMkLst>
            <pc:docMk/>
            <pc:sldMk cId="3721032144" sldId="288"/>
            <ac:spMk id="5" creationId="{F6529773-89CE-2C33-6A03-4A1B5BF36C58}"/>
          </ac:spMkLst>
        </pc:spChg>
        <pc:spChg chg="del">
          <ac:chgData name="Tran Viet Hoang 20173898" userId="7e3d8590-94c3-4c26-9d3b-4ed52b6de0b0" providerId="ADAL" clId="{A12840CB-8733-4C17-9314-12468EB33E2D}" dt="2022-08-15T08:51:28.600" v="10589" actId="478"/>
          <ac:spMkLst>
            <pc:docMk/>
            <pc:sldMk cId="3721032144" sldId="288"/>
            <ac:spMk id="9" creationId="{A72BFDDD-D04B-78C5-325C-D570F3F99270}"/>
          </ac:spMkLst>
        </pc:spChg>
        <pc:spChg chg="mod">
          <ac:chgData name="Tran Viet Hoang 20173898" userId="7e3d8590-94c3-4c26-9d3b-4ed52b6de0b0" providerId="ADAL" clId="{A12840CB-8733-4C17-9314-12468EB33E2D}" dt="2022-08-15T15:00:41.507" v="11947" actId="1076"/>
          <ac:spMkLst>
            <pc:docMk/>
            <pc:sldMk cId="3721032144" sldId="288"/>
            <ac:spMk id="15" creationId="{6491076A-A3AD-44EA-F6C2-5584799B76DB}"/>
          </ac:spMkLst>
        </pc:spChg>
        <pc:spChg chg="mod">
          <ac:chgData name="Tran Viet Hoang 20173898" userId="7e3d8590-94c3-4c26-9d3b-4ed52b6de0b0" providerId="ADAL" clId="{A12840CB-8733-4C17-9314-12468EB33E2D}" dt="2022-08-15T15:00:52.063" v="11951" actId="20577"/>
          <ac:spMkLst>
            <pc:docMk/>
            <pc:sldMk cId="3721032144" sldId="288"/>
            <ac:spMk id="18" creationId="{FD7028E5-112D-0198-6586-D9A63D73ACE1}"/>
          </ac:spMkLst>
        </pc:spChg>
        <pc:spChg chg="mod">
          <ac:chgData name="Tran Viet Hoang 20173898" userId="7e3d8590-94c3-4c26-9d3b-4ed52b6de0b0" providerId="ADAL" clId="{A12840CB-8733-4C17-9314-12468EB33E2D}" dt="2022-08-15T15:00:59.786" v="11953" actId="1076"/>
          <ac:spMkLst>
            <pc:docMk/>
            <pc:sldMk cId="3721032144" sldId="288"/>
            <ac:spMk id="21" creationId="{325DBF85-E6D8-E212-5B3B-4255689AB746}"/>
          </ac:spMkLst>
        </pc:spChg>
        <pc:spChg chg="mod">
          <ac:chgData name="Tran Viet Hoang 20173898" userId="7e3d8590-94c3-4c26-9d3b-4ed52b6de0b0" providerId="ADAL" clId="{A12840CB-8733-4C17-9314-12468EB33E2D}" dt="2022-08-15T15:00:13.871" v="11898" actId="2711"/>
          <ac:spMkLst>
            <pc:docMk/>
            <pc:sldMk cId="3721032144" sldId="288"/>
            <ac:spMk id="25" creationId="{778FCB33-7C14-7FD5-8D4C-E519FBD2664A}"/>
          </ac:spMkLst>
        </pc:spChg>
      </pc:sldChg>
      <pc:sldChg chg="delSp modSp add mod ord">
        <pc:chgData name="Tran Viet Hoang 20173898" userId="7e3d8590-94c3-4c26-9d3b-4ed52b6de0b0" providerId="ADAL" clId="{A12840CB-8733-4C17-9314-12468EB33E2D}" dt="2022-08-15T15:01:36.058" v="11991" actId="1076"/>
        <pc:sldMkLst>
          <pc:docMk/>
          <pc:sldMk cId="217124636" sldId="289"/>
        </pc:sldMkLst>
        <pc:spChg chg="mod">
          <ac:chgData name="Tran Viet Hoang 20173898" userId="7e3d8590-94c3-4c26-9d3b-4ed52b6de0b0" providerId="ADAL" clId="{A12840CB-8733-4C17-9314-12468EB33E2D}" dt="2022-08-15T15:01:11.592" v="11954" actId="2711"/>
          <ac:spMkLst>
            <pc:docMk/>
            <pc:sldMk cId="217124636" sldId="289"/>
            <ac:spMk id="5" creationId="{725A8129-4B42-15EA-8195-86E7C56F95E2}"/>
          </ac:spMkLst>
        </pc:spChg>
        <pc:spChg chg="del">
          <ac:chgData name="Tran Viet Hoang 20173898" userId="7e3d8590-94c3-4c26-9d3b-4ed52b6de0b0" providerId="ADAL" clId="{A12840CB-8733-4C17-9314-12468EB33E2D}" dt="2022-08-15T08:51:34.818" v="10590" actId="478"/>
          <ac:spMkLst>
            <pc:docMk/>
            <pc:sldMk cId="217124636" sldId="289"/>
            <ac:spMk id="8" creationId="{B0112389-D8B5-20D5-F70C-1B5F856DCC87}"/>
          </ac:spMkLst>
        </pc:spChg>
        <pc:spChg chg="mod">
          <ac:chgData name="Tran Viet Hoang 20173898" userId="7e3d8590-94c3-4c26-9d3b-4ed52b6de0b0" providerId="ADAL" clId="{A12840CB-8733-4C17-9314-12468EB33E2D}" dt="2022-08-15T15:01:36.058" v="11991" actId="1076"/>
          <ac:spMkLst>
            <pc:docMk/>
            <pc:sldMk cId="217124636" sldId="289"/>
            <ac:spMk id="11" creationId="{0097AEE6-8E15-EE7D-30B5-00AD74312DD5}"/>
          </ac:spMkLst>
        </pc:spChg>
        <pc:spChg chg="mod">
          <ac:chgData name="Tran Viet Hoang 20173898" userId="7e3d8590-94c3-4c26-9d3b-4ed52b6de0b0" providerId="ADAL" clId="{A12840CB-8733-4C17-9314-12468EB33E2D}" dt="2022-08-15T15:01:32.882" v="11990" actId="1076"/>
          <ac:spMkLst>
            <pc:docMk/>
            <pc:sldMk cId="217124636" sldId="289"/>
            <ac:spMk id="14" creationId="{5E654DF7-B535-B401-D3C8-113A162DEE92}"/>
          </ac:spMkLst>
        </pc:spChg>
        <pc:spChg chg="mod">
          <ac:chgData name="Tran Viet Hoang 20173898" userId="7e3d8590-94c3-4c26-9d3b-4ed52b6de0b0" providerId="ADAL" clId="{A12840CB-8733-4C17-9314-12468EB33E2D}" dt="2022-08-15T15:01:11.592" v="11954" actId="2711"/>
          <ac:spMkLst>
            <pc:docMk/>
            <pc:sldMk cId="217124636" sldId="289"/>
            <ac:spMk id="15" creationId="{585B2D83-AD9F-A0A3-2863-31860BC6DE58}"/>
          </ac:spMkLst>
        </pc:spChg>
      </pc:sldChg>
      <pc:sldChg chg="modSp add mod">
        <pc:chgData name="Tran Viet Hoang 20173898" userId="7e3d8590-94c3-4c26-9d3b-4ed52b6de0b0" providerId="ADAL" clId="{A12840CB-8733-4C17-9314-12468EB33E2D}" dt="2022-08-17T04:09:59.949" v="15600"/>
        <pc:sldMkLst>
          <pc:docMk/>
          <pc:sldMk cId="1415430609" sldId="290"/>
        </pc:sldMkLst>
        <pc:spChg chg="mod">
          <ac:chgData name="Tran Viet Hoang 20173898" userId="7e3d8590-94c3-4c26-9d3b-4ed52b6de0b0" providerId="ADAL" clId="{A12840CB-8733-4C17-9314-12468EB33E2D}" dt="2022-08-15T15:06:51.719" v="12089" actId="120"/>
          <ac:spMkLst>
            <pc:docMk/>
            <pc:sldMk cId="1415430609" sldId="290"/>
            <ac:spMk id="5" creationId="{FA54E018-5CB3-1A76-A565-10158BB23C63}"/>
          </ac:spMkLst>
        </pc:spChg>
        <pc:spChg chg="mod">
          <ac:chgData name="Tran Viet Hoang 20173898" userId="7e3d8590-94c3-4c26-9d3b-4ed52b6de0b0" providerId="ADAL" clId="{A12840CB-8733-4C17-9314-12468EB33E2D}" dt="2022-08-15T15:06:48.694" v="12088" actId="120"/>
          <ac:spMkLst>
            <pc:docMk/>
            <pc:sldMk cId="1415430609" sldId="290"/>
            <ac:spMk id="6" creationId="{F52482B0-235B-6F1D-41CC-ABD0872A77B5}"/>
          </ac:spMkLst>
        </pc:spChg>
        <pc:spChg chg="mod">
          <ac:chgData name="Tran Viet Hoang 20173898" userId="7e3d8590-94c3-4c26-9d3b-4ed52b6de0b0" providerId="ADAL" clId="{A12840CB-8733-4C17-9314-12468EB33E2D}" dt="2022-08-15T15:07:05.100" v="12094" actId="20577"/>
          <ac:spMkLst>
            <pc:docMk/>
            <pc:sldMk cId="1415430609" sldId="290"/>
            <ac:spMk id="12" creationId="{98ADB4BE-8B0D-1FFE-94E0-5B73BF83CCA0}"/>
          </ac:spMkLst>
        </pc:spChg>
        <pc:spChg chg="mod">
          <ac:chgData name="Tran Viet Hoang 20173898" userId="7e3d8590-94c3-4c26-9d3b-4ed52b6de0b0" providerId="ADAL" clId="{A12840CB-8733-4C17-9314-12468EB33E2D}" dt="2022-08-15T15:06:51.719" v="12089" actId="120"/>
          <ac:spMkLst>
            <pc:docMk/>
            <pc:sldMk cId="1415430609" sldId="290"/>
            <ac:spMk id="13" creationId="{20169310-3BCA-EB72-FE85-2DCF25F944B3}"/>
          </ac:spMkLst>
        </pc:spChg>
        <pc:spChg chg="mod">
          <ac:chgData name="Tran Viet Hoang 20173898" userId="7e3d8590-94c3-4c26-9d3b-4ed52b6de0b0" providerId="ADAL" clId="{A12840CB-8733-4C17-9314-12468EB33E2D}" dt="2022-08-17T04:09:59.949" v="15600"/>
          <ac:spMkLst>
            <pc:docMk/>
            <pc:sldMk cId="1415430609" sldId="290"/>
            <ac:spMk id="15" creationId="{D6B0EEF2-578A-C832-A540-CF8C8435F008}"/>
          </ac:spMkLst>
        </pc:spChg>
      </pc:sldChg>
      <pc:sldChg chg="delSp modSp add mod">
        <pc:chgData name="Tran Viet Hoang 20173898" userId="7e3d8590-94c3-4c26-9d3b-4ed52b6de0b0" providerId="ADAL" clId="{A12840CB-8733-4C17-9314-12468EB33E2D}" dt="2022-08-17T04:10:03.110" v="15602"/>
        <pc:sldMkLst>
          <pc:docMk/>
          <pc:sldMk cId="1439942383" sldId="291"/>
        </pc:sldMkLst>
        <pc:spChg chg="mod">
          <ac:chgData name="Tran Viet Hoang 20173898" userId="7e3d8590-94c3-4c26-9d3b-4ed52b6de0b0" providerId="ADAL" clId="{A12840CB-8733-4C17-9314-12468EB33E2D}" dt="2022-08-15T15:07:16.936" v="12095" actId="2711"/>
          <ac:spMkLst>
            <pc:docMk/>
            <pc:sldMk cId="1439942383" sldId="291"/>
            <ac:spMk id="5" creationId="{4E3C9072-7BD9-478D-DE54-4EF0E38E6EB6}"/>
          </ac:spMkLst>
        </pc:spChg>
        <pc:spChg chg="del mod">
          <ac:chgData name="Tran Viet Hoang 20173898" userId="7e3d8590-94c3-4c26-9d3b-4ed52b6de0b0" providerId="ADAL" clId="{A12840CB-8733-4C17-9314-12468EB33E2D}" dt="2022-08-15T09:07:59.331" v="11219" actId="478"/>
          <ac:spMkLst>
            <pc:docMk/>
            <pc:sldMk cId="1439942383" sldId="291"/>
            <ac:spMk id="6" creationId="{14935BFB-362B-C072-9421-CC719C587552}"/>
          </ac:spMkLst>
        </pc:spChg>
        <pc:spChg chg="mod">
          <ac:chgData name="Tran Viet Hoang 20173898" userId="7e3d8590-94c3-4c26-9d3b-4ed52b6de0b0" providerId="ADAL" clId="{A12840CB-8733-4C17-9314-12468EB33E2D}" dt="2022-08-15T15:07:25.268" v="12097" actId="14100"/>
          <ac:spMkLst>
            <pc:docMk/>
            <pc:sldMk cId="1439942383" sldId="291"/>
            <ac:spMk id="8" creationId="{C728A0A8-E321-109E-AB78-3E7A872BEE41}"/>
          </ac:spMkLst>
        </pc:spChg>
        <pc:spChg chg="mod">
          <ac:chgData name="Tran Viet Hoang 20173898" userId="7e3d8590-94c3-4c26-9d3b-4ed52b6de0b0" providerId="ADAL" clId="{A12840CB-8733-4C17-9314-12468EB33E2D}" dt="2022-08-15T15:07:16.936" v="12095" actId="2711"/>
          <ac:spMkLst>
            <pc:docMk/>
            <pc:sldMk cId="1439942383" sldId="291"/>
            <ac:spMk id="10" creationId="{B98492D0-16C9-37C8-F44E-D9B8877A8BC0}"/>
          </ac:spMkLst>
        </pc:spChg>
        <pc:spChg chg="mod">
          <ac:chgData name="Tran Viet Hoang 20173898" userId="7e3d8590-94c3-4c26-9d3b-4ed52b6de0b0" providerId="ADAL" clId="{A12840CB-8733-4C17-9314-12468EB33E2D}" dt="2022-08-15T15:08:20.801" v="12236" actId="1076"/>
          <ac:spMkLst>
            <pc:docMk/>
            <pc:sldMk cId="1439942383" sldId="291"/>
            <ac:spMk id="14" creationId="{9BD578C5-F150-2417-604B-493F8C6C2F09}"/>
          </ac:spMkLst>
        </pc:spChg>
        <pc:spChg chg="mod">
          <ac:chgData name="Tran Viet Hoang 20173898" userId="7e3d8590-94c3-4c26-9d3b-4ed52b6de0b0" providerId="ADAL" clId="{A12840CB-8733-4C17-9314-12468EB33E2D}" dt="2022-08-15T15:07:16.936" v="12095" actId="2711"/>
          <ac:spMkLst>
            <pc:docMk/>
            <pc:sldMk cId="1439942383" sldId="291"/>
            <ac:spMk id="16" creationId="{81D36377-9D34-F816-48F2-406811BE57A6}"/>
          </ac:spMkLst>
        </pc:spChg>
        <pc:spChg chg="mod">
          <ac:chgData name="Tran Viet Hoang 20173898" userId="7e3d8590-94c3-4c26-9d3b-4ed52b6de0b0" providerId="ADAL" clId="{A12840CB-8733-4C17-9314-12468EB33E2D}" dt="2022-08-17T04:10:03.110" v="15602"/>
          <ac:spMkLst>
            <pc:docMk/>
            <pc:sldMk cId="1439942383" sldId="291"/>
            <ac:spMk id="17" creationId="{451FF816-A9C3-57C7-2B0D-A9575D8ED953}"/>
          </ac:spMkLst>
        </pc:spChg>
        <pc:graphicFrameChg chg="mod">
          <ac:chgData name="Tran Viet Hoang 20173898" userId="7e3d8590-94c3-4c26-9d3b-4ed52b6de0b0" providerId="ADAL" clId="{A12840CB-8733-4C17-9314-12468EB33E2D}" dt="2022-08-15T15:07:22.346" v="12096" actId="1076"/>
          <ac:graphicFrameMkLst>
            <pc:docMk/>
            <pc:sldMk cId="1439942383" sldId="291"/>
            <ac:graphicFrameMk id="9" creationId="{4051F635-6DE5-E98C-99BF-E202CACD9A77}"/>
          </ac:graphicFrameMkLst>
        </pc:graphicFrameChg>
      </pc:sldChg>
      <pc:sldChg chg="delSp modSp add mod">
        <pc:chgData name="Tran Viet Hoang 20173898" userId="7e3d8590-94c3-4c26-9d3b-4ed52b6de0b0" providerId="ADAL" clId="{A12840CB-8733-4C17-9314-12468EB33E2D}" dt="2022-08-17T04:10:07.200" v="15604"/>
        <pc:sldMkLst>
          <pc:docMk/>
          <pc:sldMk cId="2847235922" sldId="292"/>
        </pc:sldMkLst>
        <pc:spChg chg="mod">
          <ac:chgData name="Tran Viet Hoang 20173898" userId="7e3d8590-94c3-4c26-9d3b-4ed52b6de0b0" providerId="ADAL" clId="{A12840CB-8733-4C17-9314-12468EB33E2D}" dt="2022-08-15T15:08:29.321" v="12237" actId="2711"/>
          <ac:spMkLst>
            <pc:docMk/>
            <pc:sldMk cId="2847235922" sldId="292"/>
            <ac:spMk id="5" creationId="{6F66C6D1-4B23-D018-B01A-B5B3E6A9198C}"/>
          </ac:spMkLst>
        </pc:spChg>
        <pc:spChg chg="del mod">
          <ac:chgData name="Tran Viet Hoang 20173898" userId="7e3d8590-94c3-4c26-9d3b-4ed52b6de0b0" providerId="ADAL" clId="{A12840CB-8733-4C17-9314-12468EB33E2D}" dt="2022-08-15T09:07:56.339" v="11218" actId="478"/>
          <ac:spMkLst>
            <pc:docMk/>
            <pc:sldMk cId="2847235922" sldId="292"/>
            <ac:spMk id="8" creationId="{C741D918-BC15-F9C5-75C5-BAE8C1BFA699}"/>
          </ac:spMkLst>
        </pc:spChg>
        <pc:spChg chg="mod">
          <ac:chgData name="Tran Viet Hoang 20173898" userId="7e3d8590-94c3-4c26-9d3b-4ed52b6de0b0" providerId="ADAL" clId="{A12840CB-8733-4C17-9314-12468EB33E2D}" dt="2022-08-15T15:08:39.477" v="12252" actId="20577"/>
          <ac:spMkLst>
            <pc:docMk/>
            <pc:sldMk cId="2847235922" sldId="292"/>
            <ac:spMk id="11" creationId="{FE9614C1-434C-756D-C88F-E9D37BDCD010}"/>
          </ac:spMkLst>
        </pc:spChg>
        <pc:spChg chg="mod">
          <ac:chgData name="Tran Viet Hoang 20173898" userId="7e3d8590-94c3-4c26-9d3b-4ed52b6de0b0" providerId="ADAL" clId="{A12840CB-8733-4C17-9314-12468EB33E2D}" dt="2022-08-15T15:08:43.694" v="12267" actId="20577"/>
          <ac:spMkLst>
            <pc:docMk/>
            <pc:sldMk cId="2847235922" sldId="292"/>
            <ac:spMk id="14" creationId="{E1D90CA4-4038-38FE-29A0-A76FE695EB90}"/>
          </ac:spMkLst>
        </pc:spChg>
        <pc:spChg chg="mod">
          <ac:chgData name="Tran Viet Hoang 20173898" userId="7e3d8590-94c3-4c26-9d3b-4ed52b6de0b0" providerId="ADAL" clId="{A12840CB-8733-4C17-9314-12468EB33E2D}" dt="2022-08-17T04:10:07.200" v="15604"/>
          <ac:spMkLst>
            <pc:docMk/>
            <pc:sldMk cId="2847235922" sldId="292"/>
            <ac:spMk id="15" creationId="{82D7AB3A-6D9D-C968-23F0-F924CE48C79F}"/>
          </ac:spMkLst>
        </pc:spChg>
      </pc:sldChg>
      <pc:sldChg chg="delSp modSp add mod">
        <pc:chgData name="Tran Viet Hoang 20173898" userId="7e3d8590-94c3-4c26-9d3b-4ed52b6de0b0" providerId="ADAL" clId="{A12840CB-8733-4C17-9314-12468EB33E2D}" dt="2022-08-17T04:10:11.581" v="15606"/>
        <pc:sldMkLst>
          <pc:docMk/>
          <pc:sldMk cId="2510203802" sldId="293"/>
        </pc:sldMkLst>
        <pc:spChg chg="mod">
          <ac:chgData name="Tran Viet Hoang 20173898" userId="7e3d8590-94c3-4c26-9d3b-4ed52b6de0b0" providerId="ADAL" clId="{A12840CB-8733-4C17-9314-12468EB33E2D}" dt="2022-08-15T15:08:52.103" v="12268" actId="2711"/>
          <ac:spMkLst>
            <pc:docMk/>
            <pc:sldMk cId="2510203802" sldId="293"/>
            <ac:spMk id="5" creationId="{D5B1BAB6-9D2E-8579-160A-80A1272B2BEC}"/>
          </ac:spMkLst>
        </pc:spChg>
        <pc:spChg chg="del mod">
          <ac:chgData name="Tran Viet Hoang 20173898" userId="7e3d8590-94c3-4c26-9d3b-4ed52b6de0b0" providerId="ADAL" clId="{A12840CB-8733-4C17-9314-12468EB33E2D}" dt="2022-08-15T09:07:54.149" v="11217" actId="478"/>
          <ac:spMkLst>
            <pc:docMk/>
            <pc:sldMk cId="2510203802" sldId="293"/>
            <ac:spMk id="10" creationId="{B711838F-B1DC-D4A0-4E5E-3D558998C72B}"/>
          </ac:spMkLst>
        </pc:spChg>
        <pc:spChg chg="mod">
          <ac:chgData name="Tran Viet Hoang 20173898" userId="7e3d8590-94c3-4c26-9d3b-4ed52b6de0b0" providerId="ADAL" clId="{A12840CB-8733-4C17-9314-12468EB33E2D}" dt="2022-08-15T15:08:56.611" v="12283" actId="20577"/>
          <ac:spMkLst>
            <pc:docMk/>
            <pc:sldMk cId="2510203802" sldId="293"/>
            <ac:spMk id="13" creationId="{CD0A1B65-FD1D-2F85-44D1-D395CAA4EA2E}"/>
          </ac:spMkLst>
        </pc:spChg>
        <pc:spChg chg="mod">
          <ac:chgData name="Tran Viet Hoang 20173898" userId="7e3d8590-94c3-4c26-9d3b-4ed52b6de0b0" providerId="ADAL" clId="{A12840CB-8733-4C17-9314-12468EB33E2D}" dt="2022-08-15T15:09:07.034" v="12302" actId="1076"/>
          <ac:spMkLst>
            <pc:docMk/>
            <pc:sldMk cId="2510203802" sldId="293"/>
            <ac:spMk id="16" creationId="{8BD25F32-FF0F-374D-26EB-56A99CAC67F4}"/>
          </ac:spMkLst>
        </pc:spChg>
        <pc:spChg chg="mod">
          <ac:chgData name="Tran Viet Hoang 20173898" userId="7e3d8590-94c3-4c26-9d3b-4ed52b6de0b0" providerId="ADAL" clId="{A12840CB-8733-4C17-9314-12468EB33E2D}" dt="2022-08-15T15:09:21.546" v="12320" actId="1076"/>
          <ac:spMkLst>
            <pc:docMk/>
            <pc:sldMk cId="2510203802" sldId="293"/>
            <ac:spMk id="19" creationId="{2107B744-036A-B077-9A86-E08E2499FAF1}"/>
          </ac:spMkLst>
        </pc:spChg>
        <pc:spChg chg="mod">
          <ac:chgData name="Tran Viet Hoang 20173898" userId="7e3d8590-94c3-4c26-9d3b-4ed52b6de0b0" providerId="ADAL" clId="{A12840CB-8733-4C17-9314-12468EB33E2D}" dt="2022-08-17T04:10:11.581" v="15606"/>
          <ac:spMkLst>
            <pc:docMk/>
            <pc:sldMk cId="2510203802" sldId="293"/>
            <ac:spMk id="20" creationId="{6F605FA2-42C9-8F56-4560-5385B7AA5450}"/>
          </ac:spMkLst>
        </pc:spChg>
        <pc:picChg chg="mod">
          <ac:chgData name="Tran Viet Hoang 20173898" userId="7e3d8590-94c3-4c26-9d3b-4ed52b6de0b0" providerId="ADAL" clId="{A12840CB-8733-4C17-9314-12468EB33E2D}" dt="2022-08-15T15:09:17.666" v="12319" actId="1076"/>
          <ac:picMkLst>
            <pc:docMk/>
            <pc:sldMk cId="2510203802" sldId="293"/>
            <ac:picMk id="9" creationId="{F117DE0A-D5F8-624F-41AD-8A96BF0233DB}"/>
          </ac:picMkLst>
        </pc:picChg>
      </pc:sldChg>
      <pc:sldChg chg="delSp modSp add mod">
        <pc:chgData name="Tran Viet Hoang 20173898" userId="7e3d8590-94c3-4c26-9d3b-4ed52b6de0b0" providerId="ADAL" clId="{A12840CB-8733-4C17-9314-12468EB33E2D}" dt="2022-08-17T04:10:25.648" v="15608"/>
        <pc:sldMkLst>
          <pc:docMk/>
          <pc:sldMk cId="2864299809" sldId="294"/>
        </pc:sldMkLst>
        <pc:spChg chg="mod">
          <ac:chgData name="Tran Viet Hoang 20173898" userId="7e3d8590-94c3-4c26-9d3b-4ed52b6de0b0" providerId="ADAL" clId="{A12840CB-8733-4C17-9314-12468EB33E2D}" dt="2022-08-15T15:09:30.059" v="12321" actId="2711"/>
          <ac:spMkLst>
            <pc:docMk/>
            <pc:sldMk cId="2864299809" sldId="294"/>
            <ac:spMk id="5" creationId="{9A4B257A-6571-9850-492B-57285AD04B5C}"/>
          </ac:spMkLst>
        </pc:spChg>
        <pc:spChg chg="del mod">
          <ac:chgData name="Tran Viet Hoang 20173898" userId="7e3d8590-94c3-4c26-9d3b-4ed52b6de0b0" providerId="ADAL" clId="{A12840CB-8733-4C17-9314-12468EB33E2D}" dt="2022-08-15T09:07:51.592" v="11216" actId="478"/>
          <ac:spMkLst>
            <pc:docMk/>
            <pc:sldMk cId="2864299809" sldId="294"/>
            <ac:spMk id="8" creationId="{33642C07-FCA6-9F2C-3F21-1F493DCD5DE2}"/>
          </ac:spMkLst>
        </pc:spChg>
        <pc:spChg chg="mod">
          <ac:chgData name="Tran Viet Hoang 20173898" userId="7e3d8590-94c3-4c26-9d3b-4ed52b6de0b0" providerId="ADAL" clId="{A12840CB-8733-4C17-9314-12468EB33E2D}" dt="2022-08-15T15:09:39.631" v="12351" actId="20577"/>
          <ac:spMkLst>
            <pc:docMk/>
            <pc:sldMk cId="2864299809" sldId="294"/>
            <ac:spMk id="11" creationId="{B41B0381-E883-483C-0B14-5160F71C0A08}"/>
          </ac:spMkLst>
        </pc:spChg>
        <pc:spChg chg="mod">
          <ac:chgData name="Tran Viet Hoang 20173898" userId="7e3d8590-94c3-4c26-9d3b-4ed52b6de0b0" providerId="ADAL" clId="{A12840CB-8733-4C17-9314-12468EB33E2D}" dt="2022-08-15T15:09:35.354" v="12336" actId="20577"/>
          <ac:spMkLst>
            <pc:docMk/>
            <pc:sldMk cId="2864299809" sldId="294"/>
            <ac:spMk id="14" creationId="{C86191BE-060D-8458-931E-5E1501C06152}"/>
          </ac:spMkLst>
        </pc:spChg>
        <pc:spChg chg="mod">
          <ac:chgData name="Tran Viet Hoang 20173898" userId="7e3d8590-94c3-4c26-9d3b-4ed52b6de0b0" providerId="ADAL" clId="{A12840CB-8733-4C17-9314-12468EB33E2D}" dt="2022-08-17T04:10:25.648" v="15608"/>
          <ac:spMkLst>
            <pc:docMk/>
            <pc:sldMk cId="2864299809" sldId="294"/>
            <ac:spMk id="15" creationId="{8639F078-5FF3-ABCB-5121-53927E3B34AE}"/>
          </ac:spMkLst>
        </pc:spChg>
      </pc:sldChg>
      <pc:sldChg chg="delSp modSp add mod">
        <pc:chgData name="Tran Viet Hoang 20173898" userId="7e3d8590-94c3-4c26-9d3b-4ed52b6de0b0" providerId="ADAL" clId="{A12840CB-8733-4C17-9314-12468EB33E2D}" dt="2022-08-17T04:10:29.666" v="15610"/>
        <pc:sldMkLst>
          <pc:docMk/>
          <pc:sldMk cId="2404037889" sldId="295"/>
        </pc:sldMkLst>
        <pc:spChg chg="mod">
          <ac:chgData name="Tran Viet Hoang 20173898" userId="7e3d8590-94c3-4c26-9d3b-4ed52b6de0b0" providerId="ADAL" clId="{A12840CB-8733-4C17-9314-12468EB33E2D}" dt="2022-08-15T15:09:48.918" v="12352" actId="2711"/>
          <ac:spMkLst>
            <pc:docMk/>
            <pc:sldMk cId="2404037889" sldId="295"/>
            <ac:spMk id="5" creationId="{A120EEDC-EFB9-4F55-F44A-ECEA70CEB437}"/>
          </ac:spMkLst>
        </pc:spChg>
        <pc:spChg chg="del">
          <ac:chgData name="Tran Viet Hoang 20173898" userId="7e3d8590-94c3-4c26-9d3b-4ed52b6de0b0" providerId="ADAL" clId="{A12840CB-8733-4C17-9314-12468EB33E2D}" dt="2022-08-15T09:08:21.136" v="11224" actId="478"/>
          <ac:spMkLst>
            <pc:docMk/>
            <pc:sldMk cId="2404037889" sldId="295"/>
            <ac:spMk id="6" creationId="{C2CC90B0-8FAE-C7C1-820A-765BD413F359}"/>
          </ac:spMkLst>
        </pc:spChg>
        <pc:spChg chg="mod">
          <ac:chgData name="Tran Viet Hoang 20173898" userId="7e3d8590-94c3-4c26-9d3b-4ed52b6de0b0" providerId="ADAL" clId="{A12840CB-8733-4C17-9314-12468EB33E2D}" dt="2022-08-15T15:09:53.366" v="12367" actId="20577"/>
          <ac:spMkLst>
            <pc:docMk/>
            <pc:sldMk cId="2404037889" sldId="295"/>
            <ac:spMk id="11" creationId="{AD1FFFCA-2479-C4D8-6571-7EE3B1564A38}"/>
          </ac:spMkLst>
        </pc:spChg>
        <pc:spChg chg="mod">
          <ac:chgData name="Tran Viet Hoang 20173898" userId="7e3d8590-94c3-4c26-9d3b-4ed52b6de0b0" providerId="ADAL" clId="{A12840CB-8733-4C17-9314-12468EB33E2D}" dt="2022-08-15T15:10:01.531" v="12383" actId="20577"/>
          <ac:spMkLst>
            <pc:docMk/>
            <pc:sldMk cId="2404037889" sldId="295"/>
            <ac:spMk id="14" creationId="{1B56EFAF-F514-D200-76D1-197E92274610}"/>
          </ac:spMkLst>
        </pc:spChg>
        <pc:spChg chg="mod">
          <ac:chgData name="Tran Viet Hoang 20173898" userId="7e3d8590-94c3-4c26-9d3b-4ed52b6de0b0" providerId="ADAL" clId="{A12840CB-8733-4C17-9314-12468EB33E2D}" dt="2022-08-17T04:10:29.666" v="15610"/>
          <ac:spMkLst>
            <pc:docMk/>
            <pc:sldMk cId="2404037889" sldId="295"/>
            <ac:spMk id="15" creationId="{FF40F612-376D-E611-F5B3-0116E980D069}"/>
          </ac:spMkLst>
        </pc:spChg>
        <pc:picChg chg="mod">
          <ac:chgData name="Tran Viet Hoang 20173898" userId="7e3d8590-94c3-4c26-9d3b-4ed52b6de0b0" providerId="ADAL" clId="{A12840CB-8733-4C17-9314-12468EB33E2D}" dt="2022-08-15T15:10:05.865" v="12384" actId="1076"/>
          <ac:picMkLst>
            <pc:docMk/>
            <pc:sldMk cId="2404037889" sldId="295"/>
            <ac:picMk id="8" creationId="{9B1983D7-E128-E054-1FA4-7DF3EC778BA5}"/>
          </ac:picMkLst>
        </pc:picChg>
      </pc:sldChg>
      <pc:sldChg chg="delSp modSp add mod">
        <pc:chgData name="Tran Viet Hoang 20173898" userId="7e3d8590-94c3-4c26-9d3b-4ed52b6de0b0" providerId="ADAL" clId="{A12840CB-8733-4C17-9314-12468EB33E2D}" dt="2022-08-15T15:12:08.580" v="12516"/>
        <pc:sldMkLst>
          <pc:docMk/>
          <pc:sldMk cId="354902445" sldId="296"/>
        </pc:sldMkLst>
        <pc:spChg chg="mod">
          <ac:chgData name="Tran Viet Hoang 20173898" userId="7e3d8590-94c3-4c26-9d3b-4ed52b6de0b0" providerId="ADAL" clId="{A12840CB-8733-4C17-9314-12468EB33E2D}" dt="2022-08-15T15:11:11.040" v="12478" actId="2711"/>
          <ac:spMkLst>
            <pc:docMk/>
            <pc:sldMk cId="354902445" sldId="296"/>
            <ac:spMk id="5" creationId="{9AFF63CD-AD10-4814-6333-CDE4FE36621E}"/>
          </ac:spMkLst>
        </pc:spChg>
        <pc:spChg chg="del">
          <ac:chgData name="Tran Viet Hoang 20173898" userId="7e3d8590-94c3-4c26-9d3b-4ed52b6de0b0" providerId="ADAL" clId="{A12840CB-8733-4C17-9314-12468EB33E2D}" dt="2022-08-15T09:09:02.897" v="11356" actId="478"/>
          <ac:spMkLst>
            <pc:docMk/>
            <pc:sldMk cId="354902445" sldId="296"/>
            <ac:spMk id="6" creationId="{F5F1C6BF-4AE6-D061-545B-2EC57B50F706}"/>
          </ac:spMkLst>
        </pc:spChg>
        <pc:spChg chg="mod">
          <ac:chgData name="Tran Viet Hoang 20173898" userId="7e3d8590-94c3-4c26-9d3b-4ed52b6de0b0" providerId="ADAL" clId="{A12840CB-8733-4C17-9314-12468EB33E2D}" dt="2022-08-15T15:11:11.040" v="12478" actId="2711"/>
          <ac:spMkLst>
            <pc:docMk/>
            <pc:sldMk cId="354902445" sldId="296"/>
            <ac:spMk id="12" creationId="{FF843F30-5DA4-E148-B056-E118EE610E84}"/>
          </ac:spMkLst>
        </pc:spChg>
        <pc:spChg chg="mod">
          <ac:chgData name="Tran Viet Hoang 20173898" userId="7e3d8590-94c3-4c26-9d3b-4ed52b6de0b0" providerId="ADAL" clId="{A12840CB-8733-4C17-9314-12468EB33E2D}" dt="2022-08-15T15:11:11.040" v="12478" actId="2711"/>
          <ac:spMkLst>
            <pc:docMk/>
            <pc:sldMk cId="354902445" sldId="296"/>
            <ac:spMk id="15" creationId="{F5380BE6-C34B-E033-31B9-AA17448EBD26}"/>
          </ac:spMkLst>
        </pc:spChg>
        <pc:spChg chg="mod">
          <ac:chgData name="Tran Viet Hoang 20173898" userId="7e3d8590-94c3-4c26-9d3b-4ed52b6de0b0" providerId="ADAL" clId="{A12840CB-8733-4C17-9314-12468EB33E2D}" dt="2022-08-15T15:11:11.040" v="12478" actId="2711"/>
          <ac:spMkLst>
            <pc:docMk/>
            <pc:sldMk cId="354902445" sldId="296"/>
            <ac:spMk id="18" creationId="{06C7A363-53C9-F4D8-2A6B-261B7268D879}"/>
          </ac:spMkLst>
        </pc:spChg>
        <pc:spChg chg="mod">
          <ac:chgData name="Tran Viet Hoang 20173898" userId="7e3d8590-94c3-4c26-9d3b-4ed52b6de0b0" providerId="ADAL" clId="{A12840CB-8733-4C17-9314-12468EB33E2D}" dt="2022-08-15T15:12:08.580" v="12516"/>
          <ac:spMkLst>
            <pc:docMk/>
            <pc:sldMk cId="354902445" sldId="296"/>
            <ac:spMk id="19" creationId="{B875CB98-0AB5-5A29-5F13-4AC1BA56DA7E}"/>
          </ac:spMkLst>
        </pc:spChg>
      </pc:sldChg>
      <pc:sldChg chg="addSp modSp new mod">
        <pc:chgData name="Tran Viet Hoang 20173898" userId="7e3d8590-94c3-4c26-9d3b-4ed52b6de0b0" providerId="ADAL" clId="{A12840CB-8733-4C17-9314-12468EB33E2D}" dt="2022-08-17T07:11:49.419" v="17377" actId="20577"/>
        <pc:sldMkLst>
          <pc:docMk/>
          <pc:sldMk cId="288923117" sldId="297"/>
        </pc:sldMkLst>
        <pc:spChg chg="mod">
          <ac:chgData name="Tran Viet Hoang 20173898" userId="7e3d8590-94c3-4c26-9d3b-4ed52b6de0b0" providerId="ADAL" clId="{A12840CB-8733-4C17-9314-12468EB33E2D}" dt="2022-08-15T09:16:53.122" v="11837" actId="2711"/>
          <ac:spMkLst>
            <pc:docMk/>
            <pc:sldMk cId="288923117" sldId="297"/>
            <ac:spMk id="2" creationId="{B0A8BBAD-1735-C8AF-197F-2B46B6643F43}"/>
          </ac:spMkLst>
        </pc:spChg>
        <pc:spChg chg="mod">
          <ac:chgData name="Tran Viet Hoang 20173898" userId="7e3d8590-94c3-4c26-9d3b-4ed52b6de0b0" providerId="ADAL" clId="{A12840CB-8733-4C17-9314-12468EB33E2D}" dt="2022-08-15T09:16:53.122" v="11837" actId="2711"/>
          <ac:spMkLst>
            <pc:docMk/>
            <pc:sldMk cId="288923117" sldId="297"/>
            <ac:spMk id="3" creationId="{16F82283-ADFC-2772-3756-6709C02E92A8}"/>
          </ac:spMkLst>
        </pc:spChg>
        <pc:spChg chg="mod">
          <ac:chgData name="Tran Viet Hoang 20173898" userId="7e3d8590-94c3-4c26-9d3b-4ed52b6de0b0" providerId="ADAL" clId="{A12840CB-8733-4C17-9314-12468EB33E2D}" dt="2022-08-17T07:11:49.419" v="17377" actId="20577"/>
          <ac:spMkLst>
            <pc:docMk/>
            <pc:sldMk cId="288923117" sldId="297"/>
            <ac:spMk id="4" creationId="{4CD45B25-741E-69AB-71F1-E1AA5ABD004F}"/>
          </ac:spMkLst>
        </pc:spChg>
        <pc:graphicFrameChg chg="add mod">
          <ac:chgData name="Tran Viet Hoang 20173898" userId="7e3d8590-94c3-4c26-9d3b-4ed52b6de0b0" providerId="ADAL" clId="{A12840CB-8733-4C17-9314-12468EB33E2D}" dt="2022-08-15T08:33:02.776" v="9901" actId="1076"/>
          <ac:graphicFrameMkLst>
            <pc:docMk/>
            <pc:sldMk cId="288923117" sldId="297"/>
            <ac:graphicFrameMk id="5" creationId="{8B94F733-AC59-2A8F-5A6D-1E79D5FAC07F}"/>
          </ac:graphicFrameMkLst>
        </pc:graphicFrameChg>
        <pc:graphicFrameChg chg="add mod">
          <ac:chgData name="Tran Viet Hoang 20173898" userId="7e3d8590-94c3-4c26-9d3b-4ed52b6de0b0" providerId="ADAL" clId="{A12840CB-8733-4C17-9314-12468EB33E2D}" dt="2022-08-15T08:34:39.926" v="10019" actId="1076"/>
          <ac:graphicFrameMkLst>
            <pc:docMk/>
            <pc:sldMk cId="288923117" sldId="297"/>
            <ac:graphicFrameMk id="6" creationId="{03A4D3C0-D7BD-0396-14ED-368B5BA2435B}"/>
          </ac:graphicFrameMkLst>
        </pc:graphicFrameChg>
        <pc:graphicFrameChg chg="add mod">
          <ac:chgData name="Tran Viet Hoang 20173898" userId="7e3d8590-94c3-4c26-9d3b-4ed52b6de0b0" providerId="ADAL" clId="{A12840CB-8733-4C17-9314-12468EB33E2D}" dt="2022-08-15T08:35:01.534" v="10028" actId="1076"/>
          <ac:graphicFrameMkLst>
            <pc:docMk/>
            <pc:sldMk cId="288923117" sldId="297"/>
            <ac:graphicFrameMk id="7" creationId="{D19B7C9B-E9B3-6A83-B506-6D39EFDDC058}"/>
          </ac:graphicFrameMkLst>
        </pc:graphicFrameChg>
        <pc:graphicFrameChg chg="add mod">
          <ac:chgData name="Tran Viet Hoang 20173898" userId="7e3d8590-94c3-4c26-9d3b-4ed52b6de0b0" providerId="ADAL" clId="{A12840CB-8733-4C17-9314-12468EB33E2D}" dt="2022-08-15T08:35:02.574" v="10029" actId="1076"/>
          <ac:graphicFrameMkLst>
            <pc:docMk/>
            <pc:sldMk cId="288923117" sldId="297"/>
            <ac:graphicFrameMk id="8" creationId="{48828974-6D12-290A-C5F6-50809612CC95}"/>
          </ac:graphicFrameMkLst>
        </pc:graphicFrameChg>
        <pc:graphicFrameChg chg="add mod">
          <ac:chgData name="Tran Viet Hoang 20173898" userId="7e3d8590-94c3-4c26-9d3b-4ed52b6de0b0" providerId="ADAL" clId="{A12840CB-8733-4C17-9314-12468EB33E2D}" dt="2022-08-15T08:36:08.022" v="10083" actId="1076"/>
          <ac:graphicFrameMkLst>
            <pc:docMk/>
            <pc:sldMk cId="288923117" sldId="297"/>
            <ac:graphicFrameMk id="9" creationId="{876A2788-7025-C797-D142-991746F474C0}"/>
          </ac:graphicFrameMkLst>
        </pc:graphicFrameChg>
      </pc:sldChg>
      <pc:sldChg chg="add del">
        <pc:chgData name="Tran Viet Hoang 20173898" userId="7e3d8590-94c3-4c26-9d3b-4ed52b6de0b0" providerId="ADAL" clId="{A12840CB-8733-4C17-9314-12468EB33E2D}" dt="2022-08-15T08:03:19.938" v="9454" actId="47"/>
        <pc:sldMkLst>
          <pc:docMk/>
          <pc:sldMk cId="2914198174" sldId="297"/>
        </pc:sldMkLst>
      </pc:sldChg>
      <pc:sldChg chg="modSp new mod">
        <pc:chgData name="Tran Viet Hoang 20173898" userId="7e3d8590-94c3-4c26-9d3b-4ed52b6de0b0" providerId="ADAL" clId="{A12840CB-8733-4C17-9314-12468EB33E2D}" dt="2022-08-15T15:18:22.614" v="14265" actId="20577"/>
        <pc:sldMkLst>
          <pc:docMk/>
          <pc:sldMk cId="2861293241" sldId="298"/>
        </pc:sldMkLst>
        <pc:spChg chg="mod">
          <ac:chgData name="Tran Viet Hoang 20173898" userId="7e3d8590-94c3-4c26-9d3b-4ed52b6de0b0" providerId="ADAL" clId="{A12840CB-8733-4C17-9314-12468EB33E2D}" dt="2022-08-15T15:12:17.300" v="12518"/>
          <ac:spMkLst>
            <pc:docMk/>
            <pc:sldMk cId="2861293241" sldId="298"/>
            <ac:spMk id="2" creationId="{195DAAEE-55D0-110B-2016-74CAD3177524}"/>
          </ac:spMkLst>
        </pc:spChg>
        <pc:spChg chg="mod">
          <ac:chgData name="Tran Viet Hoang 20173898" userId="7e3d8590-94c3-4c26-9d3b-4ed52b6de0b0" providerId="ADAL" clId="{A12840CB-8733-4C17-9314-12468EB33E2D}" dt="2022-08-15T15:18:22.614" v="14265" actId="20577"/>
          <ac:spMkLst>
            <pc:docMk/>
            <pc:sldMk cId="2861293241" sldId="298"/>
            <ac:spMk id="3" creationId="{16DEFD05-0FFD-8C25-F356-F40B1103DA71}"/>
          </ac:spMkLst>
        </pc:spChg>
        <pc:spChg chg="mod">
          <ac:chgData name="Tran Viet Hoang 20173898" userId="7e3d8590-94c3-4c26-9d3b-4ed52b6de0b0" providerId="ADAL" clId="{A12840CB-8733-4C17-9314-12468EB33E2D}" dt="2022-08-15T15:18:14.488" v="14263" actId="20577"/>
          <ac:spMkLst>
            <pc:docMk/>
            <pc:sldMk cId="2861293241" sldId="298"/>
            <ac:spMk id="4" creationId="{6E343217-5C2B-CB60-284A-949910959938}"/>
          </ac:spMkLst>
        </pc:spChg>
      </pc:sldChg>
      <pc:sldChg chg="new del">
        <pc:chgData name="Tran Viet Hoang 20173898" userId="7e3d8590-94c3-4c26-9d3b-4ed52b6de0b0" providerId="ADAL" clId="{A12840CB-8733-4C17-9314-12468EB33E2D}" dt="2022-08-15T15:11:34.518" v="12482" actId="47"/>
        <pc:sldMkLst>
          <pc:docMk/>
          <pc:sldMk cId="1550988196" sldId="299"/>
        </pc:sldMkLst>
      </pc:sldChg>
      <pc:sldChg chg="delSp modSp new mod">
        <pc:chgData name="Tran Viet Hoang 20173898" userId="7e3d8590-94c3-4c26-9d3b-4ed52b6de0b0" providerId="ADAL" clId="{A12840CB-8733-4C17-9314-12468EB33E2D}" dt="2022-08-17T04:11:54.311" v="15896" actId="20577"/>
        <pc:sldMkLst>
          <pc:docMk/>
          <pc:sldMk cId="3556943153" sldId="299"/>
        </pc:sldMkLst>
        <pc:spChg chg="mod">
          <ac:chgData name="Tran Viet Hoang 20173898" userId="7e3d8590-94c3-4c26-9d3b-4ed52b6de0b0" providerId="ADAL" clId="{A12840CB-8733-4C17-9314-12468EB33E2D}" dt="2022-08-15T15:22:06.686" v="14360" actId="20577"/>
          <ac:spMkLst>
            <pc:docMk/>
            <pc:sldMk cId="3556943153" sldId="299"/>
            <ac:spMk id="2" creationId="{67D8E0FC-D23E-0E31-7FCB-FD604C5BD55D}"/>
          </ac:spMkLst>
        </pc:spChg>
        <pc:spChg chg="mod">
          <ac:chgData name="Tran Viet Hoang 20173898" userId="7e3d8590-94c3-4c26-9d3b-4ed52b6de0b0" providerId="ADAL" clId="{A12840CB-8733-4C17-9314-12468EB33E2D}" dt="2022-08-17T04:11:54.311" v="15896" actId="20577"/>
          <ac:spMkLst>
            <pc:docMk/>
            <pc:sldMk cId="3556943153" sldId="299"/>
            <ac:spMk id="3" creationId="{EF20EA56-8EFA-F909-8EBC-C2110F864A9D}"/>
          </ac:spMkLst>
        </pc:spChg>
        <pc:spChg chg="del">
          <ac:chgData name="Tran Viet Hoang 20173898" userId="7e3d8590-94c3-4c26-9d3b-4ed52b6de0b0" providerId="ADAL" clId="{A12840CB-8733-4C17-9314-12468EB33E2D}" dt="2022-08-15T15:22:14.324" v="14361" actId="478"/>
          <ac:spMkLst>
            <pc:docMk/>
            <pc:sldMk cId="3556943153" sldId="299"/>
            <ac:spMk id="4" creationId="{7401D72D-0776-427C-4C0B-07A8DC3808B0}"/>
          </ac:spMkLst>
        </pc:spChg>
      </pc:sldChg>
      <pc:sldChg chg="modSp mod">
        <pc:chgData name="Tran Viet Hoang 20173898" userId="7e3d8590-94c3-4c26-9d3b-4ed52b6de0b0" providerId="ADAL" clId="{A12840CB-8733-4C17-9314-12468EB33E2D}" dt="2022-08-17T03:09:31.135" v="15529" actId="27636"/>
        <pc:sldMkLst>
          <pc:docMk/>
          <pc:sldMk cId="1007704697" sldId="300"/>
        </pc:sldMkLst>
        <pc:spChg chg="mod">
          <ac:chgData name="Tran Viet Hoang 20173898" userId="7e3d8590-94c3-4c26-9d3b-4ed52b6de0b0" providerId="ADAL" clId="{A12840CB-8733-4C17-9314-12468EB33E2D}" dt="2022-08-17T03:09:31.135" v="15529" actId="27636"/>
          <ac:spMkLst>
            <pc:docMk/>
            <pc:sldMk cId="1007704697" sldId="300"/>
            <ac:spMk id="3" creationId="{7C91AC7E-75C2-A142-3034-4E26A35F420B}"/>
          </ac:spMkLst>
        </pc:spChg>
      </pc:sldChg>
      <pc:sldChg chg="addSp modSp new mod">
        <pc:chgData name="Tran Viet Hoang 20173898" userId="7e3d8590-94c3-4c26-9d3b-4ed52b6de0b0" providerId="ADAL" clId="{A12840CB-8733-4C17-9314-12468EB33E2D}" dt="2022-08-17T04:17:40.146" v="15944" actId="1076"/>
        <pc:sldMkLst>
          <pc:docMk/>
          <pc:sldMk cId="3659785976" sldId="301"/>
        </pc:sldMkLst>
        <pc:spChg chg="mod">
          <ac:chgData name="Tran Viet Hoang 20173898" userId="7e3d8590-94c3-4c26-9d3b-4ed52b6de0b0" providerId="ADAL" clId="{A12840CB-8733-4C17-9314-12468EB33E2D}" dt="2022-08-17T04:08:34.525" v="15568" actId="20577"/>
          <ac:spMkLst>
            <pc:docMk/>
            <pc:sldMk cId="3659785976" sldId="301"/>
            <ac:spMk id="3" creationId="{E5079C93-6819-8F58-4FBF-493CD3EE5BBA}"/>
          </ac:spMkLst>
        </pc:spChg>
        <pc:spChg chg="mod">
          <ac:chgData name="Tran Viet Hoang 20173898" userId="7e3d8590-94c3-4c26-9d3b-4ed52b6de0b0" providerId="ADAL" clId="{A12840CB-8733-4C17-9314-12468EB33E2D}" dt="2022-08-17T04:17:16.344" v="15936" actId="20577"/>
          <ac:spMkLst>
            <pc:docMk/>
            <pc:sldMk cId="3659785976" sldId="301"/>
            <ac:spMk id="4" creationId="{8241A7B9-FF82-D619-FDDE-E15C716F638C}"/>
          </ac:spMkLst>
        </pc:spChg>
        <pc:graphicFrameChg chg="add mod">
          <ac:chgData name="Tran Viet Hoang 20173898" userId="7e3d8590-94c3-4c26-9d3b-4ed52b6de0b0" providerId="ADAL" clId="{A12840CB-8733-4C17-9314-12468EB33E2D}" dt="2022-08-17T04:17:33.739" v="15942" actId="1076"/>
          <ac:graphicFrameMkLst>
            <pc:docMk/>
            <pc:sldMk cId="3659785976" sldId="301"/>
            <ac:graphicFrameMk id="5" creationId="{DCAB69A5-4C6A-EB57-E837-A06FC5059249}"/>
          </ac:graphicFrameMkLst>
        </pc:graphicFrameChg>
        <pc:graphicFrameChg chg="add mod">
          <ac:chgData name="Tran Viet Hoang 20173898" userId="7e3d8590-94c3-4c26-9d3b-4ed52b6de0b0" providerId="ADAL" clId="{A12840CB-8733-4C17-9314-12468EB33E2D}" dt="2022-08-17T04:17:24.314" v="15939" actId="1076"/>
          <ac:graphicFrameMkLst>
            <pc:docMk/>
            <pc:sldMk cId="3659785976" sldId="301"/>
            <ac:graphicFrameMk id="6" creationId="{7C99A9CD-EC5A-4D28-FEA7-98D4BD2E0666}"/>
          </ac:graphicFrameMkLst>
        </pc:graphicFrameChg>
        <pc:graphicFrameChg chg="add mod">
          <ac:chgData name="Tran Viet Hoang 20173898" userId="7e3d8590-94c3-4c26-9d3b-4ed52b6de0b0" providerId="ADAL" clId="{A12840CB-8733-4C17-9314-12468EB33E2D}" dt="2022-08-17T04:17:40.146" v="15944" actId="1076"/>
          <ac:graphicFrameMkLst>
            <pc:docMk/>
            <pc:sldMk cId="3659785976" sldId="301"/>
            <ac:graphicFrameMk id="7" creationId="{29EDA76E-8DE8-4DF9-F55A-5944494D4136}"/>
          </ac:graphicFrameMkLst>
        </pc:graphicFrameChg>
      </pc:sldChg>
      <pc:sldMasterChg chg="delSldLayout">
        <pc:chgData name="Tran Viet Hoang 20173898" userId="7e3d8590-94c3-4c26-9d3b-4ed52b6de0b0" providerId="ADAL" clId="{A12840CB-8733-4C17-9314-12468EB33E2D}" dt="2022-08-15T08:03:18.233" v="9453" actId="2696"/>
        <pc:sldMasterMkLst>
          <pc:docMk/>
          <pc:sldMasterMk cId="1816195318" sldId="2147483679"/>
        </pc:sldMasterMkLst>
        <pc:sldLayoutChg chg="del">
          <pc:chgData name="Tran Viet Hoang 20173898" userId="7e3d8590-94c3-4c26-9d3b-4ed52b6de0b0" providerId="ADAL" clId="{A12840CB-8733-4C17-9314-12468EB33E2D}" dt="2022-08-15T08:03:18.233" v="9453" actId="2696"/>
          <pc:sldLayoutMkLst>
            <pc:docMk/>
            <pc:sldMasterMk cId="1816195318" sldId="2147483679"/>
            <pc:sldLayoutMk cId="1178986345" sldId="2147483697"/>
          </pc:sldLayoutMkLst>
        </pc:sldLayoutChg>
      </pc:sldMasterChg>
    </pc:docChg>
  </pc:docChgLst>
  <pc:docChgLst>
    <pc:chgData name="Nguyen Hong Hai 20173822" userId="d6cedb6c-44db-4e11-9e96-b4149d178ffa" providerId="ADAL" clId="{4F187E70-A80E-4FD1-8010-42DE9536991B}"/>
    <pc:docChg chg="undo custSel addSld modSld">
      <pc:chgData name="Nguyen Hong Hai 20173822" userId="d6cedb6c-44db-4e11-9e96-b4149d178ffa" providerId="ADAL" clId="{4F187E70-A80E-4FD1-8010-42DE9536991B}" dt="2022-08-17T03:54:57.245" v="256" actId="5793"/>
      <pc:docMkLst>
        <pc:docMk/>
      </pc:docMkLst>
      <pc:sldChg chg="modSp mod">
        <pc:chgData name="Nguyen Hong Hai 20173822" userId="d6cedb6c-44db-4e11-9e96-b4149d178ffa" providerId="ADAL" clId="{4F187E70-A80E-4FD1-8010-42DE9536991B}" dt="2022-08-17T03:43:10.575" v="250" actId="1076"/>
        <pc:sldMkLst>
          <pc:docMk/>
          <pc:sldMk cId="2662781498" sldId="278"/>
        </pc:sldMkLst>
        <pc:spChg chg="mod">
          <ac:chgData name="Nguyen Hong Hai 20173822" userId="d6cedb6c-44db-4e11-9e96-b4149d178ffa" providerId="ADAL" clId="{4F187E70-A80E-4FD1-8010-42DE9536991B}" dt="2022-08-17T03:36:20.442" v="246" actId="20577"/>
          <ac:spMkLst>
            <pc:docMk/>
            <pc:sldMk cId="2662781498" sldId="278"/>
            <ac:spMk id="4" creationId="{A3E480FB-09E9-FEF7-817E-451AE8BE03C8}"/>
          </ac:spMkLst>
        </pc:spChg>
        <pc:graphicFrameChg chg="mod">
          <ac:chgData name="Nguyen Hong Hai 20173822" userId="d6cedb6c-44db-4e11-9e96-b4149d178ffa" providerId="ADAL" clId="{4F187E70-A80E-4FD1-8010-42DE9536991B}" dt="2022-08-17T03:43:10.575" v="250" actId="1076"/>
          <ac:graphicFrameMkLst>
            <pc:docMk/>
            <pc:sldMk cId="2662781498" sldId="278"/>
            <ac:graphicFrameMk id="20" creationId="{425C6B6D-0B78-19D1-499A-F33E74792179}"/>
          </ac:graphicFrameMkLst>
        </pc:graphicFrameChg>
        <pc:graphicFrameChg chg="mod">
          <ac:chgData name="Nguyen Hong Hai 20173822" userId="d6cedb6c-44db-4e11-9e96-b4149d178ffa" providerId="ADAL" clId="{4F187E70-A80E-4FD1-8010-42DE9536991B}" dt="2022-08-17T03:34:13.761" v="173" actId="1076"/>
          <ac:graphicFrameMkLst>
            <pc:docMk/>
            <pc:sldMk cId="2662781498" sldId="278"/>
            <ac:graphicFrameMk id="21" creationId="{BE9C6B19-FFFB-8326-AEED-62090777357D}"/>
          </ac:graphicFrameMkLst>
        </pc:graphicFrameChg>
        <pc:graphicFrameChg chg="mod">
          <ac:chgData name="Nguyen Hong Hai 20173822" userId="d6cedb6c-44db-4e11-9e96-b4149d178ffa" providerId="ADAL" clId="{4F187E70-A80E-4FD1-8010-42DE9536991B}" dt="2022-08-17T03:36:23.728" v="247" actId="1076"/>
          <ac:graphicFrameMkLst>
            <pc:docMk/>
            <pc:sldMk cId="2662781498" sldId="278"/>
            <ac:graphicFrameMk id="22" creationId="{62F4CDD8-F726-7BC2-A4F9-98935E9B4790}"/>
          </ac:graphicFrameMkLst>
        </pc:graphicFrameChg>
      </pc:sldChg>
      <pc:sldChg chg="modSp">
        <pc:chgData name="Nguyen Hong Hai 20173822" userId="d6cedb6c-44db-4e11-9e96-b4149d178ffa" providerId="ADAL" clId="{4F187E70-A80E-4FD1-8010-42DE9536991B}" dt="2022-08-17T03:12:12.254" v="5" actId="14100"/>
        <pc:sldMkLst>
          <pc:docMk/>
          <pc:sldMk cId="288923117" sldId="297"/>
        </pc:sldMkLst>
        <pc:graphicFrameChg chg="mod">
          <ac:chgData name="Nguyen Hong Hai 20173822" userId="d6cedb6c-44db-4e11-9e96-b4149d178ffa" providerId="ADAL" clId="{4F187E70-A80E-4FD1-8010-42DE9536991B}" dt="2022-08-17T03:12:08.141" v="4" actId="14100"/>
          <ac:graphicFrameMkLst>
            <pc:docMk/>
            <pc:sldMk cId="288923117" sldId="297"/>
            <ac:graphicFrameMk id="6" creationId="{03A4D3C0-D7BD-0396-14ED-368B5BA2435B}"/>
          </ac:graphicFrameMkLst>
        </pc:graphicFrameChg>
        <pc:graphicFrameChg chg="mod">
          <ac:chgData name="Nguyen Hong Hai 20173822" userId="d6cedb6c-44db-4e11-9e96-b4149d178ffa" providerId="ADAL" clId="{4F187E70-A80E-4FD1-8010-42DE9536991B}" dt="2022-08-17T03:12:02.430" v="3" actId="14100"/>
          <ac:graphicFrameMkLst>
            <pc:docMk/>
            <pc:sldMk cId="288923117" sldId="297"/>
            <ac:graphicFrameMk id="8" creationId="{48828974-6D12-290A-C5F6-50809612CC95}"/>
          </ac:graphicFrameMkLst>
        </pc:graphicFrameChg>
        <pc:graphicFrameChg chg="mod">
          <ac:chgData name="Nguyen Hong Hai 20173822" userId="d6cedb6c-44db-4e11-9e96-b4149d178ffa" providerId="ADAL" clId="{4F187E70-A80E-4FD1-8010-42DE9536991B}" dt="2022-08-17T03:12:12.254" v="5" actId="14100"/>
          <ac:graphicFrameMkLst>
            <pc:docMk/>
            <pc:sldMk cId="288923117" sldId="297"/>
            <ac:graphicFrameMk id="9" creationId="{876A2788-7025-C797-D142-991746F474C0}"/>
          </ac:graphicFrameMkLst>
        </pc:graphicFrameChg>
      </pc:sldChg>
      <pc:sldChg chg="addSp delSp modSp new mod">
        <pc:chgData name="Nguyen Hong Hai 20173822" userId="d6cedb6c-44db-4e11-9e96-b4149d178ffa" providerId="ADAL" clId="{4F187E70-A80E-4FD1-8010-42DE9536991B}" dt="2022-08-17T03:54:57.245" v="256" actId="5793"/>
        <pc:sldMkLst>
          <pc:docMk/>
          <pc:sldMk cId="1007704697" sldId="300"/>
        </pc:sldMkLst>
        <pc:spChg chg="del">
          <ac:chgData name="Nguyen Hong Hai 20173822" userId="d6cedb6c-44db-4e11-9e96-b4149d178ffa" providerId="ADAL" clId="{4F187E70-A80E-4FD1-8010-42DE9536991B}" dt="2022-08-17T03:14:12.551" v="6"/>
          <ac:spMkLst>
            <pc:docMk/>
            <pc:sldMk cId="1007704697" sldId="300"/>
            <ac:spMk id="3" creationId="{7C91AC7E-75C2-A142-3034-4E26A35F420B}"/>
          </ac:spMkLst>
        </pc:spChg>
        <pc:spChg chg="mod">
          <ac:chgData name="Nguyen Hong Hai 20173822" userId="d6cedb6c-44db-4e11-9e96-b4149d178ffa" providerId="ADAL" clId="{4F187E70-A80E-4FD1-8010-42DE9536991B}" dt="2022-08-17T03:54:57.245" v="256" actId="5793"/>
          <ac:spMkLst>
            <pc:docMk/>
            <pc:sldMk cId="1007704697" sldId="300"/>
            <ac:spMk id="4" creationId="{001EAB38-B153-A13B-DBE3-CE313CB6AD1C}"/>
          </ac:spMkLst>
        </pc:spChg>
        <pc:spChg chg="add mod">
          <ac:chgData name="Nguyen Hong Hai 20173822" userId="d6cedb6c-44db-4e11-9e96-b4149d178ffa" providerId="ADAL" clId="{4F187E70-A80E-4FD1-8010-42DE9536991B}" dt="2022-08-17T03:14:12.551" v="6"/>
          <ac:spMkLst>
            <pc:docMk/>
            <pc:sldMk cId="1007704697" sldId="300"/>
            <ac:spMk id="5" creationId="{E06B82BA-91AB-FCD3-2187-657E42A15CC8}"/>
          </ac:spMkLst>
        </pc:spChg>
        <pc:graphicFrameChg chg="add mod">
          <ac:chgData name="Nguyen Hong Hai 20173822" userId="d6cedb6c-44db-4e11-9e96-b4149d178ffa" providerId="ADAL" clId="{4F187E70-A80E-4FD1-8010-42DE9536991B}" dt="2022-08-17T03:36:40.544" v="248" actId="1076"/>
          <ac:graphicFrameMkLst>
            <pc:docMk/>
            <pc:sldMk cId="1007704697" sldId="300"/>
            <ac:graphicFrameMk id="6" creationId="{41C48912-8C48-5496-4E33-0C98D77296D6}"/>
          </ac:graphicFrameMkLst>
        </pc:graphicFrameChg>
        <pc:graphicFrameChg chg="add mod">
          <ac:chgData name="Nguyen Hong Hai 20173822" userId="d6cedb6c-44db-4e11-9e96-b4149d178ffa" providerId="ADAL" clId="{4F187E70-A80E-4FD1-8010-42DE9536991B}" dt="2022-08-17T03:31:32.183" v="117" actId="1076"/>
          <ac:graphicFrameMkLst>
            <pc:docMk/>
            <pc:sldMk cId="1007704697" sldId="300"/>
            <ac:graphicFrameMk id="7" creationId="{5E0870F0-AA3A-5240-7453-AD93C624C88D}"/>
          </ac:graphicFrameMkLst>
        </pc:graphicFrameChg>
        <pc:graphicFrameChg chg="add del mod">
          <ac:chgData name="Nguyen Hong Hai 20173822" userId="d6cedb6c-44db-4e11-9e96-b4149d178ffa" providerId="ADAL" clId="{4F187E70-A80E-4FD1-8010-42DE9536991B}" dt="2022-08-17T03:32:38.319" v="134" actId="478"/>
          <ac:graphicFrameMkLst>
            <pc:docMk/>
            <pc:sldMk cId="1007704697" sldId="300"/>
            <ac:graphicFrameMk id="8" creationId="{0C4E0507-3BE0-C1EF-0A9E-13E205FCB730}"/>
          </ac:graphicFrameMkLst>
        </pc:graphicFrameChg>
        <pc:graphicFrameChg chg="add del mod">
          <ac:chgData name="Nguyen Hong Hai 20173822" userId="d6cedb6c-44db-4e11-9e96-b4149d178ffa" providerId="ADAL" clId="{4F187E70-A80E-4FD1-8010-42DE9536991B}" dt="2022-08-17T03:33:30.614" v="146" actId="478"/>
          <ac:graphicFrameMkLst>
            <pc:docMk/>
            <pc:sldMk cId="1007704697" sldId="300"/>
            <ac:graphicFrameMk id="9" creationId="{C53DC9B4-D217-D8FA-9981-064339C81748}"/>
          </ac:graphicFrameMkLst>
        </pc:graphicFrameChg>
        <pc:graphicFrameChg chg="add mod">
          <ac:chgData name="Nguyen Hong Hai 20173822" userId="d6cedb6c-44db-4e11-9e96-b4149d178ffa" providerId="ADAL" clId="{4F187E70-A80E-4FD1-8010-42DE9536991B}" dt="2022-08-17T03:34:04.047" v="171" actId="1076"/>
          <ac:graphicFrameMkLst>
            <pc:docMk/>
            <pc:sldMk cId="1007704697" sldId="300"/>
            <ac:graphicFrameMk id="10" creationId="{8A744F5B-72CC-1DAD-154E-5A10D7B322B2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7268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815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9938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3838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C5DD3B49-F775-49FC-ACAD-45B074D1C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73984" y="2365248"/>
            <a:ext cx="5844032" cy="2127504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5455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094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52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525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57212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436" y="78614"/>
            <a:ext cx="11565128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3436" y="841248"/>
            <a:ext cx="11565467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019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52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8/17/2022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525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57212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5104" y="1423289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423289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436" y="78614"/>
            <a:ext cx="11565128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879511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52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8/17/2022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525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57212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436" y="78614"/>
            <a:ext cx="11565128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267" y="963168"/>
            <a:ext cx="11565467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82480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436" y="78614"/>
            <a:ext cx="11565128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5: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4512" y="1533017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5408" y="1533017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52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8/17/2022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525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57212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468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52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8/17/2022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525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57212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7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0812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1918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6243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1195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7378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7840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321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9904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8" r:id="rId18"/>
    <p:sldLayoutId id="2147483699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37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36.w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46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45.emf"/><Relationship Id="rId4" Type="http://schemas.openxmlformats.org/officeDocument/2006/relationships/image" Target="../media/image42.emf"/><Relationship Id="rId9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47.emf"/><Relationship Id="rId7" Type="http://schemas.openxmlformats.org/officeDocument/2006/relationships/image" Target="../media/image49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51.wmf"/><Relationship Id="rId5" Type="http://schemas.openxmlformats.org/officeDocument/2006/relationships/image" Target="../media/image48.e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5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67.wmf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4.e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66.e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3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image" Target="../media/image68.wmf"/><Relationship Id="rId7" Type="http://schemas.openxmlformats.org/officeDocument/2006/relationships/oleObject" Target="../embeddings/oleObject37.bin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77.wmf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76.emf"/><Relationship Id="rId4" Type="http://schemas.openxmlformats.org/officeDocument/2006/relationships/image" Target="../media/image73.emf"/><Relationship Id="rId9" Type="http://schemas.openxmlformats.org/officeDocument/2006/relationships/oleObject" Target="../embeddings/oleObject4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83.emf"/><Relationship Id="rId3" Type="http://schemas.openxmlformats.org/officeDocument/2006/relationships/image" Target="../media/image78.emf"/><Relationship Id="rId7" Type="http://schemas.openxmlformats.org/officeDocument/2006/relationships/image" Target="../media/image80.emf"/><Relationship Id="rId12" Type="http://schemas.openxmlformats.org/officeDocument/2006/relationships/oleObject" Target="../embeddings/oleObject48.bin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82.emf"/><Relationship Id="rId5" Type="http://schemas.openxmlformats.org/officeDocument/2006/relationships/image" Target="../media/image79.e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8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5.emf"/><Relationship Id="rId4" Type="http://schemas.openxmlformats.org/officeDocument/2006/relationships/oleObject" Target="../embeddings/oleObject5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88.wmf"/><Relationship Id="rId12" Type="http://schemas.openxmlformats.org/officeDocument/2006/relationships/oleObject" Target="../embeddings/oleObject56.bin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90.wmf"/><Relationship Id="rId5" Type="http://schemas.openxmlformats.org/officeDocument/2006/relationships/image" Target="../media/image87.w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8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image" Target="../media/image47.emf"/><Relationship Id="rId7" Type="http://schemas.openxmlformats.org/officeDocument/2006/relationships/image" Target="../media/image49.e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92.emf"/><Relationship Id="rId5" Type="http://schemas.openxmlformats.org/officeDocument/2006/relationships/image" Target="../media/image48.e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50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image" Target="../media/image52.emf"/><Relationship Id="rId7" Type="http://schemas.openxmlformats.org/officeDocument/2006/relationships/oleObject" Target="../embeddings/oleObject64.bin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3.png"/><Relationship Id="rId5" Type="http://schemas.openxmlformats.org/officeDocument/2006/relationships/image" Target="../media/image54.emf"/><Relationship Id="rId4" Type="http://schemas.openxmlformats.org/officeDocument/2006/relationships/oleObject" Target="../embeddings/oleObject6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65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6DD99B-F992-3ABB-616C-FDB80F15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4E81CD-EF53-39E4-E8DA-CDEC8E32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CHƯƠNG 2: </a:t>
            </a:r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sơ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khiển</a:t>
            </a:r>
            <a:r>
              <a:rPr lang="en-US"/>
              <a:t> </a:t>
            </a:r>
            <a:r>
              <a:rPr lang="en-US" err="1"/>
              <a:t>xe</a:t>
            </a:r>
            <a:r>
              <a:rPr lang="en-US"/>
              <a:t> </a:t>
            </a:r>
            <a:r>
              <a:rPr lang="en-US" err="1"/>
              <a:t>tự</a:t>
            </a:r>
            <a:r>
              <a:rPr lang="en-US"/>
              <a:t> </a:t>
            </a:r>
            <a:r>
              <a:rPr lang="en-US" err="1"/>
              <a:t>hành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EEA0B-A4D2-16ED-7559-DC999AB9E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100" dirty="0" err="1"/>
              <a:t>Sử</a:t>
            </a:r>
            <a:r>
              <a:rPr lang="en-US" sz="2100" dirty="0"/>
              <a:t> </a:t>
            </a:r>
            <a:r>
              <a:rPr lang="en-US" sz="2100" dirty="0" err="1"/>
              <a:t>dụng</a:t>
            </a:r>
            <a:r>
              <a:rPr lang="en-US" sz="2100" dirty="0"/>
              <a:t> ma </a:t>
            </a:r>
            <a:r>
              <a:rPr lang="en-US" sz="2100" dirty="0" err="1"/>
              <a:t>trận</a:t>
            </a:r>
            <a:r>
              <a:rPr lang="en-US" sz="2100" dirty="0"/>
              <a:t> </a:t>
            </a:r>
            <a:r>
              <a:rPr lang="en-US" sz="2100" dirty="0" err="1"/>
              <a:t>chuyển</a:t>
            </a:r>
            <a:r>
              <a:rPr lang="en-US" sz="2100" dirty="0"/>
              <a:t> (Coordinate Transformation Matrix)</a:t>
            </a:r>
          </a:p>
          <a:p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F6789A2-2952-DCCD-BC22-1252ABF90F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193168"/>
              </p:ext>
            </p:extLst>
          </p:nvPr>
        </p:nvGraphicFramePr>
        <p:xfrm>
          <a:off x="804421" y="2879942"/>
          <a:ext cx="4183299" cy="1098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8347" imgH="800309" progId="Equation.DSMT4">
                  <p:embed/>
                </p:oleObj>
              </mc:Choice>
              <mc:Fallback>
                <p:oleObj name="Equation" r:id="rId2" imgW="3048347" imgH="800309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F6789A2-2952-DCCD-BC22-1252ABF90F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4421" y="2879942"/>
                        <a:ext cx="4183299" cy="1098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06327F0-8740-8BAA-D8A2-B90B37BA73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612" y="1889846"/>
            <a:ext cx="5993967" cy="3279475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113016-C5D6-BDE7-CE52-4ACE11CE2952}"/>
              </a:ext>
            </a:extLst>
          </p:cNvPr>
          <p:cNvSpPr txBox="1"/>
          <p:nvPr/>
        </p:nvSpPr>
        <p:spPr>
          <a:xfrm>
            <a:off x="6055767" y="5410555"/>
            <a:ext cx="466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6: </a:t>
            </a:r>
            <a:r>
              <a:rPr lang="en-US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tả</a:t>
            </a:r>
            <a:r>
              <a:rPr lang="en-US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chuyển</a:t>
            </a:r>
            <a:r>
              <a:rPr lang="en-US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động</a:t>
            </a:r>
            <a:r>
              <a:rPr lang="en-US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xe</a:t>
            </a:r>
            <a:r>
              <a:rPr lang="en-US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tự</a:t>
            </a:r>
            <a:r>
              <a:rPr lang="en-US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hành</a:t>
            </a:r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499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B8214B-659D-ED31-5949-194DC513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79C93-6819-8F58-4FBF-493CD3EE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CHƯƠNG 2: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241A7B9-FF82-D619-FDDE-E15C716F638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100" dirty="0"/>
                  <a:t>Từ </a:t>
                </a:r>
                <a:r>
                  <a:rPr lang="en-US" sz="2100" dirty="0" err="1"/>
                  <a:t>đó</a:t>
                </a:r>
                <a:r>
                  <a:rPr lang="en-US" sz="2100" dirty="0"/>
                  <a:t>, ta </a:t>
                </a:r>
                <a:r>
                  <a:rPr lang="en-US" sz="2100" dirty="0" err="1"/>
                  <a:t>tìm</a:t>
                </a:r>
                <a:r>
                  <a:rPr lang="en-US" sz="2100" dirty="0"/>
                  <a:t> </a:t>
                </a:r>
                <a:r>
                  <a:rPr lang="en-US" sz="2100" dirty="0" err="1"/>
                  <a:t>được</a:t>
                </a:r>
                <a:r>
                  <a:rPr lang="en-US" sz="2100" dirty="0"/>
                  <a:t> </a:t>
                </a:r>
                <a:r>
                  <a:rPr lang="en-US" sz="2100" dirty="0" err="1"/>
                  <a:t>mối</a:t>
                </a:r>
                <a:r>
                  <a:rPr lang="en-US" sz="2100" dirty="0"/>
                  <a:t> </a:t>
                </a:r>
                <a:r>
                  <a:rPr lang="en-US" sz="2100" dirty="0" err="1"/>
                  <a:t>liên</a:t>
                </a:r>
                <a:r>
                  <a:rPr lang="en-US" sz="2100" dirty="0"/>
                  <a:t> </a:t>
                </a:r>
                <a:r>
                  <a:rPr lang="en-US" sz="2100" dirty="0" err="1"/>
                  <a:t>hệ</a:t>
                </a:r>
                <a:r>
                  <a:rPr lang="en-US" sz="2100" dirty="0"/>
                  <a:t> </a:t>
                </a:r>
                <a:r>
                  <a:rPr lang="en-US" sz="2100" dirty="0" err="1"/>
                  <a:t>giữa</a:t>
                </a:r>
                <a:r>
                  <a:rPr lang="en-US" sz="2100" dirty="0"/>
                  <a:t> </a:t>
                </a:r>
                <a:r>
                  <a:rPr lang="en-US" sz="2100" dirty="0" err="1"/>
                  <a:t>sai</a:t>
                </a:r>
                <a:r>
                  <a:rPr lang="en-US" sz="2100" dirty="0"/>
                  <a:t> </a:t>
                </a:r>
                <a:r>
                  <a:rPr lang="en-US" sz="2100" dirty="0" err="1"/>
                  <a:t>lệch</a:t>
                </a:r>
                <a:r>
                  <a:rPr lang="en-US" sz="2100" dirty="0"/>
                  <a:t> e </a:t>
                </a:r>
                <a:r>
                  <a:rPr lang="en-US" sz="2100" dirty="0" err="1"/>
                  <a:t>và</a:t>
                </a:r>
                <a:r>
                  <a:rPr lang="en-US" sz="2100" dirty="0"/>
                  <a:t> </a:t>
                </a:r>
                <a:r>
                  <a:rPr lang="en-US" sz="2100" dirty="0" err="1"/>
                  <a:t>các</a:t>
                </a:r>
                <a:endParaRPr lang="en-US" sz="2100" dirty="0"/>
              </a:p>
              <a:p>
                <a:pPr marL="0" indent="0">
                  <a:buNone/>
                </a:pPr>
                <a:r>
                  <a:rPr lang="en-US" sz="2100" dirty="0" err="1"/>
                  <a:t>thành</a:t>
                </a:r>
                <a:r>
                  <a:rPr lang="en-US" sz="2100" dirty="0"/>
                  <a:t> </a:t>
                </a:r>
                <a:r>
                  <a:rPr lang="en-US" sz="2100" dirty="0" err="1"/>
                  <a:t>phần</a:t>
                </a:r>
                <a:endParaRPr lang="en-US" sz="2100" dirty="0"/>
              </a:p>
              <a:p>
                <a:pPr marL="0" indent="0">
                  <a:buNone/>
                </a:pPr>
                <a:endParaRPr lang="en-US" sz="2100" dirty="0"/>
              </a:p>
              <a:p>
                <a:pPr marL="0" indent="0">
                  <a:buNone/>
                </a:pPr>
                <a:endParaRPr lang="en-US" sz="2100" dirty="0"/>
              </a:p>
              <a:p>
                <a:pPr marL="0" indent="0">
                  <a:buNone/>
                </a:pPr>
                <a:endParaRPr lang="en-US" sz="2100" dirty="0"/>
              </a:p>
              <a:p>
                <a:r>
                  <a:rPr lang="en-US" sz="2100" dirty="0" err="1"/>
                  <a:t>Nhiệm</a:t>
                </a:r>
                <a:r>
                  <a:rPr lang="en-US" sz="2100" dirty="0"/>
                  <a:t> </a:t>
                </a:r>
                <a:r>
                  <a:rPr lang="en-US" sz="2100" dirty="0" err="1"/>
                  <a:t>vụ</a:t>
                </a:r>
                <a:r>
                  <a:rPr lang="en-US" sz="2100" dirty="0"/>
                  <a:t> </a:t>
                </a:r>
                <a:r>
                  <a:rPr lang="en-US" sz="2100" dirty="0" err="1"/>
                  <a:t>là</a:t>
                </a:r>
                <a:r>
                  <a:rPr lang="en-US" sz="2100" dirty="0"/>
                  <a:t> </a:t>
                </a:r>
                <a:r>
                  <a:rPr lang="en-US" sz="2100" dirty="0" err="1"/>
                  <a:t>tìm</a:t>
                </a:r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100" dirty="0"/>
                  <a:t> </a:t>
                </a:r>
                <a:r>
                  <a:rPr lang="en-US" sz="2100" dirty="0" err="1"/>
                  <a:t>để</a:t>
                </a:r>
                <a:r>
                  <a:rPr lang="en-US" sz="2100" dirty="0"/>
                  <a:t> </a:t>
                </a:r>
                <a:r>
                  <a:rPr lang="en-US" sz="2100" dirty="0" err="1"/>
                  <a:t>sai</a:t>
                </a:r>
                <a:r>
                  <a:rPr lang="en-US" sz="2100" dirty="0"/>
                  <a:t> </a:t>
                </a:r>
                <a:r>
                  <a:rPr lang="en-US" sz="2100" dirty="0" err="1"/>
                  <a:t>lệch</a:t>
                </a:r>
                <a:r>
                  <a:rPr lang="en-US" sz="2100" dirty="0"/>
                  <a:t> </a:t>
                </a:r>
                <a:r>
                  <a:rPr lang="en-US" sz="2100" dirty="0" err="1"/>
                  <a:t>tiến</a:t>
                </a:r>
                <a:r>
                  <a:rPr lang="en-US" sz="2100" dirty="0"/>
                  <a:t> </a:t>
                </a:r>
                <a:r>
                  <a:rPr lang="en-US" sz="2100" dirty="0" err="1"/>
                  <a:t>tới</a:t>
                </a:r>
                <a:r>
                  <a:rPr lang="en-US" sz="2100" dirty="0"/>
                  <a:t> 0 </a:t>
                </a:r>
                <a:r>
                  <a:rPr lang="en-US" sz="2100" dirty="0" err="1"/>
                  <a:t>dựa</a:t>
                </a:r>
                <a:r>
                  <a:rPr lang="en-US" sz="2100" dirty="0"/>
                  <a:t> </a:t>
                </a:r>
                <a:r>
                  <a:rPr lang="en-US" sz="2100" dirty="0" err="1"/>
                  <a:t>trên</a:t>
                </a:r>
                <a:r>
                  <a:rPr lang="en-US" sz="2100" dirty="0"/>
                  <a:t> </a:t>
                </a:r>
                <a:r>
                  <a:rPr lang="en-US" sz="2100" dirty="0" err="1"/>
                  <a:t>hàm</a:t>
                </a:r>
                <a:r>
                  <a:rPr lang="en-US" sz="2100" dirty="0"/>
                  <a:t> </a:t>
                </a:r>
                <a:r>
                  <a:rPr lang="en-US" sz="2100" dirty="0" err="1"/>
                  <a:t>ứng</a:t>
                </a:r>
                <a:r>
                  <a:rPr lang="en-US" sz="2100" dirty="0"/>
                  <a:t> </a:t>
                </a:r>
                <a:r>
                  <a:rPr lang="en-US" sz="2100" dirty="0" err="1"/>
                  <a:t>viên</a:t>
                </a:r>
                <a:r>
                  <a:rPr lang="en-US" sz="2100" dirty="0"/>
                  <a:t> Lyapunov</a:t>
                </a:r>
              </a:p>
              <a:p>
                <a:endParaRPr lang="en-US" sz="2100" dirty="0"/>
              </a:p>
              <a:p>
                <a:endParaRPr lang="en-US" sz="2100" dirty="0"/>
              </a:p>
              <a:p>
                <a:endParaRPr lang="en-US" sz="2100" dirty="0"/>
              </a:p>
              <a:p>
                <a:r>
                  <a:rPr lang="en-US" sz="2100" dirty="0" err="1"/>
                  <a:t>Từ</a:t>
                </a:r>
                <a:r>
                  <a:rPr lang="en-US" sz="2100" dirty="0"/>
                  <a:t> </a:t>
                </a:r>
                <a:r>
                  <a:rPr lang="en-US" sz="2100" dirty="0" err="1"/>
                  <a:t>đó</a:t>
                </a:r>
                <a:r>
                  <a:rPr lang="en-US" sz="2100" dirty="0"/>
                  <a:t> ta </a:t>
                </a:r>
                <a:r>
                  <a:rPr lang="en-US" sz="2100" dirty="0" err="1"/>
                  <a:t>tìm</a:t>
                </a:r>
                <a:r>
                  <a:rPr lang="en-US" sz="2100" dirty="0"/>
                  <a:t> </a:t>
                </a:r>
                <a:r>
                  <a:rPr lang="en-US" sz="2100" dirty="0" err="1"/>
                  <a:t>được</a:t>
                </a:r>
                <a:r>
                  <a:rPr lang="en-US" sz="2100" dirty="0"/>
                  <a:t> </a:t>
                </a:r>
                <a:r>
                  <a:rPr lang="en-US" sz="2100" dirty="0" err="1"/>
                  <a:t>bộ</a:t>
                </a:r>
                <a:r>
                  <a:rPr lang="en-US" sz="2100" dirty="0"/>
                  <a:t> </a:t>
                </a:r>
                <a:r>
                  <a:rPr lang="en-US" sz="2100" dirty="0" err="1"/>
                  <a:t>điều</a:t>
                </a:r>
                <a:r>
                  <a:rPr lang="en-US" sz="2100" dirty="0"/>
                  <a:t> </a:t>
                </a:r>
                <a:r>
                  <a:rPr lang="en-US" sz="2100" dirty="0" err="1"/>
                  <a:t>khiển</a:t>
                </a:r>
                <a:r>
                  <a:rPr lang="en-US" sz="2100" dirty="0"/>
                  <a:t>  </a:t>
                </a:r>
              </a:p>
              <a:p>
                <a:endParaRPr lang="en-US" sz="2100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241A7B9-FF82-D619-FDDE-E15C716F6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632" t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CAB69A5-4C6A-EB57-E837-A06FC50592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437531"/>
              </p:ext>
            </p:extLst>
          </p:nvPr>
        </p:nvGraphicFramePr>
        <p:xfrm>
          <a:off x="3720647" y="1575125"/>
          <a:ext cx="4220348" cy="1294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76867" imgH="1097319" progId="Equation.DSMT4">
                  <p:embed/>
                </p:oleObj>
              </mc:Choice>
              <mc:Fallback>
                <p:oleObj name="Equation" r:id="rId3" imgW="3576867" imgH="1097319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CAB69A5-4C6A-EB57-E837-A06FC50592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20647" y="1575125"/>
                        <a:ext cx="4220348" cy="1294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C99A9CD-EC5A-4D28-FEA7-98D4BD2E06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638154"/>
              </p:ext>
            </p:extLst>
          </p:nvPr>
        </p:nvGraphicFramePr>
        <p:xfrm>
          <a:off x="3635293" y="5214777"/>
          <a:ext cx="4305702" cy="885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749320" imgH="771148" progId="Equation.DSMT4">
                  <p:embed/>
                </p:oleObj>
              </mc:Choice>
              <mc:Fallback>
                <p:oleObj name="Equation" r:id="rId5" imgW="3749320" imgH="771148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7C99A9CD-EC5A-4D28-FEA7-98D4BD2E06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5293" y="5214777"/>
                        <a:ext cx="4305702" cy="8859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9EDA76E-8DE8-4DF9-F55A-5944494D41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090743"/>
              </p:ext>
            </p:extLst>
          </p:nvPr>
        </p:nvGraphicFramePr>
        <p:xfrm>
          <a:off x="4141556" y="3666278"/>
          <a:ext cx="3908888" cy="778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48008" imgH="447856" progId="Equation.DSMT4">
                  <p:embed/>
                </p:oleObj>
              </mc:Choice>
              <mc:Fallback>
                <p:oleObj name="Equation" r:id="rId7" imgW="2248008" imgH="447856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29EDA76E-8DE8-4DF9-F55A-5944494D41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41556" y="3666278"/>
                        <a:ext cx="3908888" cy="778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978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4A5677-1681-564D-388C-D3238A73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91D19A-0DAF-BA7B-8C4A-1348C0BD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CHƯƠNG 2: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D2D2E34-9637-7C89-C3E2-A8F3407B61D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US" sz="2100" dirty="0"/>
                  <a:t>Sau </a:t>
                </a:r>
                <a:r>
                  <a:rPr lang="en-US" sz="2100" dirty="0" err="1"/>
                  <a:t>khi</a:t>
                </a:r>
                <a:r>
                  <a:rPr lang="en-US" sz="2100" dirty="0"/>
                  <a:t> </a:t>
                </a:r>
                <a:r>
                  <a:rPr lang="en-US" sz="2100" dirty="0" err="1"/>
                  <a:t>đã</a:t>
                </a:r>
                <a:r>
                  <a:rPr lang="en-US" sz="2100" dirty="0"/>
                  <a:t> </a:t>
                </a:r>
                <a:r>
                  <a:rPr lang="en-US" sz="2100" dirty="0" err="1"/>
                  <a:t>hoàn</a:t>
                </a:r>
                <a:r>
                  <a:rPr lang="en-US" sz="2100" dirty="0"/>
                  <a:t> </a:t>
                </a:r>
                <a:r>
                  <a:rPr lang="en-US" sz="2100" dirty="0" err="1"/>
                  <a:t>thành</a:t>
                </a:r>
                <a:r>
                  <a:rPr lang="en-US" sz="2100" dirty="0"/>
                  <a:t> “Kinematic Control Law”, </a:t>
                </a:r>
                <a:r>
                  <a:rPr lang="en-US" sz="2100" dirty="0" err="1"/>
                  <a:t>thì</a:t>
                </a:r>
                <a:r>
                  <a:rPr lang="en-US" sz="2100" dirty="0"/>
                  <a:t> </a:t>
                </a:r>
                <a:r>
                  <a:rPr lang="en-US" sz="2100" dirty="0" err="1"/>
                  <a:t>việc</a:t>
                </a:r>
                <a:r>
                  <a:rPr lang="en-US" sz="2100" dirty="0"/>
                  <a:t> </a:t>
                </a:r>
                <a:r>
                  <a:rPr lang="en-US" sz="2100" dirty="0" err="1"/>
                  <a:t>thiết</a:t>
                </a:r>
                <a:r>
                  <a:rPr lang="en-US" sz="2100" dirty="0"/>
                  <a:t> </a:t>
                </a:r>
                <a:r>
                  <a:rPr lang="en-US" sz="2100" dirty="0" err="1"/>
                  <a:t>kế</a:t>
                </a:r>
                <a:r>
                  <a:rPr lang="en-US" sz="2100" dirty="0"/>
                  <a:t> </a:t>
                </a:r>
                <a:r>
                  <a:rPr lang="en-US" sz="2100" dirty="0" err="1"/>
                  <a:t>cho</a:t>
                </a:r>
                <a:r>
                  <a:rPr lang="en-US" sz="2100" dirty="0"/>
                  <a:t> </a:t>
                </a:r>
                <a:r>
                  <a:rPr lang="en-US" sz="2100" dirty="0" err="1"/>
                  <a:t>phần</a:t>
                </a:r>
                <a:r>
                  <a:rPr lang="en-US" sz="2100" dirty="0"/>
                  <a:t> Dynamic Control Law </a:t>
                </a:r>
                <a:r>
                  <a:rPr lang="en-US" sz="2100" dirty="0" err="1"/>
                  <a:t>sẽ</a:t>
                </a:r>
                <a:r>
                  <a:rPr lang="en-US" sz="2100" dirty="0"/>
                  <a:t> </a:t>
                </a:r>
                <a:r>
                  <a:rPr lang="en-US" sz="2100" dirty="0" err="1"/>
                  <a:t>có</a:t>
                </a:r>
                <a:r>
                  <a:rPr lang="en-US" sz="2100" dirty="0"/>
                  <a:t> 2 </a:t>
                </a:r>
                <a:r>
                  <a:rPr lang="en-US" sz="2100" dirty="0" err="1"/>
                  <a:t>hướng</a:t>
                </a:r>
                <a:r>
                  <a:rPr lang="en-US" sz="2100" dirty="0"/>
                  <a:t> </a:t>
                </a:r>
                <a:r>
                  <a:rPr lang="en-US" sz="2100" dirty="0" err="1"/>
                  <a:t>làm</a:t>
                </a:r>
                <a:endParaRPr lang="en-US" sz="21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100" dirty="0" err="1"/>
                  <a:t>Tạm</a:t>
                </a:r>
                <a:r>
                  <a:rPr lang="en-US" sz="2100" dirty="0"/>
                  <a:t> </a:t>
                </a:r>
                <a:r>
                  <a:rPr lang="en-US" sz="2100" dirty="0" err="1"/>
                  <a:t>quên</a:t>
                </a:r>
                <a:r>
                  <a:rPr lang="en-US" sz="2100" dirty="0"/>
                  <a:t> </a:t>
                </a:r>
                <a:r>
                  <a:rPr lang="en-US" sz="2100" dirty="0" err="1"/>
                  <a:t>thiết</a:t>
                </a:r>
                <a:r>
                  <a:rPr lang="en-US" sz="2100" dirty="0"/>
                  <a:t> </a:t>
                </a:r>
                <a:r>
                  <a:rPr lang="en-US" sz="2100" dirty="0" err="1"/>
                  <a:t>kế</a:t>
                </a:r>
                <a:r>
                  <a:rPr lang="en-US" sz="2100" dirty="0"/>
                  <a:t> </a:t>
                </a:r>
                <a:r>
                  <a:rPr lang="en-US" sz="2100" dirty="0" err="1"/>
                  <a:t>mạch</a:t>
                </a:r>
                <a:r>
                  <a:rPr lang="en-US" sz="2100" dirty="0"/>
                  <a:t> </a:t>
                </a:r>
                <a:r>
                  <a:rPr lang="en-US" sz="2100" dirty="0" err="1"/>
                  <a:t>vòng</a:t>
                </a:r>
                <a:r>
                  <a:rPr lang="en-US" sz="2100" dirty="0"/>
                  <a:t> </a:t>
                </a:r>
                <a:r>
                  <a:rPr lang="en-US" sz="2100" dirty="0" err="1"/>
                  <a:t>ngoài</a:t>
                </a:r>
                <a:r>
                  <a:rPr lang="en-US" sz="2100" dirty="0"/>
                  <a:t>, </a:t>
                </a:r>
                <a:r>
                  <a:rPr lang="en-US" sz="2100" dirty="0" err="1"/>
                  <a:t>bắt</a:t>
                </a:r>
                <a:r>
                  <a:rPr lang="en-US" sz="2100" dirty="0"/>
                  <a:t> </a:t>
                </a:r>
                <a:r>
                  <a:rPr lang="en-US" sz="2100" dirty="0" err="1"/>
                  <a:t>tay</a:t>
                </a:r>
                <a:r>
                  <a:rPr lang="en-US" sz="2100" dirty="0"/>
                  <a:t> </a:t>
                </a:r>
                <a:r>
                  <a:rPr lang="en-US" sz="2100" dirty="0" err="1"/>
                  <a:t>vào</a:t>
                </a:r>
                <a:r>
                  <a:rPr lang="en-US" sz="2100" dirty="0"/>
                  <a:t> </a:t>
                </a:r>
                <a:r>
                  <a:rPr lang="en-US" sz="2100" dirty="0" err="1"/>
                  <a:t>thiết</a:t>
                </a:r>
                <a:r>
                  <a:rPr lang="en-US" sz="2100" dirty="0"/>
                  <a:t> </a:t>
                </a:r>
                <a:r>
                  <a:rPr lang="en-US" sz="2100" dirty="0" err="1"/>
                  <a:t>kế</a:t>
                </a:r>
                <a:r>
                  <a:rPr lang="en-US" sz="2100" dirty="0"/>
                  <a:t> </a:t>
                </a:r>
                <a:r>
                  <a:rPr lang="en-US" sz="2100" dirty="0" err="1"/>
                  <a:t>tìm</a:t>
                </a:r>
                <a:r>
                  <a:rPr lang="en-US" sz="2100" dirty="0"/>
                  <a:t> Dynamic Control Law </a:t>
                </a:r>
                <a:r>
                  <a:rPr lang="en-US" sz="2100" dirty="0" err="1"/>
                  <a:t>cho</a:t>
                </a:r>
                <a:r>
                  <a:rPr lang="en-US" sz="2100" dirty="0"/>
                  <a:t> </a:t>
                </a:r>
                <a:r>
                  <a:rPr lang="en-US" sz="2100" dirty="0" err="1"/>
                  <a:t>phần</a:t>
                </a:r>
                <a:r>
                  <a:rPr lang="en-US" sz="2100" dirty="0"/>
                  <a:t> </a:t>
                </a:r>
                <a:r>
                  <a:rPr lang="en-US" sz="2100" dirty="0" err="1"/>
                  <a:t>vòng</a:t>
                </a:r>
                <a:r>
                  <a:rPr lang="en-US" sz="2100" dirty="0"/>
                  <a:t> </a:t>
                </a:r>
                <a:r>
                  <a:rPr lang="en-US" sz="2100" dirty="0" err="1"/>
                  <a:t>trong</a:t>
                </a:r>
                <a:r>
                  <a:rPr lang="en-US" sz="2100" dirty="0"/>
                  <a:t> (</a:t>
                </a:r>
                <a:r>
                  <a:rPr lang="en-US" sz="2100" dirty="0" err="1"/>
                  <a:t>giống</a:t>
                </a:r>
                <a:r>
                  <a:rPr lang="en-US" sz="2100" dirty="0"/>
                  <a:t> </a:t>
                </a:r>
                <a:r>
                  <a:rPr lang="en-US" sz="2100" dirty="0" err="1"/>
                  <a:t>với</a:t>
                </a:r>
                <a:r>
                  <a:rPr lang="en-US" sz="2100" dirty="0"/>
                  <a:t> </a:t>
                </a:r>
                <a:r>
                  <a:rPr lang="en-US" sz="2100" dirty="0" err="1"/>
                  <a:t>đã</a:t>
                </a:r>
                <a:r>
                  <a:rPr lang="en-US" sz="2100" dirty="0"/>
                  <a:t> </a:t>
                </a:r>
                <a:r>
                  <a:rPr lang="en-US" sz="2100" dirty="0" err="1"/>
                  <a:t>học</a:t>
                </a:r>
                <a:r>
                  <a:rPr lang="en-US" sz="2100" dirty="0"/>
                  <a:t> </a:t>
                </a:r>
                <a:r>
                  <a:rPr lang="en-US" sz="2100" dirty="0" err="1"/>
                  <a:t>trong</a:t>
                </a:r>
                <a:r>
                  <a:rPr lang="en-US" sz="2100" dirty="0"/>
                  <a:t> </a:t>
                </a:r>
                <a:r>
                  <a:rPr lang="en-US" sz="2100" dirty="0" err="1"/>
                  <a:t>truyền</a:t>
                </a:r>
                <a:r>
                  <a:rPr lang="en-US" sz="2100" dirty="0"/>
                  <a:t> </a:t>
                </a:r>
                <a:r>
                  <a:rPr lang="en-US" sz="2100" dirty="0" err="1"/>
                  <a:t>động</a:t>
                </a:r>
                <a:r>
                  <a:rPr lang="en-US" sz="2100" dirty="0"/>
                  <a:t> </a:t>
                </a:r>
                <a:r>
                  <a:rPr lang="en-US" sz="2100" dirty="0" err="1"/>
                  <a:t>điện</a:t>
                </a:r>
                <a:r>
                  <a:rPr lang="en-US" sz="2100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700" dirty="0" err="1"/>
                  <a:t>Ưu</a:t>
                </a:r>
                <a:r>
                  <a:rPr lang="en-US" sz="1700" dirty="0"/>
                  <a:t> </a:t>
                </a:r>
                <a:r>
                  <a:rPr lang="en-US" sz="1700" dirty="0" err="1"/>
                  <a:t>điểm</a:t>
                </a:r>
                <a:r>
                  <a:rPr lang="en-US" sz="1700" dirty="0"/>
                  <a:t>: </a:t>
                </a:r>
                <a:r>
                  <a:rPr lang="en-US" sz="1700" dirty="0" err="1"/>
                  <a:t>Bộ</a:t>
                </a:r>
                <a:r>
                  <a:rPr lang="en-US" sz="1700" dirty="0"/>
                  <a:t> </a:t>
                </a:r>
                <a:r>
                  <a:rPr lang="en-US" sz="1700" dirty="0" err="1"/>
                  <a:t>điều</a:t>
                </a:r>
                <a:r>
                  <a:rPr lang="en-US" sz="1700" dirty="0"/>
                  <a:t> </a:t>
                </a:r>
                <a:r>
                  <a:rPr lang="en-US" sz="1700" dirty="0" err="1"/>
                  <a:t>khiển</a:t>
                </a:r>
                <a:r>
                  <a:rPr lang="en-US" sz="1700" dirty="0"/>
                  <a:t> </a:t>
                </a:r>
                <a:r>
                  <a:rPr lang="en-US" sz="1700" dirty="0" err="1"/>
                  <a:t>có</a:t>
                </a:r>
                <a:r>
                  <a:rPr lang="en-US" sz="1700" dirty="0"/>
                  <a:t> </a:t>
                </a:r>
                <a:r>
                  <a:rPr lang="en-US" sz="1700" dirty="0" err="1"/>
                  <a:t>chất</a:t>
                </a:r>
                <a:r>
                  <a:rPr lang="en-US" sz="1700" dirty="0"/>
                  <a:t> </a:t>
                </a:r>
                <a:r>
                  <a:rPr lang="en-US" sz="1700" dirty="0" err="1"/>
                  <a:t>lượng</a:t>
                </a:r>
                <a:r>
                  <a:rPr lang="en-US" sz="1700" dirty="0"/>
                  <a:t> </a:t>
                </a:r>
                <a:r>
                  <a:rPr lang="en-US" sz="1700" dirty="0" err="1"/>
                  <a:t>điều</a:t>
                </a:r>
                <a:r>
                  <a:rPr lang="en-US" sz="1700" dirty="0"/>
                  <a:t> </a:t>
                </a:r>
                <a:r>
                  <a:rPr lang="en-US" sz="1700" dirty="0" err="1"/>
                  <a:t>khiển</a:t>
                </a:r>
                <a:r>
                  <a:rPr lang="en-US" sz="1700" dirty="0"/>
                  <a:t> </a:t>
                </a:r>
                <a:r>
                  <a:rPr lang="en-US" sz="1700" dirty="0" err="1"/>
                  <a:t>tốt</a:t>
                </a:r>
                <a:endParaRPr lang="en-US" sz="17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700" dirty="0" err="1"/>
                  <a:t>Nhược</a:t>
                </a:r>
                <a:r>
                  <a:rPr lang="en-US" sz="1700" dirty="0"/>
                  <a:t> </a:t>
                </a:r>
                <a:r>
                  <a:rPr lang="en-US" sz="1700" dirty="0" err="1"/>
                  <a:t>điểm</a:t>
                </a:r>
                <a:r>
                  <a:rPr lang="en-US" sz="1700" dirty="0"/>
                  <a:t>: Khi </a:t>
                </a:r>
                <a:r>
                  <a:rPr lang="en-US" sz="1700" dirty="0" err="1"/>
                  <a:t>kết</a:t>
                </a:r>
                <a:r>
                  <a:rPr lang="en-US" sz="1700" dirty="0"/>
                  <a:t> </a:t>
                </a:r>
                <a:r>
                  <a:rPr lang="en-US" sz="1700" dirty="0" err="1"/>
                  <a:t>hợp</a:t>
                </a:r>
                <a:r>
                  <a:rPr lang="en-US" sz="1700" dirty="0"/>
                  <a:t> </a:t>
                </a:r>
                <a:r>
                  <a:rPr lang="en-US" sz="1700" dirty="0" err="1"/>
                  <a:t>giữa</a:t>
                </a:r>
                <a:r>
                  <a:rPr lang="en-US" sz="1700" dirty="0"/>
                  <a:t> </a:t>
                </a:r>
                <a:r>
                  <a:rPr lang="en-US" sz="1700" dirty="0" err="1"/>
                  <a:t>hai</a:t>
                </a:r>
                <a:r>
                  <a:rPr lang="en-US" sz="1700" dirty="0"/>
                  <a:t> </a:t>
                </a:r>
                <a:r>
                  <a:rPr lang="en-US" sz="1700" dirty="0" err="1"/>
                  <a:t>bộ</a:t>
                </a:r>
                <a:r>
                  <a:rPr lang="en-US" sz="1700" dirty="0"/>
                  <a:t> </a:t>
                </a:r>
                <a:r>
                  <a:rPr lang="en-US" sz="1700" dirty="0" err="1"/>
                  <a:t>điều</a:t>
                </a:r>
                <a:r>
                  <a:rPr lang="en-US" sz="1700" dirty="0"/>
                  <a:t> </a:t>
                </a:r>
                <a:r>
                  <a:rPr lang="en-US" sz="1700" dirty="0" err="1"/>
                  <a:t>khiển</a:t>
                </a:r>
                <a:r>
                  <a:rPr lang="en-US" sz="1700" dirty="0"/>
                  <a:t> </a:t>
                </a:r>
                <a:r>
                  <a:rPr lang="en-US" sz="1700" dirty="0" err="1"/>
                  <a:t>thì</a:t>
                </a:r>
                <a:r>
                  <a:rPr lang="en-US" sz="1700" dirty="0"/>
                  <a:t> </a:t>
                </a:r>
                <a:r>
                  <a:rPr lang="en-US" sz="1700" dirty="0" err="1"/>
                  <a:t>không</a:t>
                </a:r>
                <a:r>
                  <a:rPr lang="en-US" sz="1700" dirty="0"/>
                  <a:t> </a:t>
                </a:r>
                <a:r>
                  <a:rPr lang="en-US" sz="1700" dirty="0" err="1"/>
                  <a:t>đảm</a:t>
                </a:r>
                <a:r>
                  <a:rPr lang="en-US" sz="1700" dirty="0"/>
                  <a:t> </a:t>
                </a:r>
                <a:r>
                  <a:rPr lang="en-US" sz="1700" dirty="0" err="1"/>
                  <a:t>bảo</a:t>
                </a:r>
                <a:r>
                  <a:rPr lang="en-US" sz="1700" dirty="0"/>
                  <a:t> </a:t>
                </a:r>
                <a:r>
                  <a:rPr lang="en-US" sz="1700" dirty="0" err="1"/>
                  <a:t>bám</a:t>
                </a:r>
                <a:r>
                  <a:rPr lang="en-US" sz="1700" dirty="0"/>
                  <a:t> </a:t>
                </a:r>
                <a:r>
                  <a:rPr lang="en-US" sz="1700" dirty="0" err="1"/>
                  <a:t>quỹ</a:t>
                </a:r>
                <a:r>
                  <a:rPr lang="en-US" sz="1700" dirty="0"/>
                  <a:t> </a:t>
                </a:r>
                <a:r>
                  <a:rPr lang="en-US" sz="1700" dirty="0" err="1"/>
                  <a:t>đạo</a:t>
                </a:r>
                <a:r>
                  <a:rPr lang="en-US" sz="1700" dirty="0"/>
                  <a:t>, </a:t>
                </a:r>
                <a:r>
                  <a:rPr lang="en-US" sz="1700" dirty="0" err="1"/>
                  <a:t>tác</a:t>
                </a:r>
                <a:r>
                  <a:rPr lang="en-US" sz="1700" dirty="0"/>
                  <a:t> </a:t>
                </a:r>
                <a:r>
                  <a:rPr lang="en-US" sz="1700" dirty="0" err="1"/>
                  <a:t>động</a:t>
                </a:r>
                <a:r>
                  <a:rPr lang="en-US" sz="1700" dirty="0"/>
                  <a:t> </a:t>
                </a:r>
                <a:r>
                  <a:rPr lang="en-US" sz="1700" dirty="0" err="1"/>
                  <a:t>vào</a:t>
                </a:r>
                <a:r>
                  <a:rPr lang="en-US" sz="1700" dirty="0"/>
                  <a:t> Kinematic </a:t>
                </a:r>
                <a:r>
                  <a:rPr lang="en-US" sz="1700" dirty="0" err="1"/>
                  <a:t>SubSystem</a:t>
                </a:r>
                <a:r>
                  <a:rPr lang="en-US" sz="1700" dirty="0"/>
                  <a:t> </a:t>
                </a:r>
                <a:r>
                  <a:rPr lang="en-US" sz="1700" dirty="0" err="1"/>
                  <a:t>là</a:t>
                </a:r>
                <a:r>
                  <a:rPr lang="en-US" sz="1700" dirty="0"/>
                  <a:t>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700" dirty="0"/>
                  <a:t> </a:t>
                </a:r>
                <a:r>
                  <a:rPr lang="en-US" sz="1700" dirty="0" err="1"/>
                  <a:t>chứ</a:t>
                </a:r>
                <a:r>
                  <a:rPr lang="en-US" sz="1700" dirty="0"/>
                  <a:t> </a:t>
                </a:r>
                <a:r>
                  <a:rPr lang="en-US" sz="1700" dirty="0" err="1"/>
                  <a:t>không</a:t>
                </a:r>
                <a:r>
                  <a:rPr lang="en-US" sz="1700" dirty="0"/>
                  <a:t> </a:t>
                </a:r>
                <a:r>
                  <a:rPr lang="en-US" sz="1700" dirty="0" err="1"/>
                  <a:t>phải</a:t>
                </a:r>
                <a:r>
                  <a:rPr lang="en-US" sz="1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/>
                  <a:t> và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/>
                  <a:t> </a:t>
                </a:r>
                <a:r>
                  <a:rPr lang="en-US" sz="1700" dirty="0" err="1"/>
                  <a:t>không</a:t>
                </a:r>
                <a:r>
                  <a:rPr lang="en-US" sz="1700" dirty="0"/>
                  <a:t> </a:t>
                </a:r>
                <a:r>
                  <a:rPr lang="en-US" sz="1700" dirty="0" err="1"/>
                  <a:t>phải</a:t>
                </a:r>
                <a:r>
                  <a:rPr lang="en-US" sz="1700" dirty="0"/>
                  <a:t> </a:t>
                </a:r>
                <a:r>
                  <a:rPr lang="en-US" sz="1700" dirty="0" err="1"/>
                  <a:t>là</a:t>
                </a:r>
                <a:r>
                  <a:rPr lang="en-US" sz="1700" dirty="0"/>
                  <a:t> </a:t>
                </a:r>
                <a:r>
                  <a:rPr lang="en-US" sz="1700" dirty="0" err="1"/>
                  <a:t>một</a:t>
                </a:r>
                <a:r>
                  <a:rPr lang="en-US" sz="1700" dirty="0"/>
                  <a:t> </a:t>
                </a:r>
                <a:r>
                  <a:rPr lang="en-US" sz="1700" dirty="0" err="1"/>
                  <a:t>quá</a:t>
                </a:r>
                <a:r>
                  <a:rPr lang="en-US" sz="1700" dirty="0"/>
                  <a:t> </a:t>
                </a:r>
                <a:r>
                  <a:rPr lang="en-US" sz="1700" dirty="0" err="1"/>
                  <a:t>trình</a:t>
                </a:r>
                <a:r>
                  <a:rPr lang="en-US" sz="1700" dirty="0"/>
                  <a:t> </a:t>
                </a:r>
                <a:r>
                  <a:rPr lang="en-US" sz="1700" dirty="0" err="1"/>
                  <a:t>nhanh</a:t>
                </a:r>
                <a:endParaRPr lang="en-US" sz="21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100" dirty="0" err="1"/>
                  <a:t>Thiết</a:t>
                </a:r>
                <a:r>
                  <a:rPr lang="en-US" sz="2100" dirty="0"/>
                  <a:t> </a:t>
                </a:r>
                <a:r>
                  <a:rPr lang="en-US" sz="2100" dirty="0" err="1"/>
                  <a:t>kế</a:t>
                </a:r>
                <a:r>
                  <a:rPr lang="en-US" sz="2100" dirty="0"/>
                  <a:t> </a:t>
                </a:r>
                <a:r>
                  <a:rPr lang="en-US" sz="2100" dirty="0" err="1"/>
                  <a:t>theo</a:t>
                </a:r>
                <a:r>
                  <a:rPr lang="en-US" sz="2100" dirty="0"/>
                  <a:t> </a:t>
                </a:r>
                <a:r>
                  <a:rPr lang="en-US" sz="2100" dirty="0" err="1"/>
                  <a:t>kỹ</a:t>
                </a:r>
                <a:r>
                  <a:rPr lang="en-US" sz="2100" dirty="0"/>
                  <a:t> </a:t>
                </a:r>
                <a:r>
                  <a:rPr lang="en-US" sz="2100" dirty="0" err="1"/>
                  <a:t>thuật</a:t>
                </a:r>
                <a:r>
                  <a:rPr lang="en-US" sz="2100" dirty="0"/>
                  <a:t> Back-Stepping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1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100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D2D2E34-9637-7C89-C3E2-A8F3407B61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6" t="-130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C57A1D6-96F9-0F9E-5238-58B6B4EF21D1}"/>
              </a:ext>
            </a:extLst>
          </p:cNvPr>
          <p:cNvSpPr/>
          <p:nvPr/>
        </p:nvSpPr>
        <p:spPr>
          <a:xfrm>
            <a:off x="1348033" y="4073427"/>
            <a:ext cx="1630837" cy="4124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Vòng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ngoài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6B02465-73FD-5375-6E20-5E1E642C25B1}"/>
              </a:ext>
            </a:extLst>
          </p:cNvPr>
          <p:cNvSpPr/>
          <p:nvPr/>
        </p:nvSpPr>
        <p:spPr>
          <a:xfrm>
            <a:off x="1989056" y="4589545"/>
            <a:ext cx="216816" cy="282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D61373-EB35-5812-81DA-E925244E4BF4}"/>
                  </a:ext>
                </a:extLst>
              </p:cNvPr>
              <p:cNvSpPr txBox="1"/>
              <p:nvPr/>
            </p:nvSpPr>
            <p:spPr>
              <a:xfrm>
                <a:off x="1348033" y="4938337"/>
                <a:ext cx="1630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/>
                  <a:t>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D61373-EB35-5812-81DA-E925244E4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033" y="4938337"/>
                <a:ext cx="16308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019F5C-FF24-C417-7E1F-0DB56B804D8D}"/>
              </a:ext>
            </a:extLst>
          </p:cNvPr>
          <p:cNvCxnSpPr/>
          <p:nvPr/>
        </p:nvCxnSpPr>
        <p:spPr>
          <a:xfrm>
            <a:off x="1781666" y="5145727"/>
            <a:ext cx="669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BAADEEE-3E45-4289-7019-5FD00EEE8C95}"/>
              </a:ext>
            </a:extLst>
          </p:cNvPr>
          <p:cNvSpPr/>
          <p:nvPr/>
        </p:nvSpPr>
        <p:spPr>
          <a:xfrm>
            <a:off x="1187778" y="3975101"/>
            <a:ext cx="1894788" cy="173623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BB9EAC0-6360-AE8F-3E5C-84F2E9E177D6}"/>
              </a:ext>
            </a:extLst>
          </p:cNvPr>
          <p:cNvSpPr/>
          <p:nvPr/>
        </p:nvSpPr>
        <p:spPr>
          <a:xfrm>
            <a:off x="3323909" y="4589545"/>
            <a:ext cx="1168924" cy="282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ABEA28-1B97-EF3F-6CB9-C4162FC1A16F}"/>
              </a:ext>
            </a:extLst>
          </p:cNvPr>
          <p:cNvSpPr/>
          <p:nvPr/>
        </p:nvSpPr>
        <p:spPr>
          <a:xfrm>
            <a:off x="6602799" y="4073426"/>
            <a:ext cx="1696825" cy="4124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Điều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khiển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tầng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3F0C33-E7BA-B330-9CFA-083F24008E42}"/>
                  </a:ext>
                </a:extLst>
              </p:cNvPr>
              <p:cNvSpPr txBox="1"/>
              <p:nvPr/>
            </p:nvSpPr>
            <p:spPr>
              <a:xfrm>
                <a:off x="5076814" y="4805608"/>
                <a:ext cx="3459639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𝛴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3F0C33-E7BA-B330-9CFA-083F24008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814" y="4805608"/>
                <a:ext cx="3459639" cy="6347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766334-D8BF-FE1D-A0B8-13C3BE50B18C}"/>
              </a:ext>
            </a:extLst>
          </p:cNvPr>
          <p:cNvCxnSpPr>
            <a:stCxn id="15" idx="3"/>
          </p:cNvCxnSpPr>
          <p:nvPr/>
        </p:nvCxnSpPr>
        <p:spPr>
          <a:xfrm flipV="1">
            <a:off x="8536453" y="5123002"/>
            <a:ext cx="5918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05229A-5C99-A80A-200F-7842843E4B61}"/>
                  </a:ext>
                </a:extLst>
              </p:cNvPr>
              <p:cNvSpPr txBox="1"/>
              <p:nvPr/>
            </p:nvSpPr>
            <p:spPr>
              <a:xfrm>
                <a:off x="9128290" y="4938336"/>
                <a:ext cx="801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05229A-5C99-A80A-200F-7842843E4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290" y="4938336"/>
                <a:ext cx="8012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58C41D31-7E03-C1E8-288A-62909C4F8BDC}"/>
              </a:ext>
            </a:extLst>
          </p:cNvPr>
          <p:cNvSpPr/>
          <p:nvPr/>
        </p:nvSpPr>
        <p:spPr>
          <a:xfrm>
            <a:off x="4734176" y="3975101"/>
            <a:ext cx="5434073" cy="173623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6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5D2EC0-6230-B465-D7CB-BADE33F2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B0A81E-FBD0-626A-E9C4-06B72C78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CHƯƠNG 3: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khiển</a:t>
            </a:r>
            <a:r>
              <a:rPr lang="en-US"/>
              <a:t> Model-Based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E480FB-09E9-FEF7-817E-451AE8BE03C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vi-VN" sz="2100" dirty="0"/>
                  <a:t>Để có thể thiết kế bộ điều khiển</a:t>
                </a:r>
                <a:r>
                  <a:rPr lang="en-US" sz="2100" dirty="0"/>
                  <a:t> </a:t>
                </a:r>
                <a:r>
                  <a:rPr lang="vi-VN" sz="2100" dirty="0"/>
                  <a:t>sao cho bám quỹ đạo đặt mà vẫn thỏa mãn sự ràng buộc của vận tốc, ta xét tới sai lệch của vận tốc</a:t>
                </a:r>
                <a:r>
                  <a:rPr lang="en-US" sz="2100" dirty="0"/>
                  <a:t> </a:t>
                </a:r>
                <a:r>
                  <a:rPr lang="vi-VN" sz="2100" dirty="0"/>
                  <a:t>và vận tốc phụ</a:t>
                </a:r>
                <a:r>
                  <a:rPr lang="en-US" sz="2100" dirty="0"/>
                  <a:t> </a:t>
                </a:r>
                <a:r>
                  <a:rPr lang="vi-VN" sz="2100" dirty="0"/>
                  <a:t>(vận tốc phụ để có thể đảm bảo rằng sai lệch bám được ổn</a:t>
                </a:r>
                <a:r>
                  <a:rPr lang="en-US" sz="2100" dirty="0"/>
                  <a:t> </a:t>
                </a:r>
                <a:r>
                  <a:rPr lang="vi-VN" sz="2100" dirty="0"/>
                  <a:t>định). Ta có:</a:t>
                </a:r>
                <a:endParaRPr lang="en-US" sz="2100" dirty="0"/>
              </a:p>
              <a:p>
                <a:endParaRPr lang="en-US" sz="2100" dirty="0"/>
              </a:p>
              <a:p>
                <a:r>
                  <a:rPr lang="en-US" sz="2100" dirty="0">
                    <a:solidFill>
                      <a:srgbClr val="000000"/>
                    </a:solidFill>
                    <a:effectLst/>
                  </a:rPr>
                  <a:t>Ta </a:t>
                </a:r>
                <a:r>
                  <a:rPr lang="en-US" sz="2100" dirty="0" err="1">
                    <a:solidFill>
                      <a:srgbClr val="000000"/>
                    </a:solidFill>
                    <a:effectLst/>
                  </a:rPr>
                  <a:t>chọn</a:t>
                </a:r>
                <a:r>
                  <a:rPr lang="en-US" sz="210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sz="2100" dirty="0" err="1">
                    <a:solidFill>
                      <a:srgbClr val="000000"/>
                    </a:solidFill>
                    <a:effectLst/>
                  </a:rPr>
                  <a:t>hàm</a:t>
                </a:r>
                <a:r>
                  <a:rPr lang="en-US" sz="210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sz="2100" dirty="0" err="1">
                    <a:solidFill>
                      <a:srgbClr val="000000"/>
                    </a:solidFill>
                    <a:effectLst/>
                  </a:rPr>
                  <a:t>ứng</a:t>
                </a:r>
                <a:r>
                  <a:rPr lang="en-US" sz="210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sz="2100" dirty="0" err="1">
                    <a:solidFill>
                      <a:srgbClr val="000000"/>
                    </a:solidFill>
                    <a:effectLst/>
                  </a:rPr>
                  <a:t>viên</a:t>
                </a:r>
                <a:r>
                  <a:rPr lang="en-US" sz="2100" dirty="0">
                    <a:solidFill>
                      <a:srgbClr val="000000"/>
                    </a:solidFill>
                    <a:effectLst/>
                  </a:rPr>
                  <a:t> Lyapunov </a:t>
                </a:r>
                <a:r>
                  <a:rPr lang="en-US" sz="2100" dirty="0" err="1">
                    <a:solidFill>
                      <a:srgbClr val="000000"/>
                    </a:solidFill>
                    <a:effectLst/>
                  </a:rPr>
                  <a:t>cho</a:t>
                </a:r>
                <a:r>
                  <a:rPr lang="en-US" sz="210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sz="2100" dirty="0" err="1">
                    <a:solidFill>
                      <a:srgbClr val="000000"/>
                    </a:solidFill>
                    <a:effectLst/>
                  </a:rPr>
                  <a:t>mô</a:t>
                </a:r>
                <a:r>
                  <a:rPr lang="en-US" sz="210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sz="2100" dirty="0" err="1">
                    <a:solidFill>
                      <a:srgbClr val="000000"/>
                    </a:solidFill>
                    <a:effectLst/>
                  </a:rPr>
                  <a:t>hình</a:t>
                </a:r>
                <a:r>
                  <a:rPr lang="en-US" sz="210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sz="2100" dirty="0" err="1">
                    <a:solidFill>
                      <a:srgbClr val="000000"/>
                    </a:solidFill>
                    <a:effectLst/>
                  </a:rPr>
                  <a:t>xe</a:t>
                </a:r>
                <a:r>
                  <a:rPr lang="en-US" sz="210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sz="2100" dirty="0" err="1">
                    <a:solidFill>
                      <a:srgbClr val="000000"/>
                    </a:solidFill>
                    <a:effectLst/>
                  </a:rPr>
                  <a:t>tự</a:t>
                </a:r>
                <a:r>
                  <a:rPr lang="en-US" sz="210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sz="2100" dirty="0" err="1">
                    <a:solidFill>
                      <a:srgbClr val="000000"/>
                    </a:solidFill>
                    <a:effectLst/>
                  </a:rPr>
                  <a:t>hành</a:t>
                </a:r>
                <a:r>
                  <a:rPr lang="en-US" sz="210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sz="2100" dirty="0" err="1">
                    <a:solidFill>
                      <a:srgbClr val="000000"/>
                    </a:solidFill>
                    <a:effectLst/>
                  </a:rPr>
                  <a:t>có</a:t>
                </a:r>
                <a:r>
                  <a:rPr lang="en-US" sz="210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sz="2100" dirty="0" err="1">
                    <a:solidFill>
                      <a:srgbClr val="000000"/>
                    </a:solidFill>
                    <a:effectLst/>
                  </a:rPr>
                  <a:t>ràng</a:t>
                </a:r>
                <a:r>
                  <a:rPr lang="en-US" sz="210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sz="2100" dirty="0" err="1">
                    <a:solidFill>
                      <a:srgbClr val="000000"/>
                    </a:solidFill>
                    <a:effectLst/>
                  </a:rPr>
                  <a:t>buộc</a:t>
                </a:r>
                <a:r>
                  <a:rPr lang="en-US" sz="210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sz="2100" dirty="0" err="1">
                    <a:solidFill>
                      <a:srgbClr val="000000"/>
                    </a:solidFill>
                    <a:effectLst/>
                  </a:rPr>
                  <a:t>như</a:t>
                </a:r>
                <a:r>
                  <a:rPr lang="en-US" sz="210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sz="2100" dirty="0" err="1">
                    <a:solidFill>
                      <a:srgbClr val="000000"/>
                    </a:solidFill>
                    <a:effectLst/>
                  </a:rPr>
                  <a:t>sau</a:t>
                </a:r>
                <a:r>
                  <a:rPr lang="en-US" sz="2100" dirty="0">
                    <a:solidFill>
                      <a:srgbClr val="000000"/>
                    </a:solidFill>
                    <a:effectLst/>
                  </a:rPr>
                  <a:t>:</a:t>
                </a:r>
              </a:p>
              <a:p>
                <a:endParaRPr lang="en-US" sz="2100" dirty="0">
                  <a:solidFill>
                    <a:srgbClr val="000000"/>
                  </a:solidFill>
                </a:endParaRPr>
              </a:p>
              <a:p>
                <a:endParaRPr lang="en-US" sz="2100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en-US" sz="2100" dirty="0" err="1">
                    <a:solidFill>
                      <a:srgbClr val="000000"/>
                    </a:solidFill>
                  </a:rPr>
                  <a:t>Với</a:t>
                </a:r>
                <a:r>
                  <a:rPr lang="en-US" sz="2100" dirty="0">
                    <a:solidFill>
                      <a:srgbClr val="000000"/>
                    </a:solidFill>
                  </a:rPr>
                  <a:t> </a:t>
                </a:r>
              </a:p>
              <a:p>
                <a:endParaRPr lang="en-US" sz="2100" dirty="0">
                  <a:solidFill>
                    <a:srgbClr val="000000"/>
                  </a:solidFill>
                  <a:effectLst/>
                </a:endParaRPr>
              </a:p>
              <a:p>
                <a:endParaRPr lang="en-US" sz="2100" dirty="0">
                  <a:solidFill>
                    <a:srgbClr val="000000"/>
                  </a:solidFill>
                </a:endParaRPr>
              </a:p>
              <a:p>
                <a:endParaRPr lang="en-US" sz="2100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en-US" sz="2100" dirty="0" err="1">
                    <a:solidFill>
                      <a:srgbClr val="000000"/>
                    </a:solidFill>
                  </a:rPr>
                  <a:t>Với</a:t>
                </a:r>
                <a:r>
                  <a:rPr lang="en-US" sz="21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1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1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1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1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 err="1">
                    <a:solidFill>
                      <a:srgbClr val="000000"/>
                    </a:solidFill>
                    <a:effectLst/>
                  </a:rPr>
                  <a:t>là</a:t>
                </a:r>
                <a:r>
                  <a:rPr lang="en-US" sz="210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sz="2100" dirty="0" err="1">
                    <a:solidFill>
                      <a:srgbClr val="000000"/>
                    </a:solidFill>
                    <a:effectLst/>
                  </a:rPr>
                  <a:t>giá</a:t>
                </a:r>
                <a:r>
                  <a:rPr lang="en-US" sz="210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sz="2100" dirty="0" err="1">
                    <a:solidFill>
                      <a:srgbClr val="000000"/>
                    </a:solidFill>
                    <a:effectLst/>
                  </a:rPr>
                  <a:t>trị</a:t>
                </a:r>
                <a:r>
                  <a:rPr lang="en-US" sz="210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sz="2100" dirty="0" err="1">
                    <a:solidFill>
                      <a:srgbClr val="000000"/>
                    </a:solidFill>
                    <a:effectLst/>
                  </a:rPr>
                  <a:t>nhỏ</a:t>
                </a:r>
                <a:r>
                  <a:rPr lang="en-US" sz="210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sz="2100" dirty="0" err="1">
                    <a:solidFill>
                      <a:srgbClr val="000000"/>
                    </a:solidFill>
                    <a:effectLst/>
                  </a:rPr>
                  <a:t>nhất</a:t>
                </a:r>
                <a:r>
                  <a:rPr lang="en-US" sz="210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sz="2100" dirty="0" err="1">
                    <a:solidFill>
                      <a:srgbClr val="000000"/>
                    </a:solidFill>
                    <a:effectLst/>
                  </a:rPr>
                  <a:t>của</a:t>
                </a:r>
                <a:r>
                  <a:rPr lang="en-US" sz="210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sz="2100" dirty="0" err="1">
                    <a:solidFill>
                      <a:srgbClr val="000000"/>
                    </a:solidFill>
                    <a:effectLst/>
                  </a:rPr>
                  <a:t>hàm</a:t>
                </a:r>
                <a:r>
                  <a:rPr lang="en-US" sz="2100" dirty="0">
                    <a:solidFill>
                      <a:srgbClr val="000000"/>
                    </a:solidFill>
                    <a:effectLst/>
                  </a:rPr>
                  <a:t> </a:t>
                </a:r>
              </a:p>
              <a:p>
                <a:endParaRPr lang="en-US" sz="21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E480FB-09E9-FEF7-817E-451AE8BE0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7" t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14C0099D-1206-AC22-B4DA-6F02EDAB14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743136"/>
              </p:ext>
            </p:extLst>
          </p:nvPr>
        </p:nvGraphicFramePr>
        <p:xfrm>
          <a:off x="4887206" y="1863463"/>
          <a:ext cx="2417588" cy="51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28947" imgH="304931" progId="Equation.DSMT4">
                  <p:embed/>
                </p:oleObj>
              </mc:Choice>
              <mc:Fallback>
                <p:oleObj name="Equation" r:id="rId3" imgW="1428947" imgH="304931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14C0099D-1206-AC22-B4DA-6F02EDAB14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87206" y="1863463"/>
                        <a:ext cx="2417588" cy="5157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D915CB34-EF2D-F51B-E7C1-5BA8CFAC0A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067340"/>
              </p:ext>
            </p:extLst>
          </p:nvPr>
        </p:nvGraphicFramePr>
        <p:xfrm>
          <a:off x="4491805" y="2809091"/>
          <a:ext cx="3208389" cy="760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48018" imgH="438136" progId="Equation.DSMT4">
                  <p:embed/>
                </p:oleObj>
              </mc:Choice>
              <mc:Fallback>
                <p:oleObj name="Equation" r:id="rId5" imgW="1848018" imgH="438136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D915CB34-EF2D-F51B-E7C1-5BA8CFAC0A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1805" y="2809091"/>
                        <a:ext cx="3208389" cy="7607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425C6B6D-0B78-19D1-499A-F33E747921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156767"/>
              </p:ext>
            </p:extLst>
          </p:nvPr>
        </p:nvGraphicFramePr>
        <p:xfrm>
          <a:off x="7363263" y="4048909"/>
          <a:ext cx="3586496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00659" imgH="819029" progId="Equation.DSMT4">
                  <p:embed/>
                </p:oleObj>
              </mc:Choice>
              <mc:Fallback>
                <p:oleObj name="Equation" r:id="rId7" imgW="2400659" imgH="819029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425C6B6D-0B78-19D1-499A-F33E747921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63263" y="4048909"/>
                        <a:ext cx="3586496" cy="122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BE9C6B19-FFFB-8326-AEED-6209077735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671944"/>
              </p:ext>
            </p:extLst>
          </p:nvPr>
        </p:nvGraphicFramePr>
        <p:xfrm>
          <a:off x="607892" y="4228077"/>
          <a:ext cx="4581422" cy="73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085920" imgH="495000" progId="Equation.DSMT4">
                  <p:embed/>
                </p:oleObj>
              </mc:Choice>
              <mc:Fallback>
                <p:oleObj name="Equation" r:id="rId9" imgW="3085920" imgH="49500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BE9C6B19-FFFB-8326-AEED-6209077735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7892" y="4228077"/>
                        <a:ext cx="4581422" cy="735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62F4CDD8-F726-7BC2-A4F9-98935E9B47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367612"/>
              </p:ext>
            </p:extLst>
          </p:nvPr>
        </p:nvGraphicFramePr>
        <p:xfrm>
          <a:off x="5265584" y="5137545"/>
          <a:ext cx="1609314" cy="73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04922" imgH="504738" progId="Equation.DSMT4">
                  <p:embed/>
                </p:oleObj>
              </mc:Choice>
              <mc:Fallback>
                <p:oleObj name="Equation" r:id="rId11" imgW="1104922" imgH="504738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62F4CDD8-F726-7BC2-A4F9-98935E9B47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65584" y="5137545"/>
                        <a:ext cx="1609314" cy="735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2781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400255-05C0-945C-AD0B-70B8BA77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01EAB38-B153-A13B-DBE3-CE313CB6AD1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44455" y="862584"/>
                <a:ext cx="11565467" cy="5132832"/>
              </a:xfrm>
            </p:spPr>
            <p:txBody>
              <a:bodyPr>
                <a:normAutofit/>
              </a:bodyPr>
              <a:lstStyle/>
              <a:p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100" dirty="0"/>
                  <a:t> </a:t>
                </a:r>
                <a:r>
                  <a:rPr lang="en-US" sz="2100" dirty="0" err="1"/>
                  <a:t>là</a:t>
                </a:r>
                <a:r>
                  <a:rPr lang="en-US" sz="2100" dirty="0"/>
                  <a:t> </a:t>
                </a:r>
                <a:r>
                  <a:rPr lang="en-US" sz="2100" dirty="0" err="1"/>
                  <a:t>điểm</a:t>
                </a:r>
                <a:r>
                  <a:rPr lang="en-US" sz="2100" dirty="0"/>
                  <a:t> </a:t>
                </a:r>
                <a:r>
                  <a:rPr lang="en-US" sz="2100" dirty="0" err="1"/>
                  <a:t>cực</a:t>
                </a:r>
                <a:r>
                  <a:rPr lang="en-US" sz="2100" dirty="0"/>
                  <a:t> </a:t>
                </a:r>
                <a:r>
                  <a:rPr lang="en-US" sz="2100" dirty="0" err="1"/>
                  <a:t>tiểu</a:t>
                </a:r>
                <a:r>
                  <a:rPr lang="en-US" sz="2100" dirty="0"/>
                  <a:t> </a:t>
                </a:r>
                <a:r>
                  <a:rPr lang="en-US" sz="2100" dirty="0" err="1"/>
                  <a:t>của</a:t>
                </a:r>
                <a:r>
                  <a:rPr lang="en-US" sz="2100" dirty="0"/>
                  <a:t> </a:t>
                </a:r>
                <a:r>
                  <a:rPr lang="en-US" sz="2100" dirty="0" err="1"/>
                  <a:t>hàm</a:t>
                </a:r>
                <a:endParaRPr lang="en-US" sz="2100" dirty="0"/>
              </a:p>
              <a:p>
                <a:endParaRPr lang="en-US" sz="2100" dirty="0"/>
              </a:p>
              <a:p>
                <a:endParaRPr lang="en-US" sz="2100" dirty="0"/>
              </a:p>
              <a:p>
                <a:endParaRPr lang="en-US" sz="2100" dirty="0"/>
              </a:p>
              <a:p>
                <a:endParaRPr lang="en-US" sz="2100" dirty="0"/>
              </a:p>
              <a:p>
                <a:endParaRPr lang="en-US" sz="2100" dirty="0"/>
              </a:p>
              <a:p>
                <a:endParaRPr lang="en-US" sz="2100" dirty="0"/>
              </a:p>
              <a:p>
                <a:endParaRPr lang="en-US" sz="2100" dirty="0"/>
              </a:p>
              <a:p>
                <a:r>
                  <a:rPr lang="en-US" sz="2100" err="1"/>
                  <a:t>Với</a:t>
                </a:r>
                <a:r>
                  <a:rPr lang="en-US" sz="2100"/>
                  <a:t> 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r>
                  <a:rPr lang="en-US" sz="2100" dirty="0"/>
                  <a:t>, </a:t>
                </a:r>
                <a:r>
                  <a:rPr lang="en-US" sz="2100" dirty="0" err="1"/>
                  <a:t>trong</a:t>
                </a:r>
                <a:r>
                  <a:rPr lang="en-US" sz="2100" dirty="0"/>
                  <a:t> </a:t>
                </a:r>
                <a:r>
                  <a:rPr lang="en-US" sz="2100" dirty="0" err="1"/>
                  <a:t>đó</a:t>
                </a:r>
                <a:endParaRPr lang="en-US" sz="2100" dirty="0"/>
              </a:p>
              <a:p>
                <a:endParaRPr lang="en-US" sz="2100" dirty="0"/>
              </a:p>
              <a:p>
                <a:pPr marL="0" indent="0">
                  <a:buNone/>
                </a:pPr>
                <a:endParaRPr lang="en-US" sz="21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01EAB38-B153-A13B-DBE3-CE313CB6AD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44455" y="862584"/>
                <a:ext cx="11565467" cy="5132832"/>
              </a:xfrm>
              <a:blipFill>
                <a:blip r:embed="rId2"/>
                <a:stretch>
                  <a:fillRect l="-527" t="-1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2">
            <a:extLst>
              <a:ext uri="{FF2B5EF4-FFF2-40B4-BE49-F238E27FC236}">
                <a16:creationId xmlns:a16="http://schemas.microsoft.com/office/drawing/2014/main" id="{E06B82BA-91AB-FCD3-2187-657E42A15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38" y="79375"/>
            <a:ext cx="11566525" cy="450850"/>
          </a:xfrm>
        </p:spPr>
        <p:txBody>
          <a:bodyPr>
            <a:normAutofit fontScale="90000"/>
          </a:bodyPr>
          <a:lstStyle/>
          <a:p>
            <a:r>
              <a:rPr lang="en-US"/>
              <a:t>CHƯƠNG 3: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khiển</a:t>
            </a:r>
            <a:r>
              <a:rPr lang="en-US"/>
              <a:t> Model-Based Control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1C48912-8C48-5496-4E33-0C98D77296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540695"/>
              </p:ext>
            </p:extLst>
          </p:nvPr>
        </p:nvGraphicFramePr>
        <p:xfrm>
          <a:off x="3867297" y="726435"/>
          <a:ext cx="16097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09534" imgH="736174" progId="Equation.DSMT4">
                  <p:embed/>
                </p:oleObj>
              </mc:Choice>
              <mc:Fallback>
                <p:oleObj name="Equation" r:id="rId3" imgW="1609534" imgH="736174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1C48912-8C48-5496-4E33-0C98D77296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67297" y="726435"/>
                        <a:ext cx="1609725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E0870F0-AA3A-5240-7453-AD93C624C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726830"/>
              </p:ext>
            </p:extLst>
          </p:nvPr>
        </p:nvGraphicFramePr>
        <p:xfrm>
          <a:off x="312738" y="1569721"/>
          <a:ext cx="5288044" cy="2317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85874" imgH="1545172" progId="Equation.DSMT4">
                  <p:embed/>
                </p:oleObj>
              </mc:Choice>
              <mc:Fallback>
                <p:oleObj name="Equation" r:id="rId5" imgW="3385874" imgH="1545172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5E0870F0-AA3A-5240-7453-AD93C624C8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738" y="1569721"/>
                        <a:ext cx="5288044" cy="23170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A744F5B-72CC-1DAD-154E-5A10D7B322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534350"/>
              </p:ext>
            </p:extLst>
          </p:nvPr>
        </p:nvGraphicFramePr>
        <p:xfrm>
          <a:off x="3106871" y="3886755"/>
          <a:ext cx="4030907" cy="843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76409" imgH="476963" progId="Equation.DSMT4">
                  <p:embed/>
                </p:oleObj>
              </mc:Choice>
              <mc:Fallback>
                <p:oleObj name="Equation" r:id="rId7" imgW="2276409" imgH="476963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8A744F5B-72CC-1DAD-154E-5A10D7B322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06871" y="3886755"/>
                        <a:ext cx="4030907" cy="843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7704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A8BBAD-1735-C8AF-197F-2B46B664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82283-ADFC-2772-3756-6709C02E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CHƯƠNG 3: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khiển</a:t>
            </a:r>
            <a:r>
              <a:rPr lang="en-US"/>
              <a:t> Model-Based Control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CD45B25-741E-69AB-71F1-E1AA5ABD004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100"/>
                  <a:t>Ta </a:t>
                </a:r>
                <a:r>
                  <a:rPr lang="en-US" sz="2100" dirty="0" err="1"/>
                  <a:t>đề</a:t>
                </a:r>
                <a:r>
                  <a:rPr lang="en-US" sz="2100" dirty="0"/>
                  <a:t> </a:t>
                </a:r>
                <a:r>
                  <a:rPr lang="en-US" sz="2100" dirty="0" err="1"/>
                  <a:t>xuất</a:t>
                </a:r>
                <a:r>
                  <a:rPr lang="en-US" sz="2100" dirty="0"/>
                  <a:t> </a:t>
                </a:r>
                <a:r>
                  <a:rPr lang="en-US" sz="2100" dirty="0" err="1"/>
                  <a:t>bộ</a:t>
                </a:r>
                <a:r>
                  <a:rPr lang="en-US" sz="2100" dirty="0"/>
                  <a:t> </a:t>
                </a:r>
                <a:r>
                  <a:rPr lang="en-US" sz="2100" dirty="0" err="1"/>
                  <a:t>điều</a:t>
                </a:r>
                <a:r>
                  <a:rPr lang="en-US" sz="2100" dirty="0"/>
                  <a:t> </a:t>
                </a:r>
                <a:r>
                  <a:rPr lang="en-US" sz="2100" dirty="0" err="1"/>
                  <a:t>khiển</a:t>
                </a:r>
                <a:r>
                  <a:rPr lang="en-US" sz="2100" dirty="0"/>
                  <a:t> </a:t>
                </a:r>
                <a:r>
                  <a:rPr lang="en-US" sz="2100" dirty="0" err="1"/>
                  <a:t>như</a:t>
                </a:r>
                <a:r>
                  <a:rPr lang="en-US" sz="2100" dirty="0"/>
                  <a:t> </a:t>
                </a:r>
                <a:r>
                  <a:rPr lang="en-US" sz="2100" dirty="0" err="1"/>
                  <a:t>sau</a:t>
                </a:r>
                <a:r>
                  <a:rPr lang="en-US" sz="2100" dirty="0"/>
                  <a:t>: </a:t>
                </a:r>
              </a:p>
              <a:p>
                <a:endParaRPr lang="en-US" sz="2100" dirty="0"/>
              </a:p>
              <a:p>
                <a:endParaRPr lang="en-US" sz="2100" dirty="0"/>
              </a:p>
              <a:p>
                <a:endParaRPr lang="en-US" sz="2100" dirty="0"/>
              </a:p>
              <a:p>
                <a:r>
                  <a:rPr lang="en-US" sz="2100" dirty="0" err="1"/>
                  <a:t>Trong</a:t>
                </a:r>
                <a:r>
                  <a:rPr lang="en-US" sz="2100" dirty="0"/>
                  <a:t> </a:t>
                </a:r>
                <a:r>
                  <a:rPr lang="en-US" sz="2100" dirty="0" err="1"/>
                  <a:t>đó</a:t>
                </a:r>
                <a:r>
                  <a:rPr lang="en-US" sz="2100" dirty="0"/>
                  <a:t>, </a:t>
                </a:r>
                <a14:m>
                  <m:oMath xmlns:m="http://schemas.openxmlformats.org/officeDocument/2006/math">
                    <m:r>
                      <a:rPr 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r>
                  <a:rPr lang="en-US" sz="2100" dirty="0"/>
                  <a:t> </a:t>
                </a:r>
                <a:r>
                  <a:rPr lang="en-US" sz="2100" dirty="0" err="1"/>
                  <a:t>là</a:t>
                </a:r>
                <a:r>
                  <a:rPr lang="en-US" sz="2100" dirty="0"/>
                  <a:t> </a:t>
                </a:r>
                <a:r>
                  <a:rPr lang="en-US" sz="2100" dirty="0" err="1"/>
                  <a:t>hằng</a:t>
                </a:r>
                <a:r>
                  <a:rPr lang="en-US" sz="2100" dirty="0"/>
                  <a:t> </a:t>
                </a:r>
                <a:r>
                  <a:rPr lang="en-US" sz="2100" dirty="0" err="1"/>
                  <a:t>số</a:t>
                </a:r>
                <a:r>
                  <a:rPr lang="en-US" sz="2100" dirty="0"/>
                  <a:t> </a:t>
                </a:r>
                <a:r>
                  <a:rPr lang="en-US" sz="2100" dirty="0" err="1"/>
                  <a:t>xác</a:t>
                </a:r>
                <a:r>
                  <a:rPr lang="en-US" sz="2100" dirty="0"/>
                  <a:t> </a:t>
                </a:r>
                <a:r>
                  <a:rPr lang="en-US" sz="2100" dirty="0" err="1"/>
                  <a:t>định</a:t>
                </a:r>
                <a:r>
                  <a:rPr lang="en-US" sz="2100" dirty="0"/>
                  <a:t> </a:t>
                </a:r>
                <a:r>
                  <a:rPr lang="en-US" sz="2100" dirty="0" err="1"/>
                  <a:t>dương</a:t>
                </a:r>
                <a:endParaRPr lang="en-US" sz="2100" dirty="0"/>
              </a:p>
              <a:p>
                <a:endParaRPr lang="en-US" sz="2100" dirty="0"/>
              </a:p>
              <a:p>
                <a:endParaRPr lang="en-US" sz="2100" dirty="0"/>
              </a:p>
              <a:p>
                <a:endParaRPr lang="en-US" sz="2100" dirty="0"/>
              </a:p>
              <a:p>
                <a:r>
                  <a:rPr lang="en-US" sz="2100" dirty="0" err="1"/>
                  <a:t>Với</a:t>
                </a:r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1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100" dirty="0"/>
                  <a:t>, </a:t>
                </a:r>
                <a:r>
                  <a:rPr lang="en-US" sz="2100" dirty="0" err="1"/>
                  <a:t>i</a:t>
                </a:r>
                <a:r>
                  <a:rPr lang="en-US" sz="2100" dirty="0"/>
                  <a:t>=1,2,… 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CD45B25-741E-69AB-71F1-E1AA5ABD00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7" t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B94F733-AC59-2A8F-5A6D-1E79D5FAC0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301546"/>
              </p:ext>
            </p:extLst>
          </p:nvPr>
        </p:nvGraphicFramePr>
        <p:xfrm>
          <a:off x="2805389" y="1346432"/>
          <a:ext cx="6581221" cy="1059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05571" imgH="628583" progId="Equation.DSMT4">
                  <p:embed/>
                </p:oleObj>
              </mc:Choice>
              <mc:Fallback>
                <p:oleObj name="Equation" r:id="rId3" imgW="3905571" imgH="628583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B94F733-AC59-2A8F-5A6D-1E79D5FAC0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5389" y="1346432"/>
                        <a:ext cx="6581221" cy="1059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3A4D3C0-D7BD-0396-14ED-368B5BA243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405667"/>
              </p:ext>
            </p:extLst>
          </p:nvPr>
        </p:nvGraphicFramePr>
        <p:xfrm>
          <a:off x="792331" y="3028948"/>
          <a:ext cx="2497370" cy="1191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76645" imgH="800309" progId="Equation.DSMT4">
                  <p:embed/>
                </p:oleObj>
              </mc:Choice>
              <mc:Fallback>
                <p:oleObj name="Equation" r:id="rId5" imgW="1676645" imgH="800309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03A4D3C0-D7BD-0396-14ED-368B5BA243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2331" y="3028948"/>
                        <a:ext cx="2497370" cy="1191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19B7C9B-E9B3-6A83-B506-6D39EFDDC0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319569"/>
              </p:ext>
            </p:extLst>
          </p:nvPr>
        </p:nvGraphicFramePr>
        <p:xfrm>
          <a:off x="4022607" y="3224441"/>
          <a:ext cx="1681759" cy="586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19061" imgH="285850" progId="Equation.DSMT4">
                  <p:embed/>
                </p:oleObj>
              </mc:Choice>
              <mc:Fallback>
                <p:oleObj name="Equation" r:id="rId7" imgW="819061" imgH="28585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19B7C9B-E9B3-6A83-B506-6D39EFDDC0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22607" y="3224441"/>
                        <a:ext cx="1681759" cy="586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8828974-6D12-290A-C5F6-50809612CC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398709"/>
              </p:ext>
            </p:extLst>
          </p:nvPr>
        </p:nvGraphicFramePr>
        <p:xfrm>
          <a:off x="6437272" y="3055581"/>
          <a:ext cx="4857966" cy="953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105232" imgH="609502" progId="Equation.DSMT4">
                  <p:embed/>
                </p:oleObj>
              </mc:Choice>
              <mc:Fallback>
                <p:oleObj name="Equation" r:id="rId9" imgW="3105232" imgH="609502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48828974-6D12-290A-C5F6-50809612CC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37272" y="3055581"/>
                        <a:ext cx="4857966" cy="9537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76A2788-7025-C797-D142-991746F474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458213"/>
              </p:ext>
            </p:extLst>
          </p:nvPr>
        </p:nvGraphicFramePr>
        <p:xfrm>
          <a:off x="860540" y="4995384"/>
          <a:ext cx="2450221" cy="899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04912" imgH="552620" progId="Equation.DSMT4">
                  <p:embed/>
                </p:oleObj>
              </mc:Choice>
              <mc:Fallback>
                <p:oleObj name="Equation" r:id="rId11" imgW="1504912" imgH="55262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76A2788-7025-C797-D142-991746F474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60540" y="4995384"/>
                        <a:ext cx="2450221" cy="899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923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A5AC-2BB9-B9B2-A73D-5253FF1B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CHƯƠNG 3: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khiển</a:t>
            </a:r>
            <a:r>
              <a:rPr lang="en-US"/>
              <a:t> Model-Based Control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5A217-D3D3-1B51-1D12-64853711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D53E7DD8-0A3E-DC51-5AF3-BCF87F918D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285321"/>
              </p:ext>
            </p:extLst>
          </p:nvPr>
        </p:nvGraphicFramePr>
        <p:xfrm>
          <a:off x="650270" y="2353444"/>
          <a:ext cx="1769962" cy="773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43584" imgH="543658" progId="Equation.DSMT4">
                  <p:embed/>
                </p:oleObj>
              </mc:Choice>
              <mc:Fallback>
                <p:oleObj name="Equation" r:id="rId2" imgW="1243584" imgH="543658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D53E7DD8-0A3E-DC51-5AF3-BCF87F918D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0270" y="2353444"/>
                        <a:ext cx="1769962" cy="773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6851D32A-67BA-2DF9-2730-9586350FB1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360265"/>
              </p:ext>
            </p:extLst>
          </p:nvPr>
        </p:nvGraphicFramePr>
        <p:xfrm>
          <a:off x="2937885" y="2353821"/>
          <a:ext cx="1797086" cy="773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2744" imgH="543658" progId="Equation.DSMT4">
                  <p:embed/>
                </p:oleObj>
              </mc:Choice>
              <mc:Fallback>
                <p:oleObj name="Equation" r:id="rId4" imgW="1262744" imgH="543658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6851D32A-67BA-2DF9-2730-9586350FB1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7885" y="2353821"/>
                        <a:ext cx="1797086" cy="773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B2D05D34-CC55-C33F-0FC5-A9279AFCCE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287106"/>
              </p:ext>
            </p:extLst>
          </p:nvPr>
        </p:nvGraphicFramePr>
        <p:xfrm>
          <a:off x="5252623" y="2353821"/>
          <a:ext cx="1417325" cy="773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94867" imgH="543658" progId="Equation.DSMT4">
                  <p:embed/>
                </p:oleObj>
              </mc:Choice>
              <mc:Fallback>
                <p:oleObj name="Equation" r:id="rId6" imgW="994867" imgH="543658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B2D05D34-CC55-C33F-0FC5-A9279AFCCE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52623" y="2353821"/>
                        <a:ext cx="1417325" cy="773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43CF9A18-E5E0-65AE-9F96-0EEEE04A00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173617"/>
              </p:ext>
            </p:extLst>
          </p:nvPr>
        </p:nvGraphicFramePr>
        <p:xfrm>
          <a:off x="7457031" y="2364123"/>
          <a:ext cx="2314737" cy="773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26058" imgH="543658" progId="Equation.DSMT4">
                  <p:embed/>
                </p:oleObj>
              </mc:Choice>
              <mc:Fallback>
                <p:oleObj name="Equation" r:id="rId8" imgW="1626058" imgH="543658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43CF9A18-E5E0-65AE-9F96-0EEEE04A00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57031" y="2364123"/>
                        <a:ext cx="2314737" cy="773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D92B86F5-5369-CDDB-5104-22B861CC12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9642" y="4421680"/>
          <a:ext cx="5188164" cy="1615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04960" imgH="1091880" progId="Equation.DSMT4">
                  <p:embed/>
                </p:oleObj>
              </mc:Choice>
              <mc:Fallback>
                <p:oleObj name="Equation" r:id="rId10" imgW="3504960" imgH="109188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D92B86F5-5369-CDDB-5104-22B861CC12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89642" y="4421680"/>
                        <a:ext cx="5188164" cy="1615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D5185CC3-4529-EE18-0F5D-06FBD9AEB02C}"/>
              </a:ext>
            </a:extLst>
          </p:cNvPr>
          <p:cNvSpPr txBox="1"/>
          <p:nvPr/>
        </p:nvSpPr>
        <p:spPr>
          <a:xfrm>
            <a:off x="-34414" y="3455022"/>
            <a:ext cx="11735183" cy="777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tham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số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bộ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điều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khiển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được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đề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xuất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cho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mỗi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tác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nhân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bao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gồm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hệ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số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điều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khiển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tham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số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vận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tốc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phụ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9BE503-60D8-D781-3EE7-670E4833035D}"/>
              </a:ext>
            </a:extLst>
          </p:cNvPr>
          <p:cNvSpPr txBox="1"/>
          <p:nvPr/>
        </p:nvSpPr>
        <p:spPr>
          <a:xfrm>
            <a:off x="69134" y="1715047"/>
            <a:ext cx="12122866" cy="416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tham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số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hệ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thống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như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sau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ED-26A8-0EBE-5AD8-3424DA089EDC}"/>
              </a:ext>
            </a:extLst>
          </p:cNvPr>
          <p:cNvSpPr txBox="1"/>
          <p:nvPr/>
        </p:nvSpPr>
        <p:spPr>
          <a:xfrm>
            <a:off x="313436" y="1052420"/>
            <a:ext cx="10765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Kết</a:t>
            </a:r>
            <a:r>
              <a:rPr lang="en-US" sz="24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quả</a:t>
            </a:r>
            <a:r>
              <a:rPr lang="en-US" sz="24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24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phỏng</a:t>
            </a:r>
            <a:r>
              <a:rPr lang="en-US" sz="24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thuật</a:t>
            </a:r>
            <a:r>
              <a:rPr lang="en-US" sz="24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toán</a:t>
            </a:r>
            <a:r>
              <a:rPr lang="en-US" sz="24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dựa</a:t>
            </a:r>
            <a:r>
              <a:rPr lang="en-US" sz="24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trên</a:t>
            </a:r>
            <a:r>
              <a:rPr lang="en-US" sz="24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24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24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toán</a:t>
            </a:r>
            <a:r>
              <a:rPr lang="en-US" sz="24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học</a:t>
            </a:r>
            <a:r>
              <a:rPr lang="en-US" sz="24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24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xe</a:t>
            </a:r>
            <a:r>
              <a:rPr lang="en-US" sz="24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tự</a:t>
            </a:r>
            <a:r>
              <a:rPr lang="en-US" sz="24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hành</a:t>
            </a:r>
            <a:r>
              <a:rPr lang="en-US" sz="24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22383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6E99D-B7D5-A5E6-562B-5B1CD0EE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5FD30D5-4D07-D8B9-16E8-AD25691D5A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681000"/>
              </p:ext>
            </p:extLst>
          </p:nvPr>
        </p:nvGraphicFramePr>
        <p:xfrm>
          <a:off x="565225" y="3600316"/>
          <a:ext cx="3074619" cy="1120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00741" imgH="801788" progId="Equation.DSMT4">
                  <p:embed/>
                </p:oleObj>
              </mc:Choice>
              <mc:Fallback>
                <p:oleObj name="Equation" r:id="rId2" imgW="2200741" imgH="801788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5FD30D5-4D07-D8B9-16E8-AD25691D5A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5225" y="3600316"/>
                        <a:ext cx="3074619" cy="11202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979F946-29D9-6B47-5DB1-7584C4AC0BB4}"/>
              </a:ext>
            </a:extLst>
          </p:cNvPr>
          <p:cNvSpPr txBox="1"/>
          <p:nvPr/>
        </p:nvSpPr>
        <p:spPr>
          <a:xfrm>
            <a:off x="321219" y="2857574"/>
            <a:ext cx="55811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Tại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điểm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bắt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đầu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xe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tự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hành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ta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xét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như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sau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842DC46-FD6C-DA03-AB6E-B002D1C3D26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906508" y="2036280"/>
            <a:ext cx="4500005" cy="36682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C96701-CC1B-17A7-023C-401B5C9DF1E9}"/>
              </a:ext>
            </a:extLst>
          </p:cNvPr>
          <p:cNvSpPr txBox="1"/>
          <p:nvPr/>
        </p:nvSpPr>
        <p:spPr>
          <a:xfrm>
            <a:off x="7141615" y="5753334"/>
            <a:ext cx="4029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300"/>
              </a:spcBef>
              <a:spcAft>
                <a:spcPts val="1000"/>
              </a:spcAft>
            </a:pP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7: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Quỹ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đạo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xe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tự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hành</a:t>
            </a:r>
            <a:endParaRPr lang="en-US" sz="1800" i="1">
              <a:solidFill>
                <a:srgbClr val="40404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922C19A8-5C4D-679D-5EE7-B1EDA92358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634540"/>
              </p:ext>
            </p:extLst>
          </p:nvPr>
        </p:nvGraphicFramePr>
        <p:xfrm>
          <a:off x="565226" y="1941880"/>
          <a:ext cx="6303740" cy="659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89504" imgH="438748" progId="Equation.DSMT4">
                  <p:embed/>
                </p:oleObj>
              </mc:Choice>
              <mc:Fallback>
                <p:oleObj name="Equation" r:id="rId5" imgW="4189504" imgH="438748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922C19A8-5C4D-679D-5EE7-B1EDA92358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5226" y="1941880"/>
                        <a:ext cx="6303740" cy="6592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DC57378-41F3-D43D-AEF1-238494B61BC1}"/>
              </a:ext>
            </a:extLst>
          </p:cNvPr>
          <p:cNvSpPr txBox="1"/>
          <p:nvPr/>
        </p:nvSpPr>
        <p:spPr>
          <a:xfrm>
            <a:off x="312738" y="1189895"/>
            <a:ext cx="74818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thời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gian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phỏng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là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 =160s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quỹ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đạo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mong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muốn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là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0E63D98-DEEF-4BB7-16B1-B368ACCE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38" y="79375"/>
            <a:ext cx="11566525" cy="450850"/>
          </a:xfrm>
        </p:spPr>
        <p:txBody>
          <a:bodyPr>
            <a:normAutofit fontScale="90000"/>
          </a:bodyPr>
          <a:lstStyle/>
          <a:p>
            <a:r>
              <a:rPr lang="en-US"/>
              <a:t>CHƯƠNG 3: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khiển</a:t>
            </a:r>
            <a:r>
              <a:rPr lang="en-US"/>
              <a:t> Model-Based Control </a:t>
            </a:r>
          </a:p>
        </p:txBody>
      </p:sp>
    </p:spTree>
    <p:extLst>
      <p:ext uri="{BB962C8B-B14F-4D97-AF65-F5344CB8AC3E}">
        <p14:creationId xmlns:p14="http://schemas.microsoft.com/office/powerpoint/2010/main" val="1198751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DE163-D51C-B011-2A81-01E9A030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D7C62638-782B-CF81-11B7-5213C537215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87612" y="1553337"/>
            <a:ext cx="4482363" cy="3751325"/>
          </a:xfrm>
          <a:prstGeom prst="rect">
            <a:avLst/>
          </a:prstGeom>
        </p:spPr>
      </p:pic>
      <p:pic>
        <p:nvPicPr>
          <p:cNvPr id="9" name="Picture 8" descr="Graphical user interface, chart, application, table&#10;&#10;Description automatically generated">
            <a:extLst>
              <a:ext uri="{FF2B5EF4-FFF2-40B4-BE49-F238E27FC236}">
                <a16:creationId xmlns:a16="http://schemas.microsoft.com/office/drawing/2014/main" id="{BA219720-819A-7FAC-BD61-F60580F2822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520066" y="1553337"/>
            <a:ext cx="4729407" cy="3751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A4D9F9-8ACF-616B-F213-3B79CEE68AB4}"/>
              </a:ext>
            </a:extLst>
          </p:cNvPr>
          <p:cNvSpPr txBox="1"/>
          <p:nvPr/>
        </p:nvSpPr>
        <p:spPr>
          <a:xfrm>
            <a:off x="52995" y="57267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300"/>
              </a:spcBef>
              <a:spcAft>
                <a:spcPts val="1000"/>
              </a:spcAft>
            </a:pP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8: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Vận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tốc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dài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WMR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B12B55-EFCA-2482-019A-F5A3E4E1EC57}"/>
              </a:ext>
            </a:extLst>
          </p:cNvPr>
          <p:cNvSpPr txBox="1"/>
          <p:nvPr/>
        </p:nvSpPr>
        <p:spPr>
          <a:xfrm>
            <a:off x="5907790" y="57267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300"/>
              </a:spcBef>
              <a:spcAft>
                <a:spcPts val="1000"/>
              </a:spcAft>
            </a:pP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9: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Vận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tốc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góc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WMR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40016EE-3927-9BE0-E0DA-00ED5C59E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38" y="79375"/>
            <a:ext cx="11566525" cy="450850"/>
          </a:xfrm>
        </p:spPr>
        <p:txBody>
          <a:bodyPr>
            <a:normAutofit fontScale="90000"/>
          </a:bodyPr>
          <a:lstStyle/>
          <a:p>
            <a:r>
              <a:rPr lang="en-US"/>
              <a:t>CHƯƠNG 3: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khiển</a:t>
            </a:r>
            <a:r>
              <a:rPr lang="en-US"/>
              <a:t> Model-Based Control</a:t>
            </a:r>
          </a:p>
        </p:txBody>
      </p:sp>
    </p:spTree>
    <p:extLst>
      <p:ext uri="{BB962C8B-B14F-4D97-AF65-F5344CB8AC3E}">
        <p14:creationId xmlns:p14="http://schemas.microsoft.com/office/powerpoint/2010/main" val="2900164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29773-89CE-2C33-6A03-4A1B5BF3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91076A-A3AD-44EA-F6C2-5584799B76DB}"/>
              </a:ext>
            </a:extLst>
          </p:cNvPr>
          <p:cNvSpPr txBox="1"/>
          <p:nvPr/>
        </p:nvSpPr>
        <p:spPr>
          <a:xfrm>
            <a:off x="312738" y="5033343"/>
            <a:ext cx="3400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1800" i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10: Sai </a:t>
            </a:r>
            <a:r>
              <a:rPr lang="en-US" sz="1800" i="1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lệch</a:t>
            </a:r>
            <a:r>
              <a:rPr lang="en-US" sz="1800" i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giữa</a:t>
            </a:r>
            <a:r>
              <a:rPr lang="en-US" sz="1800" i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xref</a:t>
            </a:r>
            <a:r>
              <a:rPr lang="en-US" sz="1800" i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1800" i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x</a:t>
            </a:r>
            <a:endParaRPr lang="en-US" i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7028E5-112D-0198-6586-D9A63D73ACE1}"/>
              </a:ext>
            </a:extLst>
          </p:cNvPr>
          <p:cNvSpPr txBox="1"/>
          <p:nvPr/>
        </p:nvSpPr>
        <p:spPr>
          <a:xfrm>
            <a:off x="4395926" y="5072884"/>
            <a:ext cx="3400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300"/>
              </a:spcBef>
              <a:spcAft>
                <a:spcPts val="1000"/>
              </a:spcAft>
            </a:pP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11: Sai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lệch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giữa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yref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5DBF85-E6D8-E212-5B3B-4255689AB746}"/>
              </a:ext>
            </a:extLst>
          </p:cNvPr>
          <p:cNvSpPr txBox="1"/>
          <p:nvPr/>
        </p:nvSpPr>
        <p:spPr>
          <a:xfrm>
            <a:off x="8070668" y="5098501"/>
            <a:ext cx="4229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300"/>
              </a:spcBef>
              <a:spcAft>
                <a:spcPts val="1000"/>
              </a:spcAft>
            </a:pP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12: Sai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lệch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giữa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phiref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phi</a:t>
            </a:r>
          </a:p>
        </p:txBody>
      </p:sp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C18B9148-130B-6D44-96F7-C3871F5E491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3177"/>
            <a:ext cx="3869634" cy="3300166"/>
          </a:xfrm>
          <a:prstGeom prst="rect">
            <a:avLst/>
          </a:prstGeom>
        </p:spPr>
      </p:pic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118A55B3-9F29-4650-6DF9-4E7CCCDFC9E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038430" y="1723875"/>
            <a:ext cx="3869633" cy="3300166"/>
          </a:xfrm>
          <a:prstGeom prst="rect">
            <a:avLst/>
          </a:prstGeom>
        </p:spPr>
      </p:pic>
      <p:pic>
        <p:nvPicPr>
          <p:cNvPr id="24" name="Picture 23" descr="Chart, line chart&#10;&#10;Description automatically generated">
            <a:extLst>
              <a:ext uri="{FF2B5EF4-FFF2-40B4-BE49-F238E27FC236}">
                <a16:creationId xmlns:a16="http://schemas.microsoft.com/office/drawing/2014/main" id="{E718C6EE-AE51-9933-92E6-9F1F7160CAEE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250620" y="1733176"/>
            <a:ext cx="3869633" cy="3300166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778FCB33-7C14-7FD5-8D4C-E519FBD2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38" y="79375"/>
            <a:ext cx="11566525" cy="450850"/>
          </a:xfrm>
        </p:spPr>
        <p:txBody>
          <a:bodyPr>
            <a:normAutofit fontScale="90000"/>
          </a:bodyPr>
          <a:lstStyle/>
          <a:p>
            <a:r>
              <a:rPr lang="en-US"/>
              <a:t>CHƯƠNG 3: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khiển</a:t>
            </a:r>
            <a:r>
              <a:rPr lang="en-US"/>
              <a:t> Model-Based Control</a:t>
            </a:r>
          </a:p>
        </p:txBody>
      </p:sp>
    </p:spTree>
    <p:extLst>
      <p:ext uri="{BB962C8B-B14F-4D97-AF65-F5344CB8AC3E}">
        <p14:creationId xmlns:p14="http://schemas.microsoft.com/office/powerpoint/2010/main" val="372103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12" y="317039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1071989" y="1909815"/>
            <a:ext cx="6882791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ĐỒ ÁN TỐT NGHIỆP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1071989" y="4326337"/>
            <a:ext cx="8551405" cy="10624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400" b="0" err="1"/>
              <a:t>Giảng</a:t>
            </a:r>
            <a:r>
              <a:rPr lang="en-US" sz="2400" b="0"/>
              <a:t> </a:t>
            </a:r>
            <a:r>
              <a:rPr lang="en-US" sz="2400" b="0" err="1"/>
              <a:t>viên</a:t>
            </a:r>
            <a:r>
              <a:rPr lang="en-US" sz="2400" b="0"/>
              <a:t> </a:t>
            </a:r>
            <a:r>
              <a:rPr lang="en-US" sz="2400" b="0" err="1"/>
              <a:t>hướng</a:t>
            </a:r>
            <a:r>
              <a:rPr lang="en-US" sz="2400" b="0"/>
              <a:t> </a:t>
            </a:r>
            <a:r>
              <a:rPr lang="en-US" sz="2400" b="0" err="1"/>
              <a:t>dẫn</a:t>
            </a:r>
            <a:r>
              <a:rPr lang="en-US" sz="2400" b="0"/>
              <a:t>: 	TS. </a:t>
            </a:r>
            <a:r>
              <a:rPr lang="en-US" sz="2400" b="0" err="1"/>
              <a:t>Đào</a:t>
            </a:r>
            <a:r>
              <a:rPr lang="en-US" sz="2400" b="0"/>
              <a:t> </a:t>
            </a:r>
            <a:r>
              <a:rPr lang="en-US" sz="2400" b="0" err="1"/>
              <a:t>Phương</a:t>
            </a:r>
            <a:r>
              <a:rPr lang="en-US" sz="2400" b="0"/>
              <a:t> Nam</a:t>
            </a:r>
          </a:p>
          <a:p>
            <a:r>
              <a:rPr lang="en-US" sz="2400" b="0" err="1"/>
              <a:t>Sinh</a:t>
            </a:r>
            <a:r>
              <a:rPr lang="en-US" sz="2400" b="0"/>
              <a:t> </a:t>
            </a:r>
            <a:r>
              <a:rPr lang="en-US" sz="2400" b="0" err="1"/>
              <a:t>viên</a:t>
            </a:r>
            <a:r>
              <a:rPr lang="en-US" sz="2400" b="0"/>
              <a:t> </a:t>
            </a:r>
            <a:r>
              <a:rPr lang="en-US" sz="2400" b="0" err="1"/>
              <a:t>thực</a:t>
            </a:r>
            <a:r>
              <a:rPr lang="en-US" sz="2400" b="0"/>
              <a:t> </a:t>
            </a:r>
            <a:r>
              <a:rPr lang="en-US" sz="2400" b="0" err="1"/>
              <a:t>hiện</a:t>
            </a:r>
            <a:r>
              <a:rPr lang="en-US" sz="2400" b="0"/>
              <a:t>: 		</a:t>
            </a:r>
            <a:r>
              <a:rPr lang="en-US" sz="2400" b="0" err="1"/>
              <a:t>Trần</a:t>
            </a:r>
            <a:r>
              <a:rPr lang="en-US" sz="2400" b="0"/>
              <a:t> </a:t>
            </a:r>
            <a:r>
              <a:rPr lang="en-US" sz="2400" b="0" err="1"/>
              <a:t>Việt</a:t>
            </a:r>
            <a:r>
              <a:rPr lang="en-US" sz="2400" b="0"/>
              <a:t> </a:t>
            </a:r>
            <a:r>
              <a:rPr lang="en-US" sz="2400" b="0" err="1"/>
              <a:t>Hoàng</a:t>
            </a:r>
            <a:r>
              <a:rPr lang="en-US" sz="2400" b="0"/>
              <a:t> – 20173898</a:t>
            </a:r>
          </a:p>
          <a:p>
            <a:r>
              <a:rPr lang="en-US" sz="2400" b="0"/>
              <a:t>				</a:t>
            </a:r>
            <a:r>
              <a:rPr lang="en-US" sz="2400" b="0" err="1"/>
              <a:t>Nguyễn</a:t>
            </a:r>
            <a:r>
              <a:rPr lang="en-US" sz="2400" b="0"/>
              <a:t> </a:t>
            </a:r>
            <a:r>
              <a:rPr lang="en-US" sz="2400" b="0" err="1"/>
              <a:t>Hồng</a:t>
            </a:r>
            <a:r>
              <a:rPr lang="en-US" sz="2400" b="0"/>
              <a:t> </a:t>
            </a:r>
            <a:r>
              <a:rPr lang="en-US" sz="2400" b="0" err="1"/>
              <a:t>Hải</a:t>
            </a:r>
            <a:r>
              <a:rPr lang="en-US" sz="2400" b="0"/>
              <a:t> - 20173822</a:t>
            </a:r>
          </a:p>
          <a:p>
            <a:endParaRPr lang="en-US" sz="2400" b="0"/>
          </a:p>
          <a:p>
            <a:endParaRPr lang="en-US" sz="2400" b="0"/>
          </a:p>
          <a:p>
            <a:endParaRPr lang="en-US" sz="2400" b="0"/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C0475DA5-5797-81FA-9F3F-8CADA534DA3D}"/>
              </a:ext>
            </a:extLst>
          </p:cNvPr>
          <p:cNvSpPr txBox="1">
            <a:spLocks/>
          </p:cNvSpPr>
          <p:nvPr/>
        </p:nvSpPr>
        <p:spPr>
          <a:xfrm>
            <a:off x="1071989" y="3118076"/>
            <a:ext cx="8376811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err="1"/>
              <a:t>Đề</a:t>
            </a:r>
            <a:r>
              <a:rPr lang="en-US" sz="2800"/>
              <a:t> </a:t>
            </a:r>
            <a:r>
              <a:rPr lang="en-US" sz="2800" err="1"/>
              <a:t>tài</a:t>
            </a:r>
            <a:r>
              <a:rPr lang="en-US" sz="2800"/>
              <a:t>: </a:t>
            </a:r>
            <a:r>
              <a:rPr lang="en-US" sz="2800" err="1"/>
              <a:t>Thiết</a:t>
            </a:r>
            <a:r>
              <a:rPr lang="en-US" sz="2800"/>
              <a:t> </a:t>
            </a:r>
            <a:r>
              <a:rPr lang="en-US" sz="2800" err="1"/>
              <a:t>kế</a:t>
            </a:r>
            <a:r>
              <a:rPr lang="en-US" sz="2800"/>
              <a:t> </a:t>
            </a:r>
            <a:r>
              <a:rPr lang="en-US" sz="2800" err="1"/>
              <a:t>hệ</a:t>
            </a:r>
            <a:r>
              <a:rPr lang="en-US" sz="2800"/>
              <a:t> </a:t>
            </a:r>
            <a:r>
              <a:rPr lang="en-US" sz="2800" err="1"/>
              <a:t>thống</a:t>
            </a:r>
            <a:r>
              <a:rPr lang="en-US" sz="2800"/>
              <a:t> </a:t>
            </a:r>
            <a:r>
              <a:rPr lang="en-US" sz="2800" err="1"/>
              <a:t>điều</a:t>
            </a:r>
            <a:r>
              <a:rPr lang="en-US" sz="2800"/>
              <a:t> </a:t>
            </a:r>
            <a:r>
              <a:rPr lang="en-US" sz="2800" err="1"/>
              <a:t>khiển</a:t>
            </a:r>
            <a:r>
              <a:rPr lang="en-US" sz="2800"/>
              <a:t> </a:t>
            </a:r>
            <a:r>
              <a:rPr lang="en-US" sz="2800" err="1"/>
              <a:t>bám</a:t>
            </a:r>
            <a:r>
              <a:rPr lang="en-US" sz="2800"/>
              <a:t> </a:t>
            </a:r>
            <a:r>
              <a:rPr lang="en-US" sz="2800" err="1"/>
              <a:t>quỹ</a:t>
            </a:r>
            <a:r>
              <a:rPr lang="en-US" sz="2800"/>
              <a:t> </a:t>
            </a:r>
            <a:r>
              <a:rPr lang="en-US" sz="2800" err="1"/>
              <a:t>đạo</a:t>
            </a:r>
            <a:r>
              <a:rPr lang="en-US" sz="2800"/>
              <a:t> </a:t>
            </a:r>
            <a:r>
              <a:rPr lang="en-US" sz="2800" err="1"/>
              <a:t>cho</a:t>
            </a:r>
            <a:r>
              <a:rPr lang="en-US" sz="2800"/>
              <a:t> </a:t>
            </a:r>
            <a:r>
              <a:rPr lang="en-US" sz="2800" err="1"/>
              <a:t>xe</a:t>
            </a:r>
            <a:r>
              <a:rPr lang="en-US" sz="2800"/>
              <a:t> </a:t>
            </a:r>
            <a:r>
              <a:rPr lang="en-US" sz="2800" err="1"/>
              <a:t>tự</a:t>
            </a:r>
            <a:r>
              <a:rPr lang="en-US" sz="2800"/>
              <a:t> </a:t>
            </a:r>
            <a:r>
              <a:rPr lang="en-US" sz="2800" err="1"/>
              <a:t>hành</a:t>
            </a:r>
            <a:r>
              <a:rPr lang="en-US" sz="2800"/>
              <a:t> </a:t>
            </a:r>
            <a:r>
              <a:rPr lang="en-US" sz="2800" err="1"/>
              <a:t>có</a:t>
            </a:r>
            <a:r>
              <a:rPr lang="en-US" sz="2800"/>
              <a:t> </a:t>
            </a:r>
            <a:r>
              <a:rPr lang="en-US" sz="2800" err="1"/>
              <a:t>xét</a:t>
            </a:r>
            <a:r>
              <a:rPr lang="en-US" sz="2800"/>
              <a:t> </a:t>
            </a:r>
            <a:r>
              <a:rPr lang="en-US" sz="2800" err="1"/>
              <a:t>đến</a:t>
            </a:r>
            <a:r>
              <a:rPr lang="en-US" sz="2800"/>
              <a:t> </a:t>
            </a:r>
            <a:r>
              <a:rPr lang="en-US" sz="2800" err="1"/>
              <a:t>ràng</a:t>
            </a:r>
            <a:r>
              <a:rPr lang="en-US" sz="2800"/>
              <a:t> </a:t>
            </a:r>
            <a:r>
              <a:rPr lang="en-US" sz="2800" err="1"/>
              <a:t>buộc</a:t>
            </a:r>
            <a:r>
              <a:rPr lang="en-US" sz="2800"/>
              <a:t> </a:t>
            </a:r>
            <a:r>
              <a:rPr lang="en-US" sz="2800" err="1"/>
              <a:t>tốc</a:t>
            </a:r>
            <a:r>
              <a:rPr lang="en-US" sz="2800"/>
              <a:t> </a:t>
            </a:r>
            <a:r>
              <a:rPr lang="en-US" sz="2800" err="1"/>
              <a:t>độ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A8129-4B42-15EA-8195-86E7C56F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7A58855C-68EE-EC2D-254B-8E090F40AA5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4" y="1676926"/>
            <a:ext cx="4174435" cy="3266133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FFF5363-D3C4-6228-7733-1864799B84C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08424" y="1673109"/>
            <a:ext cx="4174435" cy="32661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97AEE6-8E15-EE7D-30B5-00AD74312DD5}"/>
              </a:ext>
            </a:extLst>
          </p:cNvPr>
          <p:cNvSpPr txBox="1"/>
          <p:nvPr/>
        </p:nvSpPr>
        <p:spPr>
          <a:xfrm>
            <a:off x="5647641" y="51709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300"/>
              </a:spcBef>
              <a:spcAft>
                <a:spcPts val="1000"/>
              </a:spcAft>
            </a:pP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14: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Tín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hiệu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điều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khiển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WMR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654DF7-B535-B401-D3C8-113A162DEE92}"/>
              </a:ext>
            </a:extLst>
          </p:cNvPr>
          <p:cNvSpPr txBox="1"/>
          <p:nvPr/>
        </p:nvSpPr>
        <p:spPr>
          <a:xfrm>
            <a:off x="675538" y="5170911"/>
            <a:ext cx="3857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300"/>
              </a:spcBef>
              <a:spcAft>
                <a:spcPts val="1000"/>
              </a:spcAft>
            </a:pP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13: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Hàm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Lyapunov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85B2D83-AD9F-A0A3-2863-31860BC6D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38" y="79375"/>
            <a:ext cx="11566525" cy="450850"/>
          </a:xfrm>
        </p:spPr>
        <p:txBody>
          <a:bodyPr>
            <a:normAutofit fontScale="90000"/>
          </a:bodyPr>
          <a:lstStyle/>
          <a:p>
            <a:r>
              <a:rPr lang="en-US"/>
              <a:t>CHƯƠNG 3: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khiển</a:t>
            </a:r>
            <a:r>
              <a:rPr lang="en-US"/>
              <a:t> Model-Based Control</a:t>
            </a:r>
          </a:p>
        </p:txBody>
      </p:sp>
    </p:spTree>
    <p:extLst>
      <p:ext uri="{BB962C8B-B14F-4D97-AF65-F5344CB8AC3E}">
        <p14:creationId xmlns:p14="http://schemas.microsoft.com/office/powerpoint/2010/main" val="217124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/>
              <a:t>ƠNG 4: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nơ</a:t>
            </a:r>
            <a:r>
              <a:rPr lang="en-US" dirty="0"/>
              <a:t> </a:t>
            </a:r>
            <a:r>
              <a:rPr lang="en-US" dirty="0" err="1"/>
              <a:t>ron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E0A53-1CB9-4E6A-6301-E710D1A827E7}"/>
              </a:ext>
            </a:extLst>
          </p:cNvPr>
          <p:cNvSpPr txBox="1"/>
          <p:nvPr/>
        </p:nvSpPr>
        <p:spPr>
          <a:xfrm>
            <a:off x="424071" y="861392"/>
            <a:ext cx="4253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1.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Nơ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ron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nhiều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đầu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vào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pic>
        <p:nvPicPr>
          <p:cNvPr id="6" name="Picture 5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398E5E46-C683-54F2-3679-C47FD29FC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736" y="2229367"/>
            <a:ext cx="4901619" cy="20245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8D3A96-9D9E-5943-F885-34EC62FE9E40}"/>
              </a:ext>
            </a:extLst>
          </p:cNvPr>
          <p:cNvSpPr txBox="1"/>
          <p:nvPr/>
        </p:nvSpPr>
        <p:spPr>
          <a:xfrm>
            <a:off x="6235545" y="45352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300"/>
              </a:spcBef>
              <a:spcAft>
                <a:spcPts val="1000"/>
              </a:spcAft>
            </a:pP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15: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Sơ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khối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một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nơ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ron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nhiều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đầu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vào</a:t>
            </a:r>
            <a:endParaRPr lang="en-US" sz="1800" i="1">
              <a:solidFill>
                <a:srgbClr val="40404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89E033A-5559-1719-31C6-2E026FDED9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452462"/>
              </p:ext>
            </p:extLst>
          </p:nvPr>
        </p:nvGraphicFramePr>
        <p:xfrm>
          <a:off x="2682532" y="1829055"/>
          <a:ext cx="1995487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46040" imgH="304560" progId="Equation.DSMT4">
                  <p:embed/>
                </p:oleObj>
              </mc:Choice>
              <mc:Fallback>
                <p:oleObj name="Equation" r:id="rId3" imgW="1346040" imgH="3045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389E033A-5559-1719-31C6-2E026FDED9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82532" y="1829055"/>
                        <a:ext cx="1995487" cy="452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D16B105-8C07-15B4-5BE7-58A028442FF2}"/>
              </a:ext>
            </a:extLst>
          </p:cNvPr>
          <p:cNvSpPr txBox="1"/>
          <p:nvPr/>
        </p:nvSpPr>
        <p:spPr>
          <a:xfrm>
            <a:off x="159026" y="1895061"/>
            <a:ext cx="23323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Véc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tơ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đầu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vào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897BDE-1511-263D-2844-D808D72CD777}"/>
              </a:ext>
            </a:extLst>
          </p:cNvPr>
          <p:cNvSpPr txBox="1"/>
          <p:nvPr/>
        </p:nvSpPr>
        <p:spPr>
          <a:xfrm>
            <a:off x="159025" y="2667119"/>
            <a:ext cx="24155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Véc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tơ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trọng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số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63B877A9-E7F7-8B28-96AF-CCD411A7E4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785021"/>
              </p:ext>
            </p:extLst>
          </p:nvPr>
        </p:nvGraphicFramePr>
        <p:xfrm>
          <a:off x="2682532" y="2663041"/>
          <a:ext cx="2415581" cy="46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5218" imgH="314731" progId="Equation.DSMT4">
                  <p:embed/>
                </p:oleObj>
              </mc:Choice>
              <mc:Fallback>
                <p:oleObj name="Equation" r:id="rId5" imgW="1645218" imgH="314731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63B877A9-E7F7-8B28-96AF-CCD411A7E4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2532" y="2663041"/>
                        <a:ext cx="2415581" cy="461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0D73D5BA-627C-52BC-A378-2A110E1A8D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275376"/>
              </p:ext>
            </p:extLst>
          </p:nvPr>
        </p:nvGraphicFramePr>
        <p:xfrm>
          <a:off x="2682532" y="3401994"/>
          <a:ext cx="1790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44520" imgH="749160" progId="Equation.DSMT4">
                  <p:embed/>
                </p:oleObj>
              </mc:Choice>
              <mc:Fallback>
                <p:oleObj name="Equation" r:id="rId7" imgW="1244520" imgH="74916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0D73D5BA-627C-52BC-A378-2A110E1A8D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82532" y="3401994"/>
                        <a:ext cx="179070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FDC88F8-27D3-47EE-7EBC-C0FA593BA706}"/>
              </a:ext>
            </a:extLst>
          </p:cNvPr>
          <p:cNvSpPr txBox="1"/>
          <p:nvPr/>
        </p:nvSpPr>
        <p:spPr>
          <a:xfrm>
            <a:off x="159026" y="3571459"/>
            <a:ext cx="19998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Đầu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vào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net: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437F111-173B-6AB0-9CA8-3F9F74DDDB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661067"/>
              </p:ext>
            </p:extLst>
          </p:nvPr>
        </p:nvGraphicFramePr>
        <p:xfrm>
          <a:off x="2690007" y="4720175"/>
          <a:ext cx="1219897" cy="472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88671" imgH="267142" progId="Equation.DSMT4">
                  <p:embed/>
                </p:oleObj>
              </mc:Choice>
              <mc:Fallback>
                <p:oleObj name="Equation" r:id="rId9" imgW="688671" imgH="267142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9437F111-173B-6AB0-9CA8-3F9F74DDDB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90007" y="4720175"/>
                        <a:ext cx="1219897" cy="4722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020C433-7A95-6EFE-5D77-ECAB2435DD0B}"/>
              </a:ext>
            </a:extLst>
          </p:cNvPr>
          <p:cNvSpPr txBox="1"/>
          <p:nvPr/>
        </p:nvSpPr>
        <p:spPr>
          <a:xfrm>
            <a:off x="159025" y="4717603"/>
            <a:ext cx="26451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Đầu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nơ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ron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CA33D325-4CAA-49B8-199A-0CC271D7A5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049039"/>
              </p:ext>
            </p:extLst>
          </p:nvPr>
        </p:nvGraphicFramePr>
        <p:xfrm>
          <a:off x="2574606" y="5231048"/>
          <a:ext cx="606131" cy="363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03040" imgH="203040" progId="Equation.DSMT4">
                  <p:embed/>
                </p:oleObj>
              </mc:Choice>
              <mc:Fallback>
                <p:oleObj name="Equation" r:id="rId11" imgW="203040" imgH="20304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CA33D325-4CAA-49B8-199A-0CC271D7A5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606" y="5231048"/>
                        <a:ext cx="606131" cy="3639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2992D09-2747-F4EE-0AFC-64B8EAF9AA1C}"/>
              </a:ext>
            </a:extLst>
          </p:cNvPr>
          <p:cNvSpPr txBox="1"/>
          <p:nvPr/>
        </p:nvSpPr>
        <p:spPr>
          <a:xfrm>
            <a:off x="3180737" y="5205278"/>
            <a:ext cx="3530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Hàm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kích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hoạt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nơ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ron</a:t>
            </a:r>
            <a:endParaRPr lang="en-US" sz="21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908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CCFBA1-3DBA-F014-3F69-7E5C5A83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9A2C8DFF-DD14-4E1A-3949-1D521919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436" y="78614"/>
            <a:ext cx="11565128" cy="451739"/>
          </a:xfrm>
        </p:spPr>
        <p:txBody>
          <a:bodyPr>
            <a:normAutofit fontScale="90000"/>
          </a:bodyPr>
          <a:lstStyle/>
          <a:p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/>
              <a:t>ƠNG 4: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nơ</a:t>
            </a:r>
            <a:r>
              <a:rPr lang="en-US" dirty="0"/>
              <a:t> </a:t>
            </a:r>
            <a:r>
              <a:rPr lang="en-US" dirty="0" err="1"/>
              <a:t>ron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915CB-A52D-46D2-5065-F92EF5BF5A9B}"/>
              </a:ext>
            </a:extLst>
          </p:cNvPr>
          <p:cNvSpPr txBox="1"/>
          <p:nvPr/>
        </p:nvSpPr>
        <p:spPr>
          <a:xfrm>
            <a:off x="424070" y="861392"/>
            <a:ext cx="6599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Mạng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xuyên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tâm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(Radial Basis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Fucntion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C40E3-1EDA-C69A-6917-2D6E6B1B5F74}"/>
              </a:ext>
            </a:extLst>
          </p:cNvPr>
          <p:cNvSpPr txBox="1"/>
          <p:nvPr/>
        </p:nvSpPr>
        <p:spPr>
          <a:xfrm>
            <a:off x="424070" y="1419197"/>
            <a:ext cx="92367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mạng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hai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lớp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perceptron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thì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mạng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xuyên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tâm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RBF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có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sự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khác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nhau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64A7DC5-D124-4D29-35D9-8FF64A5BB5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046579"/>
              </p:ext>
            </p:extLst>
          </p:nvPr>
        </p:nvGraphicFramePr>
        <p:xfrm>
          <a:off x="4812153" y="1881624"/>
          <a:ext cx="170656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07880" imgH="419040" progId="Equation.DSMT4">
                  <p:embed/>
                </p:oleObj>
              </mc:Choice>
              <mc:Fallback>
                <p:oleObj name="Equation" r:id="rId2" imgW="1307880" imgH="41904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64A7DC5-D124-4D29-35D9-8FF64A5BB5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12153" y="1881624"/>
                        <a:ext cx="1706562" cy="547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6A2C2A4D-7CCF-CDB2-4B17-1454D99A9B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057" y="2050902"/>
            <a:ext cx="4466908" cy="34252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DC6B34-500A-A523-F07D-5DCE7A11D196}"/>
              </a:ext>
            </a:extLst>
          </p:cNvPr>
          <p:cNvSpPr txBox="1"/>
          <p:nvPr/>
        </p:nvSpPr>
        <p:spPr>
          <a:xfrm>
            <a:off x="529486" y="1915447"/>
            <a:ext cx="19998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Đầu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vào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net: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6FCAE68F-8B5C-D6B6-A2E9-04C9089BCC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017553"/>
              </p:ext>
            </p:extLst>
          </p:nvPr>
        </p:nvGraphicFramePr>
        <p:xfrm>
          <a:off x="4812153" y="2531319"/>
          <a:ext cx="1160393" cy="580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36560" imgH="368280" progId="Equation.DSMT4">
                  <p:embed/>
                </p:oleObj>
              </mc:Choice>
              <mc:Fallback>
                <p:oleObj name="Equation" r:id="rId5" imgW="736560" imgH="36828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6FCAE68F-8B5C-D6B6-A2E9-04C9089BCC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12153" y="2531319"/>
                        <a:ext cx="1160393" cy="580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8B6BCD0-6960-A81C-E7EB-93FCA4EE88AB}"/>
              </a:ext>
            </a:extLst>
          </p:cNvPr>
          <p:cNvSpPr txBox="1"/>
          <p:nvPr/>
        </p:nvSpPr>
        <p:spPr>
          <a:xfrm>
            <a:off x="529486" y="2694359"/>
            <a:ext cx="42111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Hàm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truyền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lớp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thứ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nhất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1C27838B-338F-C1FF-4BCC-8DF227A472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628722"/>
              </p:ext>
            </p:extLst>
          </p:nvPr>
        </p:nvGraphicFramePr>
        <p:xfrm>
          <a:off x="4815830" y="3363422"/>
          <a:ext cx="1702885" cy="360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80906" imgH="228928" progId="Equation.DSMT4">
                  <p:embed/>
                </p:oleObj>
              </mc:Choice>
              <mc:Fallback>
                <p:oleObj name="Equation" r:id="rId7" imgW="1080906" imgH="228928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1C27838B-338F-C1FF-4BCC-8DF227A472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15830" y="3363422"/>
                        <a:ext cx="1702885" cy="360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75C9B4F-A5CE-989C-517E-29ACD48A0891}"/>
              </a:ext>
            </a:extLst>
          </p:cNvPr>
          <p:cNvSpPr txBox="1"/>
          <p:nvPr/>
        </p:nvSpPr>
        <p:spPr>
          <a:xfrm>
            <a:off x="529486" y="3363422"/>
            <a:ext cx="36410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Hàm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truyền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lớp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thứ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hai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D3A702-FBB2-5325-43EC-C5DAA6594CC5}"/>
              </a:ext>
            </a:extLst>
          </p:cNvPr>
          <p:cNvSpPr txBox="1"/>
          <p:nvPr/>
        </p:nvSpPr>
        <p:spPr>
          <a:xfrm>
            <a:off x="6241774" y="55230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300"/>
              </a:spcBef>
              <a:spcAft>
                <a:spcPts val="1000"/>
              </a:spcAft>
            </a:pP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16: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Hàm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Gaussmf</a:t>
            </a:r>
            <a:endParaRPr lang="en-US" sz="1800" i="1">
              <a:solidFill>
                <a:srgbClr val="40404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293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0CAEB-1E37-4136-AF3B-BBA69ACE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1D03FF8-2057-5026-1DE4-FB887E4DD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935" y="1858170"/>
            <a:ext cx="6478357" cy="30318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79D2EC-714A-E0B9-7E53-9865DA3AF52A}"/>
              </a:ext>
            </a:extLst>
          </p:cNvPr>
          <p:cNvSpPr txBox="1"/>
          <p:nvPr/>
        </p:nvSpPr>
        <p:spPr>
          <a:xfrm>
            <a:off x="7128609" y="5105993"/>
            <a:ext cx="3507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18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17: </a:t>
            </a:r>
            <a:r>
              <a:rPr lang="en-US" sz="18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Mạng</a:t>
            </a:r>
            <a:r>
              <a:rPr lang="en-US" sz="18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xuyên</a:t>
            </a:r>
            <a:r>
              <a:rPr lang="en-US" sz="18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tâm</a:t>
            </a:r>
            <a:r>
              <a:rPr lang="en-US" sz="18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RBF</a:t>
            </a:r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0E9DF3-B320-8C15-F8A0-DC84A8E27982}"/>
              </a:ext>
            </a:extLst>
          </p:cNvPr>
          <p:cNvSpPr txBox="1"/>
          <p:nvPr/>
        </p:nvSpPr>
        <p:spPr>
          <a:xfrm>
            <a:off x="313436" y="963429"/>
            <a:ext cx="6599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3.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Ứng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dụng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mạng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RBF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vào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bài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toán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93569FCA-ABDE-0C21-A27A-B680E342DF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358154"/>
              </p:ext>
            </p:extLst>
          </p:nvPr>
        </p:nvGraphicFramePr>
        <p:xfrm>
          <a:off x="2086080" y="1526861"/>
          <a:ext cx="3684738" cy="876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47850" imgH="534285" progId="Equation.DSMT4">
                  <p:embed/>
                </p:oleObj>
              </mc:Choice>
              <mc:Fallback>
                <p:oleObj name="Equation" r:id="rId3" imgW="2247850" imgH="534285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93569FCA-ABDE-0C21-A27A-B680E342DF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6080" y="1526861"/>
                        <a:ext cx="3684738" cy="876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8F93C2F-8B11-3F19-AA49-8B5AD2808167}"/>
              </a:ext>
            </a:extLst>
          </p:cNvPr>
          <p:cNvSpPr txBox="1"/>
          <p:nvPr/>
        </p:nvSpPr>
        <p:spPr>
          <a:xfrm>
            <a:off x="608999" y="1731346"/>
            <a:ext cx="19998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Đầu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vào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B9A930-FCB0-6315-84FC-610C0AB3016C}"/>
              </a:ext>
            </a:extLst>
          </p:cNvPr>
          <p:cNvSpPr txBox="1"/>
          <p:nvPr/>
        </p:nvSpPr>
        <p:spPr>
          <a:xfrm>
            <a:off x="522039" y="2671847"/>
            <a:ext cx="38834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Hàm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truyền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lớp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thứ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nhất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010E26DB-9E6D-F126-2BDE-073B87DEA5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277168"/>
              </p:ext>
            </p:extLst>
          </p:nvPr>
        </p:nvGraphicFramePr>
        <p:xfrm>
          <a:off x="1352359" y="3248510"/>
          <a:ext cx="3967162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61960" imgH="431640" progId="Equation.DSMT4">
                  <p:embed/>
                </p:oleObj>
              </mc:Choice>
              <mc:Fallback>
                <p:oleObj name="Equation" r:id="rId5" imgW="2361960" imgH="43164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010E26DB-9E6D-F126-2BDE-073B87DEA5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52359" y="3248510"/>
                        <a:ext cx="3967162" cy="725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4CDF417-D088-5AAB-3F29-B32C9530FFEB}"/>
              </a:ext>
            </a:extLst>
          </p:cNvPr>
          <p:cNvSpPr txBox="1"/>
          <p:nvPr/>
        </p:nvSpPr>
        <p:spPr>
          <a:xfrm>
            <a:off x="516234" y="5292458"/>
            <a:ext cx="17763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Lớp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đầu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EC7200A9-B8BF-72C0-CA46-52AC9F3BFA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8465" y="5290659"/>
          <a:ext cx="178931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19226" imgH="257409" progId="Equation.DSMT4">
                  <p:embed/>
                </p:oleObj>
              </mc:Choice>
              <mc:Fallback>
                <p:oleObj name="Equation" r:id="rId7" imgW="1119226" imgH="257409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EC7200A9-B8BF-72C0-CA46-52AC9F3BFA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78465" y="5290659"/>
                        <a:ext cx="1789315" cy="41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E0DBEF49-6DBD-33F8-98DB-B267939C80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3006" y="5836160"/>
          <a:ext cx="710886" cy="37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20794" imgH="219554" progId="Equation.DSMT4">
                  <p:embed/>
                </p:oleObj>
              </mc:Choice>
              <mc:Fallback>
                <p:oleObj name="Equation" r:id="rId9" imgW="420794" imgH="219554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E0DBEF49-6DBD-33F8-98DB-B267939C80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73006" y="5836160"/>
                        <a:ext cx="710886" cy="370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B579018-48B8-A817-8B1C-20F5689023B0}"/>
              </a:ext>
            </a:extLst>
          </p:cNvPr>
          <p:cNvSpPr txBox="1"/>
          <p:nvPr/>
        </p:nvSpPr>
        <p:spPr>
          <a:xfrm>
            <a:off x="2941166" y="5818585"/>
            <a:ext cx="789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2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</a:t>
            </a: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91AB6C28-A68D-F775-C62F-D7C83746FC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992371"/>
              </p:ext>
            </p:extLst>
          </p:nvPr>
        </p:nvGraphicFramePr>
        <p:xfrm>
          <a:off x="1352359" y="4264534"/>
          <a:ext cx="405923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679480" imgH="304560" progId="Equation.DSMT4">
                  <p:embed/>
                </p:oleObj>
              </mc:Choice>
              <mc:Fallback>
                <p:oleObj name="Equation" r:id="rId11" imgW="2679480" imgH="30456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91AB6C28-A68D-F775-C62F-D7C83746FC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52359" y="4264534"/>
                        <a:ext cx="4059238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E73F1D5-8101-365A-67C4-9446E6E011F2}"/>
              </a:ext>
            </a:extLst>
          </p:cNvPr>
          <p:cNvSpPr txBox="1"/>
          <p:nvPr/>
        </p:nvSpPr>
        <p:spPr>
          <a:xfrm>
            <a:off x="516234" y="4288792"/>
            <a:ext cx="7895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7D119C-2840-1034-E188-10E3CFD23B3C}"/>
              </a:ext>
            </a:extLst>
          </p:cNvPr>
          <p:cNvSpPr txBox="1"/>
          <p:nvPr/>
        </p:nvSpPr>
        <p:spPr>
          <a:xfrm>
            <a:off x="470015" y="4704290"/>
            <a:ext cx="45542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là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hàm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cơ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sở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mạng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nơ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ron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RBF</a:t>
            </a:r>
          </a:p>
        </p:txBody>
      </p:sp>
      <p:sp>
        <p:nvSpPr>
          <p:cNvPr id="25" name="Title 2">
            <a:extLst>
              <a:ext uri="{FF2B5EF4-FFF2-40B4-BE49-F238E27FC236}">
                <a16:creationId xmlns:a16="http://schemas.microsoft.com/office/drawing/2014/main" id="{7081626E-82FC-DC38-CF10-85566D0E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38" y="79375"/>
            <a:ext cx="11566525" cy="450850"/>
          </a:xfrm>
        </p:spPr>
        <p:txBody>
          <a:bodyPr>
            <a:normAutofit fontScale="90000"/>
          </a:bodyPr>
          <a:lstStyle/>
          <a:p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/>
              <a:t>ƠNG 4: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nơ</a:t>
            </a:r>
            <a:r>
              <a:rPr lang="en-US" dirty="0"/>
              <a:t> </a:t>
            </a:r>
            <a:r>
              <a:rPr lang="en-US" dirty="0" err="1"/>
              <a:t>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513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91C656-7D10-9B45-4C1A-985455ED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6571B-B64F-18AC-451B-1DAF96A88FA5}"/>
              </a:ext>
            </a:extLst>
          </p:cNvPr>
          <p:cNvSpPr txBox="1"/>
          <p:nvPr/>
        </p:nvSpPr>
        <p:spPr>
          <a:xfrm>
            <a:off x="313436" y="963429"/>
            <a:ext cx="6599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3.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Ứng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dụng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mạng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RBF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vào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bài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toán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6F5D2-7AE5-28B8-770E-30B8BD0FC40B}"/>
              </a:ext>
            </a:extLst>
          </p:cNvPr>
          <p:cNvSpPr txBox="1"/>
          <p:nvPr/>
        </p:nvSpPr>
        <p:spPr>
          <a:xfrm>
            <a:off x="425983" y="3792423"/>
            <a:ext cx="101118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Ma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trận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trọng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số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mạng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nơ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ron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được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biểu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diễn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bởi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luật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thích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nghi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như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sau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8F00D25-B940-7CAB-773A-08E43ABF5E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1864" y="4451238"/>
          <a:ext cx="4556345" cy="572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79042" imgH="362319" progId="Equation.DSMT4">
                  <p:embed/>
                </p:oleObj>
              </mc:Choice>
              <mc:Fallback>
                <p:oleObj name="Equation" r:id="rId2" imgW="2879042" imgH="362319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8F00D25-B940-7CAB-773A-08E43ABF5E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11864" y="4451238"/>
                        <a:ext cx="4556345" cy="572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9FBBD9F-B629-9958-D72A-1929081870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2336" y="5214732"/>
          <a:ext cx="1234986" cy="439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03630" imgH="286250" progId="Equation.DSMT4">
                  <p:embed/>
                </p:oleObj>
              </mc:Choice>
              <mc:Fallback>
                <p:oleObj name="Equation" r:id="rId4" imgW="803630" imgH="28625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9FBBD9F-B629-9958-D72A-1929081870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2336" y="5214732"/>
                        <a:ext cx="1234986" cy="439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3227CA6-2648-2AEC-48C3-A436BB1E4EBE}"/>
              </a:ext>
            </a:extLst>
          </p:cNvPr>
          <p:cNvSpPr txBox="1"/>
          <p:nvPr/>
        </p:nvSpPr>
        <p:spPr>
          <a:xfrm>
            <a:off x="663573" y="5214732"/>
            <a:ext cx="14025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Trong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đó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768E70-3052-A26D-C19A-2A461451C774}"/>
              </a:ext>
            </a:extLst>
          </p:cNvPr>
          <p:cNvSpPr txBox="1"/>
          <p:nvPr/>
        </p:nvSpPr>
        <p:spPr>
          <a:xfrm>
            <a:off x="3217321" y="5234338"/>
            <a:ext cx="38049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là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ma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trận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xác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định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dương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4EC0D62-1B44-D4D2-6945-48A2A1CAFA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100142"/>
              </p:ext>
            </p:extLst>
          </p:nvPr>
        </p:nvGraphicFramePr>
        <p:xfrm>
          <a:off x="6404745" y="5231378"/>
          <a:ext cx="1234986" cy="429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22428" imgH="286250" progId="Equation.DSMT4">
                  <p:embed/>
                </p:oleObj>
              </mc:Choice>
              <mc:Fallback>
                <p:oleObj name="Equation" r:id="rId6" imgW="822428" imgH="28625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34EC0D62-1B44-D4D2-6945-48A2A1CAFA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04745" y="5231378"/>
                        <a:ext cx="1234986" cy="429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BF38151-3F09-1FF5-A1BC-022D58F4E34D}"/>
              </a:ext>
            </a:extLst>
          </p:cNvPr>
          <p:cNvSpPr txBox="1"/>
          <p:nvPr/>
        </p:nvSpPr>
        <p:spPr>
          <a:xfrm>
            <a:off x="7639731" y="5245026"/>
            <a:ext cx="26504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là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ma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trận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hằng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số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1FB4855E-742C-F372-C6AB-D046326EC6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7322" y="2148141"/>
          <a:ext cx="3924568" cy="1425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71800" imgH="1079280" progId="Equation.DSMT4">
                  <p:embed/>
                </p:oleObj>
              </mc:Choice>
              <mc:Fallback>
                <p:oleObj name="Equation" r:id="rId8" imgW="2971800" imgH="107928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1FB4855E-742C-F372-C6AB-D046326EC6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17322" y="2148141"/>
                        <a:ext cx="3924568" cy="14255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7AE3B68-BFE6-82E0-27DF-68E363AC1C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098865"/>
              </p:ext>
            </p:extLst>
          </p:nvPr>
        </p:nvGraphicFramePr>
        <p:xfrm>
          <a:off x="5902821" y="1683759"/>
          <a:ext cx="888336" cy="400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92871" imgH="267142" progId="Equation.DSMT4">
                  <p:embed/>
                </p:oleObj>
              </mc:Choice>
              <mc:Fallback>
                <p:oleObj name="Equation" r:id="rId10" imgW="592871" imgH="267142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7AE3B68-BFE6-82E0-27DF-68E363AC1C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02821" y="1683759"/>
                        <a:ext cx="888336" cy="400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7488023-DC66-4A14-5F46-970760D259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998068"/>
              </p:ext>
            </p:extLst>
          </p:nvPr>
        </p:nvGraphicFramePr>
        <p:xfrm>
          <a:off x="2327081" y="1699386"/>
          <a:ext cx="947875" cy="400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31191" imgH="267142" progId="Equation.DSMT4">
                  <p:embed/>
                </p:oleObj>
              </mc:Choice>
              <mc:Fallback>
                <p:oleObj name="Equation" r:id="rId12" imgW="631191" imgH="267142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E7488023-DC66-4A14-5F46-970760D259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27081" y="1699386"/>
                        <a:ext cx="947875" cy="400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91564AE-D706-72B4-4435-6778C9AD60D4}"/>
              </a:ext>
            </a:extLst>
          </p:cNvPr>
          <p:cNvSpPr txBox="1"/>
          <p:nvPr/>
        </p:nvSpPr>
        <p:spPr>
          <a:xfrm>
            <a:off x="425983" y="1637633"/>
            <a:ext cx="21820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Mạng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nơ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ron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3D50C8-9A6E-8013-FEE7-18C16F6BD707}"/>
              </a:ext>
            </a:extLst>
          </p:cNvPr>
          <p:cNvSpPr txBox="1"/>
          <p:nvPr/>
        </p:nvSpPr>
        <p:spPr>
          <a:xfrm>
            <a:off x="3217321" y="1643836"/>
            <a:ext cx="31296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được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chỉ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xấp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xỉ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27F61F-A715-727D-95D7-0ADA31D28042}"/>
              </a:ext>
            </a:extLst>
          </p:cNvPr>
          <p:cNvSpPr txBox="1"/>
          <p:nvPr/>
        </p:nvSpPr>
        <p:spPr>
          <a:xfrm>
            <a:off x="6791157" y="1619771"/>
            <a:ext cx="33103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được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định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nghĩa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như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sau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1AAB193D-4231-8BD6-F651-224E754DB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38" y="79375"/>
            <a:ext cx="11566525" cy="450850"/>
          </a:xfrm>
        </p:spPr>
        <p:txBody>
          <a:bodyPr>
            <a:normAutofit fontScale="90000"/>
          </a:bodyPr>
          <a:lstStyle/>
          <a:p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/>
              <a:t>ƠNG 4: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nơ</a:t>
            </a:r>
            <a:r>
              <a:rPr lang="en-US" dirty="0"/>
              <a:t> </a:t>
            </a:r>
            <a:r>
              <a:rPr lang="en-US" dirty="0" err="1"/>
              <a:t>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60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DD752-5834-A033-7A4C-4056CDBF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716B08E-1882-CE3A-1E9B-C4A3B3695B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736178"/>
              </p:ext>
            </p:extLst>
          </p:nvPr>
        </p:nvGraphicFramePr>
        <p:xfrm>
          <a:off x="2185860" y="2996411"/>
          <a:ext cx="6844521" cy="865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20880" imgH="571320" progId="Equation.DSMT4">
                  <p:embed/>
                </p:oleObj>
              </mc:Choice>
              <mc:Fallback>
                <p:oleObj name="Equation" r:id="rId2" imgW="4520880" imgH="5713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716B08E-1882-CE3A-1E9B-C4A3B3695B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85860" y="2996411"/>
                        <a:ext cx="6844521" cy="8651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9CE193-A055-F53A-0AB3-77F615BB42D8}"/>
              </a:ext>
            </a:extLst>
          </p:cNvPr>
          <p:cNvSpPr txBox="1"/>
          <p:nvPr/>
        </p:nvSpPr>
        <p:spPr>
          <a:xfrm>
            <a:off x="313435" y="963429"/>
            <a:ext cx="8843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4.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Thiết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kế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luật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điều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khiển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thích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nghi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sử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dụng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mạng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Nơ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ron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69447C-4692-CBDF-15C8-570B26749C89}"/>
              </a:ext>
            </a:extLst>
          </p:cNvPr>
          <p:cNvSpPr txBox="1"/>
          <p:nvPr/>
        </p:nvSpPr>
        <p:spPr>
          <a:xfrm>
            <a:off x="313434" y="1669655"/>
            <a:ext cx="115658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lang="en-US" sz="21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Đối</a:t>
            </a:r>
            <a:r>
              <a:rPr lang="en-US" sz="2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2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mạng</a:t>
            </a:r>
            <a:r>
              <a:rPr lang="en-US" sz="2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Nơ</a:t>
            </a:r>
            <a:r>
              <a:rPr lang="en-US" sz="2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ron</a:t>
            </a:r>
            <a:r>
              <a:rPr lang="en-US" sz="2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được</a:t>
            </a:r>
            <a:r>
              <a:rPr lang="en-US" sz="2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2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tả</a:t>
            </a:r>
            <a:r>
              <a:rPr lang="en-US" sz="2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ở </a:t>
            </a:r>
            <a:r>
              <a:rPr lang="en-US" sz="21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trên</a:t>
            </a:r>
            <a:r>
              <a:rPr lang="en-US" sz="2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ta </a:t>
            </a:r>
            <a:r>
              <a:rPr lang="en-US" sz="21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đề</a:t>
            </a:r>
            <a:r>
              <a:rPr lang="en-US" sz="2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xuất</a:t>
            </a:r>
            <a:r>
              <a:rPr lang="en-US" sz="2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luật</a:t>
            </a:r>
            <a:r>
              <a:rPr lang="en-US" sz="2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điều</a:t>
            </a:r>
            <a:r>
              <a:rPr lang="en-US" sz="2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khiển</a:t>
            </a:r>
            <a:r>
              <a:rPr lang="en-US" sz="2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thích</a:t>
            </a:r>
            <a:r>
              <a:rPr lang="en-US" sz="2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nghi</a:t>
            </a:r>
            <a:r>
              <a:rPr lang="en-US" sz="2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như</a:t>
            </a:r>
            <a:r>
              <a:rPr lang="en-US" sz="2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sau</a:t>
            </a:r>
            <a:r>
              <a:rPr lang="en-US" sz="2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20068D-5EB2-5997-4639-30C46C113099}"/>
              </a:ext>
            </a:extLst>
          </p:cNvPr>
          <p:cNvSpPr txBox="1"/>
          <p:nvPr/>
        </p:nvSpPr>
        <p:spPr>
          <a:xfrm>
            <a:off x="3206110" y="4498597"/>
            <a:ext cx="7895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8663604-96DE-C28A-A824-8C8C3DC49C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894821"/>
              </p:ext>
            </p:extLst>
          </p:nvPr>
        </p:nvGraphicFramePr>
        <p:xfrm>
          <a:off x="3995659" y="4506291"/>
          <a:ext cx="300083" cy="40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2077" imgH="228928" progId="Equation.DSMT4">
                  <p:embed/>
                </p:oleObj>
              </mc:Choice>
              <mc:Fallback>
                <p:oleObj name="Equation" r:id="rId4" imgW="172077" imgH="228928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8663604-96DE-C28A-A824-8C8C3DC49C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95659" y="4506291"/>
                        <a:ext cx="300083" cy="400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6C687CA-DA5E-0434-99FD-DAE095C36B01}"/>
              </a:ext>
            </a:extLst>
          </p:cNvPr>
          <p:cNvSpPr txBox="1"/>
          <p:nvPr/>
        </p:nvSpPr>
        <p:spPr>
          <a:xfrm>
            <a:off x="4295742" y="4498597"/>
            <a:ext cx="35641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là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hệ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số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điều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khiển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CA4D3253-59A0-86BD-B672-3C427A36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38" y="79375"/>
            <a:ext cx="11566525" cy="450850"/>
          </a:xfrm>
        </p:spPr>
        <p:txBody>
          <a:bodyPr>
            <a:normAutofit fontScale="90000"/>
          </a:bodyPr>
          <a:lstStyle/>
          <a:p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/>
              <a:t>ƠNG 4: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nơ</a:t>
            </a:r>
            <a:r>
              <a:rPr lang="en-US" dirty="0"/>
              <a:t> </a:t>
            </a:r>
            <a:r>
              <a:rPr lang="en-US" dirty="0" err="1"/>
              <a:t>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50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34F432-1091-D233-CAA9-53499F3B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3E6BEA1-B71D-DF6E-F985-EE498FAD43CD}"/>
              </a:ext>
            </a:extLst>
          </p:cNvPr>
          <p:cNvGrpSpPr>
            <a:grpSpLocks/>
          </p:cNvGrpSpPr>
          <p:nvPr/>
        </p:nvGrpSpPr>
        <p:grpSpPr>
          <a:xfrm>
            <a:off x="2808272" y="3568224"/>
            <a:ext cx="1428828" cy="664900"/>
            <a:chOff x="1972999" y="2264929"/>
            <a:chExt cx="1428828" cy="6649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15D708-5856-5C66-4E26-8CD89778B775}"/>
                </a:ext>
              </a:extLst>
            </p:cNvPr>
            <p:cNvSpPr>
              <a:spLocks/>
            </p:cNvSpPr>
            <p:nvPr/>
          </p:nvSpPr>
          <p:spPr>
            <a:xfrm>
              <a:off x="1972999" y="2264929"/>
              <a:ext cx="1428828" cy="664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5FC8D327-B8C1-46A0-7F93-DA156792B5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2999" y="2264929"/>
            <a:ext cx="1428828" cy="66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82680" imgH="596880" progId="Equation.DSMT4">
                    <p:embed/>
                  </p:oleObj>
                </mc:Choice>
                <mc:Fallback>
                  <p:oleObj name="Equation" r:id="rId2" imgW="1282680" imgH="596880" progId="Equation.DSMT4">
                    <p:embed/>
                    <p:pic>
                      <p:nvPicPr>
                        <p:cNvPr id="8" name="Object 7">
                          <a:extLst>
                            <a:ext uri="{FF2B5EF4-FFF2-40B4-BE49-F238E27FC236}">
                              <a16:creationId xmlns:a16="http://schemas.microsoft.com/office/drawing/2014/main" id="{5FC8D327-B8C1-46A0-7F93-DA156792B5C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972999" y="2264929"/>
                          <a:ext cx="1428828" cy="664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77B1304-6449-7831-B747-DB4F0E723608}"/>
              </a:ext>
            </a:extLst>
          </p:cNvPr>
          <p:cNvSpPr>
            <a:spLocks/>
          </p:cNvSpPr>
          <p:nvPr/>
        </p:nvSpPr>
        <p:spPr>
          <a:xfrm>
            <a:off x="7995727" y="3706541"/>
            <a:ext cx="721721" cy="388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WMR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694014-DC9F-05C3-5C31-F861560420F9}"/>
              </a:ext>
            </a:extLst>
          </p:cNvPr>
          <p:cNvSpPr>
            <a:spLocks/>
          </p:cNvSpPr>
          <p:nvPr/>
        </p:nvSpPr>
        <p:spPr>
          <a:xfrm>
            <a:off x="5664702" y="2524112"/>
            <a:ext cx="985415" cy="388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NN Network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784091-6600-511D-4131-91C2B9DCFC42}"/>
              </a:ext>
            </a:extLst>
          </p:cNvPr>
          <p:cNvSpPr>
            <a:spLocks/>
          </p:cNvSpPr>
          <p:nvPr/>
        </p:nvSpPr>
        <p:spPr>
          <a:xfrm>
            <a:off x="5664702" y="3706542"/>
            <a:ext cx="985415" cy="388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NN control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7C3C84-951F-595C-3606-B77773FDFE9E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4237100" y="3900674"/>
            <a:ext cx="14276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C837175-808A-2382-18E3-AE1C8AD717F6}"/>
              </a:ext>
            </a:extLst>
          </p:cNvPr>
          <p:cNvCxnSpPr>
            <a:cxnSpLocks/>
            <a:endCxn id="10" idx="1"/>
          </p:cNvCxnSpPr>
          <p:nvPr/>
        </p:nvCxnSpPr>
        <p:spPr>
          <a:xfrm rot="5400000" flipH="1" flipV="1">
            <a:off x="4716587" y="2952559"/>
            <a:ext cx="1182429" cy="71380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C79BB8-6BD3-E787-6863-049DFD54CBC7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157410" y="2912375"/>
            <a:ext cx="0" cy="794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C28DF71-281A-B676-5930-BED2D45BF3B9}"/>
              </a:ext>
            </a:extLst>
          </p:cNvPr>
          <p:cNvCxnSpPr>
            <a:cxnSpLocks/>
          </p:cNvCxnSpPr>
          <p:nvPr/>
        </p:nvCxnSpPr>
        <p:spPr>
          <a:xfrm>
            <a:off x="5664702" y="2902477"/>
            <a:ext cx="482799" cy="471616"/>
          </a:xfrm>
          <a:prstGeom prst="bentConnector3">
            <a:avLst>
              <a:gd name="adj1" fmla="val -44054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0EA8264E-9E4E-C6ED-5B11-D59ABF8135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552395"/>
              </p:ext>
            </p:extLst>
          </p:nvPr>
        </p:nvGraphicFramePr>
        <p:xfrm>
          <a:off x="4417232" y="3639417"/>
          <a:ext cx="312576" cy="253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040" imgH="164880" progId="Equation.DSMT4">
                  <p:embed/>
                </p:oleObj>
              </mc:Choice>
              <mc:Fallback>
                <p:oleObj name="Equation" r:id="rId4" imgW="203040" imgH="16488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0EA8264E-9E4E-C6ED-5B11-D59ABF8135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17232" y="3639417"/>
                        <a:ext cx="312576" cy="253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8EC4FD9B-D3FA-A2E3-785D-DA500A329A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147828"/>
              </p:ext>
            </p:extLst>
          </p:nvPr>
        </p:nvGraphicFramePr>
        <p:xfrm>
          <a:off x="6205236" y="2988121"/>
          <a:ext cx="480524" cy="300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4560" imgH="190440" progId="Equation.DSMT4">
                  <p:embed/>
                </p:oleObj>
              </mc:Choice>
              <mc:Fallback>
                <p:oleObj name="Equation" r:id="rId6" imgW="304560" imgH="19044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8EC4FD9B-D3FA-A2E3-785D-DA500A329A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05236" y="2988121"/>
                        <a:ext cx="480524" cy="300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E497A5-D77C-032C-B069-DA98D4330A2B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6650117" y="3900673"/>
            <a:ext cx="134561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D81FFA-D1C3-28BF-ED45-AB96F031EF0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717448" y="3900673"/>
            <a:ext cx="11844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8283A3-DCB2-E38E-01BC-35E35BAA2E91}"/>
              </a:ext>
            </a:extLst>
          </p:cNvPr>
          <p:cNvCxnSpPr>
            <a:cxnSpLocks/>
          </p:cNvCxnSpPr>
          <p:nvPr/>
        </p:nvCxnSpPr>
        <p:spPr>
          <a:xfrm>
            <a:off x="1190631" y="3893383"/>
            <a:ext cx="910889" cy="72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EE403B0-3128-95BF-FBE0-4B912845DC99}"/>
              </a:ext>
            </a:extLst>
          </p:cNvPr>
          <p:cNvCxnSpPr>
            <a:cxnSpLocks/>
            <a:endCxn id="10" idx="3"/>
          </p:cNvCxnSpPr>
          <p:nvPr/>
        </p:nvCxnSpPr>
        <p:spPr>
          <a:xfrm rot="10800000">
            <a:off x="6650117" y="2718245"/>
            <a:ext cx="2625770" cy="1175141"/>
          </a:xfrm>
          <a:prstGeom prst="bentConnector3">
            <a:avLst>
              <a:gd name="adj1" fmla="val 44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2020401-D291-FDB4-B1E4-285A86FE12DC}"/>
              </a:ext>
            </a:extLst>
          </p:cNvPr>
          <p:cNvCxnSpPr>
            <a:cxnSpLocks/>
            <a:endCxn id="11" idx="2"/>
          </p:cNvCxnSpPr>
          <p:nvPr/>
        </p:nvCxnSpPr>
        <p:spPr>
          <a:xfrm rot="10800000" flipV="1">
            <a:off x="6157411" y="3900673"/>
            <a:ext cx="3118477" cy="194132"/>
          </a:xfrm>
          <a:prstGeom prst="bentConnector4">
            <a:avLst>
              <a:gd name="adj1" fmla="val 598"/>
              <a:gd name="adj2" fmla="val 43514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6893CDF4-FA7F-C69C-DB20-51308D769EF0}"/>
              </a:ext>
            </a:extLst>
          </p:cNvPr>
          <p:cNvSpPr>
            <a:spLocks/>
          </p:cNvSpPr>
          <p:nvPr/>
        </p:nvSpPr>
        <p:spPr>
          <a:xfrm>
            <a:off x="2110504" y="3759014"/>
            <a:ext cx="278656" cy="268742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E447F1-6095-2EB9-494A-FA729DE09AA2}"/>
              </a:ext>
            </a:extLst>
          </p:cNvPr>
          <p:cNvCxnSpPr>
            <a:cxnSpLocks/>
            <a:stCxn id="23" idx="6"/>
            <a:endCxn id="7" idx="1"/>
          </p:cNvCxnSpPr>
          <p:nvPr/>
        </p:nvCxnSpPr>
        <p:spPr>
          <a:xfrm>
            <a:off x="2389160" y="3893385"/>
            <a:ext cx="419112" cy="72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37C8809-F615-B591-AAA3-0EC0A25308CE}"/>
              </a:ext>
            </a:extLst>
          </p:cNvPr>
          <p:cNvCxnSpPr>
            <a:cxnSpLocks/>
            <a:endCxn id="23" idx="4"/>
          </p:cNvCxnSpPr>
          <p:nvPr/>
        </p:nvCxnSpPr>
        <p:spPr>
          <a:xfrm rot="10800000">
            <a:off x="2249833" y="4027757"/>
            <a:ext cx="3897669" cy="72373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6C6FF035-3AEA-2480-85EC-21D058C418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410433"/>
              </p:ext>
            </p:extLst>
          </p:nvPr>
        </p:nvGraphicFramePr>
        <p:xfrm>
          <a:off x="1214220" y="3588633"/>
          <a:ext cx="523825" cy="302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20" imgH="190440" progId="Equation.DSMT4">
                  <p:embed/>
                </p:oleObj>
              </mc:Choice>
              <mc:Fallback>
                <p:oleObj name="Equation" r:id="rId8" imgW="330120" imgH="19044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6C6FF035-3AEA-2480-85EC-21D058C418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14220" y="3588633"/>
                        <a:ext cx="523825" cy="302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50EE1034-25BF-615A-ADFB-FBE4DEBF5D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280180"/>
              </p:ext>
            </p:extLst>
          </p:nvPr>
        </p:nvGraphicFramePr>
        <p:xfrm>
          <a:off x="6218780" y="4244429"/>
          <a:ext cx="226718" cy="283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1520" imgH="126720" progId="Equation.DSMT4">
                  <p:embed/>
                </p:oleObj>
              </mc:Choice>
              <mc:Fallback>
                <p:oleObj name="Equation" r:id="rId10" imgW="101520" imgH="12672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50EE1034-25BF-615A-ADFB-FBE4DEBF5D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18780" y="4244429"/>
                        <a:ext cx="226718" cy="283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1705848-24A0-AF8B-CC94-48AD42ED145D}"/>
              </a:ext>
            </a:extLst>
          </p:cNvPr>
          <p:cNvSpPr txBox="1">
            <a:spLocks/>
          </p:cNvSpPr>
          <p:nvPr/>
        </p:nvSpPr>
        <p:spPr>
          <a:xfrm>
            <a:off x="2275888" y="3890840"/>
            <a:ext cx="112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</a:t>
            </a:r>
          </a:p>
        </p:txBody>
      </p: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0FFABF7F-C7F9-D2B1-854F-E1B25A39AF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151061"/>
              </p:ext>
            </p:extLst>
          </p:nvPr>
        </p:nvGraphicFramePr>
        <p:xfrm>
          <a:off x="2266280" y="4346377"/>
          <a:ext cx="439039" cy="3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8600" imgH="177480" progId="Equation.DSMT4">
                  <p:embed/>
                </p:oleObj>
              </mc:Choice>
              <mc:Fallback>
                <p:oleObj name="Equation" r:id="rId12" imgW="228600" imgH="177480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0FFABF7F-C7F9-D2B1-854F-E1B25A39AF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66280" y="4346377"/>
                        <a:ext cx="439039" cy="34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C3D17CA6-14AF-46D1-2C30-9ABFC46490CE}"/>
              </a:ext>
            </a:extLst>
          </p:cNvPr>
          <p:cNvSpPr txBox="1">
            <a:spLocks/>
          </p:cNvSpPr>
          <p:nvPr/>
        </p:nvSpPr>
        <p:spPr>
          <a:xfrm>
            <a:off x="9282324" y="3639417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33AAB5-AB71-6A88-7A13-7CF2B24F1BA9}"/>
              </a:ext>
            </a:extLst>
          </p:cNvPr>
          <p:cNvSpPr txBox="1"/>
          <p:nvPr/>
        </p:nvSpPr>
        <p:spPr>
          <a:xfrm>
            <a:off x="313435" y="963429"/>
            <a:ext cx="8843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4.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Thiết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kế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luật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điều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khiển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thích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nghi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sử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dụng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mạng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Nơ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ron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1618D7-D1AD-35E4-BE1E-AF35C849F001}"/>
              </a:ext>
            </a:extLst>
          </p:cNvPr>
          <p:cNvSpPr txBox="1"/>
          <p:nvPr/>
        </p:nvSpPr>
        <p:spPr>
          <a:xfrm>
            <a:off x="313435" y="1669655"/>
            <a:ext cx="104473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Sơ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khối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bộ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điều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khiển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được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đề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xuất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như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sau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</p:txBody>
      </p:sp>
      <p:sp>
        <p:nvSpPr>
          <p:cNvPr id="33" name="Title 2">
            <a:extLst>
              <a:ext uri="{FF2B5EF4-FFF2-40B4-BE49-F238E27FC236}">
                <a16:creationId xmlns:a16="http://schemas.microsoft.com/office/drawing/2014/main" id="{82834417-F9DE-C141-CADB-F8768FEF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38" y="79375"/>
            <a:ext cx="11566525" cy="450850"/>
          </a:xfrm>
        </p:spPr>
        <p:txBody>
          <a:bodyPr>
            <a:normAutofit fontScale="90000"/>
          </a:bodyPr>
          <a:lstStyle/>
          <a:p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/>
              <a:t>ƠNG 4: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nơ</a:t>
            </a:r>
            <a:r>
              <a:rPr lang="en-US" dirty="0"/>
              <a:t> </a:t>
            </a:r>
            <a:r>
              <a:rPr lang="en-US" dirty="0" err="1"/>
              <a:t>ron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C388A2-87FE-46BE-046F-E65A8697C525}"/>
              </a:ext>
            </a:extLst>
          </p:cNvPr>
          <p:cNvSpPr txBox="1"/>
          <p:nvPr/>
        </p:nvSpPr>
        <p:spPr>
          <a:xfrm>
            <a:off x="3396457" y="5042517"/>
            <a:ext cx="453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18: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Sơ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khối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bộ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điều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khiển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ANN</a:t>
            </a:r>
          </a:p>
        </p:txBody>
      </p:sp>
    </p:spTree>
    <p:extLst>
      <p:ext uri="{BB962C8B-B14F-4D97-AF65-F5344CB8AC3E}">
        <p14:creationId xmlns:p14="http://schemas.microsoft.com/office/powerpoint/2010/main" val="3214157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4E018-5CB3-1A76-A565-10158BB2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482B0-235B-6F1D-41CC-ABD0872A77B5}"/>
              </a:ext>
            </a:extLst>
          </p:cNvPr>
          <p:cNvSpPr txBox="1"/>
          <p:nvPr/>
        </p:nvSpPr>
        <p:spPr>
          <a:xfrm>
            <a:off x="313436" y="1052420"/>
            <a:ext cx="11878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5.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Kết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quả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phỏng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thuật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toán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dựa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trên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bộ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điều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khiển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thích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nghi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sử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dụng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mạng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Nơ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ron</a:t>
            </a:r>
            <a:r>
              <a:rPr lang="en-US" sz="2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87B64AE-AC4D-8051-A30C-B64B808B38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0929" y="2180947"/>
          <a:ext cx="1769962" cy="773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43584" imgH="543658" progId="Equation.DSMT4">
                  <p:embed/>
                </p:oleObj>
              </mc:Choice>
              <mc:Fallback>
                <p:oleObj name="Equation" r:id="rId2" imgW="1243584" imgH="543658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87B64AE-AC4D-8051-A30C-B64B808B38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0929" y="2180947"/>
                        <a:ext cx="1769962" cy="773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4DB718C-684E-D82C-69CA-BF422AE667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7886" y="2135324"/>
          <a:ext cx="1797086" cy="773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2744" imgH="543658" progId="Equation.DSMT4">
                  <p:embed/>
                </p:oleObj>
              </mc:Choice>
              <mc:Fallback>
                <p:oleObj name="Equation" r:id="rId4" imgW="1262744" imgH="543658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4DB718C-684E-D82C-69CA-BF422AE667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7886" y="2135324"/>
                        <a:ext cx="1797086" cy="773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C63C11D-0B78-C6A6-A2AF-D81BE31ADA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8357" y="2145942"/>
          <a:ext cx="1417325" cy="773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94867" imgH="543658" progId="Equation.DSMT4">
                  <p:embed/>
                </p:oleObj>
              </mc:Choice>
              <mc:Fallback>
                <p:oleObj name="Equation" r:id="rId6" imgW="994867" imgH="543658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4C63C11D-0B78-C6A6-A2AF-D81BE31ADA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18357" y="2145942"/>
                        <a:ext cx="1417325" cy="773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A43F681-1882-DF67-0E9A-0DDC4A7D90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7030" y="2124708"/>
          <a:ext cx="2314737" cy="773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26058" imgH="543658" progId="Equation.DSMT4">
                  <p:embed/>
                </p:oleObj>
              </mc:Choice>
              <mc:Fallback>
                <p:oleObj name="Equation" r:id="rId8" imgW="1626058" imgH="543658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5A43F681-1882-DF67-0E9A-0DDC4A7D90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57030" y="2124708"/>
                        <a:ext cx="2314737" cy="773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DB4BE-8B0D-1FFE-94E0-5B73BF83CCA0}"/>
              </a:ext>
            </a:extLst>
          </p:cNvPr>
          <p:cNvSpPr txBox="1"/>
          <p:nvPr/>
        </p:nvSpPr>
        <p:spPr>
          <a:xfrm>
            <a:off x="-34414" y="3083962"/>
            <a:ext cx="12122866" cy="777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tham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số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bộ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điều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khiển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được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đề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xuất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cho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mỗi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tác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nhân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bao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gồm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hệ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số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điều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khiển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tham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số</a:t>
            </a:r>
            <a:r>
              <a:rPr lang="en-US" sz="210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vận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tốc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phụ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169310-3BCA-EB72-FE85-2DCF25F944B3}"/>
              </a:ext>
            </a:extLst>
          </p:cNvPr>
          <p:cNvSpPr txBox="1"/>
          <p:nvPr/>
        </p:nvSpPr>
        <p:spPr>
          <a:xfrm>
            <a:off x="69134" y="1581980"/>
            <a:ext cx="12122866" cy="416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tham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số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hệ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thống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như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sau</a:t>
            </a:r>
            <a:r>
              <a:rPr lang="en-US" sz="21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92D36B3E-EA88-6EA9-B0BF-736D1B5002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0671" y="3961964"/>
          <a:ext cx="5161607" cy="2435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19993" imgH="1659816" progId="Equation.DSMT4">
                  <p:embed/>
                </p:oleObj>
              </mc:Choice>
              <mc:Fallback>
                <p:oleObj name="Equation" r:id="rId10" imgW="3519993" imgH="1659816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92D36B3E-EA88-6EA9-B0BF-736D1B5002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30671" y="3961964"/>
                        <a:ext cx="5161607" cy="24352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D6B0EEF2-578A-C832-A540-CF8C8435F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38" y="79375"/>
            <a:ext cx="11566525" cy="450850"/>
          </a:xfrm>
        </p:spPr>
        <p:txBody>
          <a:bodyPr>
            <a:normAutofit fontScale="90000"/>
          </a:bodyPr>
          <a:lstStyle/>
          <a:p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/>
              <a:t>ƠNG 4: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nơ</a:t>
            </a:r>
            <a:r>
              <a:rPr lang="en-US" dirty="0"/>
              <a:t> </a:t>
            </a:r>
            <a:r>
              <a:rPr lang="en-US" dirty="0" err="1"/>
              <a:t>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30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C9072-7BD9-478D-DE54-4EF0E38E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5BEBE78-496D-37E1-26F9-836A740158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226" y="4908124"/>
          <a:ext cx="2650642" cy="965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00741" imgH="801788" progId="Equation.DSMT4">
                  <p:embed/>
                </p:oleObj>
              </mc:Choice>
              <mc:Fallback>
                <p:oleObj name="Equation" r:id="rId2" imgW="2200741" imgH="801788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5BEBE78-496D-37E1-26F9-836A740158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5226" y="4908124"/>
                        <a:ext cx="2650642" cy="965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28A0A8-E321-109E-AB78-3E7A872BEE41}"/>
              </a:ext>
            </a:extLst>
          </p:cNvPr>
          <p:cNvSpPr txBox="1"/>
          <p:nvPr/>
        </p:nvSpPr>
        <p:spPr>
          <a:xfrm>
            <a:off x="313436" y="4171527"/>
            <a:ext cx="61317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Tại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điểm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bắt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đầu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xe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tự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hành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ta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xét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như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sau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051F635-6DE5-E98C-99BF-E202CACD9A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482915"/>
              </p:ext>
            </p:extLst>
          </p:nvPr>
        </p:nvGraphicFramePr>
        <p:xfrm>
          <a:off x="565226" y="3429000"/>
          <a:ext cx="5770518" cy="603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89504" imgH="438748" progId="Equation.DSMT4">
                  <p:embed/>
                </p:oleObj>
              </mc:Choice>
              <mc:Fallback>
                <p:oleObj name="Equation" r:id="rId4" imgW="4189504" imgH="438748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4051F635-6DE5-E98C-99BF-E202CACD9A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5226" y="3429000"/>
                        <a:ext cx="5770518" cy="603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98492D0-16C9-37C8-F44E-D9B8877A8BC0}"/>
              </a:ext>
            </a:extLst>
          </p:cNvPr>
          <p:cNvSpPr txBox="1"/>
          <p:nvPr/>
        </p:nvSpPr>
        <p:spPr>
          <a:xfrm>
            <a:off x="313436" y="2650864"/>
            <a:ext cx="72148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thời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gian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phỏng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là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 =160s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quỹ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đạo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mong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muốn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là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</a:p>
        </p:txBody>
      </p: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29247BB-8E58-AFFF-1590-489FB41B5E29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7381461" y="1857008"/>
            <a:ext cx="4518250" cy="33113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D578C5-F150-2417-604B-493F8C6C2F09}"/>
              </a:ext>
            </a:extLst>
          </p:cNvPr>
          <p:cNvSpPr txBox="1"/>
          <p:nvPr/>
        </p:nvSpPr>
        <p:spPr>
          <a:xfrm>
            <a:off x="6592586" y="52628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300"/>
              </a:spcBef>
              <a:spcAft>
                <a:spcPts val="1000"/>
              </a:spcAft>
            </a:pP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19: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Quỹ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đạo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WMR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33CDA375-8FF4-3F4B-CF75-9D0D5435C9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9113" y="2086770"/>
          <a:ext cx="4659980" cy="384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232957" imgH="267142" progId="Equation.DSMT4">
                  <p:embed/>
                </p:oleObj>
              </mc:Choice>
              <mc:Fallback>
                <p:oleObj name="Equation" r:id="rId7" imgW="3232957" imgH="267142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33CDA375-8FF4-3F4B-CF75-9D0D5435C9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9113" y="2086770"/>
                        <a:ext cx="4659980" cy="384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1D36377-9D34-F816-48F2-406811BE57A6}"/>
              </a:ext>
            </a:extLst>
          </p:cNvPr>
          <p:cNvSpPr txBox="1"/>
          <p:nvPr/>
        </p:nvSpPr>
        <p:spPr>
          <a:xfrm>
            <a:off x="313435" y="1543470"/>
            <a:ext cx="69355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Tâm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64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mạng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nơ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ron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được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chọn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trong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vùng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 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51FF816-A9C3-57C7-2B0D-A9575D8E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38" y="79375"/>
            <a:ext cx="11566525" cy="450850"/>
          </a:xfrm>
        </p:spPr>
        <p:txBody>
          <a:bodyPr>
            <a:normAutofit fontScale="90000"/>
          </a:bodyPr>
          <a:lstStyle/>
          <a:p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/>
              <a:t>ƠNG 4: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nơ</a:t>
            </a:r>
            <a:r>
              <a:rPr lang="en-US" dirty="0"/>
              <a:t> </a:t>
            </a:r>
            <a:r>
              <a:rPr lang="en-US" dirty="0" err="1"/>
              <a:t>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42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6C6D1-4B23-D018-B01A-B5B3E6A9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A0A63AE-162A-3A5F-7186-5AF6889537F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4" y="1793612"/>
            <a:ext cx="4399723" cy="3586771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1E5F97D-DF51-3AAE-3016-F56B7E5CDBE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81530" y="1793612"/>
            <a:ext cx="4576251" cy="35867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9614C1-434C-756D-C88F-E9D37BDCD010}"/>
              </a:ext>
            </a:extLst>
          </p:cNvPr>
          <p:cNvSpPr txBox="1"/>
          <p:nvPr/>
        </p:nvSpPr>
        <p:spPr>
          <a:xfrm>
            <a:off x="185530" y="56599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300"/>
              </a:spcBef>
              <a:spcAft>
                <a:spcPts val="1000"/>
              </a:spcAft>
            </a:pP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20: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Vận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tốc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dài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WMR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D90CA4-4038-38FE-29A0-A76FE695EB90}"/>
              </a:ext>
            </a:extLst>
          </p:cNvPr>
          <p:cNvSpPr txBox="1"/>
          <p:nvPr/>
        </p:nvSpPr>
        <p:spPr>
          <a:xfrm>
            <a:off x="5521655" y="56599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300"/>
              </a:spcBef>
              <a:spcAft>
                <a:spcPts val="1000"/>
              </a:spcAft>
            </a:pP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21: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Vận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tốc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góc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WMR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2D7AB3A-6D9D-C968-23F0-F924CE48C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38" y="79375"/>
            <a:ext cx="11566525" cy="450850"/>
          </a:xfrm>
        </p:spPr>
        <p:txBody>
          <a:bodyPr>
            <a:normAutofit fontScale="90000"/>
          </a:bodyPr>
          <a:lstStyle/>
          <a:p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/>
              <a:t>ƠNG 4: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nơ</a:t>
            </a:r>
            <a:r>
              <a:rPr lang="en-US" dirty="0"/>
              <a:t> </a:t>
            </a:r>
            <a:r>
              <a:rPr lang="en-US" dirty="0" err="1"/>
              <a:t>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3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lục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  <a:p>
            <a:r>
              <a:rPr lang="en-US" dirty="0" err="1"/>
              <a:t>Chương</a:t>
            </a:r>
            <a:r>
              <a:rPr lang="en-US" dirty="0"/>
              <a:t> 2.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  <a:p>
            <a:r>
              <a:rPr lang="en-US" dirty="0">
                <a:latin typeface="Lato"/>
                <a:ea typeface="Lato"/>
                <a:cs typeface="Lato"/>
              </a:rPr>
              <a:t>Ch</a:t>
            </a:r>
            <a:r>
              <a:rPr lang="vi-VN" dirty="0">
                <a:latin typeface="Lato"/>
                <a:ea typeface="Lato"/>
                <a:cs typeface="Lato"/>
              </a:rPr>
              <a:t>ư</a:t>
            </a:r>
            <a:r>
              <a:rPr lang="en-US" dirty="0" err="1">
                <a:latin typeface="Lato"/>
                <a:ea typeface="Lato"/>
                <a:cs typeface="Lato"/>
              </a:rPr>
              <a:t>ơng</a:t>
            </a:r>
            <a:r>
              <a:rPr lang="en-US" dirty="0">
                <a:latin typeface="Lato"/>
                <a:ea typeface="Lato"/>
                <a:cs typeface="Lato"/>
              </a:rPr>
              <a:t> 3. </a:t>
            </a:r>
            <a:r>
              <a:rPr lang="en-US" dirty="0" err="1">
                <a:latin typeface="Lato"/>
                <a:ea typeface="Lato"/>
                <a:cs typeface="Lato"/>
              </a:rPr>
              <a:t>Thuật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toán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điều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khiển</a:t>
            </a:r>
            <a:r>
              <a:rPr lang="en-US" dirty="0">
                <a:latin typeface="Lato"/>
                <a:ea typeface="Lato"/>
                <a:cs typeface="Lato"/>
              </a:rPr>
              <a:t> Model-Based control</a:t>
            </a:r>
            <a:endParaRPr lang="en-US" dirty="0"/>
          </a:p>
          <a:p>
            <a:r>
              <a:rPr lang="en-US" dirty="0" err="1">
                <a:latin typeface="Lato"/>
                <a:ea typeface="Lato"/>
                <a:cs typeface="Lato"/>
              </a:rPr>
              <a:t>Chương</a:t>
            </a:r>
            <a:r>
              <a:rPr lang="en-US" dirty="0">
                <a:latin typeface="Lato"/>
                <a:ea typeface="Lato"/>
                <a:cs typeface="Lato"/>
              </a:rPr>
              <a:t> 4. </a:t>
            </a:r>
            <a:r>
              <a:rPr lang="en-US" dirty="0" err="1">
                <a:latin typeface="Lato"/>
                <a:ea typeface="Lato"/>
                <a:cs typeface="Lato"/>
              </a:rPr>
              <a:t>Thuật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toán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điều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khiển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thích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nghi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sử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dụng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mạng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nơ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ron</a:t>
            </a:r>
            <a:endParaRPr lang="en-US" dirty="0"/>
          </a:p>
          <a:p>
            <a:r>
              <a:rPr lang="en-US" dirty="0" err="1">
                <a:latin typeface="Lato"/>
                <a:ea typeface="Lato"/>
                <a:cs typeface="Lato"/>
              </a:rPr>
              <a:t>Chương</a:t>
            </a:r>
            <a:r>
              <a:rPr lang="en-US" dirty="0">
                <a:latin typeface="Lato"/>
                <a:ea typeface="Lato"/>
                <a:cs typeface="Lato"/>
              </a:rPr>
              <a:t> 5. So </a:t>
            </a:r>
            <a:r>
              <a:rPr lang="en-US" dirty="0" err="1">
                <a:latin typeface="Lato"/>
                <a:ea typeface="Lato"/>
                <a:cs typeface="Lato"/>
              </a:rPr>
              <a:t>sánh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và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đánh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giá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kết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quả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giữa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hai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phương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pháp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điều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khiển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endParaRPr lang="en-US" dirty="0"/>
          </a:p>
          <a:p>
            <a:r>
              <a:rPr lang="en-US" dirty="0" err="1"/>
              <a:t>Chương</a:t>
            </a:r>
            <a:r>
              <a:rPr lang="en-US" dirty="0"/>
              <a:t> 6.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1BAB6-9D2E-8579-160A-80A1272B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864BF24-A38E-A589-B606-33DCBD6DBD6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3284"/>
            <a:ext cx="3940148" cy="3208559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6000E76-63A6-DBB5-4729-FC610119299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60392" y="1933284"/>
            <a:ext cx="3856382" cy="3208559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F117DE0A-D5F8-624F-41AD-8A96BF0233D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437018" y="1933283"/>
            <a:ext cx="3754981" cy="32085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0A1B65-FD1D-2F85-44D1-D395CAA4EA2E}"/>
              </a:ext>
            </a:extLst>
          </p:cNvPr>
          <p:cNvSpPr txBox="1"/>
          <p:nvPr/>
        </p:nvSpPr>
        <p:spPr>
          <a:xfrm>
            <a:off x="0" y="5436248"/>
            <a:ext cx="4399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300"/>
              </a:spcBef>
              <a:spcAft>
                <a:spcPts val="1000"/>
              </a:spcAft>
            </a:pP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22: Sai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lệch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giữa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xref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D25F32-FF0F-374D-26EB-56A99CAC67F4}"/>
              </a:ext>
            </a:extLst>
          </p:cNvPr>
          <p:cNvSpPr txBox="1"/>
          <p:nvPr/>
        </p:nvSpPr>
        <p:spPr>
          <a:xfrm>
            <a:off x="4502663" y="5436248"/>
            <a:ext cx="3371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1800" i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23: Sai </a:t>
            </a:r>
            <a:r>
              <a:rPr lang="en-US" sz="1800" i="1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lệch</a:t>
            </a:r>
            <a:r>
              <a:rPr lang="en-US" sz="1800" i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giữa</a:t>
            </a:r>
            <a:r>
              <a:rPr lang="en-US" sz="1800" i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yref</a:t>
            </a:r>
            <a:r>
              <a:rPr lang="en-US" sz="1800" i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1800" i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</a:t>
            </a:r>
            <a:endParaRPr lang="en-US" i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07B744-036A-B077-9A86-E08E2499FAF1}"/>
              </a:ext>
            </a:extLst>
          </p:cNvPr>
          <p:cNvSpPr txBox="1"/>
          <p:nvPr/>
        </p:nvSpPr>
        <p:spPr>
          <a:xfrm>
            <a:off x="8570184" y="5430484"/>
            <a:ext cx="3767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1800" i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24: Sai </a:t>
            </a:r>
            <a:r>
              <a:rPr lang="en-US" sz="1800" i="1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lệch</a:t>
            </a:r>
            <a:r>
              <a:rPr lang="en-US" sz="1800" i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giữa</a:t>
            </a:r>
            <a:r>
              <a:rPr lang="en-US" sz="1800" i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phiref</a:t>
            </a:r>
            <a:r>
              <a:rPr lang="en-US" sz="1800" i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1800" i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phi</a:t>
            </a:r>
            <a:endParaRPr lang="en-US" i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F605FA2-42C9-8F56-4560-5385B7AA5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38" y="79375"/>
            <a:ext cx="11566525" cy="450850"/>
          </a:xfrm>
        </p:spPr>
        <p:txBody>
          <a:bodyPr>
            <a:normAutofit fontScale="90000"/>
          </a:bodyPr>
          <a:lstStyle/>
          <a:p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/>
              <a:t>ƠNG 4: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nơ</a:t>
            </a:r>
            <a:r>
              <a:rPr lang="en-US" dirty="0"/>
              <a:t> </a:t>
            </a:r>
            <a:r>
              <a:rPr lang="en-US" dirty="0" err="1"/>
              <a:t>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03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B257A-6571-9850-492B-57285AD0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0FBE267B-D88E-B8DD-20D4-E6BA59B1029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21635" y="1979830"/>
            <a:ext cx="4006409" cy="340083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CBA4410-6CEA-95FF-D933-65F1976F4EE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850632" y="1979829"/>
            <a:ext cx="4138189" cy="34008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1B0381-E883-483C-0B14-5160F71C0A08}"/>
              </a:ext>
            </a:extLst>
          </p:cNvPr>
          <p:cNvSpPr txBox="1"/>
          <p:nvPr/>
        </p:nvSpPr>
        <p:spPr>
          <a:xfrm>
            <a:off x="6252718" y="56617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300"/>
              </a:spcBef>
              <a:spcAft>
                <a:spcPts val="1000"/>
              </a:spcAft>
            </a:pP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26: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Tín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hiệu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điều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khiển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WMR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6191BE-060D-8458-931E-5E1501C06152}"/>
              </a:ext>
            </a:extLst>
          </p:cNvPr>
          <p:cNvSpPr txBox="1"/>
          <p:nvPr/>
        </p:nvSpPr>
        <p:spPr>
          <a:xfrm>
            <a:off x="-262917" y="5661746"/>
            <a:ext cx="6175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300"/>
              </a:spcBef>
              <a:spcAft>
                <a:spcPts val="1000"/>
              </a:spcAft>
            </a:pP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25: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Hàm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Lyapunov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639F078-5FF3-ABCB-5121-53927E3B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38" y="79375"/>
            <a:ext cx="11566525" cy="450850"/>
          </a:xfrm>
        </p:spPr>
        <p:txBody>
          <a:bodyPr>
            <a:normAutofit fontScale="90000"/>
          </a:bodyPr>
          <a:lstStyle/>
          <a:p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/>
              <a:t>ƠNG 4: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nơ</a:t>
            </a:r>
            <a:r>
              <a:rPr lang="en-US" dirty="0"/>
              <a:t> </a:t>
            </a:r>
            <a:r>
              <a:rPr lang="en-US" dirty="0" err="1"/>
              <a:t>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99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0EEDC-EFB9-4F55-F44A-ECEA70CE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69B1BE-5EC1-C085-DBFB-89B7B481DFF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81878" y="1847408"/>
            <a:ext cx="4152545" cy="3599235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9B1983D7-E128-E054-1FA4-7DF3EC778BA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080238" y="1847407"/>
            <a:ext cx="4152545" cy="35992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1FFFCA-2479-C4D8-6571-7EE3B1564A38}"/>
              </a:ext>
            </a:extLst>
          </p:cNvPr>
          <p:cNvSpPr txBox="1"/>
          <p:nvPr/>
        </p:nvSpPr>
        <p:spPr>
          <a:xfrm>
            <a:off x="0" y="5715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300"/>
              </a:spcBef>
              <a:spcAft>
                <a:spcPts val="1000"/>
              </a:spcAft>
            </a:pP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27: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Chuẩn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trọng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số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thứ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nhất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lớp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đầu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</a:t>
            </a:r>
            <a:endParaRPr lang="en-US" sz="1800" i="1">
              <a:solidFill>
                <a:srgbClr val="40404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56EFAF-F514-D200-76D1-197E92274610}"/>
              </a:ext>
            </a:extLst>
          </p:cNvPr>
          <p:cNvSpPr txBox="1"/>
          <p:nvPr/>
        </p:nvSpPr>
        <p:spPr>
          <a:xfrm>
            <a:off x="6252718" y="5715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300"/>
              </a:spcBef>
              <a:spcAft>
                <a:spcPts val="1000"/>
              </a:spcAft>
            </a:pP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28: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Chuẩn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trọng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số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thứ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hai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lớp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đầu</a:t>
            </a:r>
            <a:r>
              <a:rPr lang="en-US" sz="1800" i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solidFill>
                  <a:srgbClr val="4040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</a:t>
            </a:r>
            <a:endParaRPr lang="en-US" sz="1800" i="1">
              <a:solidFill>
                <a:srgbClr val="40404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F40F612-376D-E611-F5B3-0116E980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38" y="79375"/>
            <a:ext cx="11566525" cy="450850"/>
          </a:xfrm>
        </p:spPr>
        <p:txBody>
          <a:bodyPr>
            <a:normAutofit fontScale="90000"/>
          </a:bodyPr>
          <a:lstStyle/>
          <a:p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/>
              <a:t>ƠNG 4: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nơ</a:t>
            </a:r>
            <a:r>
              <a:rPr lang="en-US" dirty="0"/>
              <a:t> </a:t>
            </a:r>
            <a:r>
              <a:rPr lang="en-US" dirty="0" err="1"/>
              <a:t>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378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F63CD-AD10-4814-6333-CDE4FE36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BF7081F-9177-03B4-2D96-9EDD2758372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0240"/>
            <a:ext cx="4100325" cy="3572831"/>
          </a:xfrm>
          <a:prstGeom prst="rect">
            <a:avLst/>
          </a:prstGeom>
        </p:spPr>
      </p:pic>
      <p:pic>
        <p:nvPicPr>
          <p:cNvPr id="8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F4ED22A6-9599-4E41-1B4B-47C3EF6EA1A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100325" y="1920240"/>
            <a:ext cx="4100324" cy="3572831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3E716A0-F161-6E77-839D-66B899D3204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200649" y="1920240"/>
            <a:ext cx="3991351" cy="35728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843F30-5DA4-E148-B056-E118EE610E84}"/>
              </a:ext>
            </a:extLst>
          </p:cNvPr>
          <p:cNvSpPr txBox="1"/>
          <p:nvPr/>
        </p:nvSpPr>
        <p:spPr>
          <a:xfrm>
            <a:off x="792166" y="5620914"/>
            <a:ext cx="2515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1800" i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29: Sai </a:t>
            </a:r>
            <a:r>
              <a:rPr lang="en-US" sz="1800" i="1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lệch</a:t>
            </a:r>
            <a:r>
              <a:rPr lang="en-US" sz="1800" i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xref</a:t>
            </a:r>
            <a:r>
              <a:rPr lang="en-US" sz="1800" i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-x </a:t>
            </a:r>
            <a:endParaRPr lang="en-US" i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380BE6-C34B-E033-31B9-AA17448EBD26}"/>
              </a:ext>
            </a:extLst>
          </p:cNvPr>
          <p:cNvSpPr txBox="1"/>
          <p:nvPr/>
        </p:nvSpPr>
        <p:spPr>
          <a:xfrm>
            <a:off x="4892491" y="5620914"/>
            <a:ext cx="2515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1800" i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30: Sai </a:t>
            </a:r>
            <a:r>
              <a:rPr lang="en-US" sz="1800" i="1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lệch</a:t>
            </a:r>
            <a:r>
              <a:rPr lang="en-US" sz="1800" i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yref</a:t>
            </a:r>
            <a:r>
              <a:rPr lang="en-US" sz="1800" i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-y </a:t>
            </a:r>
            <a:endParaRPr lang="en-US" i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C7A363-53C9-F4D8-2A6B-261B7268D879}"/>
              </a:ext>
            </a:extLst>
          </p:cNvPr>
          <p:cNvSpPr txBox="1"/>
          <p:nvPr/>
        </p:nvSpPr>
        <p:spPr>
          <a:xfrm>
            <a:off x="8739127" y="5620914"/>
            <a:ext cx="2914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1800" i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31: Sai </a:t>
            </a:r>
            <a:r>
              <a:rPr lang="en-US" sz="1800" i="1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lệch</a:t>
            </a:r>
            <a:r>
              <a:rPr lang="en-US" sz="1800" i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phiref</a:t>
            </a:r>
            <a:r>
              <a:rPr lang="en-US" sz="1800" i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-phi </a:t>
            </a:r>
            <a:endParaRPr lang="en-US" i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875CB98-0AB5-5A29-5F13-4AC1BA56D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38" y="79375"/>
            <a:ext cx="11566525" cy="450850"/>
          </a:xfrm>
        </p:spPr>
        <p:txBody>
          <a:bodyPr>
            <a:normAutofit fontScale="90000"/>
          </a:bodyPr>
          <a:lstStyle/>
          <a:p>
            <a:r>
              <a:rPr lang="en-US"/>
              <a:t>CHƯƠNG 5: </a:t>
            </a:r>
            <a:r>
              <a:rPr lang="en-US">
                <a:latin typeface="Lato"/>
                <a:ea typeface="Lato"/>
                <a:cs typeface="Lato"/>
              </a:rPr>
              <a:t>So </a:t>
            </a:r>
            <a:r>
              <a:rPr lang="en-US" err="1">
                <a:latin typeface="Lato"/>
                <a:ea typeface="Lato"/>
                <a:cs typeface="Lato"/>
              </a:rPr>
              <a:t>sánh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và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đánh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giá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kết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quả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giữa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hai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phương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pháp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điều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khiển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2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AAEE-55D0-110B-2016-74CAD317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CHƯƠNG 5: </a:t>
            </a:r>
            <a:r>
              <a:rPr lang="en-US">
                <a:latin typeface="Lato"/>
                <a:ea typeface="Lato"/>
                <a:cs typeface="Lato"/>
              </a:rPr>
              <a:t>So </a:t>
            </a:r>
            <a:r>
              <a:rPr lang="en-US" err="1">
                <a:latin typeface="Lato"/>
                <a:ea typeface="Lato"/>
                <a:cs typeface="Lato"/>
              </a:rPr>
              <a:t>sánh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và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đánh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giá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kết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quả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giữa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hai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phương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pháp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điều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khiển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EFD05-0FFD-8C25-F356-F40B1103DA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err="1"/>
              <a:t>Thuật</a:t>
            </a:r>
            <a:r>
              <a:rPr lang="en-US" sz="2100"/>
              <a:t> </a:t>
            </a:r>
            <a:r>
              <a:rPr lang="en-US" sz="2100" err="1"/>
              <a:t>toán</a:t>
            </a:r>
            <a:r>
              <a:rPr lang="en-US" sz="2100"/>
              <a:t> </a:t>
            </a:r>
            <a:r>
              <a:rPr lang="en-US" sz="2100" err="1"/>
              <a:t>điều</a:t>
            </a:r>
            <a:r>
              <a:rPr lang="en-US" sz="2100"/>
              <a:t> </a:t>
            </a:r>
            <a:r>
              <a:rPr lang="en-US" sz="2100" err="1"/>
              <a:t>khiển</a:t>
            </a:r>
            <a:r>
              <a:rPr lang="en-US" sz="2100"/>
              <a:t> Model-Based Control: </a:t>
            </a:r>
          </a:p>
          <a:p>
            <a:r>
              <a:rPr lang="en-US" sz="2100" err="1"/>
              <a:t>Ưu</a:t>
            </a:r>
            <a:r>
              <a:rPr lang="en-US" sz="2100"/>
              <a:t> </a:t>
            </a:r>
            <a:r>
              <a:rPr lang="en-US" sz="2100" err="1"/>
              <a:t>điểm</a:t>
            </a:r>
            <a:r>
              <a:rPr lang="en-US" sz="2100"/>
              <a:t>: </a:t>
            </a:r>
            <a:r>
              <a:rPr lang="en-US" sz="2100" err="1"/>
              <a:t>Quỹ</a:t>
            </a:r>
            <a:r>
              <a:rPr lang="en-US" sz="2100"/>
              <a:t> </a:t>
            </a:r>
            <a:r>
              <a:rPr lang="en-US" sz="2100" err="1"/>
              <a:t>đạo</a:t>
            </a:r>
            <a:r>
              <a:rPr lang="en-US" sz="2100"/>
              <a:t> </a:t>
            </a:r>
            <a:r>
              <a:rPr lang="en-US" sz="2100" err="1"/>
              <a:t>của</a:t>
            </a:r>
            <a:r>
              <a:rPr lang="en-US" sz="2100"/>
              <a:t> </a:t>
            </a:r>
            <a:r>
              <a:rPr lang="en-US" sz="2100" err="1"/>
              <a:t>xe</a:t>
            </a:r>
            <a:r>
              <a:rPr lang="en-US" sz="2100"/>
              <a:t> </a:t>
            </a:r>
            <a:r>
              <a:rPr lang="en-US" sz="2100" err="1"/>
              <a:t>bám</a:t>
            </a:r>
            <a:r>
              <a:rPr lang="en-US" sz="2100"/>
              <a:t> </a:t>
            </a:r>
            <a:r>
              <a:rPr lang="en-US" sz="2100" err="1"/>
              <a:t>với</a:t>
            </a:r>
            <a:r>
              <a:rPr lang="en-US" sz="2100"/>
              <a:t> </a:t>
            </a:r>
            <a:r>
              <a:rPr lang="en-US" sz="2100" err="1"/>
              <a:t>quỹ</a:t>
            </a:r>
            <a:r>
              <a:rPr lang="en-US" sz="2100"/>
              <a:t> </a:t>
            </a:r>
            <a:r>
              <a:rPr lang="en-US" sz="2100" err="1"/>
              <a:t>đạo</a:t>
            </a:r>
            <a:r>
              <a:rPr lang="en-US" sz="2100"/>
              <a:t> </a:t>
            </a:r>
            <a:r>
              <a:rPr lang="en-US" sz="2100" err="1"/>
              <a:t>đặt</a:t>
            </a:r>
            <a:r>
              <a:rPr lang="en-US" sz="2100"/>
              <a:t>, </a:t>
            </a:r>
            <a:r>
              <a:rPr lang="en-US" sz="2100" err="1"/>
              <a:t>hàm</a:t>
            </a:r>
            <a:r>
              <a:rPr lang="en-US" sz="2100"/>
              <a:t> Lyapunov </a:t>
            </a:r>
            <a:r>
              <a:rPr lang="en-US" sz="2100" err="1"/>
              <a:t>hội</a:t>
            </a:r>
            <a:r>
              <a:rPr lang="en-US" sz="2100"/>
              <a:t> </a:t>
            </a:r>
            <a:r>
              <a:rPr lang="en-US" sz="2100" err="1"/>
              <a:t>tụ</a:t>
            </a:r>
            <a:r>
              <a:rPr lang="en-US" sz="2100"/>
              <a:t> </a:t>
            </a:r>
            <a:r>
              <a:rPr lang="en-US" sz="2100" err="1"/>
              <a:t>về</a:t>
            </a:r>
            <a:r>
              <a:rPr lang="en-US" sz="2100"/>
              <a:t> 0 </a:t>
            </a:r>
            <a:r>
              <a:rPr lang="en-US" sz="2100" err="1"/>
              <a:t>trong</a:t>
            </a:r>
            <a:r>
              <a:rPr lang="en-US" sz="2100"/>
              <a:t> </a:t>
            </a:r>
            <a:r>
              <a:rPr lang="en-US" sz="2100" err="1"/>
              <a:t>một</a:t>
            </a:r>
            <a:r>
              <a:rPr lang="en-US" sz="2100"/>
              <a:t> </a:t>
            </a:r>
            <a:r>
              <a:rPr lang="en-US" sz="2100" err="1"/>
              <a:t>thời</a:t>
            </a:r>
            <a:r>
              <a:rPr lang="en-US" sz="2100"/>
              <a:t> </a:t>
            </a:r>
            <a:r>
              <a:rPr lang="en-US" sz="2100" err="1"/>
              <a:t>gian</a:t>
            </a:r>
            <a:r>
              <a:rPr lang="en-US" sz="2100"/>
              <a:t> </a:t>
            </a:r>
            <a:r>
              <a:rPr lang="en-US" sz="2100" err="1"/>
              <a:t>ngắn</a:t>
            </a:r>
            <a:r>
              <a:rPr lang="en-US" sz="2100"/>
              <a:t>, </a:t>
            </a:r>
            <a:r>
              <a:rPr lang="en-US" sz="2100" err="1"/>
              <a:t>chất</a:t>
            </a:r>
            <a:r>
              <a:rPr lang="en-US" sz="2100"/>
              <a:t> </a:t>
            </a:r>
            <a:r>
              <a:rPr lang="en-US" sz="2100" err="1"/>
              <a:t>lượng</a:t>
            </a:r>
            <a:r>
              <a:rPr lang="en-US" sz="2100"/>
              <a:t> </a:t>
            </a:r>
            <a:r>
              <a:rPr lang="en-US" sz="2100" err="1"/>
              <a:t>điều</a:t>
            </a:r>
            <a:r>
              <a:rPr lang="en-US" sz="2100"/>
              <a:t> </a:t>
            </a:r>
            <a:r>
              <a:rPr lang="en-US" sz="2100" err="1"/>
              <a:t>khiển</a:t>
            </a:r>
            <a:r>
              <a:rPr lang="en-US" sz="2100"/>
              <a:t> </a:t>
            </a:r>
            <a:r>
              <a:rPr lang="en-US" sz="2100" err="1"/>
              <a:t>tốt</a:t>
            </a:r>
            <a:endParaRPr lang="en-US" sz="2100"/>
          </a:p>
          <a:p>
            <a:pPr marL="0" indent="0">
              <a:buNone/>
            </a:pPr>
            <a:endParaRPr lang="en-US" sz="2100"/>
          </a:p>
          <a:p>
            <a:r>
              <a:rPr lang="en-US" sz="2100" err="1"/>
              <a:t>Nhược</a:t>
            </a:r>
            <a:r>
              <a:rPr lang="en-US" sz="2100"/>
              <a:t> </a:t>
            </a:r>
            <a:r>
              <a:rPr lang="en-US" sz="2100" err="1"/>
              <a:t>điểm</a:t>
            </a:r>
            <a:r>
              <a:rPr lang="en-US" sz="2100"/>
              <a:t>: </a:t>
            </a:r>
            <a:r>
              <a:rPr lang="en-US" sz="2100" err="1"/>
              <a:t>Các</a:t>
            </a:r>
            <a:r>
              <a:rPr lang="en-US" sz="2100"/>
              <a:t> </a:t>
            </a:r>
            <a:r>
              <a:rPr lang="en-US" sz="2100" err="1"/>
              <a:t>tham</a:t>
            </a:r>
            <a:r>
              <a:rPr lang="en-US" sz="2100"/>
              <a:t> </a:t>
            </a:r>
            <a:r>
              <a:rPr lang="en-US" sz="2100" err="1"/>
              <a:t>số</a:t>
            </a:r>
            <a:r>
              <a:rPr lang="en-US" sz="2100"/>
              <a:t> </a:t>
            </a:r>
            <a:r>
              <a:rPr lang="en-US" sz="2100" err="1"/>
              <a:t>bất</a:t>
            </a:r>
            <a:r>
              <a:rPr lang="en-US" sz="2100"/>
              <a:t> </a:t>
            </a:r>
            <a:r>
              <a:rPr lang="en-US" sz="2100" err="1"/>
              <a:t>định</a:t>
            </a:r>
            <a:r>
              <a:rPr lang="en-US" sz="2100"/>
              <a:t> </a:t>
            </a:r>
            <a:r>
              <a:rPr lang="en-US" sz="2100" err="1"/>
              <a:t>và</a:t>
            </a:r>
            <a:r>
              <a:rPr lang="en-US" sz="2100"/>
              <a:t> </a:t>
            </a:r>
            <a:r>
              <a:rPr lang="en-US" sz="2100" err="1"/>
              <a:t>nhiễu</a:t>
            </a:r>
            <a:r>
              <a:rPr lang="en-US" sz="2100"/>
              <a:t> </a:t>
            </a:r>
            <a:r>
              <a:rPr lang="en-US" sz="2100" err="1"/>
              <a:t>của</a:t>
            </a:r>
            <a:r>
              <a:rPr lang="en-US" sz="2100"/>
              <a:t> </a:t>
            </a:r>
            <a:r>
              <a:rPr lang="en-US" sz="2100" err="1"/>
              <a:t>hệ</a:t>
            </a:r>
            <a:r>
              <a:rPr lang="en-US" sz="2100"/>
              <a:t> </a:t>
            </a:r>
            <a:r>
              <a:rPr lang="en-US" sz="2100" err="1"/>
              <a:t>thống</a:t>
            </a:r>
            <a:r>
              <a:rPr lang="en-US" sz="2100"/>
              <a:t> </a:t>
            </a:r>
            <a:r>
              <a:rPr lang="en-US" sz="2100" err="1"/>
              <a:t>được</a:t>
            </a:r>
            <a:r>
              <a:rPr lang="en-US" sz="2100"/>
              <a:t> </a:t>
            </a:r>
            <a:r>
              <a:rPr lang="en-US" sz="2100" err="1"/>
              <a:t>coi</a:t>
            </a:r>
            <a:r>
              <a:rPr lang="en-US" sz="2100"/>
              <a:t> </a:t>
            </a:r>
            <a:r>
              <a:rPr lang="en-US" sz="2100" err="1"/>
              <a:t>là</a:t>
            </a:r>
            <a:r>
              <a:rPr lang="en-US" sz="2100"/>
              <a:t> </a:t>
            </a:r>
            <a:r>
              <a:rPr lang="en-US" sz="2100" err="1"/>
              <a:t>đã</a:t>
            </a:r>
            <a:r>
              <a:rPr lang="en-US" sz="2100"/>
              <a:t> </a:t>
            </a:r>
            <a:r>
              <a:rPr lang="en-US" sz="2100" err="1"/>
              <a:t>biết</a:t>
            </a:r>
            <a:r>
              <a:rPr lang="en-US" sz="2100"/>
              <a:t>, </a:t>
            </a:r>
            <a:r>
              <a:rPr lang="en-US" sz="2100" err="1"/>
              <a:t>không</a:t>
            </a:r>
            <a:r>
              <a:rPr lang="en-US" sz="2100"/>
              <a:t> </a:t>
            </a:r>
            <a:r>
              <a:rPr lang="en-US" sz="2100" err="1"/>
              <a:t>thể</a:t>
            </a:r>
            <a:r>
              <a:rPr lang="en-US" sz="2100"/>
              <a:t> </a:t>
            </a:r>
            <a:r>
              <a:rPr lang="en-US" sz="2100" err="1"/>
              <a:t>áp</a:t>
            </a:r>
            <a:r>
              <a:rPr lang="en-US" sz="2100"/>
              <a:t> </a:t>
            </a:r>
            <a:r>
              <a:rPr lang="en-US" sz="2100" err="1"/>
              <a:t>dụng</a:t>
            </a:r>
            <a:r>
              <a:rPr lang="en-US" sz="2100"/>
              <a:t> </a:t>
            </a:r>
            <a:r>
              <a:rPr lang="en-US" sz="2100" err="1"/>
              <a:t>vào</a:t>
            </a:r>
            <a:r>
              <a:rPr lang="en-US" sz="2100"/>
              <a:t> </a:t>
            </a:r>
            <a:r>
              <a:rPr lang="en-US" sz="2100" err="1"/>
              <a:t>thực</a:t>
            </a:r>
            <a:r>
              <a:rPr lang="en-US" sz="2100"/>
              <a:t> </a:t>
            </a:r>
            <a:r>
              <a:rPr lang="en-US" sz="2100" err="1"/>
              <a:t>tế</a:t>
            </a:r>
            <a:r>
              <a:rPr lang="en-US" sz="210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43217-5C2B-CB60-284A-9499109599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err="1"/>
              <a:t>Thuật</a:t>
            </a:r>
            <a:r>
              <a:rPr lang="en-US" sz="2100"/>
              <a:t> </a:t>
            </a:r>
            <a:r>
              <a:rPr lang="en-US" sz="2100" err="1"/>
              <a:t>toán</a:t>
            </a:r>
            <a:r>
              <a:rPr lang="en-US" sz="2100"/>
              <a:t> </a:t>
            </a:r>
            <a:r>
              <a:rPr lang="en-US" sz="2100" err="1"/>
              <a:t>điều</a:t>
            </a:r>
            <a:r>
              <a:rPr lang="en-US" sz="2100"/>
              <a:t> </a:t>
            </a:r>
            <a:r>
              <a:rPr lang="en-US" sz="2100" err="1"/>
              <a:t>khiển</a:t>
            </a:r>
            <a:r>
              <a:rPr lang="en-US" sz="2100"/>
              <a:t> </a:t>
            </a:r>
            <a:r>
              <a:rPr lang="en-US" sz="2100" err="1"/>
              <a:t>thích</a:t>
            </a:r>
            <a:r>
              <a:rPr lang="en-US" sz="2100"/>
              <a:t> </a:t>
            </a:r>
            <a:r>
              <a:rPr lang="en-US" sz="2100" err="1"/>
              <a:t>nghi</a:t>
            </a:r>
            <a:r>
              <a:rPr lang="en-US" sz="2100"/>
              <a:t> </a:t>
            </a:r>
            <a:r>
              <a:rPr lang="en-US" sz="2100" err="1"/>
              <a:t>sử</a:t>
            </a:r>
            <a:r>
              <a:rPr lang="en-US" sz="2100"/>
              <a:t> </a:t>
            </a:r>
            <a:r>
              <a:rPr lang="en-US" sz="2100" err="1"/>
              <a:t>dụng</a:t>
            </a:r>
            <a:r>
              <a:rPr lang="en-US" sz="2100"/>
              <a:t> </a:t>
            </a:r>
            <a:r>
              <a:rPr lang="en-US" sz="2100" err="1"/>
              <a:t>mạng</a:t>
            </a:r>
            <a:r>
              <a:rPr lang="en-US" sz="2100"/>
              <a:t> </a:t>
            </a:r>
            <a:r>
              <a:rPr lang="en-US" sz="2100" err="1"/>
              <a:t>nơ</a:t>
            </a:r>
            <a:r>
              <a:rPr lang="en-US" sz="2100"/>
              <a:t> </a:t>
            </a:r>
            <a:r>
              <a:rPr lang="en-US" sz="2100" err="1"/>
              <a:t>ron</a:t>
            </a:r>
            <a:endParaRPr lang="en-US" sz="2100"/>
          </a:p>
          <a:p>
            <a:r>
              <a:rPr lang="en-US" sz="2100" err="1"/>
              <a:t>Ưu</a:t>
            </a:r>
            <a:r>
              <a:rPr lang="en-US" sz="2100"/>
              <a:t> </a:t>
            </a:r>
            <a:r>
              <a:rPr lang="en-US" sz="2100" err="1"/>
              <a:t>điểm</a:t>
            </a:r>
            <a:r>
              <a:rPr lang="en-US" sz="2100"/>
              <a:t>: </a:t>
            </a:r>
            <a:r>
              <a:rPr lang="en-US" sz="2100" err="1"/>
              <a:t>Quỹ</a:t>
            </a:r>
            <a:r>
              <a:rPr lang="en-US" sz="2100"/>
              <a:t> </a:t>
            </a:r>
            <a:r>
              <a:rPr lang="en-US" sz="2100" err="1"/>
              <a:t>đạo</a:t>
            </a:r>
            <a:r>
              <a:rPr lang="en-US" sz="2100"/>
              <a:t> </a:t>
            </a:r>
            <a:r>
              <a:rPr lang="en-US" sz="2100" err="1"/>
              <a:t>của</a:t>
            </a:r>
            <a:r>
              <a:rPr lang="en-US" sz="2100"/>
              <a:t> </a:t>
            </a:r>
            <a:r>
              <a:rPr lang="en-US" sz="2100" err="1"/>
              <a:t>xe</a:t>
            </a:r>
            <a:r>
              <a:rPr lang="en-US" sz="2100"/>
              <a:t> </a:t>
            </a:r>
            <a:r>
              <a:rPr lang="en-US" sz="2100" err="1"/>
              <a:t>bám</a:t>
            </a:r>
            <a:r>
              <a:rPr lang="en-US" sz="2100"/>
              <a:t> </a:t>
            </a:r>
            <a:r>
              <a:rPr lang="en-US" sz="2100" err="1"/>
              <a:t>với</a:t>
            </a:r>
            <a:r>
              <a:rPr lang="en-US" sz="2100"/>
              <a:t> </a:t>
            </a:r>
            <a:r>
              <a:rPr lang="en-US" sz="2100" err="1"/>
              <a:t>quỹ</a:t>
            </a:r>
            <a:r>
              <a:rPr lang="en-US" sz="2100"/>
              <a:t> </a:t>
            </a:r>
            <a:r>
              <a:rPr lang="en-US" sz="2100" err="1"/>
              <a:t>đạo</a:t>
            </a:r>
            <a:r>
              <a:rPr lang="en-US" sz="2100"/>
              <a:t> </a:t>
            </a:r>
            <a:r>
              <a:rPr lang="en-US" sz="2100" err="1"/>
              <a:t>đặt</a:t>
            </a:r>
            <a:r>
              <a:rPr lang="en-US" sz="2100"/>
              <a:t>, </a:t>
            </a:r>
            <a:r>
              <a:rPr lang="en-US" sz="2100" err="1"/>
              <a:t>hàm</a:t>
            </a:r>
            <a:r>
              <a:rPr lang="en-US" sz="2100"/>
              <a:t> Lyapunov </a:t>
            </a:r>
            <a:r>
              <a:rPr lang="en-US" sz="2100" err="1"/>
              <a:t>hội</a:t>
            </a:r>
            <a:r>
              <a:rPr lang="en-US" sz="2100"/>
              <a:t> </a:t>
            </a:r>
            <a:r>
              <a:rPr lang="en-US" sz="2100" err="1"/>
              <a:t>tụ</a:t>
            </a:r>
            <a:r>
              <a:rPr lang="en-US" sz="2100"/>
              <a:t> </a:t>
            </a:r>
            <a:r>
              <a:rPr lang="en-US" sz="2100" err="1"/>
              <a:t>về</a:t>
            </a:r>
            <a:r>
              <a:rPr lang="en-US" sz="2100"/>
              <a:t> 0 </a:t>
            </a:r>
            <a:r>
              <a:rPr lang="en-US" sz="2100" err="1"/>
              <a:t>trong</a:t>
            </a:r>
            <a:r>
              <a:rPr lang="en-US" sz="2100"/>
              <a:t> </a:t>
            </a:r>
            <a:r>
              <a:rPr lang="en-US" sz="2100" err="1"/>
              <a:t>một</a:t>
            </a:r>
            <a:r>
              <a:rPr lang="en-US" sz="2100"/>
              <a:t> </a:t>
            </a:r>
            <a:r>
              <a:rPr lang="en-US" sz="2100" err="1"/>
              <a:t>thời</a:t>
            </a:r>
            <a:r>
              <a:rPr lang="en-US" sz="2100"/>
              <a:t> </a:t>
            </a:r>
            <a:r>
              <a:rPr lang="en-US" sz="2100" err="1"/>
              <a:t>gian</a:t>
            </a:r>
            <a:r>
              <a:rPr lang="en-US" sz="2100"/>
              <a:t> </a:t>
            </a:r>
            <a:r>
              <a:rPr lang="en-US" sz="2100" err="1"/>
              <a:t>chấp</a:t>
            </a:r>
            <a:r>
              <a:rPr lang="en-US" sz="2100"/>
              <a:t> </a:t>
            </a:r>
            <a:r>
              <a:rPr lang="en-US" sz="2100" err="1"/>
              <a:t>nhận</a:t>
            </a:r>
            <a:r>
              <a:rPr lang="en-US" sz="2100"/>
              <a:t> </a:t>
            </a:r>
            <a:r>
              <a:rPr lang="en-US" sz="2100" err="1"/>
              <a:t>được</a:t>
            </a:r>
            <a:r>
              <a:rPr lang="en-US" sz="2100"/>
              <a:t>, </a:t>
            </a:r>
            <a:r>
              <a:rPr lang="en-US" sz="2100" err="1"/>
              <a:t>chất</a:t>
            </a:r>
            <a:r>
              <a:rPr lang="en-US" sz="2100"/>
              <a:t> </a:t>
            </a:r>
            <a:r>
              <a:rPr lang="en-US" sz="2100" err="1"/>
              <a:t>lượng</a:t>
            </a:r>
            <a:r>
              <a:rPr lang="en-US" sz="2100"/>
              <a:t> </a:t>
            </a:r>
            <a:r>
              <a:rPr lang="en-US" sz="2100" err="1"/>
              <a:t>điều</a:t>
            </a:r>
            <a:r>
              <a:rPr lang="en-US" sz="2100"/>
              <a:t> </a:t>
            </a:r>
            <a:r>
              <a:rPr lang="en-US" sz="2100" err="1"/>
              <a:t>khiển</a:t>
            </a:r>
            <a:r>
              <a:rPr lang="en-US" sz="2100"/>
              <a:t> </a:t>
            </a:r>
            <a:r>
              <a:rPr lang="en-US" sz="2100" err="1"/>
              <a:t>khá</a:t>
            </a:r>
            <a:r>
              <a:rPr lang="en-US" sz="2100"/>
              <a:t> </a:t>
            </a:r>
            <a:r>
              <a:rPr lang="en-US" sz="2100" err="1"/>
              <a:t>tốt</a:t>
            </a:r>
            <a:r>
              <a:rPr lang="en-US" sz="2100"/>
              <a:t>, </a:t>
            </a:r>
            <a:r>
              <a:rPr lang="en-US" sz="2100" err="1"/>
              <a:t>có</a:t>
            </a:r>
            <a:r>
              <a:rPr lang="en-US" sz="2100"/>
              <a:t> </a:t>
            </a:r>
            <a:r>
              <a:rPr lang="en-US" sz="2100" err="1"/>
              <a:t>thể</a:t>
            </a:r>
            <a:r>
              <a:rPr lang="en-US" sz="2100"/>
              <a:t> </a:t>
            </a:r>
            <a:r>
              <a:rPr lang="en-US" sz="2100" err="1"/>
              <a:t>áp</a:t>
            </a:r>
            <a:r>
              <a:rPr lang="en-US" sz="2100"/>
              <a:t> </a:t>
            </a:r>
            <a:r>
              <a:rPr lang="en-US" sz="2100" err="1"/>
              <a:t>dụng</a:t>
            </a:r>
            <a:r>
              <a:rPr lang="en-US" sz="2100"/>
              <a:t> </a:t>
            </a:r>
            <a:r>
              <a:rPr lang="en-US" sz="2100" err="1"/>
              <a:t>vào</a:t>
            </a:r>
            <a:r>
              <a:rPr lang="en-US" sz="2100"/>
              <a:t> </a:t>
            </a:r>
            <a:r>
              <a:rPr lang="en-US" sz="2100" err="1"/>
              <a:t>thực</a:t>
            </a:r>
            <a:r>
              <a:rPr lang="en-US" sz="2100"/>
              <a:t> </a:t>
            </a:r>
            <a:r>
              <a:rPr lang="en-US" sz="2100" err="1"/>
              <a:t>tế</a:t>
            </a:r>
            <a:r>
              <a:rPr lang="en-US" sz="2100"/>
              <a:t> </a:t>
            </a:r>
            <a:r>
              <a:rPr lang="en-US" sz="2100" err="1"/>
              <a:t>vì</a:t>
            </a:r>
            <a:r>
              <a:rPr lang="en-US" sz="2100"/>
              <a:t> </a:t>
            </a:r>
            <a:r>
              <a:rPr lang="en-US" sz="2100" err="1"/>
              <a:t>có</a:t>
            </a:r>
            <a:r>
              <a:rPr lang="en-US" sz="2100"/>
              <a:t> </a:t>
            </a:r>
            <a:r>
              <a:rPr lang="en-US" sz="2100" err="1"/>
              <a:t>khả</a:t>
            </a:r>
            <a:r>
              <a:rPr lang="en-US" sz="2100"/>
              <a:t> </a:t>
            </a:r>
            <a:r>
              <a:rPr lang="en-US" sz="2100" err="1"/>
              <a:t>năng</a:t>
            </a:r>
            <a:r>
              <a:rPr lang="en-US" sz="2100"/>
              <a:t> </a:t>
            </a:r>
            <a:r>
              <a:rPr lang="en-US" sz="2100" err="1"/>
              <a:t>xấp</a:t>
            </a:r>
            <a:r>
              <a:rPr lang="en-US" sz="2100"/>
              <a:t> </a:t>
            </a:r>
            <a:r>
              <a:rPr lang="en-US" sz="2100" err="1"/>
              <a:t>xỉ</a:t>
            </a:r>
            <a:r>
              <a:rPr lang="en-US" sz="2100"/>
              <a:t> </a:t>
            </a:r>
            <a:r>
              <a:rPr lang="en-US" sz="2100" err="1"/>
              <a:t>những</a:t>
            </a:r>
            <a:r>
              <a:rPr lang="en-US" sz="2100"/>
              <a:t> </a:t>
            </a:r>
            <a:r>
              <a:rPr lang="en-US" sz="2100" err="1"/>
              <a:t>tham</a:t>
            </a:r>
            <a:r>
              <a:rPr lang="en-US" sz="2100"/>
              <a:t> </a:t>
            </a:r>
            <a:r>
              <a:rPr lang="en-US" sz="2100" err="1"/>
              <a:t>số</a:t>
            </a:r>
            <a:r>
              <a:rPr lang="en-US" sz="2100"/>
              <a:t> </a:t>
            </a:r>
            <a:r>
              <a:rPr lang="en-US" sz="2100" err="1"/>
              <a:t>bất</a:t>
            </a:r>
            <a:r>
              <a:rPr lang="en-US" sz="2100"/>
              <a:t> </a:t>
            </a:r>
            <a:r>
              <a:rPr lang="en-US" sz="2100" err="1"/>
              <a:t>định</a:t>
            </a:r>
            <a:r>
              <a:rPr lang="en-US" sz="2100"/>
              <a:t> </a:t>
            </a:r>
            <a:r>
              <a:rPr lang="en-US" sz="2100" err="1"/>
              <a:t>và</a:t>
            </a:r>
            <a:r>
              <a:rPr lang="en-US" sz="2100"/>
              <a:t> </a:t>
            </a:r>
            <a:r>
              <a:rPr lang="en-US" sz="2100" err="1"/>
              <a:t>nhiễu</a:t>
            </a:r>
            <a:r>
              <a:rPr lang="en-US" sz="2100"/>
              <a:t>.</a:t>
            </a:r>
          </a:p>
          <a:p>
            <a:r>
              <a:rPr lang="en-US" sz="2100" err="1"/>
              <a:t>Nhược</a:t>
            </a:r>
            <a:r>
              <a:rPr lang="en-US" sz="2100"/>
              <a:t> </a:t>
            </a:r>
            <a:r>
              <a:rPr lang="en-US" sz="2100" err="1"/>
              <a:t>điểm</a:t>
            </a:r>
            <a:r>
              <a:rPr lang="en-US" sz="2100"/>
              <a:t>: </a:t>
            </a:r>
            <a:r>
              <a:rPr lang="en-US" sz="2100" err="1"/>
              <a:t>Phụ</a:t>
            </a:r>
            <a:r>
              <a:rPr lang="en-US" sz="2100"/>
              <a:t> </a:t>
            </a:r>
            <a:r>
              <a:rPr lang="en-US" sz="2100" err="1"/>
              <a:t>thuộc</a:t>
            </a:r>
            <a:r>
              <a:rPr lang="en-US" sz="2100"/>
              <a:t> </a:t>
            </a:r>
            <a:r>
              <a:rPr lang="en-US" sz="2100" err="1"/>
              <a:t>vào</a:t>
            </a:r>
            <a:r>
              <a:rPr lang="en-US" sz="2100"/>
              <a:t> </a:t>
            </a:r>
            <a:r>
              <a:rPr lang="en-US" sz="2100" err="1"/>
              <a:t>việc</a:t>
            </a:r>
            <a:r>
              <a:rPr lang="en-US" sz="2100"/>
              <a:t> </a:t>
            </a:r>
            <a:r>
              <a:rPr lang="en-US" sz="2100" err="1"/>
              <a:t>chọn</a:t>
            </a:r>
            <a:r>
              <a:rPr lang="en-US" sz="2100"/>
              <a:t> </a:t>
            </a:r>
            <a:r>
              <a:rPr lang="en-US" sz="2100" err="1"/>
              <a:t>các</a:t>
            </a:r>
            <a:r>
              <a:rPr lang="en-US" sz="2100"/>
              <a:t> </a:t>
            </a:r>
            <a:r>
              <a:rPr lang="en-US" sz="2100" err="1"/>
              <a:t>tham</a:t>
            </a:r>
            <a:r>
              <a:rPr lang="en-US" sz="2100"/>
              <a:t> </a:t>
            </a:r>
            <a:r>
              <a:rPr lang="en-US" sz="2100" err="1"/>
              <a:t>số</a:t>
            </a:r>
            <a:r>
              <a:rPr lang="en-US" sz="2100"/>
              <a:t> </a:t>
            </a:r>
            <a:r>
              <a:rPr lang="en-US" sz="2100" err="1"/>
              <a:t>của</a:t>
            </a:r>
            <a:r>
              <a:rPr lang="en-US" sz="2100"/>
              <a:t> </a:t>
            </a:r>
            <a:r>
              <a:rPr lang="en-US" sz="2100" err="1"/>
              <a:t>mạng</a:t>
            </a:r>
            <a:r>
              <a:rPr lang="en-US" sz="2100"/>
              <a:t> </a:t>
            </a:r>
            <a:r>
              <a:rPr lang="en-US" sz="2100" err="1"/>
              <a:t>nơ</a:t>
            </a:r>
            <a:r>
              <a:rPr lang="en-US" sz="2100"/>
              <a:t> </a:t>
            </a:r>
            <a:r>
              <a:rPr lang="en-US" sz="2100" err="1"/>
              <a:t>ron</a:t>
            </a:r>
            <a:r>
              <a:rPr lang="en-US" sz="2100"/>
              <a:t>, </a:t>
            </a:r>
            <a:r>
              <a:rPr lang="en-US" sz="2100" err="1"/>
              <a:t>tốc</a:t>
            </a:r>
            <a:r>
              <a:rPr lang="en-US" sz="2100"/>
              <a:t> </a:t>
            </a:r>
            <a:r>
              <a:rPr lang="en-US" sz="2100" err="1"/>
              <a:t>độ</a:t>
            </a:r>
            <a:r>
              <a:rPr lang="en-US" sz="2100"/>
              <a:t> </a:t>
            </a:r>
            <a:r>
              <a:rPr lang="en-US" sz="2100" err="1"/>
              <a:t>hội</a:t>
            </a:r>
            <a:r>
              <a:rPr lang="en-US" sz="2100"/>
              <a:t> </a:t>
            </a:r>
            <a:r>
              <a:rPr lang="en-US" sz="2100" err="1"/>
              <a:t>tụ</a:t>
            </a:r>
            <a:r>
              <a:rPr lang="en-US" sz="2100"/>
              <a:t> </a:t>
            </a:r>
            <a:r>
              <a:rPr lang="en-US" sz="2100" err="1"/>
              <a:t>chưa</a:t>
            </a:r>
            <a:r>
              <a:rPr lang="en-US" sz="2100"/>
              <a:t> </a:t>
            </a:r>
            <a:r>
              <a:rPr lang="en-US" sz="2100" err="1"/>
              <a:t>đạt</a:t>
            </a:r>
            <a:r>
              <a:rPr lang="en-US" sz="2100"/>
              <a:t> </a:t>
            </a:r>
            <a:r>
              <a:rPr lang="en-US" sz="2100" err="1"/>
              <a:t>đến</a:t>
            </a:r>
            <a:r>
              <a:rPr lang="en-US" sz="2100"/>
              <a:t> </a:t>
            </a:r>
            <a:r>
              <a:rPr lang="en-US" sz="2100" err="1"/>
              <a:t>mức</a:t>
            </a:r>
            <a:r>
              <a:rPr lang="en-US" sz="2100"/>
              <a:t> </a:t>
            </a:r>
            <a:r>
              <a:rPr lang="en-US" sz="2100" err="1"/>
              <a:t>tối</a:t>
            </a:r>
            <a:r>
              <a:rPr lang="en-US" sz="2100"/>
              <a:t> </a:t>
            </a:r>
            <a:r>
              <a:rPr lang="en-US" sz="2100" err="1"/>
              <a:t>ưu</a:t>
            </a:r>
            <a:r>
              <a:rPr lang="en-US" sz="2100"/>
              <a:t>.</a:t>
            </a:r>
          </a:p>
          <a:p>
            <a:endParaRPr lang="en-US" sz="21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8D1D6-11AB-1812-6960-DE191F90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93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E0FC-D23E-0E31-7FCB-FD604C5B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CHƯƠNG 6: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luận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0EA56-8EFA-F909-8EBC-C2110F864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3288" y="1668544"/>
            <a:ext cx="10675438" cy="4458879"/>
          </a:xfrm>
        </p:spPr>
        <p:txBody>
          <a:bodyPr>
            <a:normAutofit/>
          </a:bodyPr>
          <a:lstStyle/>
          <a:p>
            <a:r>
              <a:rPr lang="en-US" sz="2100" dirty="0" err="1"/>
              <a:t>Xử</a:t>
            </a:r>
            <a:r>
              <a:rPr lang="en-US" sz="2100" dirty="0"/>
              <a:t> </a:t>
            </a:r>
            <a:r>
              <a:rPr lang="en-US" sz="2100" dirty="0" err="1"/>
              <a:t>lý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ràng</a:t>
            </a:r>
            <a:r>
              <a:rPr lang="en-US" sz="2100" dirty="0"/>
              <a:t> </a:t>
            </a:r>
            <a:r>
              <a:rPr lang="en-US" sz="2100" dirty="0" err="1"/>
              <a:t>buộc</a:t>
            </a:r>
            <a:r>
              <a:rPr lang="en-US" sz="2100" dirty="0"/>
              <a:t> non-holonomic </a:t>
            </a:r>
            <a:r>
              <a:rPr lang="en-US" sz="2100" dirty="0" err="1"/>
              <a:t>đối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xe</a:t>
            </a:r>
            <a:r>
              <a:rPr lang="en-US" sz="2100" dirty="0"/>
              <a:t> </a:t>
            </a:r>
            <a:r>
              <a:rPr lang="en-US" sz="2100" dirty="0" err="1"/>
              <a:t>tự</a:t>
            </a:r>
            <a:r>
              <a:rPr lang="en-US" sz="2100" dirty="0"/>
              <a:t> </a:t>
            </a:r>
            <a:r>
              <a:rPr lang="en-US" sz="2100" dirty="0" err="1"/>
              <a:t>hành</a:t>
            </a:r>
            <a:endParaRPr lang="en-US" sz="2100" dirty="0"/>
          </a:p>
          <a:p>
            <a:r>
              <a:rPr lang="en-US" sz="2100" dirty="0" err="1"/>
              <a:t>Đề</a:t>
            </a:r>
            <a:r>
              <a:rPr lang="en-US" sz="2100" dirty="0"/>
              <a:t> </a:t>
            </a:r>
            <a:r>
              <a:rPr lang="en-US" sz="2100" dirty="0" err="1"/>
              <a:t>tài</a:t>
            </a:r>
            <a:r>
              <a:rPr lang="en-US" sz="2100" dirty="0"/>
              <a:t> </a:t>
            </a:r>
            <a:r>
              <a:rPr lang="en-US" sz="2100" dirty="0" err="1"/>
              <a:t>sử</a:t>
            </a:r>
            <a:r>
              <a:rPr lang="en-US" sz="2100" dirty="0"/>
              <a:t> </a:t>
            </a:r>
            <a:r>
              <a:rPr lang="en-US" sz="2100" dirty="0" err="1"/>
              <a:t>dụng</a:t>
            </a:r>
            <a:r>
              <a:rPr lang="en-US" sz="2100" dirty="0"/>
              <a:t> ma </a:t>
            </a:r>
            <a:r>
              <a:rPr lang="en-US" sz="2100" dirty="0" err="1"/>
              <a:t>trận</a:t>
            </a:r>
            <a:r>
              <a:rPr lang="en-US" sz="2100" dirty="0"/>
              <a:t> </a:t>
            </a:r>
            <a:r>
              <a:rPr lang="en-US" sz="2100" dirty="0" err="1"/>
              <a:t>chuyển</a:t>
            </a:r>
            <a:r>
              <a:rPr lang="en-US" sz="2100" dirty="0"/>
              <a:t>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dirty="0" err="1"/>
              <a:t>biến</a:t>
            </a:r>
            <a:r>
              <a:rPr lang="en-US" sz="2100" dirty="0"/>
              <a:t> </a:t>
            </a:r>
            <a:r>
              <a:rPr lang="en-US" sz="2100" dirty="0" err="1"/>
              <a:t>đổi</a:t>
            </a:r>
            <a:r>
              <a:rPr lang="en-US" sz="2100" dirty="0"/>
              <a:t> </a:t>
            </a:r>
            <a:r>
              <a:rPr lang="en-US" sz="2100" dirty="0" err="1"/>
              <a:t>hệ</a:t>
            </a:r>
            <a:r>
              <a:rPr lang="en-US" sz="2100" dirty="0"/>
              <a:t> </a:t>
            </a:r>
            <a:r>
              <a:rPr lang="en-US" sz="2100" dirty="0" err="1"/>
              <a:t>xe</a:t>
            </a:r>
            <a:r>
              <a:rPr lang="en-US" sz="2100" dirty="0"/>
              <a:t> </a:t>
            </a:r>
            <a:r>
              <a:rPr lang="en-US" sz="2100" dirty="0" err="1"/>
              <a:t>tự</a:t>
            </a:r>
            <a:r>
              <a:rPr lang="en-US" sz="2100" dirty="0"/>
              <a:t> </a:t>
            </a:r>
            <a:r>
              <a:rPr lang="en-US" sz="2100" dirty="0" err="1"/>
              <a:t>hành</a:t>
            </a:r>
            <a:r>
              <a:rPr lang="en-US" sz="2100" dirty="0"/>
              <a:t> </a:t>
            </a:r>
            <a:r>
              <a:rPr lang="en-US" sz="2100" dirty="0" err="1"/>
              <a:t>từ</a:t>
            </a:r>
            <a:r>
              <a:rPr lang="en-US" sz="2100" dirty="0"/>
              <a:t> </a:t>
            </a:r>
            <a:r>
              <a:rPr lang="en-US" sz="2100" dirty="0" err="1"/>
              <a:t>thiếu</a:t>
            </a:r>
            <a:r>
              <a:rPr lang="en-US" sz="2100" dirty="0"/>
              <a:t> </a:t>
            </a:r>
            <a:r>
              <a:rPr lang="en-US" sz="2100" dirty="0" err="1"/>
              <a:t>cơ</a:t>
            </a:r>
            <a:r>
              <a:rPr lang="en-US" sz="2100" dirty="0"/>
              <a:t> </a:t>
            </a:r>
            <a:r>
              <a:rPr lang="en-US" sz="2100" dirty="0" err="1"/>
              <a:t>cấu</a:t>
            </a:r>
            <a:r>
              <a:rPr lang="en-US" sz="2100" dirty="0"/>
              <a:t> </a:t>
            </a:r>
            <a:r>
              <a:rPr lang="en-US" sz="2100" dirty="0" err="1"/>
              <a:t>chấp</a:t>
            </a:r>
            <a:r>
              <a:rPr lang="en-US" sz="2100" dirty="0"/>
              <a:t> </a:t>
            </a:r>
            <a:r>
              <a:rPr lang="en-US" sz="2100" dirty="0" err="1"/>
              <a:t>hành</a:t>
            </a:r>
            <a:r>
              <a:rPr lang="en-US" sz="2100" dirty="0"/>
              <a:t> </a:t>
            </a:r>
            <a:r>
              <a:rPr lang="en-US" sz="2100" dirty="0" err="1"/>
              <a:t>thành</a:t>
            </a:r>
            <a:r>
              <a:rPr lang="en-US" sz="2100" dirty="0"/>
              <a:t> </a:t>
            </a:r>
            <a:r>
              <a:rPr lang="en-US" sz="2100" dirty="0" err="1"/>
              <a:t>đủ</a:t>
            </a:r>
            <a:r>
              <a:rPr lang="en-US" sz="2100" dirty="0"/>
              <a:t> </a:t>
            </a:r>
            <a:r>
              <a:rPr lang="en-US" sz="2100" dirty="0" err="1"/>
              <a:t>cơ</a:t>
            </a:r>
            <a:r>
              <a:rPr lang="en-US" sz="2100" dirty="0"/>
              <a:t> </a:t>
            </a:r>
            <a:r>
              <a:rPr lang="en-US" sz="2100" dirty="0" err="1"/>
              <a:t>cấu</a:t>
            </a:r>
            <a:r>
              <a:rPr lang="en-US" sz="2100" dirty="0"/>
              <a:t> </a:t>
            </a:r>
            <a:r>
              <a:rPr lang="en-US" sz="2100" dirty="0" err="1"/>
              <a:t>chấp</a:t>
            </a:r>
            <a:r>
              <a:rPr lang="en-US" sz="2100" dirty="0"/>
              <a:t> </a:t>
            </a:r>
            <a:r>
              <a:rPr lang="en-US" sz="2100" dirty="0" err="1"/>
              <a:t>hành</a:t>
            </a:r>
            <a:r>
              <a:rPr lang="en-US" sz="2100" dirty="0"/>
              <a:t>, </a:t>
            </a:r>
            <a:r>
              <a:rPr lang="en-US" sz="2100" dirty="0" err="1"/>
              <a:t>từ</a:t>
            </a:r>
            <a:r>
              <a:rPr lang="en-US" sz="2100" dirty="0"/>
              <a:t> </a:t>
            </a:r>
            <a:r>
              <a:rPr lang="en-US" sz="2100" dirty="0" err="1"/>
              <a:t>đó</a:t>
            </a:r>
            <a:r>
              <a:rPr lang="en-US" sz="2100" dirty="0"/>
              <a:t> </a:t>
            </a:r>
            <a:r>
              <a:rPr lang="en-US" sz="2100" dirty="0" err="1"/>
              <a:t>xây</a:t>
            </a:r>
            <a:r>
              <a:rPr lang="en-US" sz="2100" dirty="0"/>
              <a:t> </a:t>
            </a:r>
            <a:r>
              <a:rPr lang="en-US" sz="2100" dirty="0" err="1"/>
              <a:t>dựng</a:t>
            </a:r>
            <a:r>
              <a:rPr lang="en-US" sz="2100" dirty="0"/>
              <a:t> </a:t>
            </a:r>
            <a:r>
              <a:rPr lang="en-US" sz="2100" dirty="0" err="1"/>
              <a:t>sơ</a:t>
            </a:r>
            <a:r>
              <a:rPr lang="en-US" sz="2100" dirty="0"/>
              <a:t> </a:t>
            </a:r>
            <a:r>
              <a:rPr lang="en-US" sz="2100" dirty="0" err="1"/>
              <a:t>đồ</a:t>
            </a:r>
            <a:r>
              <a:rPr lang="en-US" sz="2100" dirty="0"/>
              <a:t> </a:t>
            </a:r>
            <a:r>
              <a:rPr lang="en-US" sz="2100" dirty="0" err="1"/>
              <a:t>điều</a:t>
            </a:r>
            <a:r>
              <a:rPr lang="en-US" sz="2100" dirty="0"/>
              <a:t> </a:t>
            </a:r>
            <a:r>
              <a:rPr lang="en-US" sz="2100" dirty="0" err="1"/>
              <a:t>khiển</a:t>
            </a:r>
            <a:endParaRPr lang="en-US" sz="2100" dirty="0"/>
          </a:p>
          <a:p>
            <a:r>
              <a:rPr lang="en-US" sz="2100" dirty="0" err="1"/>
              <a:t>Xử</a:t>
            </a:r>
            <a:r>
              <a:rPr lang="en-US" sz="2100" dirty="0"/>
              <a:t> </a:t>
            </a:r>
            <a:r>
              <a:rPr lang="en-US" sz="2100" dirty="0" err="1"/>
              <a:t>lý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ràng</a:t>
            </a:r>
            <a:r>
              <a:rPr lang="en-US" sz="2100" dirty="0"/>
              <a:t> </a:t>
            </a:r>
            <a:r>
              <a:rPr lang="en-US" sz="2100" dirty="0" err="1"/>
              <a:t>buộc</a:t>
            </a:r>
            <a:r>
              <a:rPr lang="en-US" sz="2100" dirty="0"/>
              <a:t> </a:t>
            </a:r>
            <a:r>
              <a:rPr lang="en-US" sz="2100" dirty="0" err="1"/>
              <a:t>vận</a:t>
            </a:r>
            <a:r>
              <a:rPr lang="en-US" sz="2100" dirty="0"/>
              <a:t> </a:t>
            </a:r>
            <a:r>
              <a:rPr lang="en-US" sz="2100" dirty="0" err="1"/>
              <a:t>tốc</a:t>
            </a:r>
            <a:r>
              <a:rPr lang="en-US" sz="2100" dirty="0"/>
              <a:t> </a:t>
            </a:r>
            <a:r>
              <a:rPr lang="en-US" sz="2100" dirty="0" err="1"/>
              <a:t>đối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xe</a:t>
            </a:r>
            <a:r>
              <a:rPr lang="en-US" sz="2100" dirty="0"/>
              <a:t> </a:t>
            </a:r>
            <a:r>
              <a:rPr lang="en-US" sz="2100" dirty="0" err="1"/>
              <a:t>tự</a:t>
            </a:r>
            <a:r>
              <a:rPr lang="en-US" sz="2100" dirty="0"/>
              <a:t> </a:t>
            </a:r>
            <a:r>
              <a:rPr lang="en-US" sz="2100" dirty="0" err="1"/>
              <a:t>hành</a:t>
            </a:r>
            <a:r>
              <a:rPr lang="en-US" sz="2100" dirty="0"/>
              <a:t>.</a:t>
            </a:r>
          </a:p>
          <a:p>
            <a:r>
              <a:rPr lang="en-US" sz="2100" dirty="0" err="1"/>
              <a:t>Sử</a:t>
            </a:r>
            <a:r>
              <a:rPr lang="en-US" sz="2100" dirty="0"/>
              <a:t> </a:t>
            </a:r>
            <a:r>
              <a:rPr lang="en-US" sz="2100" dirty="0" err="1"/>
              <a:t>dụng</a:t>
            </a:r>
            <a:r>
              <a:rPr lang="en-US" sz="2100" dirty="0"/>
              <a:t> </a:t>
            </a:r>
            <a:r>
              <a:rPr lang="en-US" sz="2100" dirty="0" err="1"/>
              <a:t>mạng</a:t>
            </a:r>
            <a:r>
              <a:rPr lang="en-US" sz="2100" dirty="0"/>
              <a:t> </a:t>
            </a:r>
            <a:r>
              <a:rPr lang="en-US" sz="2100" dirty="0" err="1"/>
              <a:t>nơ</a:t>
            </a:r>
            <a:r>
              <a:rPr lang="en-US" sz="2100" dirty="0"/>
              <a:t> </a:t>
            </a:r>
            <a:r>
              <a:rPr lang="en-US" sz="2100" dirty="0" err="1"/>
              <a:t>ron</a:t>
            </a:r>
            <a:r>
              <a:rPr lang="en-US" sz="2100" dirty="0"/>
              <a:t> </a:t>
            </a:r>
            <a:r>
              <a:rPr lang="en-US" sz="2100" dirty="0" err="1"/>
              <a:t>thích</a:t>
            </a:r>
            <a:r>
              <a:rPr lang="en-US" sz="2100" dirty="0"/>
              <a:t> </a:t>
            </a:r>
            <a:r>
              <a:rPr lang="en-US" sz="2100" dirty="0" err="1"/>
              <a:t>nghi</a:t>
            </a:r>
            <a:r>
              <a:rPr lang="en-US" sz="2100" dirty="0"/>
              <a:t>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dirty="0" err="1"/>
              <a:t>điều</a:t>
            </a:r>
            <a:r>
              <a:rPr lang="en-US" sz="2100" dirty="0"/>
              <a:t> </a:t>
            </a:r>
            <a:r>
              <a:rPr lang="en-US" sz="2100" dirty="0" err="1"/>
              <a:t>khiển</a:t>
            </a:r>
            <a:r>
              <a:rPr lang="en-US" sz="2100" dirty="0"/>
              <a:t> </a:t>
            </a:r>
            <a:r>
              <a:rPr lang="en-US" sz="2100" dirty="0" err="1"/>
              <a:t>bám</a:t>
            </a:r>
            <a:r>
              <a:rPr lang="en-US" sz="2100" dirty="0"/>
              <a:t> </a:t>
            </a:r>
            <a:r>
              <a:rPr lang="en-US" sz="2100" dirty="0" err="1"/>
              <a:t>quỹ</a:t>
            </a:r>
            <a:r>
              <a:rPr lang="en-US" sz="2100" dirty="0"/>
              <a:t> </a:t>
            </a:r>
            <a:r>
              <a:rPr lang="en-US" sz="2100" dirty="0" err="1"/>
              <a:t>đạo</a:t>
            </a:r>
            <a:r>
              <a:rPr lang="en-US" sz="2100" dirty="0"/>
              <a:t> </a:t>
            </a:r>
            <a:r>
              <a:rPr lang="en-US" sz="2100" dirty="0" err="1"/>
              <a:t>đặt</a:t>
            </a:r>
            <a:endParaRPr lang="en-US" sz="2100" dirty="0"/>
          </a:p>
          <a:p>
            <a:r>
              <a:rPr lang="en-US" sz="2100" dirty="0" err="1"/>
              <a:t>Thuật</a:t>
            </a:r>
            <a:r>
              <a:rPr lang="en-US" sz="2100" dirty="0"/>
              <a:t> </a:t>
            </a:r>
            <a:r>
              <a:rPr lang="en-US" sz="2100" dirty="0" err="1"/>
              <a:t>toán</a:t>
            </a:r>
            <a:r>
              <a:rPr lang="en-US" sz="2100" dirty="0"/>
              <a:t> </a:t>
            </a:r>
            <a:r>
              <a:rPr lang="en-US" sz="2100" dirty="0" err="1"/>
              <a:t>đảm</a:t>
            </a:r>
            <a:r>
              <a:rPr lang="en-US" sz="2100" dirty="0"/>
              <a:t> </a:t>
            </a:r>
            <a:r>
              <a:rPr lang="en-US" sz="2100" dirty="0" err="1"/>
              <a:t>bảo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r>
              <a:rPr lang="en-US" sz="2100" dirty="0"/>
              <a:t> </a:t>
            </a:r>
            <a:r>
              <a:rPr lang="en-US" sz="2100" dirty="0" err="1"/>
              <a:t>hội</a:t>
            </a:r>
            <a:r>
              <a:rPr lang="en-US" sz="2100" dirty="0"/>
              <a:t> </a:t>
            </a:r>
            <a:r>
              <a:rPr lang="en-US" sz="2100" dirty="0" err="1"/>
              <a:t>tụ</a:t>
            </a:r>
            <a:endParaRPr lang="en-US" sz="2100" dirty="0"/>
          </a:p>
          <a:p>
            <a:r>
              <a:rPr lang="en-US" sz="2100" dirty="0" err="1"/>
              <a:t>Kết</a:t>
            </a:r>
            <a:r>
              <a:rPr lang="en-US" sz="2100" dirty="0"/>
              <a:t> </a:t>
            </a:r>
            <a:r>
              <a:rPr lang="en-US" sz="2100" dirty="0" err="1"/>
              <a:t>quả</a:t>
            </a:r>
            <a:r>
              <a:rPr lang="en-US" sz="2100" dirty="0"/>
              <a:t> </a:t>
            </a:r>
            <a:r>
              <a:rPr lang="en-US" sz="2100" dirty="0" err="1"/>
              <a:t>mô</a:t>
            </a:r>
            <a:r>
              <a:rPr lang="en-US" sz="2100" dirty="0"/>
              <a:t> </a:t>
            </a:r>
            <a:r>
              <a:rPr lang="en-US" sz="2100" dirty="0" err="1"/>
              <a:t>phỏng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hiện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r>
              <a:rPr lang="en-US" sz="2100" dirty="0"/>
              <a:t> </a:t>
            </a:r>
            <a:r>
              <a:rPr lang="en-US" sz="2100" dirty="0" err="1"/>
              <a:t>khả</a:t>
            </a:r>
            <a:r>
              <a:rPr lang="en-US" sz="2100" dirty="0"/>
              <a:t> </a:t>
            </a:r>
            <a:r>
              <a:rPr lang="en-US" sz="2100" dirty="0" err="1"/>
              <a:t>thi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thuật</a:t>
            </a:r>
            <a:r>
              <a:rPr lang="en-US" sz="2100" dirty="0"/>
              <a:t> </a:t>
            </a:r>
            <a:r>
              <a:rPr lang="en-US" sz="2100" dirty="0" err="1"/>
              <a:t>toán</a:t>
            </a:r>
            <a:endParaRPr lang="en-US" sz="2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A612C-1A59-995A-8D8A-F08B29AF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43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5705095" y="3021992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/>
              <a:t>TRÂN TRỌNG CẢM </a:t>
            </a:r>
            <a:r>
              <a:rPr lang="vi-VN" sz="4800"/>
              <a:t>Ơ</a:t>
            </a:r>
            <a:r>
              <a:rPr lang="en-US" sz="4800"/>
              <a:t>N!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C27918-2B51-F4D8-0DBF-7BB3E8D8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z="2100" smtClean="0"/>
              <a:pPr/>
              <a:t>4</a:t>
            </a:fld>
            <a:endParaRPr lang="en-US" sz="21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0350E-D336-E5B6-1234-07DB9ABF6F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100" err="1"/>
              <a:t>Chuyển</a:t>
            </a:r>
            <a:r>
              <a:rPr lang="en-US" sz="2100"/>
              <a:t> </a:t>
            </a:r>
            <a:r>
              <a:rPr lang="en-US" sz="2100" err="1"/>
              <a:t>động</a:t>
            </a:r>
            <a:r>
              <a:rPr lang="en-US" sz="2100"/>
              <a:t> </a:t>
            </a:r>
            <a:r>
              <a:rPr lang="en-US" sz="2100" err="1"/>
              <a:t>của</a:t>
            </a:r>
            <a:r>
              <a:rPr lang="en-US" sz="2100"/>
              <a:t> </a:t>
            </a:r>
            <a:r>
              <a:rPr lang="en-US" sz="2100" err="1"/>
              <a:t>xe</a:t>
            </a:r>
            <a:r>
              <a:rPr lang="en-US" sz="2100"/>
              <a:t> </a:t>
            </a:r>
            <a:r>
              <a:rPr lang="en-US" sz="2100" err="1"/>
              <a:t>tự</a:t>
            </a:r>
            <a:r>
              <a:rPr lang="en-US" sz="2100"/>
              <a:t> </a:t>
            </a:r>
            <a:r>
              <a:rPr lang="en-US" sz="2100" err="1"/>
              <a:t>hành</a:t>
            </a:r>
            <a:r>
              <a:rPr lang="en-US" sz="2100"/>
              <a:t> </a:t>
            </a:r>
            <a:r>
              <a:rPr lang="en-US" sz="2100" err="1"/>
              <a:t>bởi</a:t>
            </a:r>
            <a:r>
              <a:rPr lang="en-US" sz="2100"/>
              <a:t> 2 </a:t>
            </a:r>
            <a:r>
              <a:rPr lang="en-US" sz="2100" err="1"/>
              <a:t>thành</a:t>
            </a:r>
            <a:r>
              <a:rPr lang="en-US" sz="2100"/>
              <a:t> </a:t>
            </a:r>
            <a:r>
              <a:rPr lang="en-US" sz="2100" err="1"/>
              <a:t>phần</a:t>
            </a:r>
            <a:r>
              <a:rPr lang="en-US" sz="2100"/>
              <a:t>: </a:t>
            </a:r>
          </a:p>
          <a:p>
            <a:r>
              <a:rPr lang="en-US" sz="2100" err="1"/>
              <a:t>Chuyển</a:t>
            </a:r>
            <a:r>
              <a:rPr lang="en-US" sz="2100"/>
              <a:t> </a:t>
            </a:r>
            <a:r>
              <a:rPr lang="en-US" sz="2100" err="1"/>
              <a:t>động</a:t>
            </a:r>
            <a:r>
              <a:rPr lang="en-US" sz="2100"/>
              <a:t> </a:t>
            </a:r>
            <a:r>
              <a:rPr lang="en-US" sz="2100" err="1"/>
              <a:t>của</a:t>
            </a:r>
            <a:r>
              <a:rPr lang="en-US" sz="2100"/>
              <a:t> bánh </a:t>
            </a:r>
            <a:r>
              <a:rPr lang="en-US" sz="2100" err="1"/>
              <a:t>trái</a:t>
            </a:r>
            <a:endParaRPr lang="en-US" sz="2100"/>
          </a:p>
          <a:p>
            <a:r>
              <a:rPr lang="en-US" sz="2100" err="1"/>
              <a:t>Chuyển</a:t>
            </a:r>
            <a:r>
              <a:rPr lang="en-US" sz="2100"/>
              <a:t> </a:t>
            </a:r>
            <a:r>
              <a:rPr lang="en-US" sz="2100" err="1"/>
              <a:t>động</a:t>
            </a:r>
            <a:r>
              <a:rPr lang="en-US" sz="2100"/>
              <a:t> </a:t>
            </a:r>
            <a:r>
              <a:rPr lang="en-US" sz="2100" err="1"/>
              <a:t>của</a:t>
            </a:r>
            <a:r>
              <a:rPr lang="en-US" sz="2100"/>
              <a:t> bánh </a:t>
            </a:r>
            <a:r>
              <a:rPr lang="en-US" sz="2100" err="1"/>
              <a:t>phải</a:t>
            </a:r>
            <a:endParaRPr lang="en-US" sz="2100"/>
          </a:p>
          <a:p>
            <a:pPr marL="0" indent="0">
              <a:buNone/>
            </a:pPr>
            <a:endParaRPr lang="en-US" sz="2100"/>
          </a:p>
          <a:p>
            <a:pPr marL="0" indent="0">
              <a:buNone/>
            </a:pPr>
            <a:r>
              <a:rPr lang="en-US" sz="2100" err="1"/>
              <a:t>Nhiễu</a:t>
            </a:r>
            <a:r>
              <a:rPr lang="en-US" sz="2100"/>
              <a:t> </a:t>
            </a:r>
            <a:r>
              <a:rPr lang="en-US" sz="2100" err="1"/>
              <a:t>không</a:t>
            </a:r>
            <a:r>
              <a:rPr lang="en-US" sz="2100"/>
              <a:t> </a:t>
            </a:r>
            <a:r>
              <a:rPr lang="en-US" sz="2100" err="1"/>
              <a:t>xác</a:t>
            </a:r>
            <a:r>
              <a:rPr lang="en-US" sz="2100"/>
              <a:t> </a:t>
            </a:r>
            <a:r>
              <a:rPr lang="en-US" sz="2100" err="1"/>
              <a:t>định</a:t>
            </a:r>
            <a:r>
              <a:rPr lang="en-US" sz="2100"/>
              <a:t> </a:t>
            </a:r>
            <a:r>
              <a:rPr lang="en-US" sz="2100" err="1"/>
              <a:t>được</a:t>
            </a:r>
            <a:r>
              <a:rPr lang="en-US" sz="2100"/>
              <a:t> </a:t>
            </a:r>
            <a:r>
              <a:rPr lang="en-US" sz="2100" err="1"/>
              <a:t>cho</a:t>
            </a:r>
            <a:r>
              <a:rPr lang="en-US" sz="2100"/>
              <a:t> </a:t>
            </a:r>
            <a:r>
              <a:rPr lang="en-US" sz="2100" err="1"/>
              <a:t>phép</a:t>
            </a:r>
            <a:r>
              <a:rPr lang="en-US" sz="2100"/>
              <a:t> </a:t>
            </a:r>
            <a:r>
              <a:rPr lang="en-US" sz="2100" err="1"/>
              <a:t>bỏ</a:t>
            </a:r>
            <a:r>
              <a:rPr lang="en-US" sz="2100"/>
              <a:t> qua, </a:t>
            </a:r>
            <a:r>
              <a:rPr lang="en-US" sz="2100" err="1"/>
              <a:t>các</a:t>
            </a:r>
            <a:r>
              <a:rPr lang="en-US" sz="2100"/>
              <a:t> </a:t>
            </a:r>
            <a:r>
              <a:rPr lang="en-US" sz="2100" err="1"/>
              <a:t>lực</a:t>
            </a:r>
            <a:r>
              <a:rPr lang="en-US" sz="2100"/>
              <a:t> </a:t>
            </a:r>
            <a:r>
              <a:rPr lang="en-US" sz="2100" err="1"/>
              <a:t>và</a:t>
            </a:r>
            <a:r>
              <a:rPr lang="en-US" sz="2100"/>
              <a:t> </a:t>
            </a:r>
            <a:r>
              <a:rPr lang="en-US" sz="2100" err="1"/>
              <a:t>các</a:t>
            </a:r>
            <a:r>
              <a:rPr lang="en-US" sz="2100"/>
              <a:t> </a:t>
            </a:r>
            <a:r>
              <a:rPr lang="en-US" sz="2100" err="1"/>
              <a:t>mô</a:t>
            </a:r>
            <a:r>
              <a:rPr lang="en-US" sz="2100"/>
              <a:t> men do </a:t>
            </a:r>
            <a:r>
              <a:rPr lang="en-US" sz="2100" err="1"/>
              <a:t>trọng</a:t>
            </a:r>
            <a:r>
              <a:rPr lang="en-US" sz="2100"/>
              <a:t> </a:t>
            </a:r>
            <a:r>
              <a:rPr lang="en-US" sz="2100" err="1"/>
              <a:t>trường</a:t>
            </a:r>
            <a:r>
              <a:rPr lang="en-US" sz="2100"/>
              <a:t> </a:t>
            </a:r>
            <a:r>
              <a:rPr lang="en-US" sz="2100" err="1"/>
              <a:t>không</a:t>
            </a:r>
            <a:r>
              <a:rPr lang="en-US" sz="2100"/>
              <a:t> </a:t>
            </a:r>
            <a:r>
              <a:rPr lang="en-US" sz="2100" err="1"/>
              <a:t>xuất</a:t>
            </a:r>
            <a:r>
              <a:rPr lang="en-US" sz="2100"/>
              <a:t> </a:t>
            </a:r>
            <a:r>
              <a:rPr lang="en-US" sz="2100" err="1"/>
              <a:t>hiện</a:t>
            </a:r>
            <a:r>
              <a:rPr lang="en-US" sz="2100"/>
              <a:t> </a:t>
            </a:r>
            <a:r>
              <a:rPr lang="en-US" sz="2100" err="1"/>
              <a:t>vì</a:t>
            </a:r>
            <a:r>
              <a:rPr lang="en-US" sz="2100"/>
              <a:t> </a:t>
            </a:r>
            <a:r>
              <a:rPr lang="en-US" sz="2100" err="1"/>
              <a:t>xe</a:t>
            </a:r>
            <a:r>
              <a:rPr lang="en-US" sz="2100"/>
              <a:t> </a:t>
            </a:r>
            <a:r>
              <a:rPr lang="en-US" sz="2100" err="1"/>
              <a:t>chuyển</a:t>
            </a:r>
            <a:r>
              <a:rPr lang="en-US" sz="2100"/>
              <a:t> </a:t>
            </a:r>
            <a:r>
              <a:rPr lang="en-US" sz="2100" err="1"/>
              <a:t>động</a:t>
            </a:r>
            <a:r>
              <a:rPr lang="en-US" sz="2100"/>
              <a:t> </a:t>
            </a:r>
            <a:r>
              <a:rPr lang="en-US" sz="2100" err="1"/>
              <a:t>trên</a:t>
            </a:r>
            <a:r>
              <a:rPr lang="en-US" sz="2100"/>
              <a:t> </a:t>
            </a:r>
            <a:r>
              <a:rPr lang="en-US" sz="2100" err="1"/>
              <a:t>mặt</a:t>
            </a:r>
            <a:r>
              <a:rPr lang="en-US" sz="2100"/>
              <a:t> </a:t>
            </a:r>
            <a:r>
              <a:rPr lang="en-US" sz="2100" err="1"/>
              <a:t>phẳng</a:t>
            </a:r>
            <a:r>
              <a:rPr lang="en-US" sz="2100"/>
              <a:t> </a:t>
            </a:r>
            <a:r>
              <a:rPr lang="en-US" sz="2100" err="1"/>
              <a:t>có</a:t>
            </a:r>
            <a:r>
              <a:rPr lang="en-US" sz="2100"/>
              <a:t> </a:t>
            </a:r>
            <a:r>
              <a:rPr lang="en-US" sz="2100" err="1"/>
              <a:t>thế</a:t>
            </a:r>
            <a:r>
              <a:rPr lang="en-US" sz="2100"/>
              <a:t> </a:t>
            </a:r>
            <a:r>
              <a:rPr lang="en-US" sz="2100" err="1"/>
              <a:t>năng</a:t>
            </a:r>
            <a:r>
              <a:rPr lang="en-US" sz="2100"/>
              <a:t> </a:t>
            </a:r>
            <a:r>
              <a:rPr lang="en-US" sz="2100" err="1"/>
              <a:t>không</a:t>
            </a:r>
            <a:r>
              <a:rPr lang="en-US" sz="2100"/>
              <a:t> </a:t>
            </a:r>
            <a:r>
              <a:rPr lang="en-US" sz="2100" err="1"/>
              <a:t>đổi</a:t>
            </a:r>
            <a:endParaRPr lang="en-US" sz="2100"/>
          </a:p>
          <a:p>
            <a:pPr marL="0" indent="0">
              <a:buNone/>
            </a:pPr>
            <a:endParaRPr lang="en-US" sz="2100"/>
          </a:p>
          <a:p>
            <a:pPr marL="0" indent="0">
              <a:buNone/>
            </a:pPr>
            <a:r>
              <a:rPr lang="en-US" sz="2100" err="1"/>
              <a:t>Bỏ</a:t>
            </a:r>
            <a:r>
              <a:rPr lang="en-US" sz="2100"/>
              <a:t> qua </a:t>
            </a:r>
            <a:r>
              <a:rPr lang="en-US" sz="2100" err="1"/>
              <a:t>hiện</a:t>
            </a:r>
            <a:r>
              <a:rPr lang="en-US" sz="2100"/>
              <a:t> </a:t>
            </a:r>
            <a:r>
              <a:rPr lang="en-US" sz="2100" err="1"/>
              <a:t>tượng</a:t>
            </a:r>
            <a:r>
              <a:rPr lang="en-US" sz="2100"/>
              <a:t> </a:t>
            </a:r>
            <a:r>
              <a:rPr lang="en-US" sz="2100" err="1"/>
              <a:t>trượt</a:t>
            </a:r>
            <a:r>
              <a:rPr lang="en-US" sz="2100"/>
              <a:t> bánh </a:t>
            </a:r>
            <a:r>
              <a:rPr lang="en-US" sz="2100" err="1"/>
              <a:t>xe</a:t>
            </a:r>
            <a:r>
              <a:rPr lang="en-US" sz="2100"/>
              <a:t> </a:t>
            </a:r>
            <a:r>
              <a:rPr lang="en-US" sz="2100" err="1"/>
              <a:t>khi</a:t>
            </a:r>
            <a:r>
              <a:rPr lang="en-US" sz="2100"/>
              <a:t> </a:t>
            </a:r>
            <a:r>
              <a:rPr lang="en-US" sz="2100" err="1"/>
              <a:t>chuyển</a:t>
            </a:r>
            <a:r>
              <a:rPr lang="en-US" sz="2100"/>
              <a:t> </a:t>
            </a:r>
            <a:r>
              <a:rPr lang="en-US" sz="2100" err="1"/>
              <a:t>động</a:t>
            </a:r>
            <a:r>
              <a:rPr lang="en-US" sz="2100"/>
              <a:t>, </a:t>
            </a:r>
            <a:r>
              <a:rPr lang="en-US" sz="2100" err="1"/>
              <a:t>phương</a:t>
            </a:r>
            <a:r>
              <a:rPr lang="en-US" sz="2100"/>
              <a:t> </a:t>
            </a:r>
            <a:r>
              <a:rPr lang="en-US" sz="2100" err="1"/>
              <a:t>trình</a:t>
            </a:r>
            <a:r>
              <a:rPr lang="en-US" sz="2100"/>
              <a:t> </a:t>
            </a:r>
            <a:r>
              <a:rPr lang="en-US" sz="2100" err="1"/>
              <a:t>chuyển</a:t>
            </a:r>
            <a:r>
              <a:rPr lang="en-US" sz="2100"/>
              <a:t> </a:t>
            </a:r>
            <a:r>
              <a:rPr lang="en-US" sz="2100" err="1"/>
              <a:t>động</a:t>
            </a:r>
            <a:r>
              <a:rPr lang="en-US" sz="2100"/>
              <a:t> </a:t>
            </a:r>
            <a:r>
              <a:rPr lang="en-US" sz="2100" err="1"/>
              <a:t>của</a:t>
            </a:r>
            <a:r>
              <a:rPr lang="en-US" sz="2100"/>
              <a:t> </a:t>
            </a:r>
            <a:r>
              <a:rPr lang="en-US" sz="2100" err="1"/>
              <a:t>đối</a:t>
            </a:r>
            <a:r>
              <a:rPr lang="en-US" sz="2100"/>
              <a:t> </a:t>
            </a:r>
            <a:r>
              <a:rPr lang="en-US" sz="2100" err="1"/>
              <a:t>tượng</a:t>
            </a:r>
            <a:r>
              <a:rPr lang="en-US" sz="2100"/>
              <a:t> </a:t>
            </a:r>
            <a:r>
              <a:rPr lang="en-US" sz="2100" err="1"/>
              <a:t>xe</a:t>
            </a:r>
            <a:r>
              <a:rPr lang="en-US" sz="2100"/>
              <a:t> </a:t>
            </a:r>
            <a:r>
              <a:rPr lang="en-US" sz="2100" err="1"/>
              <a:t>tự</a:t>
            </a:r>
            <a:r>
              <a:rPr lang="en-US" sz="2100"/>
              <a:t> </a:t>
            </a:r>
            <a:r>
              <a:rPr lang="en-US" sz="2100" err="1"/>
              <a:t>hành</a:t>
            </a:r>
            <a:r>
              <a:rPr lang="en-US" sz="2100"/>
              <a:t> </a:t>
            </a:r>
            <a:r>
              <a:rPr lang="en-US" sz="2100" err="1"/>
              <a:t>sẽ</a:t>
            </a:r>
            <a:r>
              <a:rPr lang="en-US" sz="2100"/>
              <a:t> bao </a:t>
            </a:r>
            <a:r>
              <a:rPr lang="en-US" sz="2100" err="1"/>
              <a:t>gồm</a:t>
            </a:r>
            <a:r>
              <a:rPr lang="en-US" sz="2100"/>
              <a:t> 03 </a:t>
            </a:r>
            <a:r>
              <a:rPr lang="en-US" sz="2100" err="1"/>
              <a:t>bậc</a:t>
            </a:r>
            <a:r>
              <a:rPr lang="en-US" sz="2100"/>
              <a:t> </a:t>
            </a:r>
            <a:r>
              <a:rPr lang="en-US" sz="2100" err="1"/>
              <a:t>tự</a:t>
            </a:r>
            <a:r>
              <a:rPr lang="en-US" sz="2100"/>
              <a:t> do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67EF48-2801-77ED-38BB-4B9FB224A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/>
              <a:t>CHƯƠNG 1: </a:t>
            </a:r>
            <a:r>
              <a:rPr lang="en-US" sz="2500" err="1"/>
              <a:t>Giới</a:t>
            </a:r>
            <a:r>
              <a:rPr lang="en-US" sz="2500"/>
              <a:t> </a:t>
            </a:r>
            <a:r>
              <a:rPr lang="en-US" sz="2500" err="1"/>
              <a:t>thiệu</a:t>
            </a:r>
            <a:r>
              <a:rPr lang="en-US" sz="2500"/>
              <a:t> </a:t>
            </a:r>
            <a:r>
              <a:rPr lang="en-US" sz="2500" err="1"/>
              <a:t>chung</a:t>
            </a:r>
            <a:r>
              <a:rPr lang="en-US" sz="2500"/>
              <a:t> </a:t>
            </a:r>
            <a:r>
              <a:rPr lang="en-US" sz="2500" err="1"/>
              <a:t>về</a:t>
            </a:r>
            <a:r>
              <a:rPr lang="en-US" sz="2500"/>
              <a:t> </a:t>
            </a:r>
            <a:r>
              <a:rPr lang="en-US" sz="2500" err="1"/>
              <a:t>xe</a:t>
            </a:r>
            <a:r>
              <a:rPr lang="en-US" sz="2500"/>
              <a:t> </a:t>
            </a:r>
            <a:r>
              <a:rPr lang="en-US" sz="2500" err="1"/>
              <a:t>tự</a:t>
            </a:r>
            <a:r>
              <a:rPr lang="en-US" sz="2500"/>
              <a:t> </a:t>
            </a:r>
            <a:r>
              <a:rPr lang="en-US" sz="2500" err="1"/>
              <a:t>hành</a:t>
            </a:r>
            <a:endParaRPr lang="en-US" sz="250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4B9263-495B-957E-A178-813A52390A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31668" y="1423289"/>
            <a:ext cx="5364332" cy="36518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0B41A0-289D-5EED-7BDE-314E2346809A}"/>
              </a:ext>
            </a:extLst>
          </p:cNvPr>
          <p:cNvSpPr txBox="1"/>
          <p:nvPr/>
        </p:nvSpPr>
        <p:spPr>
          <a:xfrm>
            <a:off x="1456308" y="5282910"/>
            <a:ext cx="391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1: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Đối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tượng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xe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tự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hành</a:t>
            </a:r>
            <a:endParaRPr lang="en-US" i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02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</a:t>
            </a:r>
            <a:r>
              <a:rPr lang="vi-VN"/>
              <a:t>Ư</a:t>
            </a:r>
            <a:r>
              <a:rPr lang="en-US"/>
              <a:t>ƠNG 1: </a:t>
            </a:r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r>
              <a:rPr lang="en-US"/>
              <a:t> </a:t>
            </a:r>
            <a:r>
              <a:rPr lang="en-US" err="1"/>
              <a:t>chung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xe</a:t>
            </a:r>
            <a:r>
              <a:rPr lang="en-US"/>
              <a:t> </a:t>
            </a:r>
            <a:r>
              <a:rPr lang="en-US" err="1"/>
              <a:t>tự</a:t>
            </a:r>
            <a:r>
              <a:rPr lang="en-US"/>
              <a:t> </a:t>
            </a:r>
            <a:r>
              <a:rPr lang="en-US" err="1"/>
              <a:t>hành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100" err="1"/>
              <a:t>Mô</a:t>
            </a:r>
            <a:r>
              <a:rPr lang="en-US" sz="2100"/>
              <a:t> </a:t>
            </a:r>
            <a:r>
              <a:rPr lang="en-US" sz="2100" err="1"/>
              <a:t>hình</a:t>
            </a:r>
            <a:r>
              <a:rPr lang="en-US" sz="2100"/>
              <a:t> </a:t>
            </a:r>
            <a:r>
              <a:rPr lang="en-US" sz="2100" err="1"/>
              <a:t>động</a:t>
            </a:r>
            <a:r>
              <a:rPr lang="en-US" sz="2100"/>
              <a:t> </a:t>
            </a:r>
            <a:r>
              <a:rPr lang="en-US" sz="2100" err="1"/>
              <a:t>lực</a:t>
            </a:r>
            <a:r>
              <a:rPr lang="en-US" sz="2100"/>
              <a:t> </a:t>
            </a:r>
            <a:r>
              <a:rPr lang="en-US" sz="2100" err="1"/>
              <a:t>học</a:t>
            </a:r>
            <a:r>
              <a:rPr lang="en-US" sz="2100"/>
              <a:t> </a:t>
            </a:r>
            <a:r>
              <a:rPr lang="en-US" sz="2100" err="1"/>
              <a:t>của</a:t>
            </a:r>
            <a:r>
              <a:rPr lang="en-US" sz="2100"/>
              <a:t> </a:t>
            </a:r>
            <a:r>
              <a:rPr lang="en-US" sz="2100" err="1"/>
              <a:t>xe</a:t>
            </a:r>
            <a:r>
              <a:rPr lang="en-US" sz="2100"/>
              <a:t> </a:t>
            </a:r>
            <a:r>
              <a:rPr lang="en-US" sz="2100" err="1"/>
              <a:t>tự</a:t>
            </a:r>
            <a:r>
              <a:rPr lang="en-US" sz="2100"/>
              <a:t> </a:t>
            </a:r>
            <a:r>
              <a:rPr lang="en-US" sz="2100" err="1"/>
              <a:t>hành</a:t>
            </a:r>
            <a:r>
              <a:rPr lang="en-US" sz="2100"/>
              <a:t> </a:t>
            </a:r>
            <a:r>
              <a:rPr lang="en-US" sz="2100" err="1"/>
              <a:t>ba</a:t>
            </a:r>
            <a:r>
              <a:rPr lang="en-US" sz="2100"/>
              <a:t> </a:t>
            </a:r>
            <a:r>
              <a:rPr lang="en-US" sz="2100" err="1"/>
              <a:t>bậc</a:t>
            </a:r>
            <a:r>
              <a:rPr lang="en-US" sz="2100"/>
              <a:t> </a:t>
            </a:r>
            <a:r>
              <a:rPr lang="en-US" sz="2100" err="1"/>
              <a:t>tự</a:t>
            </a:r>
            <a:r>
              <a:rPr lang="en-US" sz="2100"/>
              <a:t> do </a:t>
            </a:r>
            <a:r>
              <a:rPr lang="en-US" sz="2100" err="1"/>
              <a:t>như</a:t>
            </a:r>
            <a:r>
              <a:rPr lang="en-US" sz="2100"/>
              <a:t> </a:t>
            </a:r>
            <a:r>
              <a:rPr lang="en-US" sz="2100" err="1"/>
              <a:t>sau</a:t>
            </a:r>
            <a:r>
              <a:rPr lang="en-US" sz="2100"/>
              <a:t>:</a:t>
            </a:r>
          </a:p>
          <a:p>
            <a:endParaRPr lang="en-US" sz="2100"/>
          </a:p>
          <a:p>
            <a:pPr marL="0" indent="0">
              <a:buNone/>
            </a:pPr>
            <a:endParaRPr lang="en-US" sz="2100"/>
          </a:p>
          <a:p>
            <a:r>
              <a:rPr lang="en-US" sz="2100" err="1"/>
              <a:t>Tín</a:t>
            </a:r>
            <a:r>
              <a:rPr lang="en-US" sz="2100"/>
              <a:t> </a:t>
            </a:r>
            <a:r>
              <a:rPr lang="en-US" sz="2100" err="1"/>
              <a:t>hiệu</a:t>
            </a:r>
            <a:r>
              <a:rPr lang="en-US" sz="2100"/>
              <a:t> </a:t>
            </a:r>
            <a:r>
              <a:rPr lang="en-US" sz="2100" err="1"/>
              <a:t>điều</a:t>
            </a:r>
            <a:r>
              <a:rPr lang="en-US" sz="2100"/>
              <a:t> </a:t>
            </a:r>
            <a:r>
              <a:rPr lang="en-US" sz="2100" err="1"/>
              <a:t>khiển</a:t>
            </a:r>
            <a:r>
              <a:rPr lang="en-US" sz="2100"/>
              <a:t> </a:t>
            </a:r>
            <a:r>
              <a:rPr lang="en-US" sz="2100" err="1"/>
              <a:t>của</a:t>
            </a:r>
            <a:r>
              <a:rPr lang="en-US" sz="2100"/>
              <a:t> WMR </a:t>
            </a:r>
            <a:r>
              <a:rPr lang="en-US" sz="2100" err="1"/>
              <a:t>là</a:t>
            </a:r>
            <a:r>
              <a:rPr lang="en-US" sz="2100"/>
              <a:t>:</a:t>
            </a:r>
          </a:p>
          <a:p>
            <a:pPr marL="0" indent="0">
              <a:buNone/>
            </a:pPr>
            <a:endParaRPr lang="en-US" sz="2100"/>
          </a:p>
          <a:p>
            <a:pPr marL="0" indent="0">
              <a:buNone/>
            </a:pPr>
            <a:endParaRPr lang="en-US" sz="2100"/>
          </a:p>
          <a:p>
            <a:pPr marL="0" indent="0">
              <a:buNone/>
            </a:pPr>
            <a:endParaRPr lang="en-US" sz="2100"/>
          </a:p>
          <a:p>
            <a:r>
              <a:rPr lang="en-US" sz="2100" err="1"/>
              <a:t>Mục</a:t>
            </a:r>
            <a:r>
              <a:rPr lang="en-US" sz="2100"/>
              <a:t> </a:t>
            </a:r>
            <a:r>
              <a:rPr lang="en-US" sz="2100" err="1"/>
              <a:t>tiêu</a:t>
            </a:r>
            <a:r>
              <a:rPr lang="en-US" sz="2100"/>
              <a:t>: </a:t>
            </a:r>
            <a:r>
              <a:rPr lang="en-US" sz="2100" err="1"/>
              <a:t>Đầu</a:t>
            </a:r>
            <a:r>
              <a:rPr lang="en-US" sz="2100"/>
              <a:t> </a:t>
            </a:r>
            <a:r>
              <a:rPr lang="en-US" sz="2100" err="1"/>
              <a:t>ra</a:t>
            </a:r>
            <a:r>
              <a:rPr lang="en-US" sz="2100"/>
              <a:t> </a:t>
            </a:r>
            <a:r>
              <a:rPr lang="en-US" sz="2100" err="1"/>
              <a:t>của</a:t>
            </a:r>
            <a:r>
              <a:rPr lang="en-US" sz="2100"/>
              <a:t> </a:t>
            </a:r>
            <a:r>
              <a:rPr lang="en-US" sz="2100" err="1"/>
              <a:t>đối</a:t>
            </a:r>
            <a:r>
              <a:rPr lang="en-US" sz="2100"/>
              <a:t> </a:t>
            </a:r>
            <a:r>
              <a:rPr lang="en-US" sz="2100" err="1"/>
              <a:t>tượng</a:t>
            </a:r>
            <a:r>
              <a:rPr lang="en-US" sz="2100"/>
              <a:t> q(t) </a:t>
            </a:r>
            <a:r>
              <a:rPr lang="en-US" sz="2100" err="1"/>
              <a:t>bám</a:t>
            </a:r>
            <a:r>
              <a:rPr lang="en-US" sz="2100"/>
              <a:t> </a:t>
            </a:r>
            <a:r>
              <a:rPr lang="en-US" sz="2100" err="1"/>
              <a:t>theo</a:t>
            </a:r>
            <a:r>
              <a:rPr lang="en-US" sz="2100"/>
              <a:t> </a:t>
            </a:r>
            <a:r>
              <a:rPr lang="en-US" sz="2100" err="1"/>
              <a:t>quỹ</a:t>
            </a:r>
            <a:r>
              <a:rPr lang="en-US" sz="2100"/>
              <a:t> </a:t>
            </a:r>
            <a:r>
              <a:rPr lang="en-US" sz="2100" err="1"/>
              <a:t>đạo</a:t>
            </a:r>
            <a:r>
              <a:rPr lang="en-US" sz="2100"/>
              <a:t> </a:t>
            </a:r>
            <a:r>
              <a:rPr lang="en-US" sz="2100" err="1"/>
              <a:t>đặt</a:t>
            </a:r>
            <a:r>
              <a:rPr lang="en-US" sz="2100"/>
              <a:t>:</a:t>
            </a:r>
          </a:p>
          <a:p>
            <a:pPr marL="457200" lvl="1" indent="0">
              <a:buNone/>
            </a:pPr>
            <a:endParaRPr lang="en-US" sz="1700"/>
          </a:p>
          <a:p>
            <a:endParaRPr lang="en-US" sz="210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C9B9159-6350-7528-0D8A-C32776C5B4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79455"/>
              </p:ext>
            </p:extLst>
          </p:nvPr>
        </p:nvGraphicFramePr>
        <p:xfrm>
          <a:off x="1109207" y="4421951"/>
          <a:ext cx="3720245" cy="445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05252" imgH="276130" progId="Equation.DSMT4">
                  <p:embed/>
                </p:oleObj>
              </mc:Choice>
              <mc:Fallback>
                <p:oleObj name="Equation" r:id="rId2" imgW="2305252" imgH="27613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3C9B9159-6350-7528-0D8A-C32776C5B4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09207" y="4421951"/>
                        <a:ext cx="3720245" cy="445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1FAAE9A-8397-6EA9-F37F-226755B333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812169"/>
              </p:ext>
            </p:extLst>
          </p:nvPr>
        </p:nvGraphicFramePr>
        <p:xfrm>
          <a:off x="914400" y="1479581"/>
          <a:ext cx="5907036" cy="445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29266" imgH="228608" progId="Equation.DSMT4">
                  <p:embed/>
                </p:oleObj>
              </mc:Choice>
              <mc:Fallback>
                <p:oleObj name="Equation" r:id="rId4" imgW="3029266" imgH="228608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F1FAAE9A-8397-6EA9-F37F-226755B333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79581"/>
                        <a:ext cx="5907036" cy="4458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6B8603E8-B634-F288-474F-6C0DED5DA1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207" y="2755262"/>
            <a:ext cx="964692" cy="989076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7B4EB3AD-5AFC-BFB2-44BB-830193466938}"/>
              </a:ext>
            </a:extLst>
          </p:cNvPr>
          <p:cNvSpPr/>
          <p:nvPr/>
        </p:nvSpPr>
        <p:spPr>
          <a:xfrm>
            <a:off x="549914" y="5267045"/>
            <a:ext cx="364486" cy="223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649201-6AFF-B9F7-4738-AAF24342097E}"/>
              </a:ext>
            </a:extLst>
          </p:cNvPr>
          <p:cNvSpPr txBox="1"/>
          <p:nvPr/>
        </p:nvSpPr>
        <p:spPr>
          <a:xfrm>
            <a:off x="914400" y="5156168"/>
            <a:ext cx="108598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Cần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một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phép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biến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đổi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để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hệ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từ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thiếu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cơ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cấu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chấp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hành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trở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thành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đủ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cơ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cấu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chấp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hành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từ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đó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có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thể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thiết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kế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cấu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trúc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điều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khiển</a:t>
            </a:r>
            <a:endParaRPr lang="en-US" sz="21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742811-53DB-B3E7-8147-09F424EE6C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5245" y="1475195"/>
            <a:ext cx="4178608" cy="256013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126CC32-A7C4-1D50-2FFA-5A4CF85C101F}"/>
              </a:ext>
            </a:extLst>
          </p:cNvPr>
          <p:cNvSpPr txBox="1"/>
          <p:nvPr/>
        </p:nvSpPr>
        <p:spPr>
          <a:xfrm>
            <a:off x="7005540" y="4283477"/>
            <a:ext cx="525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2: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động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lực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học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xe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tự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hành</a:t>
            </a:r>
            <a:endParaRPr lang="en-US" i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DEE555-7BAF-FF21-374C-531899DB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050B17-D0A6-4A9C-D058-D6509D69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CHƯƠNG 1: </a:t>
            </a:r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r>
              <a:rPr lang="en-US"/>
              <a:t> </a:t>
            </a:r>
            <a:r>
              <a:rPr lang="en-US" err="1"/>
              <a:t>chung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xe</a:t>
            </a:r>
            <a:r>
              <a:rPr lang="en-US"/>
              <a:t> </a:t>
            </a:r>
            <a:r>
              <a:rPr lang="en-US" err="1"/>
              <a:t>tự</a:t>
            </a:r>
            <a:r>
              <a:rPr lang="en-US"/>
              <a:t> </a:t>
            </a:r>
            <a:r>
              <a:rPr lang="en-US" err="1"/>
              <a:t>hành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5F21BEC-24FD-4F0B-1443-05E0955C5F2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100"/>
                  <a:t>Từ </a:t>
                </a:r>
                <a:r>
                  <a:rPr lang="en-US" sz="2100" err="1"/>
                  <a:t>mô</a:t>
                </a:r>
                <a:r>
                  <a:rPr lang="en-US" sz="2100"/>
                  <a:t> </a:t>
                </a:r>
                <a:r>
                  <a:rPr lang="en-US" sz="2100" err="1"/>
                  <a:t>hình</a:t>
                </a:r>
                <a:r>
                  <a:rPr lang="en-US" sz="2100"/>
                  <a:t> </a:t>
                </a:r>
                <a:r>
                  <a:rPr lang="en-US" sz="2100" err="1"/>
                  <a:t>thiếu</a:t>
                </a:r>
                <a:r>
                  <a:rPr lang="en-US" sz="2100"/>
                  <a:t> </a:t>
                </a:r>
                <a:r>
                  <a:rPr lang="en-US" sz="2100" err="1"/>
                  <a:t>cơ</a:t>
                </a:r>
                <a:r>
                  <a:rPr lang="en-US" sz="2100"/>
                  <a:t> </a:t>
                </a:r>
                <a:r>
                  <a:rPr lang="en-US" sz="2100" err="1"/>
                  <a:t>cấu</a:t>
                </a:r>
                <a:r>
                  <a:rPr lang="en-US" sz="2100"/>
                  <a:t> </a:t>
                </a:r>
                <a:r>
                  <a:rPr lang="en-US" sz="2100" err="1"/>
                  <a:t>chấp</a:t>
                </a:r>
                <a:r>
                  <a:rPr lang="en-US" sz="2100"/>
                  <a:t> </a:t>
                </a:r>
                <a:r>
                  <a:rPr lang="en-US" sz="2100" err="1"/>
                  <a:t>hành</a:t>
                </a:r>
                <a:r>
                  <a:rPr lang="en-US" sz="2100"/>
                  <a:t>, </a:t>
                </a:r>
                <a:r>
                  <a:rPr lang="en-US" sz="2100" err="1"/>
                  <a:t>bằng</a:t>
                </a:r>
                <a:r>
                  <a:rPr lang="en-US" sz="2100"/>
                  <a:t> </a:t>
                </a:r>
                <a:r>
                  <a:rPr lang="en-US" sz="2100" err="1"/>
                  <a:t>biện</a:t>
                </a:r>
                <a:r>
                  <a:rPr lang="en-US" sz="2100"/>
                  <a:t> </a:t>
                </a:r>
                <a:r>
                  <a:rPr lang="en-US" sz="2100" err="1"/>
                  <a:t>pháp</a:t>
                </a:r>
                <a:r>
                  <a:rPr lang="en-US" sz="2100"/>
                  <a:t> “</a:t>
                </a:r>
                <a:r>
                  <a:rPr lang="en-US" sz="2100" err="1"/>
                  <a:t>nhân</a:t>
                </a:r>
                <a:r>
                  <a:rPr lang="en-US" sz="2100"/>
                  <a:t> </a:t>
                </a:r>
                <a:r>
                  <a:rPr lang="en-US" sz="2100" err="1"/>
                  <a:t>cả</a:t>
                </a:r>
                <a:r>
                  <a:rPr lang="en-US" sz="2100"/>
                  <a:t> 2 </a:t>
                </a:r>
                <a:r>
                  <a:rPr lang="en-US" sz="2100" err="1"/>
                  <a:t>vế</a:t>
                </a:r>
                <a:r>
                  <a:rPr lang="en-US" sz="2100"/>
                  <a:t> </a:t>
                </a:r>
                <a:r>
                  <a:rPr lang="en-US" sz="2100" err="1"/>
                  <a:t>với</a:t>
                </a:r>
                <a:r>
                  <a:rPr lang="en-US" sz="210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100"/>
                  <a:t>”, </a:t>
                </a:r>
                <a:r>
                  <a:rPr lang="en-US" sz="2100" err="1"/>
                  <a:t>với</a:t>
                </a:r>
                <a:r>
                  <a:rPr lang="en-US" sz="210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100"/>
                  <a:t> </a:t>
                </a:r>
                <a:r>
                  <a:rPr lang="en-US" sz="2100" err="1"/>
                  <a:t>thỏa</a:t>
                </a:r>
                <a:r>
                  <a:rPr lang="en-US" sz="2100"/>
                  <a:t> </a:t>
                </a:r>
                <a:r>
                  <a:rPr lang="en-US" sz="2100" err="1"/>
                  <a:t>mãn</a:t>
                </a:r>
                <a:r>
                  <a:rPr lang="en-US" sz="210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en-US" sz="2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100"/>
                  <a:t>ta </a:t>
                </a:r>
                <a:r>
                  <a:rPr lang="en-US" sz="2100" err="1"/>
                  <a:t>thu</a:t>
                </a:r>
                <a:r>
                  <a:rPr lang="en-US" sz="2100"/>
                  <a:t> </a:t>
                </a:r>
                <a:r>
                  <a:rPr lang="en-US" sz="2100" err="1"/>
                  <a:t>được</a:t>
                </a:r>
                <a:r>
                  <a:rPr lang="en-US" sz="2100"/>
                  <a:t> </a:t>
                </a:r>
                <a:r>
                  <a:rPr lang="en-US" sz="2100" err="1"/>
                  <a:t>mô</a:t>
                </a:r>
                <a:r>
                  <a:rPr lang="en-US" sz="2100"/>
                  <a:t> </a:t>
                </a:r>
                <a:r>
                  <a:rPr lang="en-US" sz="2100" err="1"/>
                  <a:t>hình</a:t>
                </a:r>
                <a:r>
                  <a:rPr lang="en-US" sz="2100"/>
                  <a:t> </a:t>
                </a:r>
                <a:r>
                  <a:rPr lang="en-US" sz="2100" err="1"/>
                  <a:t>xe</a:t>
                </a:r>
                <a:r>
                  <a:rPr lang="en-US" sz="2100"/>
                  <a:t> </a:t>
                </a:r>
                <a:r>
                  <a:rPr lang="en-US" sz="2100" err="1"/>
                  <a:t>tự</a:t>
                </a:r>
                <a:r>
                  <a:rPr lang="en-US" sz="2100"/>
                  <a:t> </a:t>
                </a:r>
                <a:r>
                  <a:rPr lang="en-US" sz="2100" err="1"/>
                  <a:t>hành</a:t>
                </a:r>
                <a:r>
                  <a:rPr lang="en-US" sz="2100"/>
                  <a:t> </a:t>
                </a:r>
                <a:r>
                  <a:rPr lang="en-US" sz="2100" err="1"/>
                  <a:t>có</a:t>
                </a:r>
                <a:r>
                  <a:rPr lang="en-US" sz="2100"/>
                  <a:t> </a:t>
                </a:r>
                <a:r>
                  <a:rPr lang="en-US" sz="2100" err="1"/>
                  <a:t>dạng</a:t>
                </a:r>
                <a:r>
                  <a:rPr lang="en-US" sz="2100"/>
                  <a:t> </a:t>
                </a:r>
                <a:r>
                  <a:rPr lang="en-US" sz="2100" err="1"/>
                  <a:t>đủ</a:t>
                </a:r>
                <a:r>
                  <a:rPr lang="en-US" sz="2100"/>
                  <a:t> </a:t>
                </a:r>
                <a:r>
                  <a:rPr lang="en-US" sz="2100" err="1"/>
                  <a:t>cơ</a:t>
                </a:r>
                <a:r>
                  <a:rPr lang="en-US" sz="2100"/>
                  <a:t> </a:t>
                </a:r>
                <a:r>
                  <a:rPr lang="en-US" sz="2100" err="1"/>
                  <a:t>cấu</a:t>
                </a:r>
                <a:r>
                  <a:rPr lang="en-US" sz="2100"/>
                  <a:t> </a:t>
                </a:r>
                <a:r>
                  <a:rPr lang="en-US" sz="2100" err="1"/>
                  <a:t>chấp</a:t>
                </a:r>
                <a:r>
                  <a:rPr lang="en-US" sz="2100"/>
                  <a:t> </a:t>
                </a:r>
                <a:r>
                  <a:rPr lang="en-US" sz="2100" err="1"/>
                  <a:t>hành</a:t>
                </a:r>
                <a:r>
                  <a:rPr lang="en-US" sz="2100"/>
                  <a:t>.</a:t>
                </a:r>
              </a:p>
              <a:p>
                <a:endParaRPr lang="en-US" sz="2100"/>
              </a:p>
              <a:p>
                <a:endParaRPr lang="en-US" sz="2100"/>
              </a:p>
              <a:p>
                <a:endParaRPr lang="en-US" sz="2100"/>
              </a:p>
              <a:p>
                <a:endParaRPr lang="en-US" sz="2100"/>
              </a:p>
              <a:p>
                <a:pPr marL="0" indent="0">
                  <a:buNone/>
                </a:pPr>
                <a:endParaRPr lang="en-US" sz="2100"/>
              </a:p>
              <a:p>
                <a:pPr marL="0" indent="0">
                  <a:buNone/>
                </a:pPr>
                <a:endParaRPr lang="en-US" sz="2100"/>
              </a:p>
              <a:p>
                <a:r>
                  <a:rPr lang="en-US" sz="2100"/>
                  <a:t>Khi </a:t>
                </a:r>
                <a:r>
                  <a:rPr lang="en-US" sz="2100" err="1"/>
                  <a:t>đó</a:t>
                </a:r>
                <a:r>
                  <a:rPr lang="en-US" sz="2100"/>
                  <a:t>, </a:t>
                </a:r>
                <a:r>
                  <a:rPr lang="en-US" sz="2100" err="1"/>
                  <a:t>mô</a:t>
                </a:r>
                <a:r>
                  <a:rPr lang="en-US" sz="2100"/>
                  <a:t> </a:t>
                </a:r>
                <a:r>
                  <a:rPr lang="en-US" sz="2100" err="1"/>
                  <a:t>hình</a:t>
                </a:r>
                <a:r>
                  <a:rPr lang="en-US" sz="2100"/>
                  <a:t> </a:t>
                </a:r>
                <a:r>
                  <a:rPr lang="en-US" sz="2100" err="1"/>
                  <a:t>của</a:t>
                </a:r>
                <a:r>
                  <a:rPr lang="en-US" sz="2100"/>
                  <a:t> </a:t>
                </a:r>
                <a:r>
                  <a:rPr lang="en-US" sz="2100" err="1"/>
                  <a:t>xe</a:t>
                </a:r>
                <a:r>
                  <a:rPr lang="en-US" sz="2100"/>
                  <a:t> </a:t>
                </a:r>
                <a:r>
                  <a:rPr lang="en-US" sz="2100" err="1"/>
                  <a:t>tự</a:t>
                </a:r>
                <a:r>
                  <a:rPr lang="en-US" sz="2100"/>
                  <a:t> </a:t>
                </a:r>
                <a:r>
                  <a:rPr lang="en-US" sz="2100" err="1"/>
                  <a:t>hành</a:t>
                </a:r>
                <a:r>
                  <a:rPr lang="en-US" sz="2100"/>
                  <a:t> </a:t>
                </a:r>
                <a:r>
                  <a:rPr lang="en-US" sz="2100" err="1"/>
                  <a:t>trở</a:t>
                </a:r>
                <a:r>
                  <a:rPr lang="en-US" sz="2100"/>
                  <a:t> </a:t>
                </a:r>
                <a:r>
                  <a:rPr lang="en-US" sz="2100" err="1"/>
                  <a:t>thành</a:t>
                </a:r>
                <a:r>
                  <a:rPr lang="en-US" sz="2100"/>
                  <a:t>: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5F21BEC-24FD-4F0B-1443-05E0955C5F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7" t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CB1D4B6D-1481-6E0C-26F7-E2702C2A82DD}"/>
              </a:ext>
            </a:extLst>
          </p:cNvPr>
          <p:cNvSpPr/>
          <p:nvPr/>
        </p:nvSpPr>
        <p:spPr>
          <a:xfrm>
            <a:off x="313266" y="5495335"/>
            <a:ext cx="719091" cy="355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9166D8-48CD-8692-E553-C05084D703AB}"/>
              </a:ext>
            </a:extLst>
          </p:cNvPr>
          <p:cNvSpPr txBox="1"/>
          <p:nvPr/>
        </p:nvSpPr>
        <p:spPr>
          <a:xfrm>
            <a:off x="1177771" y="5450757"/>
            <a:ext cx="9836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Làm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thế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nào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để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thiết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kế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cấu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trúc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điều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khiển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nối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tầng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cho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xe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tự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hành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?</a:t>
            </a:r>
          </a:p>
          <a:p>
            <a:endParaRPr lang="en-US" sz="21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F83F962-7296-5F80-780C-F018973353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125722"/>
              </p:ext>
            </p:extLst>
          </p:nvPr>
        </p:nvGraphicFramePr>
        <p:xfrm>
          <a:off x="1177771" y="4554179"/>
          <a:ext cx="3996353" cy="73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79480" imgH="495000" progId="Equation.DSMT4">
                  <p:embed/>
                </p:oleObj>
              </mc:Choice>
              <mc:Fallback>
                <p:oleObj name="Equation" r:id="rId3" imgW="2679480" imgH="4950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FF83F962-7296-5F80-780C-F018973353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7771" y="4554179"/>
                        <a:ext cx="3996353" cy="738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F51C1B7-DC5B-4140-A20C-C505FDFBB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225" y="1695098"/>
            <a:ext cx="7829550" cy="19335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A9ABE7-0717-AEB7-994C-E8752F8BC19A}"/>
              </a:ext>
            </a:extLst>
          </p:cNvPr>
          <p:cNvSpPr txBox="1"/>
          <p:nvPr/>
        </p:nvSpPr>
        <p:spPr>
          <a:xfrm>
            <a:off x="3485965" y="3628673"/>
            <a:ext cx="522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3: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xe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tự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hành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sau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khi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biến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đổi</a:t>
            </a:r>
            <a:endParaRPr lang="en-US" i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14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4DA4BD-F484-3DA5-E03A-37DB1030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561273-AC7C-23B8-FB16-323C701F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CHƯƠNG 2: </a:t>
            </a:r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sơ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khiển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xe</a:t>
            </a:r>
            <a:r>
              <a:rPr lang="en-US"/>
              <a:t> </a:t>
            </a:r>
            <a:r>
              <a:rPr lang="en-US" err="1"/>
              <a:t>tự</a:t>
            </a:r>
            <a:r>
              <a:rPr lang="en-US"/>
              <a:t> </a:t>
            </a:r>
            <a:r>
              <a:rPr lang="en-US" err="1"/>
              <a:t>hành</a:t>
            </a:r>
            <a:r>
              <a:rPr lang="en-US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D2E60B-5100-E18D-18F0-7DC639E85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771650"/>
            <a:ext cx="10306050" cy="3314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2AAC3D-A3E8-A5A1-E6D1-9B7367333A22}"/>
              </a:ext>
            </a:extLst>
          </p:cNvPr>
          <p:cNvSpPr txBox="1"/>
          <p:nvPr/>
        </p:nvSpPr>
        <p:spPr>
          <a:xfrm>
            <a:off x="3415683" y="5086350"/>
            <a:ext cx="536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4: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Sơ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cấu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trúc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điều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khiển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nối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tầng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cho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WMR</a:t>
            </a:r>
          </a:p>
        </p:txBody>
      </p:sp>
    </p:spTree>
    <p:extLst>
      <p:ext uri="{BB962C8B-B14F-4D97-AF65-F5344CB8AC3E}">
        <p14:creationId xmlns:p14="http://schemas.microsoft.com/office/powerpoint/2010/main" val="309733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69BFEA-E2C4-71A4-30C2-EEE00B63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30682C-44B9-691A-19F6-875B598A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CHƯƠNG 2: </a:t>
            </a:r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sơ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khiển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xe</a:t>
            </a:r>
            <a:r>
              <a:rPr lang="en-US"/>
              <a:t> </a:t>
            </a:r>
            <a:r>
              <a:rPr lang="en-US" err="1"/>
              <a:t>tự</a:t>
            </a:r>
            <a:r>
              <a:rPr lang="en-US"/>
              <a:t> </a:t>
            </a:r>
            <a:r>
              <a:rPr lang="en-US" err="1"/>
              <a:t>hành</a:t>
            </a:r>
            <a:r>
              <a:rPr lang="en-US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CE39759-5DDC-7687-6350-8D2B24EEB23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100" dirty="0" err="1"/>
                  <a:t>Triển</a:t>
                </a:r>
                <a:r>
                  <a:rPr lang="en-US" sz="2100" dirty="0"/>
                  <a:t> </a:t>
                </a:r>
                <a:r>
                  <a:rPr lang="en-US" sz="2100" dirty="0" err="1"/>
                  <a:t>khai</a:t>
                </a:r>
                <a:r>
                  <a:rPr lang="en-US" sz="2100" dirty="0"/>
                  <a:t> </a:t>
                </a:r>
                <a:r>
                  <a:rPr lang="en-US" sz="2100" dirty="0" err="1"/>
                  <a:t>thiết</a:t>
                </a:r>
                <a:r>
                  <a:rPr lang="en-US" sz="2100" dirty="0"/>
                  <a:t> </a:t>
                </a:r>
                <a:r>
                  <a:rPr lang="en-US" sz="2100" dirty="0" err="1"/>
                  <a:t>kế</a:t>
                </a:r>
                <a:r>
                  <a:rPr lang="en-US" sz="2100" dirty="0"/>
                  <a:t> </a:t>
                </a:r>
                <a:r>
                  <a:rPr lang="en-US" sz="2100" dirty="0" err="1"/>
                  <a:t>điều</a:t>
                </a:r>
                <a:r>
                  <a:rPr lang="en-US" sz="2100" dirty="0"/>
                  <a:t> </a:t>
                </a:r>
                <a:r>
                  <a:rPr lang="en-US" sz="2100" dirty="0" err="1"/>
                  <a:t>khiển</a:t>
                </a:r>
                <a:r>
                  <a:rPr lang="en-US" sz="2100" dirty="0"/>
                  <a:t> </a:t>
                </a:r>
                <a:r>
                  <a:rPr lang="en-US" sz="2100" dirty="0" err="1"/>
                  <a:t>cho</a:t>
                </a:r>
                <a:r>
                  <a:rPr lang="en-US" sz="2100" dirty="0"/>
                  <a:t> </a:t>
                </a:r>
                <a:r>
                  <a:rPr lang="en-US" sz="2100" dirty="0" err="1"/>
                  <a:t>mạch</a:t>
                </a:r>
                <a:r>
                  <a:rPr lang="en-US" sz="2100" dirty="0"/>
                  <a:t> </a:t>
                </a:r>
                <a:r>
                  <a:rPr lang="en-US" sz="2100" dirty="0" err="1"/>
                  <a:t>vòng</a:t>
                </a:r>
                <a:r>
                  <a:rPr lang="en-US" sz="2100" dirty="0"/>
                  <a:t> </a:t>
                </a:r>
                <a:r>
                  <a:rPr lang="en-US" sz="2100" dirty="0" err="1"/>
                  <a:t>bên</a:t>
                </a:r>
                <a:r>
                  <a:rPr lang="en-US" sz="2100" dirty="0"/>
                  <a:t> </a:t>
                </a:r>
                <a:r>
                  <a:rPr lang="en-US" sz="2100" dirty="0" err="1"/>
                  <a:t>ngoài</a:t>
                </a:r>
                <a:r>
                  <a:rPr lang="en-US" sz="2100" dirty="0"/>
                  <a:t> </a:t>
                </a:r>
                <a:r>
                  <a:rPr lang="en-US" sz="2100" dirty="0" err="1"/>
                  <a:t>trước</a:t>
                </a:r>
                <a:r>
                  <a:rPr lang="en-US" sz="2100" dirty="0"/>
                  <a:t> (Kinematic Control Loop)</a:t>
                </a:r>
              </a:p>
              <a:p>
                <a:endParaRPr lang="en-US" sz="2100" dirty="0"/>
              </a:p>
              <a:p>
                <a:endParaRPr lang="en-US" sz="2100" dirty="0"/>
              </a:p>
              <a:p>
                <a:endParaRPr lang="en-US" sz="2100" dirty="0"/>
              </a:p>
              <a:p>
                <a:endParaRPr lang="en-US" sz="2100" dirty="0"/>
              </a:p>
              <a:p>
                <a:endParaRPr lang="en-US" sz="2100" dirty="0"/>
              </a:p>
              <a:p>
                <a:r>
                  <a:rPr lang="en-US" sz="2100" dirty="0" err="1"/>
                  <a:t>Tìm</a:t>
                </a:r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100" dirty="0"/>
                  <a:t> </a:t>
                </a:r>
                <a:r>
                  <a:rPr lang="en-US" sz="2100" dirty="0" err="1"/>
                  <a:t>để</a:t>
                </a:r>
                <a:r>
                  <a:rPr lang="en-US" sz="2100" dirty="0"/>
                  <a:t> </a:t>
                </a:r>
                <a:r>
                  <a:rPr lang="en-US" sz="2100" dirty="0" err="1"/>
                  <a:t>quỹ</a:t>
                </a:r>
                <a:r>
                  <a:rPr lang="en-US" sz="2100" dirty="0"/>
                  <a:t> </a:t>
                </a:r>
                <a:r>
                  <a:rPr lang="en-US" sz="2100" dirty="0" err="1"/>
                  <a:t>đạo</a:t>
                </a:r>
                <a:r>
                  <a:rPr lang="en-US" sz="2100" dirty="0"/>
                  <a:t> </a:t>
                </a:r>
                <a:r>
                  <a:rPr lang="en-US" sz="2100" dirty="0" err="1"/>
                  <a:t>bám</a:t>
                </a:r>
                <a:r>
                  <a:rPr lang="en-US" sz="2100" dirty="0"/>
                  <a:t> </a:t>
                </a:r>
                <a:r>
                  <a:rPr lang="en-US" sz="2100" dirty="0" err="1"/>
                  <a:t>với</a:t>
                </a:r>
                <a:r>
                  <a:rPr lang="en-US" sz="2100" dirty="0"/>
                  <a:t> </a:t>
                </a:r>
                <a:r>
                  <a:rPr lang="en-US" sz="2100" dirty="0" err="1"/>
                  <a:t>quỹ</a:t>
                </a:r>
                <a:r>
                  <a:rPr lang="en-US" sz="2100" dirty="0"/>
                  <a:t> </a:t>
                </a:r>
                <a:r>
                  <a:rPr lang="en-US" sz="2100" dirty="0" err="1"/>
                  <a:t>đạo</a:t>
                </a:r>
                <a:r>
                  <a:rPr lang="en-US" sz="2100" dirty="0"/>
                  <a:t> </a:t>
                </a:r>
                <a:r>
                  <a:rPr lang="en-US" sz="2100" dirty="0" err="1"/>
                  <a:t>đặt</a:t>
                </a:r>
                <a:r>
                  <a:rPr lang="en-US" sz="2100" dirty="0"/>
                  <a:t>, </a:t>
                </a:r>
                <a:r>
                  <a:rPr lang="en-US" sz="2100" dirty="0" err="1"/>
                  <a:t>với</a:t>
                </a:r>
                <a:r>
                  <a:rPr lang="en-US" sz="2100" dirty="0"/>
                  <a:t> </a:t>
                </a:r>
                <a:r>
                  <a:rPr lang="en-US" sz="2100" dirty="0" err="1"/>
                  <a:t>quỹ</a:t>
                </a:r>
                <a:r>
                  <a:rPr lang="en-US" sz="2100" dirty="0"/>
                  <a:t> </a:t>
                </a:r>
                <a:r>
                  <a:rPr lang="en-US" sz="2100" dirty="0" err="1"/>
                  <a:t>đạo</a:t>
                </a:r>
                <a:r>
                  <a:rPr lang="en-US" sz="2100" dirty="0"/>
                  <a:t> </a:t>
                </a:r>
                <a:r>
                  <a:rPr lang="en-US" sz="2100" dirty="0" err="1"/>
                  <a:t>đặt</a:t>
                </a:r>
                <a:r>
                  <a:rPr lang="en-US" sz="2100" dirty="0"/>
                  <a:t> </a:t>
                </a:r>
                <a:r>
                  <a:rPr lang="en-US" sz="2100" dirty="0" err="1"/>
                  <a:t>thoả</a:t>
                </a:r>
                <a:r>
                  <a:rPr lang="en-US" sz="2100" dirty="0"/>
                  <a:t> </a:t>
                </a:r>
                <a:r>
                  <a:rPr lang="en-US" sz="2100" dirty="0" err="1"/>
                  <a:t>mãn</a:t>
                </a:r>
                <a:r>
                  <a:rPr lang="en-US" sz="2100" dirty="0"/>
                  <a:t> </a:t>
                </a:r>
                <a:r>
                  <a:rPr lang="en-US" sz="2100" dirty="0" err="1"/>
                  <a:t>điều</a:t>
                </a:r>
                <a:r>
                  <a:rPr lang="en-US" sz="2100" dirty="0"/>
                  <a:t> </a:t>
                </a:r>
                <a:r>
                  <a:rPr lang="en-US" sz="2100" dirty="0" err="1"/>
                  <a:t>kiện</a:t>
                </a:r>
                <a:r>
                  <a:rPr lang="en-US" sz="2100" dirty="0"/>
                  <a:t> </a:t>
                </a:r>
                <a:r>
                  <a:rPr lang="en-US" sz="2100" dirty="0" err="1"/>
                  <a:t>ràng</a:t>
                </a:r>
                <a:r>
                  <a:rPr lang="en-US" sz="2100" dirty="0"/>
                  <a:t> </a:t>
                </a:r>
                <a:r>
                  <a:rPr lang="en-US" sz="2100" dirty="0" err="1"/>
                  <a:t>buộc</a:t>
                </a:r>
                <a:r>
                  <a:rPr lang="en-US" sz="2100" dirty="0"/>
                  <a:t> non-holonomic</a:t>
                </a:r>
              </a:p>
              <a:p>
                <a:pPr marL="0" indent="0">
                  <a:buNone/>
                </a:pPr>
                <a:endParaRPr lang="en-US" sz="2100" dirty="0"/>
              </a:p>
              <a:p>
                <a:pPr marL="0" indent="0">
                  <a:buNone/>
                </a:pPr>
                <a:endParaRPr lang="en-US" sz="21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100" dirty="0" err="1"/>
                  <a:t>Thuận</a:t>
                </a:r>
                <a:r>
                  <a:rPr lang="en-US" sz="2100" dirty="0"/>
                  <a:t> </a:t>
                </a:r>
                <a:r>
                  <a:rPr lang="en-US" sz="2100" dirty="0" err="1"/>
                  <a:t>lợi</a:t>
                </a:r>
                <a:r>
                  <a:rPr lang="en-US" sz="2100" dirty="0"/>
                  <a:t>: </a:t>
                </a:r>
                <a:r>
                  <a:rPr lang="en-US" sz="2100" dirty="0" err="1"/>
                  <a:t>Mô</a:t>
                </a:r>
                <a:r>
                  <a:rPr lang="en-US" sz="2100" dirty="0"/>
                  <a:t> </a:t>
                </a:r>
                <a:r>
                  <a:rPr lang="en-US" sz="2100" dirty="0" err="1"/>
                  <a:t>hình</a:t>
                </a:r>
                <a:r>
                  <a:rPr lang="en-US" sz="2100" dirty="0"/>
                  <a:t> </a:t>
                </a:r>
                <a:r>
                  <a:rPr lang="en-US" sz="2100" dirty="0" err="1"/>
                  <a:t>rõ</a:t>
                </a:r>
                <a:r>
                  <a:rPr lang="en-US" sz="2100" dirty="0"/>
                  <a:t> (</a:t>
                </a:r>
                <a:r>
                  <a:rPr lang="en-US" sz="2100" dirty="0" err="1"/>
                  <a:t>không</a:t>
                </a:r>
                <a:r>
                  <a:rPr lang="en-US" sz="2100" dirty="0"/>
                  <a:t> </a:t>
                </a:r>
                <a:r>
                  <a:rPr lang="en-US" sz="2100" dirty="0" err="1"/>
                  <a:t>có</a:t>
                </a:r>
                <a:r>
                  <a:rPr lang="en-US" sz="2100" dirty="0"/>
                  <a:t> </a:t>
                </a:r>
                <a:r>
                  <a:rPr lang="en-US" sz="2100" dirty="0" err="1"/>
                  <a:t>nhiễu</a:t>
                </a:r>
                <a:r>
                  <a:rPr lang="en-US" sz="2100" dirty="0"/>
                  <a:t> </a:t>
                </a:r>
                <a:r>
                  <a:rPr lang="en-US" sz="2100" dirty="0" err="1"/>
                  <a:t>và</a:t>
                </a:r>
                <a:r>
                  <a:rPr lang="en-US" sz="2100" dirty="0"/>
                  <a:t> </a:t>
                </a:r>
                <a:r>
                  <a:rPr lang="en-US" sz="2100" dirty="0" err="1"/>
                  <a:t>bất</a:t>
                </a:r>
                <a:r>
                  <a:rPr lang="en-US" sz="2100" dirty="0"/>
                  <a:t> </a:t>
                </a:r>
                <a:r>
                  <a:rPr lang="en-US" sz="2100" dirty="0" err="1"/>
                  <a:t>định</a:t>
                </a:r>
                <a:r>
                  <a:rPr lang="en-US" sz="2100" dirty="0"/>
                  <a:t>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100" dirty="0" err="1"/>
                  <a:t>Khó</a:t>
                </a:r>
                <a:r>
                  <a:rPr lang="en-US" sz="2100" dirty="0"/>
                  <a:t> </a:t>
                </a:r>
                <a:r>
                  <a:rPr lang="en-US" sz="2100" dirty="0" err="1"/>
                  <a:t>khăn</a:t>
                </a:r>
                <a:r>
                  <a:rPr lang="en-US" sz="2100" dirty="0"/>
                  <a:t>: “</a:t>
                </a:r>
                <a:r>
                  <a:rPr lang="en-US" sz="2100" dirty="0" err="1"/>
                  <a:t>Thiếu</a:t>
                </a:r>
                <a:r>
                  <a:rPr lang="en-US" sz="2100" dirty="0"/>
                  <a:t> </a:t>
                </a:r>
                <a:r>
                  <a:rPr lang="en-US" sz="2100" dirty="0" err="1"/>
                  <a:t>cơ</a:t>
                </a:r>
                <a:r>
                  <a:rPr lang="en-US" sz="2100" dirty="0"/>
                  <a:t> </a:t>
                </a:r>
                <a:r>
                  <a:rPr lang="en-US" sz="2100" dirty="0" err="1"/>
                  <a:t>cấu</a:t>
                </a:r>
                <a:r>
                  <a:rPr lang="en-US" sz="2100" dirty="0"/>
                  <a:t> </a:t>
                </a:r>
                <a:r>
                  <a:rPr lang="en-US" sz="2100" dirty="0" err="1"/>
                  <a:t>chấp</a:t>
                </a:r>
                <a:r>
                  <a:rPr lang="en-US" sz="2100" dirty="0"/>
                  <a:t> </a:t>
                </a:r>
                <a:r>
                  <a:rPr lang="en-US" sz="2100" dirty="0" err="1"/>
                  <a:t>hành</a:t>
                </a:r>
                <a:r>
                  <a:rPr lang="en-US" sz="2100" dirty="0"/>
                  <a:t>”</a:t>
                </a:r>
              </a:p>
              <a:p>
                <a:pPr marL="0" indent="0">
                  <a:buNone/>
                </a:pPr>
                <a:endParaRPr lang="en-US" sz="2100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CE39759-5DDC-7687-6350-8D2B24EEB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632" t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BDB8419-4231-15F6-731D-E11213043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293" y="1329468"/>
            <a:ext cx="4985925" cy="1579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CD6449-42F3-1B8E-8A63-4BC66D37A164}"/>
              </a:ext>
            </a:extLst>
          </p:cNvPr>
          <p:cNvSpPr txBox="1"/>
          <p:nvPr/>
        </p:nvSpPr>
        <p:spPr>
          <a:xfrm>
            <a:off x="2461604" y="2874284"/>
            <a:ext cx="587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5: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Sơ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điều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khiển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Kinematic Controller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23E1C35-A510-D732-7641-6C56033E93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13335"/>
              </p:ext>
            </p:extLst>
          </p:nvPr>
        </p:nvGraphicFramePr>
        <p:xfrm>
          <a:off x="3364767" y="4179863"/>
          <a:ext cx="4072976" cy="547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67089" imgH="304931" progId="Equation.DSMT4">
                  <p:embed/>
                </p:oleObj>
              </mc:Choice>
              <mc:Fallback>
                <p:oleObj name="Equation" r:id="rId4" imgW="2267089" imgH="304931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23E1C35-A510-D732-7641-6C56033E93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64767" y="4179863"/>
                        <a:ext cx="4072976" cy="547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307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69BFEA-E2C4-71A4-30C2-EEE00B63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30682C-44B9-691A-19F6-875B598A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CHƯƠNG 2: </a:t>
            </a:r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sơ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khiển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xe</a:t>
            </a:r>
            <a:r>
              <a:rPr lang="en-US"/>
              <a:t> </a:t>
            </a:r>
            <a:r>
              <a:rPr lang="en-US" err="1"/>
              <a:t>tự</a:t>
            </a:r>
            <a:r>
              <a:rPr lang="en-US"/>
              <a:t> </a:t>
            </a:r>
            <a:r>
              <a:rPr lang="en-US" err="1"/>
              <a:t>hành</a:t>
            </a:r>
            <a:r>
              <a:rPr lang="en-US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CE39759-5DDC-7687-6350-8D2B24EEB23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100"/>
                  <a:t>Thiết </a:t>
                </a:r>
                <a:r>
                  <a:rPr lang="en-US" sz="2100" err="1"/>
                  <a:t>kế</a:t>
                </a:r>
                <a:r>
                  <a:rPr lang="en-US" sz="2100"/>
                  <a:t> </a:t>
                </a:r>
                <a:r>
                  <a:rPr lang="en-US" sz="2100" err="1"/>
                  <a:t>điều</a:t>
                </a:r>
                <a:r>
                  <a:rPr lang="en-US" sz="2100"/>
                  <a:t> </a:t>
                </a:r>
                <a:r>
                  <a:rPr lang="en-US" sz="2100" err="1"/>
                  <a:t>khiển</a:t>
                </a:r>
                <a:r>
                  <a:rPr lang="en-US" sz="2100"/>
                  <a:t> </a:t>
                </a:r>
                <a:r>
                  <a:rPr lang="en-US" sz="2100" err="1"/>
                  <a:t>trực</a:t>
                </a:r>
                <a:r>
                  <a:rPr lang="en-US" sz="2100"/>
                  <a:t> </a:t>
                </a:r>
                <a:r>
                  <a:rPr lang="en-US" sz="2100" err="1"/>
                  <a:t>tiếp</a:t>
                </a:r>
                <a:endParaRPr lang="en-US" sz="2100"/>
              </a:p>
              <a:p>
                <a:r>
                  <a:rPr lang="en-US" sz="2100" err="1"/>
                  <a:t>Thiết</a:t>
                </a:r>
                <a:r>
                  <a:rPr lang="en-US" sz="2100"/>
                  <a:t> </a:t>
                </a:r>
                <a:r>
                  <a:rPr lang="en-US" sz="2100" err="1"/>
                  <a:t>kế</a:t>
                </a:r>
                <a:r>
                  <a:rPr lang="en-US" sz="2100"/>
                  <a:t> </a:t>
                </a:r>
                <a:r>
                  <a:rPr lang="en-US" sz="2100" err="1"/>
                  <a:t>mô</a:t>
                </a:r>
                <a:r>
                  <a:rPr lang="en-US" sz="2100"/>
                  <a:t> </a:t>
                </a:r>
                <a:r>
                  <a:rPr lang="en-US" sz="2100" err="1"/>
                  <a:t>hình</a:t>
                </a:r>
                <a:r>
                  <a:rPr lang="en-US" sz="2100"/>
                  <a:t> </a:t>
                </a:r>
                <a:r>
                  <a:rPr lang="en-US" sz="2100" err="1"/>
                  <a:t>sai</a:t>
                </a:r>
                <a:r>
                  <a:rPr lang="en-US" sz="2100"/>
                  <a:t> </a:t>
                </a:r>
                <a:r>
                  <a:rPr lang="en-US" sz="2100" err="1"/>
                  <a:t>lệch</a:t>
                </a:r>
                <a:r>
                  <a:rPr lang="en-US" sz="2100"/>
                  <a:t> </a:t>
                </a:r>
                <a:r>
                  <a:rPr lang="en-US" sz="2100" err="1"/>
                  <a:t>bám</a:t>
                </a:r>
                <a:endParaRPr lang="en-US" sz="2100"/>
              </a:p>
              <a:p>
                <a:pPr marL="457200" indent="-457200">
                  <a:buFont typeface="+mj-lt"/>
                  <a:buAutoNum type="arabicPeriod"/>
                </a:pPr>
                <a:endParaRPr lang="en-US" sz="2100"/>
              </a:p>
              <a:p>
                <a:pPr marL="457200" indent="-457200">
                  <a:buFont typeface="+mj-lt"/>
                  <a:buAutoNum type="arabicPeriod"/>
                </a:pPr>
                <a:endParaRPr lang="en-US" sz="2100"/>
              </a:p>
              <a:p>
                <a:pPr marL="0" indent="0">
                  <a:buNone/>
                </a:pPr>
                <a:r>
                  <a:rPr lang="en-US" sz="2100" err="1"/>
                  <a:t>với</a:t>
                </a:r>
                <a:r>
                  <a:rPr lang="en-US" sz="2100"/>
                  <a:t>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endParaRPr lang="en-US" sz="2100" b="0"/>
              </a:p>
              <a:p>
                <a:pPr marL="0" indent="0">
                  <a:buNone/>
                </a:pPr>
                <a:endParaRPr lang="en-US" sz="2100"/>
              </a:p>
              <a:p>
                <a:pPr marL="0" indent="0">
                  <a:buNone/>
                </a:pPr>
                <a:endParaRPr lang="en-US" sz="2100"/>
              </a:p>
              <a:p>
                <a:pPr marL="0" indent="0">
                  <a:buNone/>
                </a:pPr>
                <a:endParaRPr lang="en-US" sz="2100"/>
              </a:p>
              <a:p>
                <a:pPr marL="0" indent="0">
                  <a:buNone/>
                </a:pPr>
                <a:r>
                  <a:rPr lang="en-US" sz="2100" err="1"/>
                  <a:t>Tuy</a:t>
                </a:r>
                <a:r>
                  <a:rPr lang="en-US" sz="2100"/>
                  <a:t> </a:t>
                </a:r>
                <a:r>
                  <a:rPr lang="en-US" sz="2100" err="1"/>
                  <a:t>nhiên</a:t>
                </a:r>
                <a:r>
                  <a:rPr lang="en-US" sz="2100"/>
                  <a:t> </a:t>
                </a:r>
                <a:r>
                  <a:rPr lang="en-US" sz="2100" err="1"/>
                  <a:t>điều</a:t>
                </a:r>
                <a:r>
                  <a:rPr lang="en-US" sz="2100"/>
                  <a:t> </a:t>
                </a:r>
                <a:r>
                  <a:rPr lang="en-US" sz="2100" err="1"/>
                  <a:t>này</a:t>
                </a:r>
                <a:r>
                  <a:rPr lang="en-US" sz="2100"/>
                  <a:t> </a:t>
                </a:r>
                <a:r>
                  <a:rPr lang="en-US" sz="2100" err="1"/>
                  <a:t>lại</a:t>
                </a:r>
                <a:r>
                  <a:rPr lang="en-US" sz="2100"/>
                  <a:t> </a:t>
                </a:r>
                <a:r>
                  <a:rPr lang="en-US" sz="2100" err="1"/>
                  <a:t>gặp</a:t>
                </a:r>
                <a:r>
                  <a:rPr lang="en-US" sz="2100"/>
                  <a:t> </a:t>
                </a:r>
                <a:r>
                  <a:rPr lang="en-US" sz="2100" err="1"/>
                  <a:t>khó</a:t>
                </a:r>
                <a:r>
                  <a:rPr lang="en-US" sz="2100"/>
                  <a:t> </a:t>
                </a:r>
                <a:r>
                  <a:rPr lang="en-US" sz="2100" err="1"/>
                  <a:t>khăn</a:t>
                </a:r>
                <a:r>
                  <a:rPr lang="en-US" sz="2100"/>
                  <a:t> do </a:t>
                </a:r>
                <a:r>
                  <a:rPr lang="en-US" sz="2100" err="1"/>
                  <a:t>hàm</a:t>
                </a:r>
                <a:r>
                  <a:rPr lang="en-US" sz="2100"/>
                  <a:t>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100"/>
                  <a:t> </a:t>
                </a:r>
                <a:r>
                  <a:rPr lang="en-US" sz="2100" err="1"/>
                  <a:t>là</a:t>
                </a:r>
                <a:r>
                  <a:rPr lang="en-US" sz="2100"/>
                  <a:t> </a:t>
                </a:r>
                <a:r>
                  <a:rPr lang="en-US" sz="2100" err="1"/>
                  <a:t>hàm</a:t>
                </a:r>
                <a:r>
                  <a:rPr lang="en-US" sz="2100"/>
                  <a:t> </a:t>
                </a:r>
                <a:r>
                  <a:rPr lang="en-US" sz="2100" err="1"/>
                  <a:t>phức</a:t>
                </a:r>
                <a:r>
                  <a:rPr lang="en-US" sz="2100"/>
                  <a:t> </a:t>
                </a:r>
                <a:r>
                  <a:rPr lang="en-US" sz="2100" err="1"/>
                  <a:t>tạp</a:t>
                </a:r>
                <a:r>
                  <a:rPr lang="en-US" sz="2100"/>
                  <a:t> </a:t>
                </a:r>
                <a:r>
                  <a:rPr lang="en-US" sz="2100" err="1"/>
                  <a:t>có</a:t>
                </a:r>
                <a:r>
                  <a:rPr lang="en-US" sz="2100"/>
                  <a:t> </a:t>
                </a:r>
                <a:r>
                  <a:rPr lang="en-US" sz="2100" err="1"/>
                  <a:t>chứa</a:t>
                </a:r>
                <a:r>
                  <a:rPr lang="en-US" sz="2100"/>
                  <a:t> </a:t>
                </a:r>
                <a:r>
                  <a:rPr lang="en-US" sz="2100" err="1"/>
                  <a:t>lượng</a:t>
                </a:r>
                <a:r>
                  <a:rPr lang="en-US" sz="2100"/>
                  <a:t> </a:t>
                </a:r>
                <a:r>
                  <a:rPr lang="en-US" sz="2100" err="1"/>
                  <a:t>giác</a:t>
                </a:r>
                <a:r>
                  <a:rPr lang="en-US" sz="2100"/>
                  <a:t> </a:t>
                </a:r>
                <a:r>
                  <a:rPr lang="en-US" sz="2100" err="1"/>
                  <a:t>bên</a:t>
                </a:r>
                <a:r>
                  <a:rPr lang="en-US" sz="2100"/>
                  <a:t> </a:t>
                </a:r>
                <a:r>
                  <a:rPr lang="en-US" sz="2100" err="1"/>
                  <a:t>trong</a:t>
                </a:r>
                <a:r>
                  <a:rPr lang="en-US" sz="2100"/>
                  <a:t>, </a:t>
                </a:r>
                <a:r>
                  <a:rPr lang="en-US" sz="2100" err="1"/>
                  <a:t>từ</a:t>
                </a:r>
                <a:r>
                  <a:rPr lang="en-US" sz="2100"/>
                  <a:t> </a:t>
                </a:r>
                <a:r>
                  <a:rPr lang="en-US" sz="2100" err="1"/>
                  <a:t>đó</a:t>
                </a:r>
                <a:r>
                  <a:rPr lang="en-US" sz="2100"/>
                  <a:t> </a:t>
                </a:r>
                <a:r>
                  <a:rPr lang="en-US" sz="2100" err="1"/>
                  <a:t>gây</a:t>
                </a:r>
                <a:r>
                  <a:rPr lang="en-US" sz="2100"/>
                  <a:t> </a:t>
                </a:r>
                <a:r>
                  <a:rPr lang="en-US" sz="2100" err="1"/>
                  <a:t>ra</a:t>
                </a:r>
                <a:r>
                  <a:rPr lang="en-US" sz="2100"/>
                  <a:t> </a:t>
                </a:r>
                <a:r>
                  <a:rPr lang="en-US" sz="2100" err="1"/>
                  <a:t>khó</a:t>
                </a:r>
                <a:r>
                  <a:rPr lang="en-US" sz="2100"/>
                  <a:t> </a:t>
                </a:r>
                <a:r>
                  <a:rPr lang="en-US" sz="2100" err="1"/>
                  <a:t>khăn</a:t>
                </a:r>
                <a:r>
                  <a:rPr lang="en-US" sz="2100"/>
                  <a:t> </a:t>
                </a:r>
                <a:r>
                  <a:rPr lang="en-US" sz="2100" err="1"/>
                  <a:t>trong</a:t>
                </a:r>
                <a:r>
                  <a:rPr lang="en-US" sz="2100"/>
                  <a:t> </a:t>
                </a:r>
                <a:r>
                  <a:rPr lang="en-US" sz="2100" err="1"/>
                  <a:t>việc</a:t>
                </a:r>
                <a:r>
                  <a:rPr lang="en-US" sz="2100"/>
                  <a:t> </a:t>
                </a:r>
                <a:r>
                  <a:rPr lang="en-US" sz="2100" err="1"/>
                  <a:t>tìm</a:t>
                </a:r>
                <a:r>
                  <a:rPr lang="en-US" sz="2100"/>
                  <a:t> </a:t>
                </a:r>
                <a:r>
                  <a:rPr lang="en-US" sz="2100" err="1"/>
                  <a:t>kiếm</a:t>
                </a:r>
                <a:r>
                  <a:rPr lang="en-US" sz="2100"/>
                  <a:t> </a:t>
                </a:r>
                <a:r>
                  <a:rPr lang="en-US" sz="2100" err="1"/>
                  <a:t>hàm</a:t>
                </a:r>
                <a:r>
                  <a:rPr lang="en-US" sz="2100"/>
                  <a:t> Lyapunov</a:t>
                </a:r>
              </a:p>
              <a:p>
                <a:pPr marL="0" indent="0">
                  <a:buNone/>
                </a:pPr>
                <a:endParaRPr lang="en-US" sz="2100"/>
              </a:p>
              <a:p>
                <a:pPr marL="0" indent="0">
                  <a:buNone/>
                </a:pPr>
                <a:endParaRPr lang="en-US" sz="2100"/>
              </a:p>
              <a:p>
                <a:pPr marL="0" indent="0">
                  <a:buNone/>
                </a:pPr>
                <a:r>
                  <a:rPr lang="en-US" sz="2100"/>
                  <a:t>	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CE39759-5DDC-7687-6350-8D2B24EEB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632" t="-2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9002C46-B4C7-ED36-D2FD-BCBD4D735F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288949"/>
              </p:ext>
            </p:extLst>
          </p:nvPr>
        </p:nvGraphicFramePr>
        <p:xfrm>
          <a:off x="1028330" y="1702970"/>
          <a:ext cx="3845512" cy="910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30320" imgH="457200" progId="Equation.DSMT4">
                  <p:embed/>
                </p:oleObj>
              </mc:Choice>
              <mc:Fallback>
                <p:oleObj name="Equation" r:id="rId4" imgW="1930320" imgH="4572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9002C46-B4C7-ED36-D2FD-BCBD4D735F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8330" y="1702970"/>
                        <a:ext cx="3845512" cy="910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92BFFFF6-2D11-BF05-C727-F8A1A3F97E88}"/>
              </a:ext>
            </a:extLst>
          </p:cNvPr>
          <p:cNvSpPr/>
          <p:nvPr/>
        </p:nvSpPr>
        <p:spPr>
          <a:xfrm>
            <a:off x="506027" y="3293616"/>
            <a:ext cx="522303" cy="301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8FFAD4-694A-6EB4-2026-01626A25A931}"/>
              </a:ext>
            </a:extLst>
          </p:cNvPr>
          <p:cNvSpPr txBox="1"/>
          <p:nvPr/>
        </p:nvSpPr>
        <p:spPr>
          <a:xfrm>
            <a:off x="1028330" y="3231471"/>
            <a:ext cx="1077009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Sau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khi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chuyển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về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dạng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sai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lệch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bám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thì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công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việc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điều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khiển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bám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quỹ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đạo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nay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trở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thành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thiết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kế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điều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khiển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để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hệ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ổn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định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Lyapunov.</a:t>
            </a:r>
          </a:p>
          <a:p>
            <a:endParaRPr lang="en-US" sz="21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13991B8-50B8-D08C-5C90-F2203E8A091B}"/>
              </a:ext>
            </a:extLst>
          </p:cNvPr>
          <p:cNvSpPr/>
          <p:nvPr/>
        </p:nvSpPr>
        <p:spPr>
          <a:xfrm>
            <a:off x="506027" y="4909351"/>
            <a:ext cx="522303" cy="301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B6964C-0CE0-18BF-D58A-F52B3FA0EABC}"/>
              </a:ext>
            </a:extLst>
          </p:cNvPr>
          <p:cNvSpPr txBox="1"/>
          <p:nvPr/>
        </p:nvSpPr>
        <p:spPr>
          <a:xfrm>
            <a:off x="1221090" y="4882052"/>
            <a:ext cx="98759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Theo [1], Kanayama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đề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xuất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sử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dụng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ma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trận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chuyển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để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giải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quyết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khó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khăn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trong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việc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tìm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hàm</a:t>
            </a:r>
            <a:r>
              <a:rPr lang="en-US" sz="2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Lyapunov</a:t>
            </a:r>
          </a:p>
        </p:txBody>
      </p:sp>
    </p:spTree>
    <p:extLst>
      <p:ext uri="{BB962C8B-B14F-4D97-AF65-F5344CB8AC3E}">
        <p14:creationId xmlns:p14="http://schemas.microsoft.com/office/powerpoint/2010/main" val="396042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EEAE0914ADE141AC5C7562B947F913" ma:contentTypeVersion="10" ma:contentTypeDescription="Create a new document." ma:contentTypeScope="" ma:versionID="7b8523de2c2e5c8795ab676e35a98e42">
  <xsd:schema xmlns:xsd="http://www.w3.org/2001/XMLSchema" xmlns:xs="http://www.w3.org/2001/XMLSchema" xmlns:p="http://schemas.microsoft.com/office/2006/metadata/properties" xmlns:ns2="c64e7c66-ba89-4ff3-8142-246eb995aa6a" targetNamespace="http://schemas.microsoft.com/office/2006/metadata/properties" ma:root="true" ma:fieldsID="c14d6d67d6c94054db968a4e55ba8773" ns2:_="">
    <xsd:import namespace="c64e7c66-ba89-4ff3-8142-246eb995aa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e7c66-ba89-4ff3-8142-246eb995aa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29FDC2-2F39-49AA-BE6C-BF375F70BC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3C9DFE-B56A-4582-BE3F-2F2E5E432D7C}">
  <ds:schemaRefs>
    <ds:schemaRef ds:uri="c64e7c66-ba89-4ff3-8142-246eb995aa6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33D83DC-9EDD-4788-8F26-B3BE0D848A60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dcmitype/"/>
    <ds:schemaRef ds:uri="c64e7c66-ba89-4ff3-8142-246eb995aa6a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2274</Words>
  <Application>Microsoft Office PowerPoint</Application>
  <PresentationFormat>Widescreen</PresentationFormat>
  <Paragraphs>272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Lato</vt:lpstr>
      <vt:lpstr>Wingdings</vt:lpstr>
      <vt:lpstr>Office Theme</vt:lpstr>
      <vt:lpstr>Equation</vt:lpstr>
      <vt:lpstr>MathType 7.0 Equation</vt:lpstr>
      <vt:lpstr>PowerPoint Presentation</vt:lpstr>
      <vt:lpstr>PowerPoint Presentation</vt:lpstr>
      <vt:lpstr>Mục lục</vt:lpstr>
      <vt:lpstr>CHƯƠNG 1: Giới thiệu chung về xe tự hành</vt:lpstr>
      <vt:lpstr>CHƯƠNG 1: Giới thiệu chung về xe tự hành</vt:lpstr>
      <vt:lpstr>CHƯƠNG 1: Giới thiệu chung về xe tự hành</vt:lpstr>
      <vt:lpstr>CHƯƠNG 2: Giới thiệu về sơ đồ điều khiển của xe tự hành </vt:lpstr>
      <vt:lpstr>CHƯƠNG 2: Giới thiệu về sơ đồ điều khiển của xe tự hành </vt:lpstr>
      <vt:lpstr>CHƯƠNG 2: Giới thiệu về sơ đồ điều khiển của xe tự hành </vt:lpstr>
      <vt:lpstr>CHƯƠNG 2: Giới thiệu về sơ đồ điều khiển xe tự hành</vt:lpstr>
      <vt:lpstr>CHƯƠNG 2: </vt:lpstr>
      <vt:lpstr>CHƯƠNG 2: Giới thiệu về sơ đồ điều khiển xe tự hành </vt:lpstr>
      <vt:lpstr>CHƯƠNG 3: Thuật toán điều khiển Model-Based Control</vt:lpstr>
      <vt:lpstr>CHƯƠNG 3: Thuật toán điều khiển Model-Based Control</vt:lpstr>
      <vt:lpstr>CHƯƠNG 3: Thuật toán điều khiển Model-Based Control  </vt:lpstr>
      <vt:lpstr>CHƯƠNG 3: Thuật toán điều khiển Model-Based Control </vt:lpstr>
      <vt:lpstr>CHƯƠNG 3: Thuật toán điều khiển Model-Based Control </vt:lpstr>
      <vt:lpstr>CHƯƠNG 3: Thuật toán điều khiển Model-Based Control</vt:lpstr>
      <vt:lpstr>CHƯƠNG 3: Thuật toán điều khiển Model-Based Control</vt:lpstr>
      <vt:lpstr>CHƯƠNG 3: Thuật toán điều khiển Model-Based Control</vt:lpstr>
      <vt:lpstr>CHƯƠNG 4: Thuật toán điều khiển thích nghi sử dụng mạng nơ ron</vt:lpstr>
      <vt:lpstr>CHƯƠNG 4: Thuật toán điều khiển thích nghi sử dụng mạng nơ ron</vt:lpstr>
      <vt:lpstr>CHƯƠNG 4: Thuật toán điều khiển thích nghi sử dụng mạng nơ ron</vt:lpstr>
      <vt:lpstr>CHƯƠNG 4: Thuật toán điều khiển thích nghi sử dụng mạng nơ ron</vt:lpstr>
      <vt:lpstr>CHƯƠNG 4: Thuật toán điều khiển thích nghi sử dụng mạng nơ ron</vt:lpstr>
      <vt:lpstr>CHƯƠNG 4: Thuật toán điều khiển thích nghi sử dụng mạng nơ ron</vt:lpstr>
      <vt:lpstr>CHƯƠNG 4: Thuật toán điều khiển thích nghi sử dụng mạng nơ ron</vt:lpstr>
      <vt:lpstr>CHƯƠNG 4: Thuật toán điều khiển thích nghi sử dụng mạng nơ ron</vt:lpstr>
      <vt:lpstr>CHƯƠNG 4: Thuật toán điều khiển thích nghi sử dụng mạng nơ ron</vt:lpstr>
      <vt:lpstr>CHƯƠNG 4: Thuật toán điều khiển thích nghi sử dụng mạng nơ ron</vt:lpstr>
      <vt:lpstr>CHƯƠNG 4: Thuật toán điều khiển thích nghi sử dụng mạng nơ ron</vt:lpstr>
      <vt:lpstr>CHƯƠNG 4: Thuật toán điều khiển thích nghi sử dụng mạng nơ ron</vt:lpstr>
      <vt:lpstr>CHƯƠNG 5: So sánh và đánh giá kết quả giữa hai phương pháp điều khiển </vt:lpstr>
      <vt:lpstr>CHƯƠNG 5: So sánh và đánh giá kết quả giữa hai phương pháp điều khiển </vt:lpstr>
      <vt:lpstr>CHƯƠNG 6: Kết luận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Tran Viet Hoang 20173898</cp:lastModifiedBy>
  <cp:revision>1</cp:revision>
  <dcterms:created xsi:type="dcterms:W3CDTF">2021-05-28T04:32:29Z</dcterms:created>
  <dcterms:modified xsi:type="dcterms:W3CDTF">2022-08-17T07:11:52Z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0x01010036EEAE0914ADE141AC5C7562B947F913</vt:lpwstr>
  </property>
</Properties>
</file>