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6" r:id="rId5"/>
    <p:sldId id="275" r:id="rId6"/>
    <p:sldId id="263" r:id="rId7"/>
    <p:sldId id="283" r:id="rId8"/>
    <p:sldId id="282" r:id="rId9"/>
    <p:sldId id="260" r:id="rId10"/>
    <p:sldId id="284" r:id="rId11"/>
    <p:sldId id="277" r:id="rId12"/>
    <p:sldId id="280" r:id="rId13"/>
    <p:sldId id="285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Thanh Dat" userId="616a135dd0985c51" providerId="LiveId" clId="{29126897-7AF5-41E0-A9B0-FB5DAC9A8C9C}"/>
    <pc:docChg chg="undo custSel addSld delSld modSld">
      <pc:chgData name="Hoang Thanh Dat" userId="616a135dd0985c51" providerId="LiveId" clId="{29126897-7AF5-41E0-A9B0-FB5DAC9A8C9C}" dt="2017-08-22T04:25:50.503" v="4812" actId="20577"/>
      <pc:docMkLst>
        <pc:docMk/>
      </pc:docMkLst>
      <pc:sldChg chg="addSp delSp modSp">
        <pc:chgData name="Hoang Thanh Dat" userId="616a135dd0985c51" providerId="LiveId" clId="{29126897-7AF5-41E0-A9B0-FB5DAC9A8C9C}" dt="2017-08-22T04:25:50.503" v="4812" actId="20577"/>
        <pc:sldMkLst>
          <pc:docMk/>
          <pc:sldMk cId="984729814" sldId="256"/>
        </pc:sldMkLst>
        <pc:spChg chg="mod">
          <ac:chgData name="Hoang Thanh Dat" userId="616a135dd0985c51" providerId="LiveId" clId="{29126897-7AF5-41E0-A9B0-FB5DAC9A8C9C}" dt="2017-08-22T04:25:50.503" v="4812" actId="20577"/>
          <ac:spMkLst>
            <pc:docMk/>
            <pc:sldMk cId="984729814" sldId="256"/>
            <ac:spMk id="2" creationId="{CB09AA96-710C-4154-8395-2A1C07D667B9}"/>
          </ac:spMkLst>
        </pc:spChg>
        <pc:spChg chg="del">
          <ac:chgData name="Hoang Thanh Dat" userId="616a135dd0985c51" providerId="LiveId" clId="{29126897-7AF5-41E0-A9B0-FB5DAC9A8C9C}" dt="2017-08-19T19:48:57.010" v="828" actId="478"/>
          <ac:spMkLst>
            <pc:docMk/>
            <pc:sldMk cId="984729814" sldId="256"/>
            <ac:spMk id="3" creationId="{127F68E0-4C41-4657-9293-D132007C84C4}"/>
          </ac:spMkLst>
        </pc:spChg>
        <pc:spChg chg="add mod">
          <ac:chgData name="Hoang Thanh Dat" userId="616a135dd0985c51" providerId="LiveId" clId="{29126897-7AF5-41E0-A9B0-FB5DAC9A8C9C}" dt="2017-08-19T19:50:10.401" v="873" actId="1076"/>
          <ac:spMkLst>
            <pc:docMk/>
            <pc:sldMk cId="984729814" sldId="256"/>
            <ac:spMk id="4" creationId="{F7E982C1-F62A-4B10-BF87-8B5B5C42E96C}"/>
          </ac:spMkLst>
        </pc:spChg>
      </pc:sldChg>
      <pc:sldChg chg="addSp modSp">
        <pc:chgData name="Hoang Thanh Dat" userId="616a135dd0985c51" providerId="LiveId" clId="{29126897-7AF5-41E0-A9B0-FB5DAC9A8C9C}" dt="2017-08-19T19:56:33.184" v="1445" actId="1076"/>
        <pc:sldMkLst>
          <pc:docMk/>
          <pc:sldMk cId="1969427341" sldId="257"/>
        </pc:sldMkLst>
        <pc:spChg chg="mod">
          <ac:chgData name="Hoang Thanh Dat" userId="616a135dd0985c51" providerId="LiveId" clId="{29126897-7AF5-41E0-A9B0-FB5DAC9A8C9C}" dt="2017-08-19T19:50:58.644" v="937" actId="20577"/>
          <ac:spMkLst>
            <pc:docMk/>
            <pc:sldMk cId="1969427341" sldId="257"/>
            <ac:spMk id="2" creationId="{07A39DD1-F705-4E37-AD7D-A5E5535929A0}"/>
          </ac:spMkLst>
        </pc:spChg>
        <pc:spChg chg="mod">
          <ac:chgData name="Hoang Thanh Dat" userId="616a135dd0985c51" providerId="LiveId" clId="{29126897-7AF5-41E0-A9B0-FB5DAC9A8C9C}" dt="2017-08-19T19:56:22.226" v="1441" actId="5793"/>
          <ac:spMkLst>
            <pc:docMk/>
            <pc:sldMk cId="1969427341" sldId="257"/>
            <ac:spMk id="3" creationId="{9B056E0E-6C10-4C4C-82C4-C72465F6BA71}"/>
          </ac:spMkLst>
        </pc:spChg>
        <pc:picChg chg="add mod">
          <ac:chgData name="Hoang Thanh Dat" userId="616a135dd0985c51" providerId="LiveId" clId="{29126897-7AF5-41E0-A9B0-FB5DAC9A8C9C}" dt="2017-08-19T19:56:33.184" v="1445" actId="1076"/>
          <ac:picMkLst>
            <pc:docMk/>
            <pc:sldMk cId="1969427341" sldId="257"/>
            <ac:picMk id="4" creationId="{FD6EC90B-EB2E-4CF7-9F98-B072AC923A4C}"/>
          </ac:picMkLst>
        </pc:picChg>
      </pc:sldChg>
      <pc:sldChg chg="addSp delSp modSp del">
        <pc:chgData name="Hoang Thanh Dat" userId="616a135dd0985c51" providerId="LiveId" clId="{29126897-7AF5-41E0-A9B0-FB5DAC9A8C9C}" dt="2017-08-19T19:56:43.371" v="1446" actId="2696"/>
        <pc:sldMkLst>
          <pc:docMk/>
          <pc:sldMk cId="795796028" sldId="258"/>
        </pc:sldMkLst>
        <pc:spChg chg="del">
          <ac:chgData name="Hoang Thanh Dat" userId="616a135dd0985c51" providerId="LiveId" clId="{29126897-7AF5-41E0-A9B0-FB5DAC9A8C9C}" dt="2017-08-19T19:28:14.720" v="424" actId="478"/>
          <ac:spMkLst>
            <pc:docMk/>
            <pc:sldMk cId="795796028" sldId="258"/>
            <ac:spMk id="2" creationId="{2DB2EE20-3EFA-4B10-81B2-843C9C25598E}"/>
          </ac:spMkLst>
        </pc:spChg>
        <pc:spChg chg="mod">
          <ac:chgData name="Hoang Thanh Dat" userId="616a135dd0985c51" providerId="LiveId" clId="{29126897-7AF5-41E0-A9B0-FB5DAC9A8C9C}" dt="2017-08-19T19:26:50.436" v="413" actId="14100"/>
          <ac:spMkLst>
            <pc:docMk/>
            <pc:sldMk cId="795796028" sldId="258"/>
            <ac:spMk id="3" creationId="{A1D5F5F5-A833-40DA-8596-34F442E27B0C}"/>
          </ac:spMkLst>
        </pc:spChg>
        <pc:spChg chg="add del mod">
          <ac:chgData name="Hoang Thanh Dat" userId="616a135dd0985c51" providerId="LiveId" clId="{29126897-7AF5-41E0-A9B0-FB5DAC9A8C9C}" dt="2017-08-19T19:28:20.984" v="427" actId="478"/>
          <ac:spMkLst>
            <pc:docMk/>
            <pc:sldMk cId="795796028" sldId="258"/>
            <ac:spMk id="7" creationId="{FEC81C56-9430-4860-9278-CB48CDE97FD9}"/>
          </ac:spMkLst>
        </pc:spChg>
        <pc:spChg chg="add mod">
          <ac:chgData name="Hoang Thanh Dat" userId="616a135dd0985c51" providerId="LiveId" clId="{29126897-7AF5-41E0-A9B0-FB5DAC9A8C9C}" dt="2017-08-19T19:28:24.843" v="428" actId="1076"/>
          <ac:spMkLst>
            <pc:docMk/>
            <pc:sldMk cId="795796028" sldId="258"/>
            <ac:spMk id="8" creationId="{9C9E5C67-1ED3-4380-8A3F-7B912B1F7E4C}"/>
          </ac:spMkLst>
        </pc:spChg>
        <pc:picChg chg="add del mod">
          <ac:chgData name="Hoang Thanh Dat" userId="616a135dd0985c51" providerId="LiveId" clId="{29126897-7AF5-41E0-A9B0-FB5DAC9A8C9C}" dt="2017-08-19T19:56:29.135" v="1442" actId="2696"/>
          <ac:picMkLst>
            <pc:docMk/>
            <pc:sldMk cId="795796028" sldId="258"/>
            <ac:picMk id="5" creationId="{2250C966-C228-4661-B34F-03CC4BCA7F7F}"/>
          </ac:picMkLst>
        </pc:picChg>
      </pc:sldChg>
      <pc:sldChg chg="modSp">
        <pc:chgData name="Hoang Thanh Dat" userId="616a135dd0985c51" providerId="LiveId" clId="{29126897-7AF5-41E0-A9B0-FB5DAC9A8C9C}" dt="2017-08-22T02:19:16.883" v="4810" actId="1076"/>
        <pc:sldMkLst>
          <pc:docMk/>
          <pc:sldMk cId="1434319300" sldId="259"/>
        </pc:sldMkLst>
        <pc:spChg chg="mod">
          <ac:chgData name="Hoang Thanh Dat" userId="616a135dd0985c51" providerId="LiveId" clId="{29126897-7AF5-41E0-A9B0-FB5DAC9A8C9C}" dt="2017-08-19T20:02:39.875" v="1684" actId="20577"/>
          <ac:spMkLst>
            <pc:docMk/>
            <pc:sldMk cId="1434319300" sldId="259"/>
            <ac:spMk id="2" creationId="{574ECFB9-73C1-46F9-84E1-E0D5B16E68D8}"/>
          </ac:spMkLst>
        </pc:spChg>
        <pc:spChg chg="mod">
          <ac:chgData name="Hoang Thanh Dat" userId="616a135dd0985c51" providerId="LiveId" clId="{29126897-7AF5-41E0-A9B0-FB5DAC9A8C9C}" dt="2017-08-22T01:24:17.085" v="3057" actId="1076"/>
          <ac:spMkLst>
            <pc:docMk/>
            <pc:sldMk cId="1434319300" sldId="259"/>
            <ac:spMk id="3" creationId="{A60A4313-D20B-425F-91A1-B120DB7376EF}"/>
          </ac:spMkLst>
        </pc:spChg>
        <pc:spChg chg="mod">
          <ac:chgData name="Hoang Thanh Dat" userId="616a135dd0985c51" providerId="LiveId" clId="{29126897-7AF5-41E0-A9B0-FB5DAC9A8C9C}" dt="2017-08-22T02:19:16.883" v="4810" actId="1076"/>
          <ac:spMkLst>
            <pc:docMk/>
            <pc:sldMk cId="1434319300" sldId="259"/>
            <ac:spMk id="5" creationId="{4D425B8E-8BFA-406D-B747-D7448C3A22A2}"/>
          </ac:spMkLst>
        </pc:spChg>
        <pc:spChg chg="mod">
          <ac:chgData name="Hoang Thanh Dat" userId="616a135dd0985c51" providerId="LiveId" clId="{29126897-7AF5-41E0-A9B0-FB5DAC9A8C9C}" dt="2017-08-22T01:25:20.502" v="3077" actId="1076"/>
          <ac:spMkLst>
            <pc:docMk/>
            <pc:sldMk cId="1434319300" sldId="259"/>
            <ac:spMk id="11" creationId="{C24020FF-5297-4A6E-86F0-DFF0ADDC9D52}"/>
          </ac:spMkLst>
        </pc:spChg>
      </pc:sldChg>
      <pc:sldChg chg="addSp delSp modSp">
        <pc:chgData name="Hoang Thanh Dat" userId="616a135dd0985c51" providerId="LiveId" clId="{29126897-7AF5-41E0-A9B0-FB5DAC9A8C9C}" dt="2017-08-22T01:56:51.428" v="4759" actId="14100"/>
        <pc:sldMkLst>
          <pc:docMk/>
          <pc:sldMk cId="4059373197" sldId="260"/>
        </pc:sldMkLst>
        <pc:spChg chg="mod">
          <ac:chgData name="Hoang Thanh Dat" userId="616a135dd0985c51" providerId="LiveId" clId="{29126897-7AF5-41E0-A9B0-FB5DAC9A8C9C}" dt="2017-08-19T20:02:50.941" v="1688" actId="20577"/>
          <ac:spMkLst>
            <pc:docMk/>
            <pc:sldMk cId="4059373197" sldId="260"/>
            <ac:spMk id="2" creationId="{ECBFDBD8-5230-4149-BF9C-49ABC9C73B8F}"/>
          </ac:spMkLst>
        </pc:spChg>
        <pc:spChg chg="mod">
          <ac:chgData name="Hoang Thanh Dat" userId="616a135dd0985c51" providerId="LiveId" clId="{29126897-7AF5-41E0-A9B0-FB5DAC9A8C9C}" dt="2017-08-22T01:56:51.428" v="4759" actId="14100"/>
          <ac:spMkLst>
            <pc:docMk/>
            <pc:sldMk cId="4059373197" sldId="260"/>
            <ac:spMk id="3" creationId="{44BF0B64-3B9B-427B-83EB-0B8170B8F1E6}"/>
          </ac:spMkLst>
        </pc:spChg>
        <pc:spChg chg="del mod">
          <ac:chgData name="Hoang Thanh Dat" userId="616a135dd0985c51" providerId="LiveId" clId="{29126897-7AF5-41E0-A9B0-FB5DAC9A8C9C}" dt="2017-08-19T19:36:10.211" v="629" actId="478"/>
          <ac:spMkLst>
            <pc:docMk/>
            <pc:sldMk cId="4059373197" sldId="260"/>
            <ac:spMk id="6" creationId="{9A19AA25-4C4A-46C0-ABDB-9CA7C53DF042}"/>
          </ac:spMkLst>
        </pc:spChg>
        <pc:spChg chg="del">
          <ac:chgData name="Hoang Thanh Dat" userId="616a135dd0985c51" providerId="LiveId" clId="{29126897-7AF5-41E0-A9B0-FB5DAC9A8C9C}" dt="2017-08-19T19:35:53.896" v="621" actId="478"/>
          <ac:spMkLst>
            <pc:docMk/>
            <pc:sldMk cId="4059373197" sldId="260"/>
            <ac:spMk id="7" creationId="{E5D856E4-8328-4D12-88DF-0B75D8ABB915}"/>
          </ac:spMkLst>
        </pc:spChg>
        <pc:spChg chg="add del mod">
          <ac:chgData name="Hoang Thanh Dat" userId="616a135dd0985c51" providerId="LiveId" clId="{29126897-7AF5-41E0-A9B0-FB5DAC9A8C9C}" dt="2017-08-22T01:56:43.103" v="4755" actId="478"/>
          <ac:spMkLst>
            <pc:docMk/>
            <pc:sldMk cId="4059373197" sldId="260"/>
            <ac:spMk id="10" creationId="{7F7519F2-53B7-4B11-B68C-9D38FF027437}"/>
          </ac:spMkLst>
        </pc:spChg>
        <pc:spChg chg="add del mod">
          <ac:chgData name="Hoang Thanh Dat" userId="616a135dd0985c51" providerId="LiveId" clId="{29126897-7AF5-41E0-A9B0-FB5DAC9A8C9C}" dt="2017-08-22T01:56:43.850" v="4756" actId="478"/>
          <ac:spMkLst>
            <pc:docMk/>
            <pc:sldMk cId="4059373197" sldId="260"/>
            <ac:spMk id="13" creationId="{E312EA9B-A68E-44B6-96FF-8E40D7A9A791}"/>
          </ac:spMkLst>
        </pc:spChg>
        <pc:picChg chg="del mod">
          <ac:chgData name="Hoang Thanh Dat" userId="616a135dd0985c51" providerId="LiveId" clId="{29126897-7AF5-41E0-A9B0-FB5DAC9A8C9C}" dt="2017-08-19T19:36:13.229" v="630" actId="478"/>
          <ac:picMkLst>
            <pc:docMk/>
            <pc:sldMk cId="4059373197" sldId="260"/>
            <ac:picMk id="4" creationId="{7499A1B7-CC30-4737-AB0C-3D17F611FFFA}"/>
          </ac:picMkLst>
        </pc:picChg>
        <pc:picChg chg="del">
          <ac:chgData name="Hoang Thanh Dat" userId="616a135dd0985c51" providerId="LiveId" clId="{29126897-7AF5-41E0-A9B0-FB5DAC9A8C9C}" dt="2017-08-19T19:35:51.699" v="620" actId="478"/>
          <ac:picMkLst>
            <pc:docMk/>
            <pc:sldMk cId="4059373197" sldId="260"/>
            <ac:picMk id="5" creationId="{D8FD3C3B-BB02-408D-96D3-43D126885249}"/>
          </ac:picMkLst>
        </pc:picChg>
        <pc:picChg chg="add del mod">
          <ac:chgData name="Hoang Thanh Dat" userId="616a135dd0985c51" providerId="LiveId" clId="{29126897-7AF5-41E0-A9B0-FB5DAC9A8C9C}" dt="2017-08-22T01:56:41.350" v="4753" actId="478"/>
          <ac:picMkLst>
            <pc:docMk/>
            <pc:sldMk cId="4059373197" sldId="260"/>
            <ac:picMk id="5" creationId="{D9E5D7A2-9D01-4019-A5DB-701E2D0DE7C9}"/>
          </ac:picMkLst>
        </pc:picChg>
        <pc:picChg chg="add del mod">
          <ac:chgData name="Hoang Thanh Dat" userId="616a135dd0985c51" providerId="LiveId" clId="{29126897-7AF5-41E0-A9B0-FB5DAC9A8C9C}" dt="2017-08-22T01:56:41.899" v="4754" actId="478"/>
          <ac:picMkLst>
            <pc:docMk/>
            <pc:sldMk cId="4059373197" sldId="260"/>
            <ac:picMk id="7" creationId="{65F63D51-8FCA-46F3-9F66-4FF062F18706}"/>
          </ac:picMkLst>
        </pc:picChg>
        <pc:picChg chg="add del mod">
          <ac:chgData name="Hoang Thanh Dat" userId="616a135dd0985c51" providerId="LiveId" clId="{29126897-7AF5-41E0-A9B0-FB5DAC9A8C9C}" dt="2017-08-21T06:19:26.732" v="2624" actId="478"/>
          <ac:picMkLst>
            <pc:docMk/>
            <pc:sldMk cId="4059373197" sldId="260"/>
            <ac:picMk id="9" creationId="{6F4D8BD0-6D96-422C-8886-071A898AA279}"/>
          </ac:picMkLst>
        </pc:picChg>
        <pc:picChg chg="add del mod">
          <ac:chgData name="Hoang Thanh Dat" userId="616a135dd0985c51" providerId="LiveId" clId="{29126897-7AF5-41E0-A9B0-FB5DAC9A8C9C}" dt="2017-08-21T06:19:45.525" v="2628" actId="478"/>
          <ac:picMkLst>
            <pc:docMk/>
            <pc:sldMk cId="4059373197" sldId="260"/>
            <ac:picMk id="12" creationId="{A516F95B-616E-4C28-887D-0F601B49C3CA}"/>
          </ac:picMkLst>
        </pc:picChg>
      </pc:sldChg>
      <pc:sldChg chg="del">
        <pc:chgData name="Hoang Thanh Dat" userId="616a135dd0985c51" providerId="LiveId" clId="{29126897-7AF5-41E0-A9B0-FB5DAC9A8C9C}" dt="2017-08-19T19:43:32.778" v="678" actId="2696"/>
        <pc:sldMkLst>
          <pc:docMk/>
          <pc:sldMk cId="2118228557" sldId="261"/>
        </pc:sldMkLst>
      </pc:sldChg>
      <pc:sldChg chg="del">
        <pc:chgData name="Hoang Thanh Dat" userId="616a135dd0985c51" providerId="LiveId" clId="{29126897-7AF5-41E0-A9B0-FB5DAC9A8C9C}" dt="2017-08-19T19:28:34.716" v="429" actId="2696"/>
        <pc:sldMkLst>
          <pc:docMk/>
          <pc:sldMk cId="3714709599" sldId="262"/>
        </pc:sldMkLst>
      </pc:sldChg>
      <pc:sldChg chg="modSp">
        <pc:chgData name="Hoang Thanh Dat" userId="616a135dd0985c51" providerId="LiveId" clId="{29126897-7AF5-41E0-A9B0-FB5DAC9A8C9C}" dt="2017-08-22T01:33:15.418" v="3285" actId="1076"/>
        <pc:sldMkLst>
          <pc:docMk/>
          <pc:sldMk cId="78822966" sldId="263"/>
        </pc:sldMkLst>
        <pc:spChg chg="mod">
          <ac:chgData name="Hoang Thanh Dat" userId="616a135dd0985c51" providerId="LiveId" clId="{29126897-7AF5-41E0-A9B0-FB5DAC9A8C9C}" dt="2017-08-22T01:33:15.418" v="3285" actId="1076"/>
          <ac:spMkLst>
            <pc:docMk/>
            <pc:sldMk cId="78822966" sldId="263"/>
            <ac:spMk id="3" creationId="{D0CF9A8E-82F3-41CF-ACE3-E5E50266252A}"/>
          </ac:spMkLst>
        </pc:spChg>
        <pc:spChg chg="mod">
          <ac:chgData name="Hoang Thanh Dat" userId="616a135dd0985c51" providerId="LiveId" clId="{29126897-7AF5-41E0-A9B0-FB5DAC9A8C9C}" dt="2017-08-19T20:02:48.276" v="1687" actId="20577"/>
          <ac:spMkLst>
            <pc:docMk/>
            <pc:sldMk cId="78822966" sldId="263"/>
            <ac:spMk id="4" creationId="{DD0049C2-D634-4478-8577-7398934DD0E2}"/>
          </ac:spMkLst>
        </pc:spChg>
      </pc:sldChg>
      <pc:sldChg chg="del">
        <pc:chgData name="Hoang Thanh Dat" userId="616a135dd0985c51" providerId="LiveId" clId="{29126897-7AF5-41E0-A9B0-FB5DAC9A8C9C}" dt="2017-08-19T19:36:48.162" v="634" actId="2696"/>
        <pc:sldMkLst>
          <pc:docMk/>
          <pc:sldMk cId="2237878565" sldId="264"/>
        </pc:sldMkLst>
      </pc:sldChg>
      <pc:sldChg chg="modSp del">
        <pc:chgData name="Hoang Thanh Dat" userId="616a135dd0985c51" providerId="LiveId" clId="{29126897-7AF5-41E0-A9B0-FB5DAC9A8C9C}" dt="2017-08-21T06:42:10.932" v="2995" actId="2696"/>
        <pc:sldMkLst>
          <pc:docMk/>
          <pc:sldMk cId="3707498754" sldId="265"/>
        </pc:sldMkLst>
        <pc:spChg chg="mod">
          <ac:chgData name="Hoang Thanh Dat" userId="616a135dd0985c51" providerId="LiveId" clId="{29126897-7AF5-41E0-A9B0-FB5DAC9A8C9C}" dt="2017-08-19T20:02:55.571" v="1690" actId="20577"/>
          <ac:spMkLst>
            <pc:docMk/>
            <pc:sldMk cId="3707498754" sldId="265"/>
            <ac:spMk id="2" creationId="{043A93E6-8495-43B1-BED4-C8AE4B418138}"/>
          </ac:spMkLst>
        </pc:spChg>
        <pc:spChg chg="mod">
          <ac:chgData name="Hoang Thanh Dat" userId="616a135dd0985c51" providerId="LiveId" clId="{29126897-7AF5-41E0-A9B0-FB5DAC9A8C9C}" dt="2017-08-21T06:21:28.586" v="2955" actId="1076"/>
          <ac:spMkLst>
            <pc:docMk/>
            <pc:sldMk cId="3707498754" sldId="265"/>
            <ac:spMk id="6" creationId="{30A38A52-4AD6-453E-A2DB-2826E20AD0D8}"/>
          </ac:spMkLst>
        </pc:spChg>
      </pc:sldChg>
      <pc:sldChg chg="del">
        <pc:chgData name="Hoang Thanh Dat" userId="616a135dd0985c51" providerId="LiveId" clId="{29126897-7AF5-41E0-A9B0-FB5DAC9A8C9C}" dt="2017-08-19T19:43:31.029" v="677" actId="2696"/>
        <pc:sldMkLst>
          <pc:docMk/>
          <pc:sldMk cId="1080325126" sldId="266"/>
        </pc:sldMkLst>
      </pc:sldChg>
      <pc:sldChg chg="del">
        <pc:chgData name="Hoang Thanh Dat" userId="616a135dd0985c51" providerId="LiveId" clId="{29126897-7AF5-41E0-A9B0-FB5DAC9A8C9C}" dt="2017-08-19T19:43:18.489" v="670" actId="2696"/>
        <pc:sldMkLst>
          <pc:docMk/>
          <pc:sldMk cId="2742259676" sldId="267"/>
        </pc:sldMkLst>
      </pc:sldChg>
      <pc:sldChg chg="del">
        <pc:chgData name="Hoang Thanh Dat" userId="616a135dd0985c51" providerId="LiveId" clId="{29126897-7AF5-41E0-A9B0-FB5DAC9A8C9C}" dt="2017-08-19T19:43:20.877" v="671" actId="2696"/>
        <pc:sldMkLst>
          <pc:docMk/>
          <pc:sldMk cId="3781790342" sldId="268"/>
        </pc:sldMkLst>
      </pc:sldChg>
      <pc:sldChg chg="del">
        <pc:chgData name="Hoang Thanh Dat" userId="616a135dd0985c51" providerId="LiveId" clId="{29126897-7AF5-41E0-A9B0-FB5DAC9A8C9C}" dt="2017-08-19T19:43:22.849" v="672" actId="2696"/>
        <pc:sldMkLst>
          <pc:docMk/>
          <pc:sldMk cId="3606677590" sldId="269"/>
        </pc:sldMkLst>
      </pc:sldChg>
      <pc:sldChg chg="del">
        <pc:chgData name="Hoang Thanh Dat" userId="616a135dd0985c51" providerId="LiveId" clId="{29126897-7AF5-41E0-A9B0-FB5DAC9A8C9C}" dt="2017-08-19T19:43:25.184" v="673" actId="2696"/>
        <pc:sldMkLst>
          <pc:docMk/>
          <pc:sldMk cId="866258160" sldId="271"/>
        </pc:sldMkLst>
      </pc:sldChg>
      <pc:sldChg chg="del">
        <pc:chgData name="Hoang Thanh Dat" userId="616a135dd0985c51" providerId="LiveId" clId="{29126897-7AF5-41E0-A9B0-FB5DAC9A8C9C}" dt="2017-08-19T19:43:26.632" v="674" actId="2696"/>
        <pc:sldMkLst>
          <pc:docMk/>
          <pc:sldMk cId="2330145787" sldId="272"/>
        </pc:sldMkLst>
      </pc:sldChg>
      <pc:sldChg chg="del">
        <pc:chgData name="Hoang Thanh Dat" userId="616a135dd0985c51" providerId="LiveId" clId="{29126897-7AF5-41E0-A9B0-FB5DAC9A8C9C}" dt="2017-08-19T19:43:28.119" v="675" actId="2696"/>
        <pc:sldMkLst>
          <pc:docMk/>
          <pc:sldMk cId="3865716252" sldId="273"/>
        </pc:sldMkLst>
      </pc:sldChg>
      <pc:sldChg chg="del">
        <pc:chgData name="Hoang Thanh Dat" userId="616a135dd0985c51" providerId="LiveId" clId="{29126897-7AF5-41E0-A9B0-FB5DAC9A8C9C}" dt="2017-08-19T19:43:29.337" v="676" actId="2696"/>
        <pc:sldMkLst>
          <pc:docMk/>
          <pc:sldMk cId="2982844064" sldId="274"/>
        </pc:sldMkLst>
      </pc:sldChg>
      <pc:sldChg chg="modSp">
        <pc:chgData name="Hoang Thanh Dat" userId="616a135dd0985c51" providerId="LiveId" clId="{29126897-7AF5-41E0-A9B0-FB5DAC9A8C9C}" dt="2017-08-22T01:28:02.374" v="3085" actId="1076"/>
        <pc:sldMkLst>
          <pc:docMk/>
          <pc:sldMk cId="2466824609" sldId="275"/>
        </pc:sldMkLst>
        <pc:spChg chg="mod">
          <ac:chgData name="Hoang Thanh Dat" userId="616a135dd0985c51" providerId="LiveId" clId="{29126897-7AF5-41E0-A9B0-FB5DAC9A8C9C}" dt="2017-08-22T01:28:02.374" v="3085" actId="1076"/>
          <ac:spMkLst>
            <pc:docMk/>
            <pc:sldMk cId="2466824609" sldId="275"/>
            <ac:spMk id="3" creationId="{B021CC50-2A70-47A8-B384-7DDE3037BF97}"/>
          </ac:spMkLst>
        </pc:spChg>
        <pc:spChg chg="mod">
          <ac:chgData name="Hoang Thanh Dat" userId="616a135dd0985c51" providerId="LiveId" clId="{29126897-7AF5-41E0-A9B0-FB5DAC9A8C9C}" dt="2017-08-19T20:02:45.913" v="1686" actId="20577"/>
          <ac:spMkLst>
            <pc:docMk/>
            <pc:sldMk cId="2466824609" sldId="275"/>
            <ac:spMk id="4" creationId="{2A336826-6A2B-4621-9009-68E0502E279F}"/>
          </ac:spMkLst>
        </pc:spChg>
      </pc:sldChg>
      <pc:sldChg chg="modSp">
        <pc:chgData name="Hoang Thanh Dat" userId="616a135dd0985c51" providerId="LiveId" clId="{29126897-7AF5-41E0-A9B0-FB5DAC9A8C9C}" dt="2017-08-19T20:02:42.395" v="1685" actId="20577"/>
        <pc:sldMkLst>
          <pc:docMk/>
          <pc:sldMk cId="2133442022" sldId="276"/>
        </pc:sldMkLst>
        <pc:spChg chg="mod">
          <ac:chgData name="Hoang Thanh Dat" userId="616a135dd0985c51" providerId="LiveId" clId="{29126897-7AF5-41E0-A9B0-FB5DAC9A8C9C}" dt="2017-08-19T19:29:23.391" v="447" actId="20577"/>
          <ac:spMkLst>
            <pc:docMk/>
            <pc:sldMk cId="2133442022" sldId="276"/>
            <ac:spMk id="3" creationId="{47C5C2AA-E02F-4A6F-8763-8538BAFD62A1}"/>
          </ac:spMkLst>
        </pc:spChg>
        <pc:spChg chg="mod">
          <ac:chgData name="Hoang Thanh Dat" userId="616a135dd0985c51" providerId="LiveId" clId="{29126897-7AF5-41E0-A9B0-FB5DAC9A8C9C}" dt="2017-08-19T20:02:42.395" v="1685" actId="20577"/>
          <ac:spMkLst>
            <pc:docMk/>
            <pc:sldMk cId="2133442022" sldId="276"/>
            <ac:spMk id="4" creationId="{930C7E14-280F-490E-B827-BDAF79BB0762}"/>
          </ac:spMkLst>
        </pc:spChg>
      </pc:sldChg>
      <pc:sldChg chg="addSp delSp modSp">
        <pc:chgData name="Hoang Thanh Dat" userId="616a135dd0985c51" providerId="LiveId" clId="{29126897-7AF5-41E0-A9B0-FB5DAC9A8C9C}" dt="2017-08-22T01:46:03.077" v="4488" actId="5793"/>
        <pc:sldMkLst>
          <pc:docMk/>
          <pc:sldMk cId="2957209294" sldId="277"/>
        </pc:sldMkLst>
        <pc:spChg chg="mod">
          <ac:chgData name="Hoang Thanh Dat" userId="616a135dd0985c51" providerId="LiveId" clId="{29126897-7AF5-41E0-A9B0-FB5DAC9A8C9C}" dt="2017-08-19T20:02:59.861" v="1691" actId="20577"/>
          <ac:spMkLst>
            <pc:docMk/>
            <pc:sldMk cId="2957209294" sldId="277"/>
            <ac:spMk id="2" creationId="{043A93E6-8495-43B1-BED4-C8AE4B418138}"/>
          </ac:spMkLst>
        </pc:spChg>
        <pc:spChg chg="mod">
          <ac:chgData name="Hoang Thanh Dat" userId="616a135dd0985c51" providerId="LiveId" clId="{29126897-7AF5-41E0-A9B0-FB5DAC9A8C9C}" dt="2017-08-22T01:46:03.077" v="4488" actId="5793"/>
          <ac:spMkLst>
            <pc:docMk/>
            <pc:sldMk cId="2957209294" sldId="277"/>
            <ac:spMk id="6" creationId="{30A38A52-4AD6-453E-A2DB-2826E20AD0D8}"/>
          </ac:spMkLst>
        </pc:spChg>
        <pc:spChg chg="add del mod">
          <ac:chgData name="Hoang Thanh Dat" userId="616a135dd0985c51" providerId="LiveId" clId="{29126897-7AF5-41E0-A9B0-FB5DAC9A8C9C}" dt="2017-08-22T01:45:59.767" v="4478" actId="47"/>
          <ac:spMkLst>
            <pc:docMk/>
            <pc:sldMk cId="2957209294" sldId="277"/>
            <ac:spMk id="7" creationId="{9ED319EF-C7EE-42E6-9AB6-BD8292D4144D}"/>
          </ac:spMkLst>
        </pc:spChg>
        <pc:graphicFrameChg chg="del">
          <ac:chgData name="Hoang Thanh Dat" userId="616a135dd0985c51" providerId="LiveId" clId="{29126897-7AF5-41E0-A9B0-FB5DAC9A8C9C}" dt="2017-08-19T19:39:18.690" v="663" actId="478"/>
          <ac:graphicFrameMkLst>
            <pc:docMk/>
            <pc:sldMk cId="2957209294" sldId="277"/>
            <ac:graphicFrameMk id="12" creationId="{E6E1854F-5CF3-4DCC-9E6A-AE10C851AB38}"/>
          </ac:graphicFrameMkLst>
        </pc:graphicFrameChg>
        <pc:picChg chg="add del mod">
          <ac:chgData name="Hoang Thanh Dat" userId="616a135dd0985c51" providerId="LiveId" clId="{29126897-7AF5-41E0-A9B0-FB5DAC9A8C9C}" dt="2017-08-21T06:18:51.725" v="2619" actId="478"/>
          <ac:picMkLst>
            <pc:docMk/>
            <pc:sldMk cId="2957209294" sldId="277"/>
            <ac:picMk id="4" creationId="{18FF5EA9-365D-4AEA-9D70-9E32404B1335}"/>
          </ac:picMkLst>
        </pc:picChg>
        <pc:picChg chg="add mod">
          <ac:chgData name="Hoang Thanh Dat" userId="616a135dd0985c51" providerId="LiveId" clId="{29126897-7AF5-41E0-A9B0-FB5DAC9A8C9C}" dt="2017-08-21T06:34:57.964" v="2974" actId="1076"/>
          <ac:picMkLst>
            <pc:docMk/>
            <pc:sldMk cId="2957209294" sldId="277"/>
            <ac:picMk id="5" creationId="{F64572AE-2B02-4710-830A-BCDB3583224D}"/>
          </ac:picMkLst>
        </pc:picChg>
      </pc:sldChg>
      <pc:sldChg chg="add del">
        <pc:chgData name="Hoang Thanh Dat" userId="616a135dd0985c51" providerId="LiveId" clId="{29126897-7AF5-41E0-A9B0-FB5DAC9A8C9C}" dt="2017-08-19T19:58:47.530" v="1627" actId="2696"/>
        <pc:sldMkLst>
          <pc:docMk/>
          <pc:sldMk cId="1139775790" sldId="278"/>
        </pc:sldMkLst>
      </pc:sldChg>
      <pc:sldChg chg="add del">
        <pc:chgData name="Hoang Thanh Dat" userId="616a135dd0985c51" providerId="LiveId" clId="{29126897-7AF5-41E0-A9B0-FB5DAC9A8C9C}" dt="2017-08-19T19:58:43.080" v="1625" actId="2696"/>
        <pc:sldMkLst>
          <pc:docMk/>
          <pc:sldMk cId="2036776552" sldId="279"/>
        </pc:sldMkLst>
      </pc:sldChg>
      <pc:sldChg chg="addSp delSp modSp add del">
        <pc:chgData name="Hoang Thanh Dat" userId="616a135dd0985c51" providerId="LiveId" clId="{29126897-7AF5-41E0-A9B0-FB5DAC9A8C9C}" dt="2017-08-21T06:51:47.989" v="3027" actId="2696"/>
        <pc:sldMkLst>
          <pc:docMk/>
          <pc:sldMk cId="2614028943" sldId="279"/>
        </pc:sldMkLst>
        <pc:spChg chg="mod">
          <ac:chgData name="Hoang Thanh Dat" userId="616a135dd0985c51" providerId="LiveId" clId="{29126897-7AF5-41E0-A9B0-FB5DAC9A8C9C}" dt="2017-08-19T20:03:04.418" v="1693" actId="20577"/>
          <ac:spMkLst>
            <pc:docMk/>
            <pc:sldMk cId="2614028943" sldId="279"/>
            <ac:spMk id="2" creationId="{043A93E6-8495-43B1-BED4-C8AE4B418138}"/>
          </ac:spMkLst>
        </pc:spChg>
        <pc:spChg chg="add del mod">
          <ac:chgData name="Hoang Thanh Dat" userId="616a135dd0985c51" providerId="LiveId" clId="{29126897-7AF5-41E0-A9B0-FB5DAC9A8C9C}" dt="2017-08-19T19:59:00.220" v="1639" actId="20577"/>
          <ac:spMkLst>
            <pc:docMk/>
            <pc:sldMk cId="2614028943" sldId="279"/>
            <ac:spMk id="4" creationId="{E6FBB27E-FEB5-40FC-8C00-03E4924F0372}"/>
          </ac:spMkLst>
        </pc:spChg>
        <pc:spChg chg="mod">
          <ac:chgData name="Hoang Thanh Dat" userId="616a135dd0985c51" providerId="LiveId" clId="{29126897-7AF5-41E0-A9B0-FB5DAC9A8C9C}" dt="2017-08-19T19:59:31.639" v="1646" actId="20577"/>
          <ac:spMkLst>
            <pc:docMk/>
            <pc:sldMk cId="2614028943" sldId="279"/>
            <ac:spMk id="6" creationId="{30A38A52-4AD6-453E-A2DB-2826E20AD0D8}"/>
          </ac:spMkLst>
        </pc:spChg>
        <pc:picChg chg="del">
          <ac:chgData name="Hoang Thanh Dat" userId="616a135dd0985c51" providerId="LiveId" clId="{29126897-7AF5-41E0-A9B0-FB5DAC9A8C9C}" dt="2017-08-19T19:58:55.571" v="1638" actId="478"/>
          <ac:picMkLst>
            <pc:docMk/>
            <pc:sldMk cId="2614028943" sldId="279"/>
            <ac:picMk id="5" creationId="{A1BC008B-587A-448F-B16D-A8BB8FC211FB}"/>
          </ac:picMkLst>
        </pc:picChg>
        <pc:picChg chg="add mod">
          <ac:chgData name="Hoang Thanh Dat" userId="616a135dd0985c51" providerId="LiveId" clId="{29126897-7AF5-41E0-A9B0-FB5DAC9A8C9C}" dt="2017-08-19T19:59:05.225" v="1642" actId="1076"/>
          <ac:picMkLst>
            <pc:docMk/>
            <pc:sldMk cId="2614028943" sldId="279"/>
            <ac:picMk id="8" creationId="{2FBBB4D3-DA0A-459E-894F-B3D0B812EDC4}"/>
          </ac:picMkLst>
        </pc:picChg>
      </pc:sldChg>
      <pc:sldChg chg="add del">
        <pc:chgData name="Hoang Thanh Dat" userId="616a135dd0985c51" providerId="LiveId" clId="{29126897-7AF5-41E0-A9B0-FB5DAC9A8C9C}" dt="2017-08-19T20:00:01.747" v="1648" actId="2696"/>
        <pc:sldMkLst>
          <pc:docMk/>
          <pc:sldMk cId="1176235460" sldId="280"/>
        </pc:sldMkLst>
      </pc:sldChg>
      <pc:sldChg chg="addSp delSp modSp add">
        <pc:chgData name="Hoang Thanh Dat" userId="616a135dd0985c51" providerId="LiveId" clId="{29126897-7AF5-41E0-A9B0-FB5DAC9A8C9C}" dt="2017-08-22T01:46:17.742" v="4497" actId="1076"/>
        <pc:sldMkLst>
          <pc:docMk/>
          <pc:sldMk cId="1450981010" sldId="280"/>
        </pc:sldMkLst>
        <pc:spChg chg="mod">
          <ac:chgData name="Hoang Thanh Dat" userId="616a135dd0985c51" providerId="LiveId" clId="{29126897-7AF5-41E0-A9B0-FB5DAC9A8C9C}" dt="2017-08-19T20:03:09.426" v="1696" actId="20577"/>
          <ac:spMkLst>
            <pc:docMk/>
            <pc:sldMk cId="1450981010" sldId="280"/>
            <ac:spMk id="2" creationId="{043A93E6-8495-43B1-BED4-C8AE4B418138}"/>
          </ac:spMkLst>
        </pc:spChg>
        <pc:spChg chg="del mod">
          <ac:chgData name="Hoang Thanh Dat" userId="616a135dd0985c51" providerId="LiveId" clId="{29126897-7AF5-41E0-A9B0-FB5DAC9A8C9C}" dt="2017-08-21T06:42:58.635" v="3007" actId="478"/>
          <ac:spMkLst>
            <pc:docMk/>
            <pc:sldMk cId="1450981010" sldId="280"/>
            <ac:spMk id="6" creationId="{30A38A52-4AD6-453E-A2DB-2826E20AD0D8}"/>
          </ac:spMkLst>
        </pc:spChg>
        <pc:spChg chg="add del mod">
          <ac:chgData name="Hoang Thanh Dat" userId="616a135dd0985c51" providerId="LiveId" clId="{29126897-7AF5-41E0-A9B0-FB5DAC9A8C9C}" dt="2017-08-22T01:46:17.742" v="4497" actId="1076"/>
          <ac:spMkLst>
            <pc:docMk/>
            <pc:sldMk cId="1450981010" sldId="280"/>
            <ac:spMk id="7" creationId="{9AC9324A-4790-432C-B27E-7FEDB6A52ABA}"/>
          </ac:spMkLst>
        </pc:spChg>
        <pc:spChg chg="add mod">
          <ac:chgData name="Hoang Thanh Dat" userId="616a135dd0985c51" providerId="LiveId" clId="{29126897-7AF5-41E0-A9B0-FB5DAC9A8C9C}" dt="2017-08-22T01:46:17.408" v="4495" actId="1076"/>
          <ac:spMkLst>
            <pc:docMk/>
            <pc:sldMk cId="1450981010" sldId="280"/>
            <ac:spMk id="8" creationId="{57AE05EE-9475-4EDE-A8B5-EE729AE56351}"/>
          </ac:spMkLst>
        </pc:spChg>
        <pc:picChg chg="add mod">
          <ac:chgData name="Hoang Thanh Dat" userId="616a135dd0985c51" providerId="LiveId" clId="{29126897-7AF5-41E0-A9B0-FB5DAC9A8C9C}" dt="2017-08-21T06:55:42.913" v="3040" actId="1076"/>
          <ac:picMkLst>
            <pc:docMk/>
            <pc:sldMk cId="1450981010" sldId="280"/>
            <ac:picMk id="4" creationId="{98CA941C-CA37-44F6-8576-2D3FBDD27400}"/>
          </ac:picMkLst>
        </pc:picChg>
        <pc:picChg chg="del">
          <ac:chgData name="Hoang Thanh Dat" userId="616a135dd0985c51" providerId="LiveId" clId="{29126897-7AF5-41E0-A9B0-FB5DAC9A8C9C}" dt="2017-08-19T20:00:11.205" v="1660" actId="478"/>
          <ac:picMkLst>
            <pc:docMk/>
            <pc:sldMk cId="1450981010" sldId="280"/>
            <ac:picMk id="4" creationId="{18FF5EA9-365D-4AEA-9D70-9E32404B1335}"/>
          </ac:picMkLst>
        </pc:picChg>
        <pc:picChg chg="add del mod">
          <ac:chgData name="Hoang Thanh Dat" userId="616a135dd0985c51" providerId="LiveId" clId="{29126897-7AF5-41E0-A9B0-FB5DAC9A8C9C}" dt="2017-08-21T06:55:32.063" v="3036" actId="478"/>
          <ac:picMkLst>
            <pc:docMk/>
            <pc:sldMk cId="1450981010" sldId="280"/>
            <ac:picMk id="5" creationId="{BC73633E-C9D9-435D-BD50-9D87127F9C24}"/>
          </ac:picMkLst>
        </pc:picChg>
      </pc:sldChg>
      <pc:sldChg chg="addSp delSp modSp add">
        <pc:chgData name="Hoang Thanh Dat" userId="616a135dd0985c51" providerId="LiveId" clId="{29126897-7AF5-41E0-A9B0-FB5DAC9A8C9C}" dt="2017-08-22T01:43:29.135" v="4413" actId="20577"/>
        <pc:sldMkLst>
          <pc:docMk/>
          <pc:sldMk cId="2866915255" sldId="281"/>
        </pc:sldMkLst>
        <pc:spChg chg="del">
          <ac:chgData name="Hoang Thanh Dat" userId="616a135dd0985c51" providerId="LiveId" clId="{29126897-7AF5-41E0-A9B0-FB5DAC9A8C9C}" dt="2017-08-19T20:03:16.536" v="1697" actId="478"/>
          <ac:spMkLst>
            <pc:docMk/>
            <pc:sldMk cId="2866915255" sldId="281"/>
            <ac:spMk id="2" creationId="{6E3D5F37-2C49-448C-9D9E-B7B13CE4F979}"/>
          </ac:spMkLst>
        </pc:spChg>
        <pc:spChg chg="mod">
          <ac:chgData name="Hoang Thanh Dat" userId="616a135dd0985c51" providerId="LiveId" clId="{29126897-7AF5-41E0-A9B0-FB5DAC9A8C9C}" dt="2017-08-22T01:43:29.135" v="4413" actId="20577"/>
          <ac:spMkLst>
            <pc:docMk/>
            <pc:sldMk cId="2866915255" sldId="281"/>
            <ac:spMk id="3" creationId="{BC9C65A9-08C9-4853-9B8E-4CFE05CA9241}"/>
          </ac:spMkLst>
        </pc:spChg>
        <pc:spChg chg="add mod">
          <ac:chgData name="Hoang Thanh Dat" userId="616a135dd0985c51" providerId="LiveId" clId="{29126897-7AF5-41E0-A9B0-FB5DAC9A8C9C}" dt="2017-08-19T20:03:29.266" v="1761" actId="20577"/>
          <ac:spMkLst>
            <pc:docMk/>
            <pc:sldMk cId="2866915255" sldId="281"/>
            <ac:spMk id="4" creationId="{5A38B30E-F773-4F58-B353-9A250973AD03}"/>
          </ac:spMkLst>
        </pc:spChg>
      </pc:sldChg>
      <pc:sldChg chg="addSp delSp modSp add">
        <pc:chgData name="Hoang Thanh Dat" userId="616a135dd0985c51" providerId="LiveId" clId="{29126897-7AF5-41E0-A9B0-FB5DAC9A8C9C}" dt="2017-08-22T01:41:45.952" v="4052" actId="20577"/>
        <pc:sldMkLst>
          <pc:docMk/>
          <pc:sldMk cId="1599536140" sldId="282"/>
        </pc:sldMkLst>
        <pc:spChg chg="del">
          <ac:chgData name="Hoang Thanh Dat" userId="616a135dd0985c51" providerId="LiveId" clId="{29126897-7AF5-41E0-A9B0-FB5DAC9A8C9C}" dt="2017-08-21T06:15:58.050" v="2192" actId="478"/>
          <ac:spMkLst>
            <pc:docMk/>
            <pc:sldMk cId="1599536140" sldId="282"/>
            <ac:spMk id="2" creationId="{147FFFA1-6E6F-4D7A-9C42-ED32592DA0AF}"/>
          </ac:spMkLst>
        </pc:spChg>
        <pc:spChg chg="mod">
          <ac:chgData name="Hoang Thanh Dat" userId="616a135dd0985c51" providerId="LiveId" clId="{29126897-7AF5-41E0-A9B0-FB5DAC9A8C9C}" dt="2017-08-22T01:41:45.952" v="4052" actId="20577"/>
          <ac:spMkLst>
            <pc:docMk/>
            <pc:sldMk cId="1599536140" sldId="282"/>
            <ac:spMk id="3" creationId="{CD8112C3-39A0-4762-A694-1716E846C8F5}"/>
          </ac:spMkLst>
        </pc:spChg>
        <pc:spChg chg="add">
          <ac:chgData name="Hoang Thanh Dat" userId="616a135dd0985c51" providerId="LiveId" clId="{29126897-7AF5-41E0-A9B0-FB5DAC9A8C9C}" dt="2017-08-21T06:15:58.411" v="2193" actId="20577"/>
          <ac:spMkLst>
            <pc:docMk/>
            <pc:sldMk cId="1599536140" sldId="282"/>
            <ac:spMk id="4" creationId="{16B0ED6A-C886-44A8-8ABE-5A38BDA70941}"/>
          </ac:spMkLst>
        </pc:spChg>
      </pc:sldChg>
      <pc:sldChg chg="modSp add">
        <pc:chgData name="Hoang Thanh Dat" userId="616a135dd0985c51" providerId="LiveId" clId="{29126897-7AF5-41E0-A9B0-FB5DAC9A8C9C}" dt="2017-08-22T01:40:02.444" v="4051" actId="20577"/>
        <pc:sldMkLst>
          <pc:docMk/>
          <pc:sldMk cId="2912504803" sldId="283"/>
        </pc:sldMkLst>
        <pc:spChg chg="mod">
          <ac:chgData name="Hoang Thanh Dat" userId="616a135dd0985c51" providerId="LiveId" clId="{29126897-7AF5-41E0-A9B0-FB5DAC9A8C9C}" dt="2017-08-22T01:40:02.444" v="4051" actId="20577"/>
          <ac:spMkLst>
            <pc:docMk/>
            <pc:sldMk cId="2912504803" sldId="283"/>
            <ac:spMk id="3" creationId="{D0CF9A8E-82F3-41CF-ACE3-E5E50266252A}"/>
          </ac:spMkLst>
        </pc:spChg>
      </pc:sldChg>
      <pc:sldChg chg="addSp delSp modSp add">
        <pc:chgData name="Hoang Thanh Dat" userId="616a135dd0985c51" providerId="LiveId" clId="{29126897-7AF5-41E0-A9B0-FB5DAC9A8C9C}" dt="2017-08-22T01:56:30.282" v="4751" actId="20577"/>
        <pc:sldMkLst>
          <pc:docMk/>
          <pc:sldMk cId="3557704487" sldId="284"/>
        </pc:sldMkLst>
        <pc:spChg chg="mod">
          <ac:chgData name="Hoang Thanh Dat" userId="616a135dd0985c51" providerId="LiveId" clId="{29126897-7AF5-41E0-A9B0-FB5DAC9A8C9C}" dt="2017-08-22T01:54:17.476" v="4698" actId="20577"/>
          <ac:spMkLst>
            <pc:docMk/>
            <pc:sldMk cId="3557704487" sldId="284"/>
            <ac:spMk id="2" creationId="{ECBFDBD8-5230-4149-BF9C-49ABC9C73B8F}"/>
          </ac:spMkLst>
        </pc:spChg>
        <pc:spChg chg="del mod">
          <ac:chgData name="Hoang Thanh Dat" userId="616a135dd0985c51" providerId="LiveId" clId="{29126897-7AF5-41E0-A9B0-FB5DAC9A8C9C}" dt="2017-08-22T01:54:12.309" v="4695" actId="478"/>
          <ac:spMkLst>
            <pc:docMk/>
            <pc:sldMk cId="3557704487" sldId="284"/>
            <ac:spMk id="3" creationId="{44BF0B64-3B9B-427B-83EB-0B8170B8F1E6}"/>
          </ac:spMkLst>
        </pc:spChg>
        <pc:spChg chg="add del mod">
          <ac:chgData name="Hoang Thanh Dat" userId="616a135dd0985c51" providerId="LiveId" clId="{29126897-7AF5-41E0-A9B0-FB5DAC9A8C9C}" dt="2017-08-22T01:54:21.306" v="4700" actId="478"/>
          <ac:spMkLst>
            <pc:docMk/>
            <pc:sldMk cId="3557704487" sldId="284"/>
            <ac:spMk id="6" creationId="{C7F5511B-8188-4732-920F-285F209D4D9A}"/>
          </ac:spMkLst>
        </pc:spChg>
        <pc:spChg chg="mod">
          <ac:chgData name="Hoang Thanh Dat" userId="616a135dd0985c51" providerId="LiveId" clId="{29126897-7AF5-41E0-A9B0-FB5DAC9A8C9C}" dt="2017-08-22T01:56:16.965" v="4730" actId="1076"/>
          <ac:spMkLst>
            <pc:docMk/>
            <pc:sldMk cId="3557704487" sldId="284"/>
            <ac:spMk id="10" creationId="{7F7519F2-53B7-4B11-B68C-9D38FF027437}"/>
          </ac:spMkLst>
        </pc:spChg>
        <pc:spChg chg="mod">
          <ac:chgData name="Hoang Thanh Dat" userId="616a135dd0985c51" providerId="LiveId" clId="{29126897-7AF5-41E0-A9B0-FB5DAC9A8C9C}" dt="2017-08-22T01:56:15.291" v="4729" actId="1076"/>
          <ac:spMkLst>
            <pc:docMk/>
            <pc:sldMk cId="3557704487" sldId="284"/>
            <ac:spMk id="13" creationId="{E312EA9B-A68E-44B6-96FF-8E40D7A9A791}"/>
          </ac:spMkLst>
        </pc:spChg>
        <pc:spChg chg="add mod">
          <ac:chgData name="Hoang Thanh Dat" userId="616a135dd0985c51" providerId="LiveId" clId="{29126897-7AF5-41E0-A9B0-FB5DAC9A8C9C}" dt="2017-08-22T01:56:30.282" v="4751" actId="20577"/>
          <ac:spMkLst>
            <pc:docMk/>
            <pc:sldMk cId="3557704487" sldId="284"/>
            <ac:spMk id="16" creationId="{9EE1D5D8-A54B-47E2-B375-3F06D788AC50}"/>
          </ac:spMkLst>
        </pc:spChg>
        <pc:picChg chg="mod">
          <ac:chgData name="Hoang Thanh Dat" userId="616a135dd0985c51" providerId="LiveId" clId="{29126897-7AF5-41E0-A9B0-FB5DAC9A8C9C}" dt="2017-08-22T01:56:07.446" v="4727" actId="1076"/>
          <ac:picMkLst>
            <pc:docMk/>
            <pc:sldMk cId="3557704487" sldId="284"/>
            <ac:picMk id="5" creationId="{D9E5D7A2-9D01-4019-A5DB-701E2D0DE7C9}"/>
          </ac:picMkLst>
        </pc:picChg>
        <pc:picChg chg="mod">
          <ac:chgData name="Hoang Thanh Dat" userId="616a135dd0985c51" providerId="LiveId" clId="{29126897-7AF5-41E0-A9B0-FB5DAC9A8C9C}" dt="2017-08-22T01:56:13.468" v="4728" actId="1076"/>
          <ac:picMkLst>
            <pc:docMk/>
            <pc:sldMk cId="3557704487" sldId="284"/>
            <ac:picMk id="7" creationId="{65F63D51-8FCA-46F3-9F66-4FF062F18706}"/>
          </ac:picMkLst>
        </pc:picChg>
        <pc:picChg chg="add del mod">
          <ac:chgData name="Hoang Thanh Dat" userId="616a135dd0985c51" providerId="LiveId" clId="{29126897-7AF5-41E0-A9B0-FB5DAC9A8C9C}" dt="2017-08-22T01:55:22.945" v="4718" actId="478"/>
          <ac:picMkLst>
            <pc:docMk/>
            <pc:sldMk cId="3557704487" sldId="284"/>
            <ac:picMk id="9" creationId="{00BFF637-EF24-4CB7-A3C0-0C10CF9A912A}"/>
          </ac:picMkLst>
        </pc:picChg>
        <pc:picChg chg="add del mod">
          <ac:chgData name="Hoang Thanh Dat" userId="616a135dd0985c51" providerId="LiveId" clId="{29126897-7AF5-41E0-A9B0-FB5DAC9A8C9C}" dt="2017-08-22T01:55:33.327" v="4721" actId="478"/>
          <ac:picMkLst>
            <pc:docMk/>
            <pc:sldMk cId="3557704487" sldId="284"/>
            <ac:picMk id="12" creationId="{780BCED6-72C9-4DC1-AC49-974269A14FC7}"/>
          </ac:picMkLst>
        </pc:picChg>
        <pc:picChg chg="add mod">
          <ac:chgData name="Hoang Thanh Dat" userId="616a135dd0985c51" providerId="LiveId" clId="{29126897-7AF5-41E0-A9B0-FB5DAC9A8C9C}" dt="2017-08-22T01:56:18.829" v="4731" actId="1076"/>
          <ac:picMkLst>
            <pc:docMk/>
            <pc:sldMk cId="3557704487" sldId="284"/>
            <ac:picMk id="15" creationId="{78A988A0-E530-44E2-B84D-C323ADEA07F3}"/>
          </ac:picMkLst>
        </pc:picChg>
      </pc:sldChg>
      <pc:sldChg chg="addSp delSp modSp add">
        <pc:chgData name="Hoang Thanh Dat" userId="616a135dd0985c51" providerId="LiveId" clId="{29126897-7AF5-41E0-A9B0-FB5DAC9A8C9C}" dt="2017-08-22T02:05:36.061" v="4807" actId="1076"/>
        <pc:sldMkLst>
          <pc:docMk/>
          <pc:sldMk cId="488722058" sldId="285"/>
        </pc:sldMkLst>
        <pc:spChg chg="mod">
          <ac:chgData name="Hoang Thanh Dat" userId="616a135dd0985c51" providerId="LiveId" clId="{29126897-7AF5-41E0-A9B0-FB5DAC9A8C9C}" dt="2017-08-22T01:57:02.067" v="4777" actId="20577"/>
          <ac:spMkLst>
            <pc:docMk/>
            <pc:sldMk cId="488722058" sldId="285"/>
            <ac:spMk id="2" creationId="{043A93E6-8495-43B1-BED4-C8AE4B418138}"/>
          </ac:spMkLst>
        </pc:spChg>
        <pc:spChg chg="mod">
          <ac:chgData name="Hoang Thanh Dat" userId="616a135dd0985c51" providerId="LiveId" clId="{29126897-7AF5-41E0-A9B0-FB5DAC9A8C9C}" dt="2017-08-22T02:02:36.009" v="4796" actId="20577"/>
          <ac:spMkLst>
            <pc:docMk/>
            <pc:sldMk cId="488722058" sldId="285"/>
            <ac:spMk id="8" creationId="{57AE05EE-9475-4EDE-A8B5-EE729AE56351}"/>
          </ac:spMkLst>
        </pc:spChg>
        <pc:picChg chg="del">
          <ac:chgData name="Hoang Thanh Dat" userId="616a135dd0985c51" providerId="LiveId" clId="{29126897-7AF5-41E0-A9B0-FB5DAC9A8C9C}" dt="2017-08-22T02:05:11.231" v="4797" actId="478"/>
          <ac:picMkLst>
            <pc:docMk/>
            <pc:sldMk cId="488722058" sldId="285"/>
            <ac:picMk id="4" creationId="{98CA941C-CA37-44F6-8576-2D3FBDD27400}"/>
          </ac:picMkLst>
        </pc:picChg>
        <pc:picChg chg="add mod">
          <ac:chgData name="Hoang Thanh Dat" userId="616a135dd0985c51" providerId="LiveId" clId="{29126897-7AF5-41E0-A9B0-FB5DAC9A8C9C}" dt="2017-08-22T02:05:36.061" v="4807" actId="1076"/>
          <ac:picMkLst>
            <pc:docMk/>
            <pc:sldMk cId="488722058" sldId="285"/>
            <ac:picMk id="5" creationId="{457791FD-100E-4127-8F40-E3A26E9524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AA96-710C-4154-8395-2A1C07D66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651" y="2395204"/>
            <a:ext cx="7766936" cy="164630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LSTM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982C1-F62A-4B10-BF87-8B5B5C42E96C}"/>
              </a:ext>
            </a:extLst>
          </p:cNvPr>
          <p:cNvSpPr txBox="1"/>
          <p:nvPr/>
        </p:nvSpPr>
        <p:spPr>
          <a:xfrm>
            <a:off x="7274768" y="4170785"/>
            <a:ext cx="545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2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DBD8-5230-4149-BF9C-49ABC9C7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8026"/>
            <a:ext cx="8596668" cy="8335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519F2-53B7-4B11-B68C-9D38FF027437}"/>
              </a:ext>
            </a:extLst>
          </p:cNvPr>
          <p:cNvSpPr txBox="1"/>
          <p:nvPr/>
        </p:nvSpPr>
        <p:spPr>
          <a:xfrm>
            <a:off x="2378560" y="334230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VN-Index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2EA9B-A68E-44B6-96FF-8E40D7A9A791}"/>
              </a:ext>
            </a:extLst>
          </p:cNvPr>
          <p:cNvSpPr txBox="1"/>
          <p:nvPr/>
        </p:nvSpPr>
        <p:spPr>
          <a:xfrm>
            <a:off x="7408272" y="33423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Nasdaq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5D7A2-9D01-4019-A5DB-701E2D0DE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93" y="876514"/>
            <a:ext cx="3389343" cy="2542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63D51-8FCA-46F3-9F66-4FF062F18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217" y="801565"/>
            <a:ext cx="3489275" cy="26169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A988A0-E530-44E2-B84D-C323ADEA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693" y="3711638"/>
            <a:ext cx="3389343" cy="25420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E1D5D8-A54B-47E2-B375-3F06D788AC50}"/>
              </a:ext>
            </a:extLst>
          </p:cNvPr>
          <p:cNvSpPr txBox="1"/>
          <p:nvPr/>
        </p:nvSpPr>
        <p:spPr>
          <a:xfrm>
            <a:off x="4766160" y="625364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DownJone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70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93E6-8495-43B1-BED4-C8AE4B41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5665"/>
            <a:ext cx="8596668" cy="9392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VN-Index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38A52-4AD6-453E-A2DB-2826E20AD0D8}"/>
              </a:ext>
            </a:extLst>
          </p:cNvPr>
          <p:cNvSpPr txBox="1"/>
          <p:nvPr/>
        </p:nvSpPr>
        <p:spPr>
          <a:xfrm>
            <a:off x="507436" y="2078067"/>
            <a:ext cx="4355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394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0.64%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53.61%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74.74%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85.05%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92.53%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572AE-2B02-4710-830A-BCDB35832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623" y="1324947"/>
            <a:ext cx="6686523" cy="5014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D319EF-C7EE-42E6-9AB6-BD8292D4144D}"/>
              </a:ext>
            </a:extLst>
          </p:cNvPr>
          <p:cNvSpPr txBox="1"/>
          <p:nvPr/>
        </p:nvSpPr>
        <p:spPr>
          <a:xfrm>
            <a:off x="507436" y="18609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0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93E6-8495-43B1-BED4-C8AE4B41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5665"/>
            <a:ext cx="8596668" cy="9392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Nasdaq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E05EE-9475-4EDE-A8B5-EE729AE56351}"/>
              </a:ext>
            </a:extLst>
          </p:cNvPr>
          <p:cNvSpPr txBox="1"/>
          <p:nvPr/>
        </p:nvSpPr>
        <p:spPr>
          <a:xfrm>
            <a:off x="477841" y="1949709"/>
            <a:ext cx="4355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393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0.93%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49.23%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72.45%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83.42%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92.10%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A941C-CA37-44F6-8576-2D3FBDD27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028" y="1324947"/>
            <a:ext cx="6727163" cy="504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8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93E6-8495-43B1-BED4-C8AE4B41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5665"/>
            <a:ext cx="8596668" cy="9392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DownJone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E05EE-9475-4EDE-A8B5-EE729AE56351}"/>
              </a:ext>
            </a:extLst>
          </p:cNvPr>
          <p:cNvSpPr txBox="1"/>
          <p:nvPr/>
        </p:nvSpPr>
        <p:spPr>
          <a:xfrm>
            <a:off x="477841" y="1949709"/>
            <a:ext cx="4355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393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0.53%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49.23%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73.72%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82.65%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93.37%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791FD-100E-4127-8F40-E3A26E952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588" y="1324947"/>
            <a:ext cx="6546172" cy="49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22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65A9-08C9-4853-9B8E-4CFE05CA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8923"/>
            <a:ext cx="8596668" cy="463244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LSTM.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38B30E-F773-4F58-B353-9A250973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5665"/>
            <a:ext cx="8596668" cy="9392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1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9DD1-F705-4E37-AD7D-A5E55359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05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6E0E-6C10-4C4C-82C4-C72465F6B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0181"/>
            <a:ext cx="8596668" cy="437118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EC90B-EB2E-4CF7-9F98-B072AC923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64" y="3260064"/>
            <a:ext cx="7319208" cy="27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2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CFB9-73C1-46F9-84E1-E0D5B16E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A4313-D20B-425F-91A1-B120DB737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2188"/>
                <a:ext cx="8596668" cy="4758611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cửa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ngày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diễn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cửa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ngày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+ 1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A4313-D20B-425F-91A1-B120DB737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2188"/>
                <a:ext cx="8596668" cy="4758611"/>
              </a:xfrm>
              <a:blipFill>
                <a:blip r:embed="rId2"/>
                <a:stretch>
                  <a:fillRect l="-142" t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72E098-EDC6-459B-9A0B-D2C816EE04A0}"/>
              </a:ext>
            </a:extLst>
          </p:cNvPr>
          <p:cNvSpPr/>
          <p:nvPr/>
        </p:nvSpPr>
        <p:spPr>
          <a:xfrm>
            <a:off x="3928188" y="3399452"/>
            <a:ext cx="1828800" cy="166084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Mạng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425B8E-8BFA-406D-B747-D7448C3A22A2}"/>
                  </a:ext>
                </a:extLst>
              </p:cNvPr>
              <p:cNvSpPr txBox="1"/>
              <p:nvPr/>
            </p:nvSpPr>
            <p:spPr>
              <a:xfrm>
                <a:off x="1532987" y="3937488"/>
                <a:ext cx="15395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425B8E-8BFA-406D-B747-D7448C3A2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987" y="3937488"/>
                <a:ext cx="153954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08544F-99DF-4DFA-9ED1-0CD63C20E1D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013788" y="422987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611FDE-AC54-49B7-B458-C60E2853DD8E}"/>
              </a:ext>
            </a:extLst>
          </p:cNvPr>
          <p:cNvCxnSpPr>
            <a:cxnSpLocks/>
          </p:cNvCxnSpPr>
          <p:nvPr/>
        </p:nvCxnSpPr>
        <p:spPr>
          <a:xfrm>
            <a:off x="5747657" y="422987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4020FF-5297-4A6E-86F0-DFF0ADDC9D52}"/>
                  </a:ext>
                </a:extLst>
              </p:cNvPr>
              <p:cNvSpPr txBox="1"/>
              <p:nvPr/>
            </p:nvSpPr>
            <p:spPr>
              <a:xfrm>
                <a:off x="6680718" y="3937489"/>
                <a:ext cx="14844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4020FF-5297-4A6E-86F0-DFF0ADDC9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718" y="3937489"/>
                <a:ext cx="1484445" cy="584775"/>
              </a:xfrm>
              <a:prstGeom prst="rect">
                <a:avLst/>
              </a:prstGeom>
              <a:blipFill>
                <a:blip r:embed="rId4"/>
                <a:stretch>
                  <a:fillRect t="-14583" r="-9465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31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5C2AA-E02F-4A6F-8763-8538BAFD6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07503"/>
                <a:ext cx="8596668" cy="433386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[0, 1]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5C2AA-E02F-4A6F-8763-8538BAFD6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07503"/>
                <a:ext cx="8596668" cy="4333860"/>
              </a:xfrm>
              <a:blipFill>
                <a:blip r:embed="rId2"/>
                <a:stretch>
                  <a:fillRect l="-142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30C7E14-280F-490E-B827-BDAF79BB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4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1CC50-2A70-47A8-B384-7DDE3037B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88841"/>
                <a:ext cx="8596668" cy="4352521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nx5: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cửa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ngày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1xn: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1CC50-2A70-47A8-B384-7DDE3037B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88841"/>
                <a:ext cx="8596668" cy="4352521"/>
              </a:xfrm>
              <a:blipFill>
                <a:blip r:embed="rId2"/>
                <a:stretch>
                  <a:fillRect l="-142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A336826-6A2B-4621-9009-68E0502E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39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2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9A8E-82F3-41CF-ACE3-E5E502662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2189"/>
            <a:ext cx="8596668" cy="43991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(Training Set).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(Test Set).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LSTM: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Output: 1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(epoch): 100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(batch size): 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0049C2-D634-4478-8577-7398934D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86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2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CF9A8E-82F3-41CF-ACE3-E5E502662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2189"/>
                <a:ext cx="8596668" cy="4399174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Đánh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(%):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tế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ngày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ớng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CF9A8E-82F3-41CF-ACE3-E5E502662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2189"/>
                <a:ext cx="8596668" cy="4399174"/>
              </a:xfrm>
              <a:blipFill>
                <a:blip r:embed="rId2"/>
                <a:stretch>
                  <a:fillRect l="-142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D0049C2-D634-4478-8577-7398934D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86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0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12C3-39A0-4762-A694-1716E846C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0181"/>
            <a:ext cx="8596668" cy="437118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B0ED6A-C886-44A8-8ABE-5A38BDA7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86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3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DBD8-5230-4149-BF9C-49ABC9C7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8026"/>
            <a:ext cx="8596668" cy="8335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0B64-3B9B-427B-83EB-0B8170B8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57275"/>
            <a:ext cx="9208346" cy="2508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ữ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VN-Index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02/11/2012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17/08/2017 (1192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Nasdaq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02/11/2012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15/08/2017 (1190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DownJone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02/11/2012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15/08/2017 (1190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593731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</TotalTime>
  <Words>723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Times New Roman</vt:lpstr>
      <vt:lpstr>Trebuchet MS</vt:lpstr>
      <vt:lpstr>Wingdings 3</vt:lpstr>
      <vt:lpstr>Facet</vt:lpstr>
      <vt:lpstr>Dự đoán giá đóng cửa chỉ số chứng khoán bằng mạng nơ ron LSTM </vt:lpstr>
      <vt:lpstr>1. Tổng quan về mạng nơ ron LSTM</vt:lpstr>
      <vt:lpstr>2. Phương pháp nghiên cứu</vt:lpstr>
      <vt:lpstr>2. Phương pháp nghiên cứu</vt:lpstr>
      <vt:lpstr>2. Phương pháp nghiên cứu</vt:lpstr>
      <vt:lpstr>2. Phương pháp nghiên cứu</vt:lpstr>
      <vt:lpstr>2. Phương pháp nghiên cứu</vt:lpstr>
      <vt:lpstr>2. Phương pháp nghiên cứu</vt:lpstr>
      <vt:lpstr>3. Kết quả</vt:lpstr>
      <vt:lpstr>3.1. Dữ liệu</vt:lpstr>
      <vt:lpstr>3.2. VN-Index – Dự đoán xu hướng</vt:lpstr>
      <vt:lpstr>3.3. Nasdaq – Dự đoán xu hướng</vt:lpstr>
      <vt:lpstr>3.3. DownJone – Dự đoán xu hướng</vt:lpstr>
      <vt:lpstr>4. Định hướng tiếp theo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Thanh Dat</dc:creator>
  <cp:lastModifiedBy>Hoang Thanh Dat</cp:lastModifiedBy>
  <cp:revision>10</cp:revision>
  <dcterms:created xsi:type="dcterms:W3CDTF">2017-08-19T08:07:14Z</dcterms:created>
  <dcterms:modified xsi:type="dcterms:W3CDTF">2017-08-22T04:26:00Z</dcterms:modified>
</cp:coreProperties>
</file>