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7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22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5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8C5A6-6E9B-4A8E-8E91-4E38C3DCA12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B615-AEDF-47F0-ACEA-1D7595C4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25" y="1337469"/>
            <a:ext cx="9144000" cy="2387600"/>
          </a:xfrm>
        </p:spPr>
        <p:txBody>
          <a:bodyPr/>
          <a:lstStyle/>
          <a:p>
            <a:r>
              <a:rPr lang="en-US" i="1" dirty="0" smtClean="0"/>
              <a:t>BAD HABIT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525" y="436324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addiction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computer addiction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COMPUTER ADDICTION ?</a:t>
            </a:r>
          </a:p>
          <a:p>
            <a:r>
              <a:rPr lang="en-US" dirty="0" smtClean="0"/>
              <a:t>THE HARMFUL OF COMPUTER ADDICTION</a:t>
            </a:r>
          </a:p>
          <a:p>
            <a:r>
              <a:rPr lang="en-US" dirty="0" smtClean="0"/>
              <a:t>HOW TO BREAK IT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ADDICTION 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r="25669"/>
          <a:stretch>
            <a:fillRect/>
          </a:stretch>
        </p:blipFill>
        <p:spPr>
          <a:xfrm>
            <a:off x="6239932" y="1143000"/>
            <a:ext cx="3910013" cy="4572000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When you spend too much time one computer activities for hours continuously like being obsessed with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HARMFUL OF COMPUTER </a:t>
            </a:r>
            <a:r>
              <a:rPr lang="en-US" dirty="0" smtClean="0"/>
              <a:t>ADDICTION?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rope is weak.</a:t>
            </a:r>
          </a:p>
          <a:p>
            <a:r>
              <a:rPr lang="en-US" dirty="0"/>
              <a:t>A</a:t>
            </a:r>
            <a:r>
              <a:rPr lang="en-US" dirty="0" smtClean="0"/>
              <a:t>ffect eyesight.</a:t>
            </a:r>
          </a:p>
          <a:p>
            <a:r>
              <a:rPr lang="en-US" dirty="0" smtClean="0"/>
              <a:t>Lead to </a:t>
            </a:r>
            <a:r>
              <a:rPr lang="en-US" dirty="0" err="1" smtClean="0"/>
              <a:t>forgerfulness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Affect beauty.</a:t>
            </a:r>
          </a:p>
          <a:p>
            <a:r>
              <a:rPr lang="en-US" dirty="0" smtClean="0"/>
              <a:t>Can lead to hemorrhoids.</a:t>
            </a:r>
          </a:p>
          <a:p>
            <a:r>
              <a:rPr lang="en-US" dirty="0" smtClean="0"/>
              <a:t>May be lead </a:t>
            </a:r>
            <a:r>
              <a:rPr lang="en-US" smtClean="0"/>
              <a:t>to infertility.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inherit</vt:lpstr>
      <vt:lpstr>Wingdings 3</vt:lpstr>
      <vt:lpstr>Ion</vt:lpstr>
      <vt:lpstr>BAD HABIT</vt:lpstr>
      <vt:lpstr>CONTENT</vt:lpstr>
      <vt:lpstr>WHAT IS COMPUTER ADDICTION ?</vt:lpstr>
      <vt:lpstr>THE HARMFUL OF COMPUTER ADDICTION?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HABIT</dc:title>
  <dc:creator>Dat Luong</dc:creator>
  <cp:lastModifiedBy>Dat Luong</cp:lastModifiedBy>
  <cp:revision>6</cp:revision>
  <dcterms:created xsi:type="dcterms:W3CDTF">2019-01-10T01:13:23Z</dcterms:created>
  <dcterms:modified xsi:type="dcterms:W3CDTF">2019-01-10T01:56:16Z</dcterms:modified>
</cp:coreProperties>
</file>