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1" r:id="rId5"/>
    <p:sldId id="258" r:id="rId6"/>
    <p:sldId id="260" r:id="rId7"/>
    <p:sldId id="263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4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9179-BB96-4825-B028-A608C2AD5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067E-80D4-4839-A6BF-F6C68FAA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8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9179-BB96-4825-B028-A608C2AD5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067E-80D4-4839-A6BF-F6C68FAA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0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9179-BB96-4825-B028-A608C2AD5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067E-80D4-4839-A6BF-F6C68FAA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9179-BB96-4825-B028-A608C2AD5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067E-80D4-4839-A6BF-F6C68FAA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9179-BB96-4825-B028-A608C2AD5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067E-80D4-4839-A6BF-F6C68FAA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0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9179-BB96-4825-B028-A608C2AD5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067E-80D4-4839-A6BF-F6C68FAA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1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9179-BB96-4825-B028-A608C2AD5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067E-80D4-4839-A6BF-F6C68FAA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9179-BB96-4825-B028-A608C2AD5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067E-80D4-4839-A6BF-F6C68FAA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9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9179-BB96-4825-B028-A608C2AD5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067E-80D4-4839-A6BF-F6C68FAA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6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9179-BB96-4825-B028-A608C2AD5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067E-80D4-4839-A6BF-F6C68FAA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6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9179-BB96-4825-B028-A608C2AD5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067E-80D4-4839-A6BF-F6C68FAA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5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9179-BB96-4825-B028-A608C2AD5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067E-80D4-4839-A6BF-F6C68FAA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0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65100"/>
            <a:ext cx="11722100" cy="6362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5800" y="1498600"/>
            <a:ext cx="7035800" cy="391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0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8000" y="1320800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                     ĐẶNG MINH THÀNH(Leader)</a:t>
            </a:r>
          </a:p>
          <a:p>
            <a:r>
              <a:rPr lang="en-US" sz="2800" dirty="0" smtClean="0"/>
              <a:t>                                             NGÔ HOÀNG THẾ DUY</a:t>
            </a:r>
          </a:p>
          <a:p>
            <a:r>
              <a:rPr lang="en-US" sz="2800" dirty="0" smtClean="0"/>
              <a:t>                                                  VÕ MẠNH DŨNG     </a:t>
            </a:r>
            <a:br>
              <a:rPr lang="en-US" sz="2800" dirty="0" smtClean="0"/>
            </a:br>
            <a:r>
              <a:rPr lang="en-US" sz="2800" dirty="0" smtClean="0"/>
              <a:t>                                          NGUYỄN THỊ THÙY NHÂN                                                                                     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8626" y="304800"/>
            <a:ext cx="10827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    MEMBER</a:t>
            </a:r>
            <a:endParaRPr lang="en-US" sz="6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36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   LIBRARY</a:t>
            </a:r>
            <a:endParaRPr lang="en-US" sz="6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</a:t>
            </a:r>
          </a:p>
          <a:p>
            <a:pPr lvl="0"/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chiến</a:t>
            </a:r>
            <a:r>
              <a:rPr lang="en-US" sz="2000" dirty="0"/>
              <a:t> </a:t>
            </a:r>
            <a:r>
              <a:rPr lang="en-US" sz="2000" dirty="0" err="1"/>
              <a:t>lược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chung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khoa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,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trách</a:t>
            </a:r>
            <a:r>
              <a:rPr lang="en-US" sz="2000" dirty="0"/>
              <a:t> </a:t>
            </a:r>
            <a:r>
              <a:rPr lang="en-US" sz="2000" dirty="0" err="1"/>
              <a:t>nhiệm</a:t>
            </a:r>
            <a:r>
              <a:rPr lang="en-US" sz="2000" dirty="0"/>
              <a:t>.</a:t>
            </a:r>
          </a:p>
          <a:p>
            <a:pPr lvl="0"/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  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phong</a:t>
            </a:r>
            <a:r>
              <a:rPr lang="en-US" sz="2000" dirty="0"/>
              <a:t> </a:t>
            </a:r>
            <a:r>
              <a:rPr lang="en-US" sz="2000" dirty="0" err="1"/>
              <a:t>phú</a:t>
            </a:r>
            <a:r>
              <a:rPr lang="en-US" sz="2000" dirty="0"/>
              <a:t>, </a:t>
            </a:r>
            <a:r>
              <a:rPr lang="en-US" sz="2000" dirty="0" err="1"/>
              <a:t>đa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3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       DATABASE DESIGN</a:t>
            </a:r>
            <a:endParaRPr lang="en-US" sz="6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9843" y="1690688"/>
            <a:ext cx="10522227" cy="4511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3" y="1550504"/>
            <a:ext cx="11155017" cy="494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   LIBRARY</a:t>
            </a:r>
            <a:endParaRPr lang="en-US" sz="6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11757" y="1690688"/>
            <a:ext cx="2332382" cy="999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Library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556591" y="2902572"/>
            <a:ext cx="1510748" cy="590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656522" y="3730832"/>
            <a:ext cx="1510748" cy="590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822713" y="4671738"/>
            <a:ext cx="1510748" cy="590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088295" y="5642807"/>
            <a:ext cx="1510748" cy="590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Information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096000" y="5633429"/>
            <a:ext cx="1510748" cy="590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password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361582" y="4715153"/>
            <a:ext cx="1510748" cy="590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61513" y="3730832"/>
            <a:ext cx="1510748" cy="590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Borrows Book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9216887" y="2902572"/>
            <a:ext cx="1510748" cy="590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Returns Book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8" idx="4"/>
            <a:endCxn id="9" idx="3"/>
          </p:cNvCxnSpPr>
          <p:nvPr/>
        </p:nvCxnSpPr>
        <p:spPr>
          <a:xfrm flipH="1">
            <a:off x="2067339" y="2690191"/>
            <a:ext cx="3710609" cy="50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4"/>
            <a:endCxn id="18" idx="0"/>
          </p:cNvCxnSpPr>
          <p:nvPr/>
        </p:nvCxnSpPr>
        <p:spPr>
          <a:xfrm flipH="1">
            <a:off x="2411896" y="2690191"/>
            <a:ext cx="3366052" cy="104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4"/>
            <a:endCxn id="20" idx="0"/>
          </p:cNvCxnSpPr>
          <p:nvPr/>
        </p:nvCxnSpPr>
        <p:spPr>
          <a:xfrm flipH="1">
            <a:off x="3578087" y="2690191"/>
            <a:ext cx="2199861" cy="198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4"/>
            <a:endCxn id="21" idx="0"/>
          </p:cNvCxnSpPr>
          <p:nvPr/>
        </p:nvCxnSpPr>
        <p:spPr>
          <a:xfrm flipH="1">
            <a:off x="4843669" y="2690191"/>
            <a:ext cx="934279" cy="295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4"/>
            <a:endCxn id="22" idx="0"/>
          </p:cNvCxnSpPr>
          <p:nvPr/>
        </p:nvCxnSpPr>
        <p:spPr>
          <a:xfrm>
            <a:off x="5777948" y="2690191"/>
            <a:ext cx="1073426" cy="294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4"/>
            <a:endCxn id="23" idx="0"/>
          </p:cNvCxnSpPr>
          <p:nvPr/>
        </p:nvCxnSpPr>
        <p:spPr>
          <a:xfrm>
            <a:off x="5777948" y="2690191"/>
            <a:ext cx="2339008" cy="202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4"/>
            <a:endCxn id="24" idx="0"/>
          </p:cNvCxnSpPr>
          <p:nvPr/>
        </p:nvCxnSpPr>
        <p:spPr>
          <a:xfrm>
            <a:off x="5777948" y="2690191"/>
            <a:ext cx="3438939" cy="104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4"/>
            <a:endCxn id="25" idx="1"/>
          </p:cNvCxnSpPr>
          <p:nvPr/>
        </p:nvCxnSpPr>
        <p:spPr>
          <a:xfrm>
            <a:off x="5777948" y="2690191"/>
            <a:ext cx="3438939" cy="50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89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REGISTER</a:t>
            </a:r>
            <a:endParaRPr lang="en-US" sz="6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397000"/>
            <a:ext cx="72517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4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      </a:t>
            </a:r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LOGOUT – UPDATE INFORMATION</a:t>
            </a:r>
            <a:endParaRPr 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000" y="1690688"/>
            <a:ext cx="5346700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2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    SEARCH</a:t>
            </a:r>
            <a:endParaRPr lang="en-US" sz="6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690688"/>
            <a:ext cx="83820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0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BORROW BOOK</a:t>
            </a:r>
            <a:endParaRPr lang="en-US" sz="6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8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84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                 LIBRARY</vt:lpstr>
      <vt:lpstr>       DATABASE DESIGN</vt:lpstr>
      <vt:lpstr>                 LIBRARY</vt:lpstr>
      <vt:lpstr>              REGISTER</vt:lpstr>
      <vt:lpstr>      LOGOUT – UPDATE INFORMATION</vt:lpstr>
      <vt:lpstr>                  SEARCH</vt:lpstr>
      <vt:lpstr>           BORROW BOOK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9</cp:revision>
  <dcterms:created xsi:type="dcterms:W3CDTF">2019-11-12T10:07:43Z</dcterms:created>
  <dcterms:modified xsi:type="dcterms:W3CDTF">2019-11-12T19:34:05Z</dcterms:modified>
</cp:coreProperties>
</file>