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61" r:id="rId6"/>
    <p:sldId id="285" r:id="rId7"/>
    <p:sldId id="262" r:id="rId8"/>
    <p:sldId id="263" r:id="rId9"/>
    <p:sldId id="264" r:id="rId10"/>
    <p:sldId id="265" r:id="rId11"/>
    <p:sldId id="270" r:id="rId12"/>
    <p:sldId id="266" r:id="rId13"/>
    <p:sldId id="272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7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E91F-DFF9-42F9-AA0C-F9B6314402D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8B01-184F-4702-B3C6-9FC420571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chemeClr val="tx2"/>
                </a:solidFill>
              </a:rPr>
              <a:t>Hệ</a:t>
            </a:r>
            <a:r>
              <a:rPr lang="en-US" sz="6000" b="1" dirty="0" smtClean="0">
                <a:solidFill>
                  <a:schemeClr val="tx2"/>
                </a:solidFill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</a:rPr>
              <a:t>thống</a:t>
            </a:r>
            <a:r>
              <a:rPr lang="en-US" sz="6000" b="1" dirty="0" smtClean="0">
                <a:solidFill>
                  <a:schemeClr val="tx2"/>
                </a:solidFill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</a:rPr>
              <a:t>iServe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Mobil GUI design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542"/>
            <a:ext cx="2740025" cy="452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600200"/>
            <a:ext cx="2743200" cy="453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1" y="1595438"/>
            <a:ext cx="2725058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600200"/>
            <a:ext cx="2767012" cy="456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00542"/>
            <a:ext cx="2740025" cy="452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00200"/>
            <a:ext cx="2743200" cy="453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00542"/>
            <a:ext cx="2740025" cy="452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27551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6002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895600"/>
            <a:ext cx="2057400" cy="83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048000"/>
            <a:ext cx="2133600" cy="86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447800"/>
            <a:ext cx="3048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2755180" cy="45259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32278" cy="148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895600"/>
            <a:ext cx="1900237" cy="192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27551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880" y="1600200"/>
            <a:ext cx="27517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002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) NV1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2590800" cy="425593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971800"/>
            <a:ext cx="1527822" cy="15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2743200"/>
            <a:ext cx="1981200" cy="187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90239"/>
            <a:ext cx="2514600" cy="413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4400" y="1600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2532698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29200" y="1600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600200"/>
            <a:ext cx="26670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2667000" cy="444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2590800" cy="425593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743200"/>
            <a:ext cx="1981200" cy="202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276600"/>
            <a:ext cx="25241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2553653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2057400" cy="83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0"/>
            <a:ext cx="265176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917" y="1600200"/>
            <a:ext cx="2553653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124200"/>
            <a:ext cx="2024062" cy="81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3311213"/>
            <a:ext cx="2438400" cy="98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211" y="1600200"/>
            <a:ext cx="27155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00400" y="1230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600200"/>
            <a:ext cx="269748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2484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542"/>
            <a:ext cx="2740025" cy="452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2743200" cy="453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048000"/>
            <a:ext cx="1533525" cy="85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12647"/>
            <a:ext cx="2740025" cy="45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276600"/>
            <a:ext cx="428625" cy="67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00200"/>
            <a:ext cx="2819400" cy="46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27155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00200"/>
            <a:ext cx="269748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0200"/>
            <a:ext cx="269748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27551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1"/>
            <a:ext cx="273681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27155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524000"/>
            <a:ext cx="2743200" cy="45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667000"/>
            <a:ext cx="18002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005"/>
            <a:ext cx="2716213" cy="446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523999"/>
            <a:ext cx="2667000" cy="441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2550615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905000"/>
            <a:ext cx="2532391" cy="419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048000"/>
            <a:ext cx="1021336" cy="63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724" y="1913934"/>
            <a:ext cx="2555276" cy="433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193" y="1600200"/>
            <a:ext cx="27336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1600201"/>
            <a:ext cx="2743199" cy="453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760" y="1600200"/>
            <a:ext cx="27551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178</Words>
  <Application>Microsoft Office PowerPoint</Application>
  <PresentationFormat>On-screen Show (4:3)</PresentationFormat>
  <Paragraphs>30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Hệ thống iServe</vt:lpstr>
      <vt:lpstr>Lần đầu chạy ứng dụng</vt:lpstr>
      <vt:lpstr>Chạy ứng dụng</vt:lpstr>
      <vt:lpstr>Đăng xuất</vt:lpstr>
      <vt:lpstr>Thao tác mở bàn</vt:lpstr>
      <vt:lpstr>Thao tác mở bàn đặt trước</vt:lpstr>
      <vt:lpstr>Thao tác gọi món</vt:lpstr>
      <vt:lpstr>Thao tác gọi món (tt)</vt:lpstr>
      <vt:lpstr>Thao tác quản lý bàn</vt:lpstr>
      <vt:lpstr>Thao tác quản lý bàn (tt)</vt:lpstr>
      <vt:lpstr>Thao tác quản lý bàn (tt)</vt:lpstr>
      <vt:lpstr>Thao tác quản lý bàn (tt)</vt:lpstr>
      <vt:lpstr>Thao tác chuyển bàn (cùng khu vực)</vt:lpstr>
      <vt:lpstr>Thao tác chuyển bàn (cùng khu vực)</vt:lpstr>
      <vt:lpstr>Thao tác chuyển bàn (khác khu vực)</vt:lpstr>
      <vt:lpstr>Thao tác ghép bàn (cùng khu vực)</vt:lpstr>
      <vt:lpstr>Thao tác ghép bàn (cùng khu vực)</vt:lpstr>
      <vt:lpstr>Thao tác ghép bàn (khác khu vực) NV1</vt:lpstr>
      <vt:lpstr>Thao tác ghép bàn (khác khu vực)</vt:lpstr>
      <vt:lpstr>Thao tác nhờ giúp</vt:lpstr>
      <vt:lpstr>Thao tác nhờ giúp (tt)</vt:lpstr>
      <vt:lpstr>Thao tác nhờ giúp (tt)</vt:lpstr>
      <vt:lpstr>Thao tác nhờ giúp (tt)</vt:lpstr>
      <vt:lpstr>Thao tác thanh toán</vt:lpstr>
      <vt:lpstr>Thao tác thanh toán (tt)</vt:lpstr>
    </vt:vector>
  </TitlesOfParts>
  <Company>AppliedMicro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iServe</dc:title>
  <dc:creator>hknguyen</dc:creator>
  <cp:lastModifiedBy>hknguyen</cp:lastModifiedBy>
  <cp:revision>81</cp:revision>
  <dcterms:created xsi:type="dcterms:W3CDTF">2015-05-13T01:35:36Z</dcterms:created>
  <dcterms:modified xsi:type="dcterms:W3CDTF">2015-05-15T02:28:12Z</dcterms:modified>
</cp:coreProperties>
</file>