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3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6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5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2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9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8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274F-0572-42A3-BAEC-4686842F654D}" type="datetimeFigureOut">
              <a:rPr lang="ko-KR" altLang="en-US" smtClean="0"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2F0C-345E-4D66-AED8-1447022AB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6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서버이미지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서버이미지에 대한 이미지 검색결과"/>
          <p:cNvSpPr>
            <a:spLocks noChangeAspect="1" noChangeArrowheads="1"/>
          </p:cNvSpPr>
          <p:nvPr/>
        </p:nvSpPr>
        <p:spPr bwMode="auto">
          <a:xfrm>
            <a:off x="384315" y="260648"/>
            <a:ext cx="2963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Program Architecture 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7" name="AutoShape 8" descr="서버이미지에 대한 이미지 검색결과"/>
          <p:cNvSpPr>
            <a:spLocks noChangeAspect="1" noChangeArrowheads="1"/>
          </p:cNvSpPr>
          <p:nvPr/>
        </p:nvSpPr>
        <p:spPr bwMode="auto">
          <a:xfrm>
            <a:off x="625475" y="676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91" y="1063829"/>
            <a:ext cx="980567" cy="102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17" y="1143186"/>
            <a:ext cx="800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69" y="5061030"/>
            <a:ext cx="442908" cy="5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737" y="5061030"/>
            <a:ext cx="442908" cy="5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05" y="5061030"/>
            <a:ext cx="442908" cy="5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73" y="5061030"/>
            <a:ext cx="442908" cy="5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91" y="2991016"/>
            <a:ext cx="1266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83874" y="3648410"/>
            <a:ext cx="1243008" cy="2009774"/>
            <a:chOff x="6004148" y="945281"/>
            <a:chExt cx="1600200" cy="2981325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4148" y="945281"/>
              <a:ext cx="1600200" cy="298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491" y="1464214"/>
              <a:ext cx="1198574" cy="152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473075" y="5683895"/>
            <a:ext cx="2488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Client Program install ( Web Base )</a:t>
            </a:r>
          </a:p>
          <a:p>
            <a:r>
              <a:rPr lang="en-US" altLang="ko-KR" sz="1100" dirty="0" smtClean="0"/>
              <a:t>Use to Google Map</a:t>
            </a:r>
          </a:p>
          <a:p>
            <a:r>
              <a:rPr lang="en-US" altLang="ko-KR" sz="1100" dirty="0" smtClean="0"/>
              <a:t>Program running in Back ground</a:t>
            </a:r>
          </a:p>
          <a:p>
            <a:r>
              <a:rPr lang="en-US" altLang="ko-KR" sz="1100" dirty="0" smtClean="0"/>
              <a:t>Can’t Remove type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364088" y="1305438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Admin Program Install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Client Program distribution</a:t>
            </a:r>
          </a:p>
        </p:txBody>
      </p:sp>
      <p:cxnSp>
        <p:nvCxnSpPr>
          <p:cNvPr id="11" name="직선 화살표 연결선 10"/>
          <p:cNvCxnSpPr>
            <a:stCxn id="1036" idx="0"/>
            <a:endCxn id="1037" idx="2"/>
          </p:cNvCxnSpPr>
          <p:nvPr/>
        </p:nvCxnSpPr>
        <p:spPr>
          <a:xfrm flipV="1">
            <a:off x="2740023" y="3838741"/>
            <a:ext cx="2145581" cy="122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0"/>
            <a:endCxn id="1037" idx="2"/>
          </p:cNvCxnSpPr>
          <p:nvPr/>
        </p:nvCxnSpPr>
        <p:spPr>
          <a:xfrm flipV="1">
            <a:off x="4252191" y="3838741"/>
            <a:ext cx="633413" cy="122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0"/>
            <a:endCxn id="1037" idx="2"/>
          </p:cNvCxnSpPr>
          <p:nvPr/>
        </p:nvCxnSpPr>
        <p:spPr>
          <a:xfrm flipH="1" flipV="1">
            <a:off x="4885604" y="3838741"/>
            <a:ext cx="878755" cy="122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0"/>
            <a:endCxn id="1037" idx="2"/>
          </p:cNvCxnSpPr>
          <p:nvPr/>
        </p:nvCxnSpPr>
        <p:spPr>
          <a:xfrm flipH="1" flipV="1">
            <a:off x="4885604" y="3838741"/>
            <a:ext cx="2390923" cy="122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499993" y="6024674"/>
            <a:ext cx="472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72003" y="5893869"/>
            <a:ext cx="3632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Send to Server : Location info by Google map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843808" y="3720418"/>
            <a:ext cx="1629837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139952" y="3838741"/>
            <a:ext cx="48778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129494" y="3852615"/>
            <a:ext cx="634865" cy="1138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24981" y="3720418"/>
            <a:ext cx="2000285" cy="128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4499993" y="6354010"/>
            <a:ext cx="4720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77195" y="6240698"/>
            <a:ext cx="4131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Send to client : Request to User location From Admin </a:t>
            </a:r>
            <a:endParaRPr lang="ko-KR" altLang="en-US" sz="11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568897" y="2085683"/>
            <a:ext cx="0" cy="905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004048" y="2085683"/>
            <a:ext cx="0" cy="905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035" idx="3"/>
          </p:cNvCxnSpPr>
          <p:nvPr/>
        </p:nvCxnSpPr>
        <p:spPr>
          <a:xfrm flipV="1">
            <a:off x="1966417" y="1567048"/>
            <a:ext cx="217353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18218" y="2031454"/>
            <a:ext cx="3166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Server Control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to request of user location.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Receive User location data by Google Map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Creating Report of User data. 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Administration of Client program. 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Find Client’s location by Mobile Phone</a:t>
            </a:r>
            <a:endParaRPr lang="ko-KR" altLang="en-US" sz="1100" dirty="0"/>
          </a:p>
        </p:txBody>
      </p:sp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79" y="1128130"/>
            <a:ext cx="1266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521393" y="1920218"/>
            <a:ext cx="3587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/>
              <a:t>Make to Client Program</a:t>
            </a:r>
          </a:p>
          <a:p>
            <a:r>
              <a:rPr lang="en-US" altLang="ko-KR" sz="1100" b="1" dirty="0" smtClean="0"/>
              <a:t>-  For Mobile ( Android and iPhone )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 smtClean="0"/>
              <a:t>Web Base Program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 smtClean="0"/>
              <a:t>Can’t Remove and control in Client Mobile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 smtClean="0"/>
              <a:t>Automatically send date to Server</a:t>
            </a:r>
          </a:p>
          <a:p>
            <a:r>
              <a:rPr lang="en-US" altLang="ko-KR" sz="1400" b="1" dirty="0" smtClean="0"/>
              <a:t>2.   Make to Administrator Program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46762" y="5755903"/>
            <a:ext cx="4645719" cy="913457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서버이미지에 대한 이미지 검색결과"/>
          <p:cNvSpPr>
            <a:spLocks noChangeAspect="1" noChangeArrowheads="1"/>
          </p:cNvSpPr>
          <p:nvPr/>
        </p:nvSpPr>
        <p:spPr bwMode="auto">
          <a:xfrm>
            <a:off x="456323" y="523528"/>
            <a:ext cx="339559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Detail Request for Server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09" y="857107"/>
            <a:ext cx="2981523" cy="192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사각형 설명선 30"/>
          <p:cNvSpPr/>
          <p:nvPr/>
        </p:nvSpPr>
        <p:spPr>
          <a:xfrm>
            <a:off x="5766941" y="628493"/>
            <a:ext cx="2088232" cy="784283"/>
          </a:xfrm>
          <a:prstGeom prst="wedgeRoundRectCallout">
            <a:avLst>
              <a:gd name="adj1" fmla="val -124181"/>
              <a:gd name="adj2" fmla="val 89807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TextBox 1023"/>
          <p:cNvSpPr txBox="1"/>
          <p:nvPr/>
        </p:nvSpPr>
        <p:spPr>
          <a:xfrm>
            <a:off x="524403" y="1772816"/>
            <a:ext cx="45332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smtClean="0"/>
              <a:t>Make server environment for Windows 2000 Server version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English Version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SQL 2000 ( If you need DB program )</a:t>
            </a:r>
          </a:p>
          <a:p>
            <a:endParaRPr lang="en-US" altLang="ko-KR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smtClean="0"/>
              <a:t>Build to Administrator program.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User administration ( DB and data managing 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Client Program Control and distribution. </a:t>
            </a:r>
          </a:p>
          <a:p>
            <a:endParaRPr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smtClean="0"/>
              <a:t>Data Search Functions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For name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For Joining date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For Group ( We need group to 3 Level for users. )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420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 descr="서버이미지에 대한 이미지 검색결과"/>
          <p:cNvSpPr>
            <a:spLocks noChangeAspect="1" noChangeArrowheads="1"/>
          </p:cNvSpPr>
          <p:nvPr/>
        </p:nvSpPr>
        <p:spPr bwMode="auto">
          <a:xfrm>
            <a:off x="323528" y="379512"/>
            <a:ext cx="339559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Sample Admin page View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910357"/>
            <a:ext cx="8493125" cy="561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서버이미지에 대한 이미지 검색결과"/>
          <p:cNvSpPr>
            <a:spLocks noChangeAspect="1" noChangeArrowheads="1"/>
          </p:cNvSpPr>
          <p:nvPr/>
        </p:nvSpPr>
        <p:spPr bwMode="auto">
          <a:xfrm>
            <a:off x="314206" y="156351"/>
            <a:ext cx="677807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Sample Admin view  of Success Searching to User phone 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13551"/>
            <a:ext cx="7993063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28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서버이미지에 대한 이미지 검색결과"/>
          <p:cNvSpPr>
            <a:spLocks noChangeAspect="1" noChangeArrowheads="1"/>
          </p:cNvSpPr>
          <p:nvPr/>
        </p:nvSpPr>
        <p:spPr bwMode="auto">
          <a:xfrm>
            <a:off x="456323" y="523528"/>
            <a:ext cx="404366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Detail Request for Client Program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09" y="857107"/>
            <a:ext cx="2981523" cy="192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사각형 설명선 30"/>
          <p:cNvSpPr/>
          <p:nvPr/>
        </p:nvSpPr>
        <p:spPr>
          <a:xfrm>
            <a:off x="6228184" y="2204864"/>
            <a:ext cx="2242492" cy="784283"/>
          </a:xfrm>
          <a:prstGeom prst="wedgeRoundRectCallout">
            <a:avLst>
              <a:gd name="adj1" fmla="val -104256"/>
              <a:gd name="adj2" fmla="val -47982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TextBox 1023"/>
          <p:cNvSpPr txBox="1"/>
          <p:nvPr/>
        </p:nvSpPr>
        <p:spPr>
          <a:xfrm>
            <a:off x="524403" y="1772816"/>
            <a:ext cx="47185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smtClean="0"/>
              <a:t>For Web base program.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All client access by Phone’s browser ( Explorer &amp; Chrome 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Easy access for home page.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Ease Install for Background program.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Never remove client program.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Anybody can’t find and delete client background program.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( Only factory initialization for delete 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Only for Install in to phone. 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smtClean="0"/>
              <a:t>Install Detail</a:t>
            </a:r>
          </a:p>
          <a:p>
            <a:r>
              <a:rPr lang="en-US" altLang="ko-KR" sz="1200" dirty="0" smtClean="0"/>
              <a:t>   - Connect to Web Site.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Login ( Admin Account 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Program Download &amp; Install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Program will be send phone number and location to server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Delete to access to web site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Finish. 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5419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322</Words>
  <Application>Microsoft Office PowerPoint</Application>
  <PresentationFormat>화면 슬라이드 쇼(4:3)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S2Tech</cp:lastModifiedBy>
  <cp:revision>16</cp:revision>
  <dcterms:created xsi:type="dcterms:W3CDTF">2015-06-22T16:24:18Z</dcterms:created>
  <dcterms:modified xsi:type="dcterms:W3CDTF">2015-06-27T15:33:06Z</dcterms:modified>
</cp:coreProperties>
</file>