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4939560" y="72432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31"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5"/>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36" name="PlaceHolder 2"/>
          <p:cNvSpPr>
            <a:spLocks noGrp="1"/>
          </p:cNvSpPr>
          <p:nvPr>
            <p:ph type="body"/>
          </p:nvPr>
        </p:nvSpPr>
        <p:spPr>
          <a:xfrm>
            <a:off x="493956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623700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753408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493956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6"/>
          <p:cNvSpPr>
            <a:spLocks noGrp="1"/>
          </p:cNvSpPr>
          <p:nvPr>
            <p:ph type="body"/>
          </p:nvPr>
        </p:nvSpPr>
        <p:spPr>
          <a:xfrm>
            <a:off x="623700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7"/>
          <p:cNvSpPr>
            <a:spLocks noGrp="1"/>
          </p:cNvSpPr>
          <p:nvPr>
            <p:ph type="body"/>
          </p:nvPr>
        </p:nvSpPr>
        <p:spPr>
          <a:xfrm>
            <a:off x="753408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46"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48" name="PlaceHolder 2"/>
          <p:cNvSpPr>
            <a:spLocks noGrp="1"/>
          </p:cNvSpPr>
          <p:nvPr>
            <p:ph type="body"/>
          </p:nvPr>
        </p:nvSpPr>
        <p:spPr>
          <a:xfrm>
            <a:off x="4939560" y="724320"/>
            <a:ext cx="383652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50"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265680" y="1397520"/>
            <a:ext cx="4044960" cy="6110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63"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4"/>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4939560" y="72432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70"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5"/>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75" name="PlaceHolder 2"/>
          <p:cNvSpPr>
            <a:spLocks noGrp="1"/>
          </p:cNvSpPr>
          <p:nvPr>
            <p:ph type="body"/>
          </p:nvPr>
        </p:nvSpPr>
        <p:spPr>
          <a:xfrm>
            <a:off x="493956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623700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753408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93956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6"/>
          <p:cNvSpPr>
            <a:spLocks noGrp="1"/>
          </p:cNvSpPr>
          <p:nvPr>
            <p:ph type="body"/>
          </p:nvPr>
        </p:nvSpPr>
        <p:spPr>
          <a:xfrm>
            <a:off x="623700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7"/>
          <p:cNvSpPr>
            <a:spLocks noGrp="1"/>
          </p:cNvSpPr>
          <p:nvPr>
            <p:ph type="body"/>
          </p:nvPr>
        </p:nvSpPr>
        <p:spPr>
          <a:xfrm>
            <a:off x="753408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86"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88" name="PlaceHolder 2"/>
          <p:cNvSpPr>
            <a:spLocks noGrp="1"/>
          </p:cNvSpPr>
          <p:nvPr>
            <p:ph type="body"/>
          </p:nvPr>
        </p:nvSpPr>
        <p:spPr>
          <a:xfrm>
            <a:off x="4939560" y="724320"/>
            <a:ext cx="383652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90"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4939560" y="724320"/>
            <a:ext cx="383652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265680" y="1397520"/>
            <a:ext cx="4044960" cy="6110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95"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07" name="PlaceHolder 2"/>
          <p:cNvSpPr>
            <a:spLocks noGrp="1"/>
          </p:cNvSpPr>
          <p:nvPr>
            <p:ph type="body"/>
          </p:nvPr>
        </p:nvSpPr>
        <p:spPr>
          <a:xfrm>
            <a:off x="4939560" y="72432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10"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5"/>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15" name="PlaceHolder 2"/>
          <p:cNvSpPr>
            <a:spLocks noGrp="1"/>
          </p:cNvSpPr>
          <p:nvPr>
            <p:ph type="body"/>
          </p:nvPr>
        </p:nvSpPr>
        <p:spPr>
          <a:xfrm>
            <a:off x="493956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623700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4"/>
          <p:cNvSpPr>
            <a:spLocks noGrp="1"/>
          </p:cNvSpPr>
          <p:nvPr>
            <p:ph type="body"/>
          </p:nvPr>
        </p:nvSpPr>
        <p:spPr>
          <a:xfrm>
            <a:off x="753408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5"/>
          <p:cNvSpPr>
            <a:spLocks noGrp="1"/>
          </p:cNvSpPr>
          <p:nvPr>
            <p:ph type="body"/>
          </p:nvPr>
        </p:nvSpPr>
        <p:spPr>
          <a:xfrm>
            <a:off x="493956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6"/>
          <p:cNvSpPr>
            <a:spLocks noGrp="1"/>
          </p:cNvSpPr>
          <p:nvPr>
            <p:ph type="body"/>
          </p:nvPr>
        </p:nvSpPr>
        <p:spPr>
          <a:xfrm>
            <a:off x="623700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7"/>
          <p:cNvSpPr>
            <a:spLocks noGrp="1"/>
          </p:cNvSpPr>
          <p:nvPr>
            <p:ph type="body"/>
          </p:nvPr>
        </p:nvSpPr>
        <p:spPr>
          <a:xfrm>
            <a:off x="753408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27"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29" name="PlaceHolder 2"/>
          <p:cNvSpPr>
            <a:spLocks noGrp="1"/>
          </p:cNvSpPr>
          <p:nvPr>
            <p:ph type="body"/>
          </p:nvPr>
        </p:nvSpPr>
        <p:spPr>
          <a:xfrm>
            <a:off x="4939560" y="724320"/>
            <a:ext cx="383652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1"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12"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31"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265680" y="1397520"/>
            <a:ext cx="4044960" cy="6110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36"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40"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44"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4"/>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48" name="PlaceHolder 2"/>
          <p:cNvSpPr>
            <a:spLocks noGrp="1"/>
          </p:cNvSpPr>
          <p:nvPr>
            <p:ph type="body"/>
          </p:nvPr>
        </p:nvSpPr>
        <p:spPr>
          <a:xfrm>
            <a:off x="4939560" y="72432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51"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5"/>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56" name="PlaceHolder 2"/>
          <p:cNvSpPr>
            <a:spLocks noGrp="1"/>
          </p:cNvSpPr>
          <p:nvPr>
            <p:ph type="body"/>
          </p:nvPr>
        </p:nvSpPr>
        <p:spPr>
          <a:xfrm>
            <a:off x="493956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623700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753408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5"/>
          <p:cNvSpPr>
            <a:spLocks noGrp="1"/>
          </p:cNvSpPr>
          <p:nvPr>
            <p:ph type="body"/>
          </p:nvPr>
        </p:nvSpPr>
        <p:spPr>
          <a:xfrm>
            <a:off x="493956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6"/>
          <p:cNvSpPr>
            <a:spLocks noGrp="1"/>
          </p:cNvSpPr>
          <p:nvPr>
            <p:ph type="body"/>
          </p:nvPr>
        </p:nvSpPr>
        <p:spPr>
          <a:xfrm>
            <a:off x="623700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7"/>
          <p:cNvSpPr>
            <a:spLocks noGrp="1"/>
          </p:cNvSpPr>
          <p:nvPr>
            <p:ph type="body"/>
          </p:nvPr>
        </p:nvSpPr>
        <p:spPr>
          <a:xfrm>
            <a:off x="753408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67"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69" name="PlaceHolder 2"/>
          <p:cNvSpPr>
            <a:spLocks noGrp="1"/>
          </p:cNvSpPr>
          <p:nvPr>
            <p:ph type="body"/>
          </p:nvPr>
        </p:nvSpPr>
        <p:spPr>
          <a:xfrm>
            <a:off x="4939560" y="724320"/>
            <a:ext cx="383652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71"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172"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265680" y="1397520"/>
            <a:ext cx="4044960" cy="6110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76"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80"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181"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4"/>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84"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85"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4"/>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88" name="PlaceHolder 2"/>
          <p:cNvSpPr>
            <a:spLocks noGrp="1"/>
          </p:cNvSpPr>
          <p:nvPr>
            <p:ph type="body"/>
          </p:nvPr>
        </p:nvSpPr>
        <p:spPr>
          <a:xfrm>
            <a:off x="4939560" y="72432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89" name="PlaceHolder 3"/>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91"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5"/>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65680" y="1397520"/>
            <a:ext cx="4044960" cy="6110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96" name="PlaceHolder 2"/>
          <p:cNvSpPr>
            <a:spLocks noGrp="1"/>
          </p:cNvSpPr>
          <p:nvPr>
            <p:ph type="body"/>
          </p:nvPr>
        </p:nvSpPr>
        <p:spPr>
          <a:xfrm>
            <a:off x="493956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3"/>
          <p:cNvSpPr>
            <a:spLocks noGrp="1"/>
          </p:cNvSpPr>
          <p:nvPr>
            <p:ph type="body"/>
          </p:nvPr>
        </p:nvSpPr>
        <p:spPr>
          <a:xfrm>
            <a:off x="623700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4"/>
          <p:cNvSpPr>
            <a:spLocks noGrp="1"/>
          </p:cNvSpPr>
          <p:nvPr>
            <p:ph type="body"/>
          </p:nvPr>
        </p:nvSpPr>
        <p:spPr>
          <a:xfrm>
            <a:off x="753408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5"/>
          <p:cNvSpPr>
            <a:spLocks noGrp="1"/>
          </p:cNvSpPr>
          <p:nvPr>
            <p:ph type="body"/>
          </p:nvPr>
        </p:nvSpPr>
        <p:spPr>
          <a:xfrm>
            <a:off x="493956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6"/>
          <p:cNvSpPr>
            <a:spLocks noGrp="1"/>
          </p:cNvSpPr>
          <p:nvPr>
            <p:ph type="body"/>
          </p:nvPr>
        </p:nvSpPr>
        <p:spPr>
          <a:xfrm>
            <a:off x="623700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01" name="PlaceHolder 7"/>
          <p:cNvSpPr>
            <a:spLocks noGrp="1"/>
          </p:cNvSpPr>
          <p:nvPr>
            <p:ph type="body"/>
          </p:nvPr>
        </p:nvSpPr>
        <p:spPr>
          <a:xfrm>
            <a:off x="753408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06" name="PlaceHolder 2"/>
          <p:cNvSpPr>
            <a:spLocks noGrp="1"/>
          </p:cNvSpPr>
          <p:nvPr>
            <p:ph type="subTitle"/>
          </p:nvPr>
        </p:nvSpPr>
        <p:spPr>
          <a:xfrm>
            <a:off x="4939560" y="724320"/>
            <a:ext cx="3836520" cy="3694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08" name="PlaceHolder 2"/>
          <p:cNvSpPr>
            <a:spLocks noGrp="1"/>
          </p:cNvSpPr>
          <p:nvPr>
            <p:ph type="body"/>
          </p:nvPr>
        </p:nvSpPr>
        <p:spPr>
          <a:xfrm>
            <a:off x="4939560" y="724320"/>
            <a:ext cx="383652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10"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211"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265680" y="1397520"/>
            <a:ext cx="4044960" cy="6110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15"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217"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19"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220"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21" name="PlaceHolder 4"/>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23"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24"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25" name="PlaceHolder 4"/>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16"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690552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27" name="PlaceHolder 2"/>
          <p:cNvSpPr>
            <a:spLocks noGrp="1"/>
          </p:cNvSpPr>
          <p:nvPr>
            <p:ph type="body"/>
          </p:nvPr>
        </p:nvSpPr>
        <p:spPr>
          <a:xfrm>
            <a:off x="4939560" y="72432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28" name="PlaceHolder 3"/>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30"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31"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32" name="PlaceHolder 4"/>
          <p:cNvSpPr>
            <a:spLocks noGrp="1"/>
          </p:cNvSpPr>
          <p:nvPr>
            <p:ph type="body"/>
          </p:nvPr>
        </p:nvSpPr>
        <p:spPr>
          <a:xfrm>
            <a:off x="493956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33" name="PlaceHolder 5"/>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35" name="PlaceHolder 2"/>
          <p:cNvSpPr>
            <a:spLocks noGrp="1"/>
          </p:cNvSpPr>
          <p:nvPr>
            <p:ph type="body"/>
          </p:nvPr>
        </p:nvSpPr>
        <p:spPr>
          <a:xfrm>
            <a:off x="493956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36" name="PlaceHolder 3"/>
          <p:cNvSpPr>
            <a:spLocks noGrp="1"/>
          </p:cNvSpPr>
          <p:nvPr>
            <p:ph type="body"/>
          </p:nvPr>
        </p:nvSpPr>
        <p:spPr>
          <a:xfrm>
            <a:off x="623700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37" name="PlaceHolder 4"/>
          <p:cNvSpPr>
            <a:spLocks noGrp="1"/>
          </p:cNvSpPr>
          <p:nvPr>
            <p:ph type="body"/>
          </p:nvPr>
        </p:nvSpPr>
        <p:spPr>
          <a:xfrm>
            <a:off x="7534080" y="72432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5"/>
          <p:cNvSpPr>
            <a:spLocks noGrp="1"/>
          </p:cNvSpPr>
          <p:nvPr>
            <p:ph type="body"/>
          </p:nvPr>
        </p:nvSpPr>
        <p:spPr>
          <a:xfrm>
            <a:off x="493956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6"/>
          <p:cNvSpPr>
            <a:spLocks noGrp="1"/>
          </p:cNvSpPr>
          <p:nvPr>
            <p:ph type="body"/>
          </p:nvPr>
        </p:nvSpPr>
        <p:spPr>
          <a:xfrm>
            <a:off x="623700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40" name="PlaceHolder 7"/>
          <p:cNvSpPr>
            <a:spLocks noGrp="1"/>
          </p:cNvSpPr>
          <p:nvPr>
            <p:ph type="body"/>
          </p:nvPr>
        </p:nvSpPr>
        <p:spPr>
          <a:xfrm>
            <a:off x="7534080" y="2654280"/>
            <a:ext cx="123516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0" name="PlaceHolder 2"/>
          <p:cNvSpPr>
            <a:spLocks noGrp="1"/>
          </p:cNvSpPr>
          <p:nvPr>
            <p:ph type="body"/>
          </p:nvPr>
        </p:nvSpPr>
        <p:spPr>
          <a:xfrm>
            <a:off x="4939560" y="724320"/>
            <a:ext cx="1872000" cy="369468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6905520" y="265428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65680" y="1397520"/>
            <a:ext cx="4044960" cy="1317960"/>
          </a:xfrm>
          <a:prstGeom prst="rect">
            <a:avLst/>
          </a:prstGeom>
        </p:spPr>
        <p:txBody>
          <a:bodyPr lIns="0" rIns="0" tIns="0" bIns="0" anchor="ctr"/>
          <a:p>
            <a:endParaRPr b="0" lang="en-US" sz="1400" spc="-1" strike="noStrike">
              <a:solidFill>
                <a:srgbClr val="000000"/>
              </a:solidFill>
              <a:latin typeface="Arial"/>
            </a:endParaRPr>
          </a:p>
        </p:txBody>
      </p:sp>
      <p:sp>
        <p:nvSpPr>
          <p:cNvPr id="24" name="PlaceHolder 2"/>
          <p:cNvSpPr>
            <a:spLocks noGrp="1"/>
          </p:cNvSpPr>
          <p:nvPr>
            <p:ph type="body"/>
          </p:nvPr>
        </p:nvSpPr>
        <p:spPr>
          <a:xfrm>
            <a:off x="493956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6905520" y="724320"/>
            <a:ext cx="1872000" cy="17622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4939560" y="2654280"/>
            <a:ext cx="3836520" cy="176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22EE83DD-6FE5-43EC-A1B6-9C4D513E428D}" type="slidenum">
              <a:rPr b="0" lang="en-US" sz="1000" spc="-1" strike="noStrike">
                <a:solidFill>
                  <a:srgbClr val="ffffff"/>
                </a:solidFill>
                <a:latin typeface="Open Sans"/>
                <a:ea typeface="Open Sans"/>
              </a:rPr>
              <a:t>&lt;number&gt;</a:t>
            </a:fld>
            <a:endParaRPr b="0" lang="en-US"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a:t>
            </a:r>
            <a:r>
              <a:rPr b="0" lang="en-US" sz="1400" spc="-1" strike="noStrike">
                <a:solidFill>
                  <a:srgbClr val="000000"/>
                </a:solidFill>
                <a:latin typeface="Arial"/>
              </a:rPr>
              <a:t>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a:t>
            </a:r>
            <a:r>
              <a:rPr b="0" lang="en-US" sz="2000" spc="-1" strike="noStrike">
                <a:solidFill>
                  <a:srgbClr val="000000"/>
                </a:solidFill>
                <a:latin typeface="Arial"/>
              </a:rPr>
              <a:t>Outli</a:t>
            </a:r>
            <a:r>
              <a:rPr b="0" lang="en-US" sz="2000" spc="-1" strike="noStrike">
                <a:solidFill>
                  <a:srgbClr val="000000"/>
                </a:solidFill>
                <a:latin typeface="Arial"/>
              </a:rPr>
              <a:t>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nt</a:t>
            </a:r>
            <a:r>
              <a:rPr b="0" lang="en-US" sz="2000" spc="-1" strike="noStrike">
                <a:solidFill>
                  <a:srgbClr val="000000"/>
                </a:solidFill>
                <a:latin typeface="Arial"/>
              </a:rPr>
              <a:t>h </a:t>
            </a:r>
            <a:r>
              <a:rPr b="0" lang="en-US" sz="2000" spc="-1" strike="noStrike">
                <a:solidFill>
                  <a:srgbClr val="000000"/>
                </a:solidFill>
                <a:latin typeface="Arial"/>
              </a:rPr>
              <a:t>O</a:t>
            </a:r>
            <a:r>
              <a:rPr b="0" lang="en-US" sz="2000" spc="-1" strike="noStrike">
                <a:solidFill>
                  <a:srgbClr val="000000"/>
                </a:solidFill>
                <a:latin typeface="Arial"/>
              </a:rPr>
              <a:t>ut</a:t>
            </a:r>
            <a:r>
              <a:rPr b="0" lang="en-US" sz="2000" spc="-1" strike="noStrike">
                <a:solidFill>
                  <a:srgbClr val="000000"/>
                </a:solidFill>
                <a:latin typeface="Arial"/>
              </a:rPr>
              <a:t>li</a:t>
            </a:r>
            <a:r>
              <a:rPr b="0" lang="en-US" sz="2000" spc="-1" strike="noStrike">
                <a:solidFill>
                  <a:srgbClr val="000000"/>
                </a:solidFill>
                <a:latin typeface="Arial"/>
              </a:rPr>
              <a:t>n</a:t>
            </a:r>
            <a:r>
              <a:rPr b="0" lang="en-US" sz="2000" spc="-1" strike="noStrike">
                <a:solidFill>
                  <a:srgbClr val="000000"/>
                </a:solidFill>
                <a:latin typeface="Arial"/>
              </a:rPr>
              <a:t>e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D118645B-B160-48AF-B52A-BE28393B7D83}" type="slidenum">
              <a:rPr b="0" lang="en-US" sz="1000" spc="-1" strike="noStrike">
                <a:solidFill>
                  <a:srgbClr val="000000"/>
                </a:solidFill>
                <a:latin typeface="Open Sans"/>
                <a:ea typeface="Open Sans"/>
              </a:rPr>
              <a:t>&lt;number&gt;</a:t>
            </a:fld>
            <a:endParaRPr b="0" lang="en-US" sz="1000" spc="-1" strike="noStrike">
              <a:latin typeface="Times New Roman"/>
            </a:endParaRPr>
          </a:p>
        </p:txBody>
      </p:sp>
      <p:sp>
        <p:nvSpPr>
          <p:cNvPr id="43" name="PlaceHolder 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3535"/>
        </a:solidFill>
      </p:bgPr>
    </p:bg>
    <p:spTree>
      <p:nvGrpSpPr>
        <p:cNvPr id="1" name=""/>
        <p:cNvGrpSpPr/>
        <p:nvPr/>
      </p:nvGrpSpPr>
      <p:grpSpPr>
        <a:xfrm>
          <a:off x="0" y="0"/>
          <a:ext cx="0" cy="0"/>
          <a:chOff x="0" y="0"/>
          <a:chExt cx="0" cy="0"/>
        </a:xfrm>
      </p:grpSpPr>
      <p:sp>
        <p:nvSpPr>
          <p:cNvPr id="81" name="CustomShape 1"/>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82" name="PlaceHolder 2"/>
          <p:cNvSpPr>
            <a:spLocks noGrp="1"/>
          </p:cNvSpPr>
          <p:nvPr>
            <p:ph type="title"/>
          </p:nvPr>
        </p:nvSpPr>
        <p:spPr>
          <a:xfrm>
            <a:off x="282960" y="712080"/>
            <a:ext cx="6243840" cy="3835080"/>
          </a:xfrm>
          <a:prstGeom prst="rect">
            <a:avLst/>
          </a:prstGeom>
        </p:spPr>
        <p:txBody>
          <a:bodyPr tIns="91440" bIns="91440" anchor="ct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83" name="PlaceHolder 3"/>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4056F93D-92E2-4142-87AC-095F4EA63053}" type="slidenum">
              <a:rPr b="0" lang="en-US" sz="1000" spc="-1" strike="noStrike">
                <a:solidFill>
                  <a:srgbClr val="ffffff"/>
                </a:solidFill>
                <a:latin typeface="Open Sans"/>
                <a:ea typeface="Open Sans"/>
              </a:rPr>
              <a:t>&lt;number&gt;</a:t>
            </a:fld>
            <a:endParaRPr b="0" lang="en-US" sz="1000" spc="-1" strike="noStrike">
              <a:latin typeface="Times New Roman"/>
            </a:endParaRPr>
          </a:p>
        </p:txBody>
      </p:sp>
      <p:sp>
        <p:nvSpPr>
          <p:cNvPr id="8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122"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23" name="PlaceHolder 3"/>
          <p:cNvSpPr>
            <a:spLocks noGrp="1"/>
          </p:cNvSpPr>
          <p:nvPr>
            <p:ph type="title"/>
          </p:nvPr>
        </p:nvSpPr>
        <p:spPr>
          <a:xfrm>
            <a:off x="265680" y="1397520"/>
            <a:ext cx="4044960" cy="1317960"/>
          </a:xfrm>
          <a:prstGeom prst="rect">
            <a:avLst/>
          </a:prstGeom>
        </p:spPr>
        <p:txBody>
          <a:bodyPr tIns="91440" bIns="91440" anchor="b"/>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4" name="PlaceHolder 4"/>
          <p:cNvSpPr>
            <a:spLocks noGrp="1"/>
          </p:cNvSpPr>
          <p:nvPr>
            <p:ph type="body"/>
          </p:nvPr>
        </p:nvSpPr>
        <p:spPr>
          <a:xfrm>
            <a:off x="4939560" y="724320"/>
            <a:ext cx="3836520" cy="3694680"/>
          </a:xfrm>
          <a:prstGeom prst="rect">
            <a:avLst/>
          </a:prstGeom>
        </p:spPr>
        <p:txBody>
          <a:bodyPr tIns="91440" bIns="91440" anchor="ct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5"/>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D5469513-D210-4522-A86B-A58349EED9F2}" type="slidenum">
              <a:rPr b="0" lang="en-US" sz="1000" spc="-1" strike="noStrike">
                <a:solidFill>
                  <a:srgbClr val="ffffff"/>
                </a:solidFill>
                <a:latin typeface="Open Sans"/>
                <a:ea typeface="Open Sans"/>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CustomShape 1"/>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dk2"/>
            </a:solidFill>
            <a:round/>
          </a:ln>
        </p:spPr>
        <p:style>
          <a:lnRef idx="0"/>
          <a:fillRef idx="0"/>
          <a:effectRef idx="0"/>
          <a:fontRef idx="minor"/>
        </p:style>
      </p:sp>
      <p:sp>
        <p:nvSpPr>
          <p:cNvPr id="163" name="PlaceHolder 2"/>
          <p:cNvSpPr>
            <a:spLocks noGrp="1"/>
          </p:cNvSpPr>
          <p:nvPr>
            <p:ph type="title"/>
          </p:nvPr>
        </p:nvSpPr>
        <p:spPr>
          <a:xfrm>
            <a:off x="319680" y="936720"/>
            <a:ext cx="2807640" cy="755280"/>
          </a:xfrm>
          <a:prstGeom prst="rect">
            <a:avLst/>
          </a:prstGeom>
        </p:spPr>
        <p:txBody>
          <a:bodyPr tIns="91440" bIns="91440" anchor="b"/>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64" name="PlaceHolder 3"/>
          <p:cNvSpPr>
            <a:spLocks noGrp="1"/>
          </p:cNvSpPr>
          <p:nvPr>
            <p:ph type="body"/>
          </p:nvPr>
        </p:nvSpPr>
        <p:spPr>
          <a:xfrm>
            <a:off x="319680" y="1846800"/>
            <a:ext cx="2807640" cy="2805840"/>
          </a:xfrm>
          <a:prstGeom prst="rect">
            <a:avLst/>
          </a:prstGeom>
        </p:spPr>
        <p:txBody>
          <a:bodyPr tIns="91440" bIns="91440"/>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165" name="PlaceHolder 4"/>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920B31F6-6D4F-46F2-9D85-94AF53B536AD}" type="slidenum">
              <a:rPr b="0" lang="en-US" sz="1000" spc="-1" strike="noStrike">
                <a:solidFill>
                  <a:srgbClr val="000000"/>
                </a:solidFill>
                <a:latin typeface="Open Sans"/>
                <a:ea typeface="Open Sans"/>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PlaceHolder 1"/>
          <p:cNvSpPr>
            <a:spLocks noGrp="1"/>
          </p:cNvSpPr>
          <p:nvPr>
            <p:ph type="title"/>
          </p:nvPr>
        </p:nvSpPr>
        <p:spPr>
          <a:xfrm>
            <a:off x="303480" y="411480"/>
            <a:ext cx="8520120" cy="639360"/>
          </a:xfrm>
          <a:prstGeom prst="rect">
            <a:avLst/>
          </a:prstGeom>
        </p:spPr>
        <p:txBody>
          <a:bodyPr tIns="91440" bIns="91440"/>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03" name="PlaceHolder 2"/>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4D990A6D-C09B-4D2C-88E0-E6C80724E63A}" type="slidenum">
              <a:rPr b="0" lang="en-US" sz="1000" spc="-1" strike="noStrike">
                <a:solidFill>
                  <a:srgbClr val="000000"/>
                </a:solidFill>
                <a:latin typeface="Open Sans"/>
                <a:ea typeface="Open Sans"/>
              </a:rPr>
              <a:t>&lt;number&gt;</a:t>
            </a:fld>
            <a:endParaRPr b="0" lang="en-US" sz="1000" spc="-1" strike="noStrike">
              <a:latin typeface="Times New Roman"/>
            </a:endParaRPr>
          </a:p>
        </p:txBody>
      </p:sp>
      <p:sp>
        <p:nvSpPr>
          <p:cNvPr id="20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en.wikipedia.org/wiki/Distributed_version_control" TargetMode="External"/><Relationship Id="rId2" Type="http://schemas.openxmlformats.org/officeDocument/2006/relationships/hyperlink" Target="https://en.wikipedia.org/wiki/Source_code" TargetMode="External"/><Relationship Id="rId3" Type="http://schemas.openxmlformats.org/officeDocument/2006/relationships/hyperlink" Target="https://en.wikipedia.org/wiki/Software_development" TargetMode="External"/><Relationship Id="rId4" Type="http://schemas.openxmlformats.org/officeDocument/2006/relationships/hyperlink" Target="https://en.wikipedia.org/wiki/Software_development" TargetMode="External"/><Relationship Id="rId5" Type="http://schemas.openxmlformats.org/officeDocument/2006/relationships/hyperlink" Target="https://en.wikipedia.org/wiki/Programmer" TargetMode="External"/><Relationship Id="rId6" Type="http://schemas.openxmlformats.org/officeDocument/2006/relationships/hyperlink" Target="https://en.wikipedia.org/wiki/Computer_file" TargetMode="External"/><Relationship Id="rId7" Type="http://schemas.openxmlformats.org/officeDocument/2006/relationships/hyperlink" Target="https://en.wikipedia.org/wiki/Data_integrity" TargetMode="External"/><Relationship Id="rId8"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900720" y="558360"/>
            <a:ext cx="6331320" cy="1541520"/>
          </a:xfrm>
          <a:prstGeom prst="rect">
            <a:avLst/>
          </a:prstGeom>
          <a:noFill/>
          <a:ln>
            <a:noFill/>
          </a:ln>
        </p:spPr>
        <p:txBody>
          <a:bodyPr tIns="91440" bIns="91440"/>
          <a:p>
            <a:pPr>
              <a:lnSpc>
                <a:spcPct val="100000"/>
              </a:lnSpc>
            </a:pPr>
            <a:r>
              <a:rPr b="1" lang="en-US" sz="4800" spc="-1" strike="noStrike">
                <a:solidFill>
                  <a:srgbClr val="ffffff"/>
                </a:solidFill>
                <a:latin typeface="Montserrat"/>
                <a:ea typeface="Montserrat"/>
              </a:rPr>
              <a:t>WHAT IS GIT </a:t>
            </a:r>
            <a:endParaRPr b="0" lang="en-US" sz="4800" spc="-1" strike="noStrike">
              <a:solidFill>
                <a:srgbClr val="000000"/>
              </a:solidFill>
              <a:latin typeface="Arial"/>
            </a:endParaRPr>
          </a:p>
        </p:txBody>
      </p:sp>
      <p:sp>
        <p:nvSpPr>
          <p:cNvPr id="242" name="TextShape 2"/>
          <p:cNvSpPr txBox="1"/>
          <p:nvPr/>
        </p:nvSpPr>
        <p:spPr>
          <a:xfrm>
            <a:off x="2390400" y="3238560"/>
            <a:ext cx="6331320" cy="1241280"/>
          </a:xfrm>
          <a:prstGeom prst="rect">
            <a:avLst/>
          </a:prstGeom>
          <a:noFill/>
          <a:ln>
            <a:noFill/>
          </a:ln>
        </p:spPr>
        <p:txBody>
          <a:bodyPr tIns="91440" bIns="91440" anchor="b"/>
          <a:p>
            <a:pPr>
              <a:lnSpc>
                <a:spcPct val="100000"/>
              </a:lnSpc>
            </a:pPr>
            <a:endParaRPr b="0" lang="en-US" sz="3200" spc="-1" strike="noStrike">
              <a:latin typeface="Arial"/>
            </a:endParaRPr>
          </a:p>
          <a:p>
            <a:pPr>
              <a:lnSpc>
                <a:spcPct val="100000"/>
              </a:lnSpc>
            </a:pPr>
            <a:endParaRPr b="0" lang="en-US" sz="3200" spc="-1" strike="noStrike">
              <a:latin typeface="Arial"/>
            </a:endParaRPr>
          </a:p>
        </p:txBody>
      </p:sp>
      <p:sp>
        <p:nvSpPr>
          <p:cNvPr id="243" name="TextShape 3"/>
          <p:cNvSpPr txBox="1"/>
          <p:nvPr/>
        </p:nvSpPr>
        <p:spPr>
          <a:xfrm>
            <a:off x="756000" y="1481040"/>
            <a:ext cx="7631280" cy="1830600"/>
          </a:xfrm>
          <a:prstGeom prst="rect">
            <a:avLst/>
          </a:prstGeom>
          <a:noFill/>
          <a:ln>
            <a:noFill/>
          </a:ln>
        </p:spPr>
        <p:txBody>
          <a:bodyPr tIns="91440" bIns="91440"/>
          <a:p>
            <a:pPr>
              <a:lnSpc>
                <a:spcPct val="100000"/>
              </a:lnSpc>
            </a:pPr>
            <a:r>
              <a:rPr b="1" lang="en-US" sz="1650" spc="-1" strike="noStrike">
                <a:solidFill>
                  <a:srgbClr val="202122"/>
                </a:solidFill>
                <a:latin typeface="Arial"/>
                <a:ea typeface="Arial"/>
              </a:rPr>
              <a:t>Git</a:t>
            </a:r>
            <a:r>
              <a:rPr b="0" lang="en-US" sz="1650" spc="-1" strike="noStrike">
                <a:solidFill>
                  <a:srgbClr val="202122"/>
                </a:solidFill>
                <a:latin typeface="Arial"/>
                <a:ea typeface="Arial"/>
              </a:rPr>
              <a:t> is a </a:t>
            </a:r>
            <a:r>
              <a:rPr b="0" lang="en-US" sz="1650" spc="-1" strike="noStrike" u="sng">
                <a:solidFill>
                  <a:srgbClr val="0277bd"/>
                </a:solidFill>
                <a:uFillTx/>
                <a:latin typeface="Arial"/>
                <a:ea typeface="Arial"/>
                <a:hlinkClick r:id="rId1"/>
              </a:rPr>
              <a:t>distributed version-control</a:t>
            </a:r>
            <a:r>
              <a:rPr b="0" lang="en-US" sz="1650" spc="-1" strike="noStrike">
                <a:solidFill>
                  <a:srgbClr val="202122"/>
                </a:solidFill>
                <a:latin typeface="Arial"/>
                <a:ea typeface="Arial"/>
              </a:rPr>
              <a:t> system for tracking changes in </a:t>
            </a:r>
            <a:r>
              <a:rPr b="0" lang="en-US" sz="1650" spc="-1" strike="noStrike" u="sng">
                <a:solidFill>
                  <a:srgbClr val="0277bd"/>
                </a:solidFill>
                <a:uFillTx/>
                <a:latin typeface="Arial"/>
                <a:ea typeface="Arial"/>
                <a:hlinkClick r:id="rId2"/>
              </a:rPr>
              <a:t>source code</a:t>
            </a:r>
            <a:r>
              <a:rPr b="0" lang="en-US" sz="1650" spc="-1" strike="noStrike">
                <a:solidFill>
                  <a:srgbClr val="202122"/>
                </a:solidFill>
                <a:latin typeface="Arial"/>
                <a:ea typeface="Arial"/>
              </a:rPr>
              <a:t> during </a:t>
            </a:r>
            <a:r>
              <a:rPr b="0" lang="en-US" sz="1650" spc="-1" strike="noStrike" u="sng">
                <a:solidFill>
                  <a:srgbClr val="0277bd"/>
                </a:solidFill>
                <a:uFillTx/>
                <a:latin typeface="Arial"/>
                <a:ea typeface="Arial"/>
                <a:hlinkClick r:id="rId3"/>
              </a:rPr>
              <a:t>software</a:t>
            </a:r>
            <a:r>
              <a:rPr b="0" lang="en-US" sz="1650" spc="-1" strike="noStrike" u="sng">
                <a:solidFill>
                  <a:srgbClr val="0277bd"/>
                </a:solidFill>
                <a:uFillTx/>
                <a:latin typeface="Arial"/>
                <a:ea typeface="Arial"/>
                <a:hlinkClick r:id="rId4"/>
              </a:rPr>
              <a:t> development</a:t>
            </a:r>
            <a:r>
              <a:rPr b="0" lang="en-US" sz="1650" spc="-1" strike="noStrike">
                <a:solidFill>
                  <a:srgbClr val="202122"/>
                </a:solidFill>
                <a:latin typeface="Arial"/>
                <a:ea typeface="Arial"/>
              </a:rPr>
              <a:t>. It is designed for coordinating work among </a:t>
            </a:r>
            <a:r>
              <a:rPr b="0" lang="en-US" sz="1650" spc="-1" strike="noStrike" u="sng">
                <a:solidFill>
                  <a:srgbClr val="0277bd"/>
                </a:solidFill>
                <a:uFillTx/>
                <a:latin typeface="Arial"/>
                <a:ea typeface="Arial"/>
                <a:hlinkClick r:id="rId5"/>
              </a:rPr>
              <a:t>programmers</a:t>
            </a:r>
            <a:r>
              <a:rPr b="0" lang="en-US" sz="1650" spc="-1" strike="noStrike">
                <a:solidFill>
                  <a:srgbClr val="202122"/>
                </a:solidFill>
                <a:latin typeface="Arial"/>
                <a:ea typeface="Arial"/>
              </a:rPr>
              <a:t>, but it can be used to track changes in any set of </a:t>
            </a:r>
            <a:r>
              <a:rPr b="0" lang="en-US" sz="1650" spc="-1" strike="noStrike" u="sng">
                <a:solidFill>
                  <a:srgbClr val="0277bd"/>
                </a:solidFill>
                <a:uFillTx/>
                <a:latin typeface="Arial"/>
                <a:ea typeface="Arial"/>
                <a:hlinkClick r:id="rId6"/>
              </a:rPr>
              <a:t>files</a:t>
            </a:r>
            <a:r>
              <a:rPr b="0" lang="en-US" sz="1650" spc="-1" strike="noStrike">
                <a:solidFill>
                  <a:srgbClr val="202122"/>
                </a:solidFill>
                <a:latin typeface="Arial"/>
                <a:ea typeface="Arial"/>
              </a:rPr>
              <a:t>. Its goals include speed, </a:t>
            </a:r>
            <a:r>
              <a:rPr b="0" lang="en-US" sz="1650" spc="-1" strike="noStrike" u="sng">
                <a:solidFill>
                  <a:srgbClr val="0277bd"/>
                </a:solidFill>
                <a:uFillTx/>
                <a:latin typeface="Arial"/>
                <a:ea typeface="Arial"/>
                <a:hlinkClick r:id="rId7"/>
              </a:rPr>
              <a:t>data integrity</a:t>
            </a:r>
            <a:r>
              <a:rPr b="0" lang="en-US" sz="1650" spc="-1" strike="noStrike">
                <a:solidFill>
                  <a:srgbClr val="202122"/>
                </a:solidFill>
                <a:latin typeface="Arial"/>
                <a:ea typeface="Arial"/>
              </a:rPr>
              <a:t>, and support for distributed, non-linear workflows</a:t>
            </a:r>
            <a:endParaRPr b="0" lang="en-US" sz="165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309600" y="152280"/>
            <a:ext cx="5196960" cy="767520"/>
          </a:xfrm>
          <a:prstGeom prst="rect">
            <a:avLst/>
          </a:prstGeom>
          <a:noFill/>
          <a:ln>
            <a:noFill/>
          </a:ln>
        </p:spPr>
        <p:txBody>
          <a:bodyPr tIns="91440" bIns="91440"/>
          <a:p>
            <a:pPr>
              <a:lnSpc>
                <a:spcPct val="114000"/>
              </a:lnSpc>
            </a:pPr>
            <a:r>
              <a:rPr b="0" lang="en-US" sz="3150" spc="-1" strike="noStrike">
                <a:solidFill>
                  <a:srgbClr val="333333"/>
                </a:solidFill>
                <a:latin typeface="Georgia"/>
                <a:ea typeface="Georgia"/>
              </a:rPr>
              <a:t>Create a Git repository</a:t>
            </a:r>
            <a:br/>
            <a:endParaRPr b="0" lang="en-US" sz="3150" spc="-1" strike="noStrike">
              <a:solidFill>
                <a:srgbClr val="000000"/>
              </a:solidFill>
              <a:latin typeface="Arial"/>
            </a:endParaRPr>
          </a:p>
        </p:txBody>
      </p:sp>
      <p:sp>
        <p:nvSpPr>
          <p:cNvPr id="245" name="TextShape 2"/>
          <p:cNvSpPr txBox="1"/>
          <p:nvPr/>
        </p:nvSpPr>
        <p:spPr>
          <a:xfrm>
            <a:off x="92520" y="1037880"/>
            <a:ext cx="4381560" cy="3067200"/>
          </a:xfrm>
          <a:prstGeom prst="rect">
            <a:avLst/>
          </a:prstGeom>
          <a:noFill/>
          <a:ln>
            <a:noFill/>
          </a:ln>
        </p:spPr>
        <p:txBody>
          <a:bodyPr tIns="91440" bIns="91440"/>
          <a:p>
            <a:pPr>
              <a:lnSpc>
                <a:spcPct val="115000"/>
              </a:lnSpc>
            </a:pPr>
            <a:r>
              <a:rPr b="0" lang="en-US" sz="1800" spc="-1" strike="noStrike">
                <a:solidFill>
                  <a:srgbClr val="000000"/>
                </a:solidFill>
                <a:latin typeface="Open Sans"/>
                <a:ea typeface="Open Sans"/>
              </a:rPr>
              <a:t>ON GITHUP.COM </a:t>
            </a:r>
            <a:br/>
            <a:r>
              <a:rPr b="0" lang="en-US" sz="1800" spc="-1" strike="noStrike">
                <a:solidFill>
                  <a:srgbClr val="000000"/>
                </a:solidFill>
                <a:latin typeface="Open Sans"/>
                <a:ea typeface="Open Sans"/>
              </a:rPr>
              <a:t>click start a project </a:t>
            </a:r>
            <a:br/>
            <a:r>
              <a:rPr b="0" lang="en-US" sz="1350" spc="-1" strike="noStrike">
                <a:solidFill>
                  <a:srgbClr val="4d4d4d"/>
                </a:solidFill>
                <a:latin typeface="Roboto"/>
                <a:ea typeface="Roboto"/>
              </a:rPr>
              <a:t>- Enter </a:t>
            </a:r>
            <a:r>
              <a:rPr b="0" lang="en-US" sz="1300" spc="-1" strike="noStrike">
                <a:solidFill>
                  <a:srgbClr val="333333"/>
                </a:solidFill>
                <a:latin typeface="Courier New"/>
                <a:ea typeface="Courier New"/>
              </a:rPr>
              <a:t> your name repo </a:t>
            </a:r>
            <a:r>
              <a:rPr b="0" lang="en-US" sz="1350" spc="-1" strike="noStrike">
                <a:solidFill>
                  <a:srgbClr val="4d4d4d"/>
                </a:solidFill>
                <a:latin typeface="Roboto"/>
                <a:ea typeface="Roboto"/>
              </a:rPr>
              <a:t> for the Repository. For example, if the user </a:t>
            </a:r>
            <a:r>
              <a:rPr b="0" lang="en-US" sz="1300" spc="-1" strike="noStrike">
                <a:solidFill>
                  <a:srgbClr val="333333"/>
                </a:solidFill>
                <a:latin typeface="Courier New"/>
                <a:ea typeface="Courier New"/>
              </a:rPr>
              <a:t>thanhdrink247</a:t>
            </a:r>
            <a:r>
              <a:rPr b="0" lang="en-US" sz="1350" spc="-1" strike="noStrike">
                <a:solidFill>
                  <a:srgbClr val="4d4d4d"/>
                </a:solidFill>
                <a:latin typeface="Roboto"/>
                <a:ea typeface="Roboto"/>
              </a:rPr>
              <a:t> has a repository called thanhtest, the URL for that repository would be: </a:t>
            </a:r>
            <a:r>
              <a:rPr b="0" lang="en-US" sz="1300" spc="-1" strike="noStrike">
                <a:solidFill>
                  <a:srgbClr val="333333"/>
                </a:solidFill>
                <a:latin typeface="Courier New"/>
                <a:ea typeface="Courier New"/>
              </a:rPr>
              <a:t>https://github.com/thanhdrink247/thanhtest</a:t>
            </a:r>
            <a:r>
              <a:rPr b="0" lang="en-US" sz="1350" spc="-1" strike="noStrike">
                <a:solidFill>
                  <a:srgbClr val="4d4d4d"/>
                </a:solidFill>
                <a:latin typeface="Roboto"/>
                <a:ea typeface="Roboto"/>
              </a:rPr>
              <a:t>.</a:t>
            </a:r>
            <a:endParaRPr b="0" lang="en-US" sz="1350" spc="-1" strike="noStrike">
              <a:solidFill>
                <a:srgbClr val="000000"/>
              </a:solidFill>
              <a:latin typeface="Arial"/>
            </a:endParaRPr>
          </a:p>
        </p:txBody>
      </p:sp>
      <p:pic>
        <p:nvPicPr>
          <p:cNvPr id="246" name="Google Shape;81;p14" descr=""/>
          <p:cNvPicPr/>
          <p:nvPr/>
        </p:nvPicPr>
        <p:blipFill>
          <a:blip r:embed="rId1"/>
          <a:stretch/>
        </p:blipFill>
        <p:spPr>
          <a:xfrm>
            <a:off x="4340520" y="-627480"/>
            <a:ext cx="5717880" cy="2704680"/>
          </a:xfrm>
          <a:prstGeom prst="rect">
            <a:avLst/>
          </a:prstGeom>
          <a:ln>
            <a:noFill/>
          </a:ln>
        </p:spPr>
      </p:pic>
      <p:sp>
        <p:nvSpPr>
          <p:cNvPr id="247" name="TextShape 3"/>
          <p:cNvSpPr txBox="1"/>
          <p:nvPr/>
        </p:nvSpPr>
        <p:spPr>
          <a:xfrm>
            <a:off x="7673040" y="1059480"/>
            <a:ext cx="1305720" cy="1181880"/>
          </a:xfrm>
          <a:prstGeom prst="rect">
            <a:avLst/>
          </a:prstGeom>
          <a:noFill/>
          <a:ln>
            <a:noFill/>
          </a:ln>
        </p:spPr>
        <p:txBody>
          <a:bodyPr tIns="91440" bIns="91440"/>
          <a:p>
            <a:pPr algn="ctr">
              <a:lnSpc>
                <a:spcPct val="115000"/>
              </a:lnSpc>
            </a:pPr>
            <a:r>
              <a:rPr b="1" lang="en-US" sz="1700" spc="-1" strike="noStrike">
                <a:solidFill>
                  <a:srgbClr val="000000"/>
                </a:solidFill>
                <a:latin typeface="Open Sans"/>
                <a:ea typeface="Open Sans"/>
              </a:rPr>
              <a:t>LOCAL</a:t>
            </a:r>
            <a:br/>
            <a:r>
              <a:rPr b="1" lang="en-US" sz="1700" spc="-1" strike="noStrike">
                <a:solidFill>
                  <a:srgbClr val="000000"/>
                </a:solidFill>
                <a:latin typeface="Open Sans"/>
                <a:ea typeface="Open Sans"/>
              </a:rPr>
              <a:t>GIT REPO </a:t>
            </a:r>
            <a:endParaRPr b="0" lang="en-US" sz="1700" spc="-1" strike="noStrike">
              <a:solidFill>
                <a:srgbClr val="000000"/>
              </a:solidFill>
              <a:latin typeface="Arial"/>
            </a:endParaRPr>
          </a:p>
        </p:txBody>
      </p:sp>
      <p:sp>
        <p:nvSpPr>
          <p:cNvPr id="248" name="TextShape 4"/>
          <p:cNvSpPr txBox="1"/>
          <p:nvPr/>
        </p:nvSpPr>
        <p:spPr>
          <a:xfrm>
            <a:off x="5626440" y="1059480"/>
            <a:ext cx="1254600" cy="647640"/>
          </a:xfrm>
          <a:prstGeom prst="rect">
            <a:avLst/>
          </a:prstGeom>
          <a:noFill/>
          <a:ln>
            <a:noFill/>
          </a:ln>
        </p:spPr>
        <p:txBody>
          <a:bodyPr tIns="91440" bIns="91440"/>
          <a:p>
            <a:pPr>
              <a:lnSpc>
                <a:spcPct val="115000"/>
              </a:lnSpc>
            </a:pPr>
            <a:r>
              <a:rPr b="1" lang="en-US" sz="1700" spc="-1" strike="noStrike">
                <a:solidFill>
                  <a:srgbClr val="000000"/>
                </a:solidFill>
                <a:latin typeface="Open Sans"/>
                <a:ea typeface="Open Sans"/>
              </a:rPr>
              <a:t>CENTRAL</a:t>
            </a:r>
            <a:br/>
            <a:r>
              <a:rPr b="1" lang="en-US" sz="1700" spc="-1" strike="noStrike">
                <a:solidFill>
                  <a:srgbClr val="000000"/>
                </a:solidFill>
                <a:latin typeface="Open Sans"/>
                <a:ea typeface="Open Sans"/>
              </a:rPr>
              <a:t>GIT REPO </a:t>
            </a:r>
            <a:endParaRPr b="0" lang="en-US" sz="1700" spc="-1" strike="noStrike">
              <a:solidFill>
                <a:srgbClr val="000000"/>
              </a:solidFill>
              <a:latin typeface="Arial"/>
            </a:endParaRPr>
          </a:p>
        </p:txBody>
      </p:sp>
      <p:pic>
        <p:nvPicPr>
          <p:cNvPr id="249" name="Google Shape;84;p14" descr=""/>
          <p:cNvPicPr/>
          <p:nvPr/>
        </p:nvPicPr>
        <p:blipFill>
          <a:blip r:embed="rId2"/>
          <a:stretch/>
        </p:blipFill>
        <p:spPr>
          <a:xfrm>
            <a:off x="236520" y="3219480"/>
            <a:ext cx="3955320" cy="2221920"/>
          </a:xfrm>
          <a:prstGeom prst="rect">
            <a:avLst/>
          </a:prstGeom>
          <a:ln>
            <a:noFill/>
          </a:ln>
        </p:spPr>
      </p:pic>
      <p:pic>
        <p:nvPicPr>
          <p:cNvPr id="250" name="Google Shape;85;p14" descr=""/>
          <p:cNvPicPr/>
          <p:nvPr/>
        </p:nvPicPr>
        <p:blipFill>
          <a:blip r:embed="rId3"/>
          <a:stretch/>
        </p:blipFill>
        <p:spPr>
          <a:xfrm>
            <a:off x="4723920" y="2005560"/>
            <a:ext cx="4187880" cy="33534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282960" y="712080"/>
            <a:ext cx="8631360" cy="3835080"/>
          </a:xfrm>
          <a:prstGeom prst="rect">
            <a:avLst/>
          </a:prstGeom>
          <a:noFill/>
          <a:ln>
            <a:noFill/>
          </a:ln>
        </p:spPr>
        <p:txBody>
          <a:bodyPr tIns="91440" bIns="91440"/>
          <a:p>
            <a:pPr>
              <a:lnSpc>
                <a:spcPct val="100000"/>
              </a:lnSpc>
            </a:pPr>
            <a:r>
              <a:rPr b="1" lang="en-US" sz="4200" spc="-1" strike="noStrike">
                <a:solidFill>
                  <a:srgbClr val="fb8c00"/>
                </a:solidFill>
                <a:latin typeface="Montserrat"/>
                <a:ea typeface="Montserrat"/>
              </a:rPr>
              <a:t>clone repo in your computer </a:t>
            </a:r>
            <a:br/>
            <a:br/>
            <a:r>
              <a:rPr b="1" lang="en-US" sz="1600" spc="-1" strike="noStrike">
                <a:solidFill>
                  <a:srgbClr val="ffffff"/>
                </a:solidFill>
                <a:latin typeface="Montserrat"/>
                <a:ea typeface="Montserrat"/>
              </a:rPr>
              <a:t>on termiral </a:t>
            </a:r>
            <a:br/>
            <a:r>
              <a:rPr b="1" lang="en-US" sz="1600" spc="-1" strike="noStrike">
                <a:solidFill>
                  <a:srgbClr val="ffffff"/>
                </a:solidFill>
                <a:latin typeface="Montserrat"/>
                <a:ea typeface="Montserrat"/>
              </a:rPr>
              <a:t>git clone https://github.com/your-accoud/your-repo.git</a:t>
            </a:r>
            <a:br/>
            <a:br/>
            <a:r>
              <a:rPr b="1" lang="en-US" sz="1600" spc="-1" strike="noStrike">
                <a:solidFill>
                  <a:srgbClr val="ffffff"/>
                </a:solidFill>
                <a:latin typeface="Montserrat"/>
                <a:ea typeface="Montserrat"/>
              </a:rPr>
              <a:t>EX:</a:t>
            </a:r>
            <a:br/>
            <a:r>
              <a:rPr b="1" lang="en-US" sz="1600" spc="-1" strike="noStrike">
                <a:solidFill>
                  <a:srgbClr val="ffffff"/>
                </a:solidFill>
                <a:latin typeface="Montserrat"/>
                <a:ea typeface="Montserrat"/>
              </a:rPr>
              <a:t> git clone https://github.com/thanhdrink247/thanhtest-.git</a:t>
            </a:r>
            <a:endParaRPr b="0" lang="en-US" sz="16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87440" y="1247400"/>
            <a:ext cx="6331320" cy="1541520"/>
          </a:xfrm>
          <a:prstGeom prst="rect">
            <a:avLst/>
          </a:prstGeom>
          <a:noFill/>
          <a:ln>
            <a:noFill/>
          </a:ln>
        </p:spPr>
        <p:txBody>
          <a:bodyPr tIns="91440" bIns="91440"/>
          <a:p>
            <a:pPr>
              <a:lnSpc>
                <a:spcPct val="146000"/>
              </a:lnSpc>
            </a:pPr>
            <a:r>
              <a:rPr b="0" lang="en-US" sz="2150" spc="-1" strike="noStrike">
                <a:solidFill>
                  <a:srgbClr val="000000"/>
                </a:solidFill>
                <a:latin typeface="Arial"/>
                <a:ea typeface="Arial"/>
              </a:rPr>
              <a:t>1, </a:t>
            </a:r>
            <a:r>
              <a:rPr b="0" lang="en-US" sz="1900" spc="-1" strike="noStrike">
                <a:solidFill>
                  <a:srgbClr val="000000"/>
                </a:solidFill>
                <a:latin typeface="Courier New"/>
                <a:ea typeface="Courier New"/>
              </a:rPr>
              <a:t>git add /path/to/file</a:t>
            </a:r>
            <a:br/>
            <a:r>
              <a:rPr b="0" lang="en-US" sz="2150" spc="-1" strike="noStrike">
                <a:solidFill>
                  <a:srgbClr val="000000"/>
                </a:solidFill>
                <a:latin typeface="Arial"/>
                <a:ea typeface="Arial"/>
              </a:rPr>
              <a:t>2,  </a:t>
            </a:r>
            <a:r>
              <a:rPr b="0" lang="en-US" sz="1900" spc="-1" strike="noStrike">
                <a:solidFill>
                  <a:srgbClr val="000000"/>
                </a:solidFill>
                <a:latin typeface="Courier New"/>
                <a:ea typeface="Courier New"/>
              </a:rPr>
              <a:t>git commit -m "COMMIT YOUR COMMIT "</a:t>
            </a:r>
            <a:br/>
            <a:r>
              <a:rPr b="0" lang="en-US" sz="2150" spc="-1" strike="noStrike">
                <a:solidFill>
                  <a:srgbClr val="000000"/>
                </a:solidFill>
                <a:latin typeface="Arial"/>
                <a:ea typeface="Arial"/>
              </a:rPr>
              <a:t>3,  </a:t>
            </a:r>
            <a:r>
              <a:rPr b="0" lang="en-US" sz="1900" spc="-1" strike="noStrike">
                <a:solidFill>
                  <a:srgbClr val="000000"/>
                </a:solidFill>
                <a:latin typeface="Courier New"/>
                <a:ea typeface="Courier New"/>
              </a:rPr>
              <a:t>git push origin YOUR_BRAND </a:t>
            </a:r>
            <a:r>
              <a:rPr b="0" lang="en-US" sz="2000" spc="-1" strike="noStrike">
                <a:solidFill>
                  <a:srgbClr val="000000"/>
                </a:solidFill>
                <a:latin typeface="Arial"/>
                <a:ea typeface="Arial"/>
              </a:rPr>
              <a:t> </a:t>
            </a:r>
            <a:br/>
            <a:endParaRPr b="0" lang="en-US" sz="2000" spc="-1" strike="noStrike">
              <a:solidFill>
                <a:srgbClr val="000000"/>
              </a:solidFill>
              <a:latin typeface="Arial"/>
            </a:endParaRPr>
          </a:p>
        </p:txBody>
      </p:sp>
      <p:sp>
        <p:nvSpPr>
          <p:cNvPr id="253" name="TextShape 2"/>
          <p:cNvSpPr txBox="1"/>
          <p:nvPr/>
        </p:nvSpPr>
        <p:spPr>
          <a:xfrm>
            <a:off x="487440" y="163080"/>
            <a:ext cx="6331320" cy="1241280"/>
          </a:xfrm>
          <a:prstGeom prst="rect">
            <a:avLst/>
          </a:prstGeom>
          <a:noFill/>
          <a:ln>
            <a:noFill/>
          </a:ln>
        </p:spPr>
        <p:txBody>
          <a:bodyPr tIns="91440" bIns="91440" anchor="b"/>
          <a:p>
            <a:pPr>
              <a:lnSpc>
                <a:spcPct val="100000"/>
              </a:lnSpc>
            </a:pPr>
            <a:r>
              <a:rPr b="0" lang="en-US" sz="5300" spc="-1" strike="noStrike">
                <a:solidFill>
                  <a:srgbClr val="ffffff"/>
                </a:solidFill>
                <a:latin typeface="Lato"/>
                <a:ea typeface="Lato"/>
              </a:rPr>
              <a:t>ADD A FILE TO GIT </a:t>
            </a:r>
            <a:endParaRPr b="0" lang="en-US" sz="5300" spc="-1" strike="noStrike">
              <a:latin typeface="Arial"/>
            </a:endParaRPr>
          </a:p>
        </p:txBody>
      </p:sp>
      <p:sp>
        <p:nvSpPr>
          <p:cNvPr id="254" name="TextShape 3"/>
          <p:cNvSpPr txBox="1"/>
          <p:nvPr/>
        </p:nvSpPr>
        <p:spPr>
          <a:xfrm>
            <a:off x="670680" y="3004200"/>
            <a:ext cx="6331320" cy="1541520"/>
          </a:xfrm>
          <a:prstGeom prst="rect">
            <a:avLst/>
          </a:prstGeom>
          <a:noFill/>
          <a:ln>
            <a:noFill/>
          </a:ln>
        </p:spPr>
        <p:txBody>
          <a:bodyPr tIns="91440" bIns="91440"/>
          <a:p>
            <a:pPr>
              <a:lnSpc>
                <a:spcPct val="146000"/>
              </a:lnSpc>
            </a:pPr>
            <a:r>
              <a:rPr b="0" lang="en-US" sz="2150" spc="-1" strike="noStrike">
                <a:solidFill>
                  <a:srgbClr val="000000"/>
                </a:solidFill>
                <a:latin typeface="Arial"/>
                <a:ea typeface="Arial"/>
              </a:rPr>
              <a:t>example</a:t>
            </a:r>
            <a:br/>
            <a:r>
              <a:rPr b="0" lang="en-US" sz="2150" spc="-1" strike="noStrike">
                <a:solidFill>
                  <a:srgbClr val="000000"/>
                </a:solidFill>
                <a:latin typeface="Arial"/>
                <a:ea typeface="Arial"/>
              </a:rPr>
              <a:t>1, </a:t>
            </a:r>
            <a:r>
              <a:rPr b="0" lang="en-US" sz="1900" spc="-1" strike="noStrike">
                <a:solidFill>
                  <a:srgbClr val="000000"/>
                </a:solidFill>
                <a:latin typeface="Courier New"/>
                <a:ea typeface="Courier New"/>
              </a:rPr>
              <a:t>git add /path/to/file</a:t>
            </a:r>
            <a:br/>
            <a:r>
              <a:rPr b="0" lang="en-US" sz="2150" spc="-1" strike="noStrike">
                <a:solidFill>
                  <a:srgbClr val="000000"/>
                </a:solidFill>
                <a:latin typeface="Arial"/>
                <a:ea typeface="Arial"/>
              </a:rPr>
              <a:t>2,  </a:t>
            </a:r>
            <a:r>
              <a:rPr b="0" lang="en-US" sz="1900" spc="-1" strike="noStrike">
                <a:solidFill>
                  <a:srgbClr val="000000"/>
                </a:solidFill>
                <a:latin typeface="Courier New"/>
                <a:ea typeface="Courier New"/>
              </a:rPr>
              <a:t>git commit -m "COMMIT YOUR COMMIT "</a:t>
            </a:r>
            <a:br/>
            <a:r>
              <a:rPr b="0" lang="en-US" sz="2150" spc="-1" strike="noStrike">
                <a:solidFill>
                  <a:srgbClr val="000000"/>
                </a:solidFill>
                <a:latin typeface="Arial"/>
                <a:ea typeface="Arial"/>
              </a:rPr>
              <a:t>3,  </a:t>
            </a:r>
            <a:r>
              <a:rPr b="0" lang="en-US" sz="1900" spc="-1" strike="noStrike">
                <a:solidFill>
                  <a:srgbClr val="000000"/>
                </a:solidFill>
                <a:latin typeface="Courier New"/>
                <a:ea typeface="Courier New"/>
              </a:rPr>
              <a:t>git push origin YOUR_BRAND </a:t>
            </a:r>
            <a:r>
              <a:rPr b="0" lang="en-US" sz="2000" spc="-1" strike="noStrike">
                <a:solidFill>
                  <a:srgbClr val="000000"/>
                </a:solidFill>
                <a:latin typeface="Arial"/>
                <a:ea typeface="Arial"/>
              </a:rPr>
              <a:t> </a:t>
            </a:r>
            <a:br/>
            <a:endParaRPr b="0" lang="en-US" sz="20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265680" y="1087920"/>
            <a:ext cx="3867120" cy="2967120"/>
          </a:xfrm>
          <a:prstGeom prst="rect">
            <a:avLst/>
          </a:prstGeom>
          <a:noFill/>
          <a:ln>
            <a:noFill/>
          </a:ln>
        </p:spPr>
        <p:txBody>
          <a:bodyPr tIns="91440" bIns="91440" anchor="ctr"/>
          <a:p>
            <a:r>
              <a:rPr b="0" lang="en-US" sz="1400" spc="-1" strike="noStrike">
                <a:solidFill>
                  <a:srgbClr val="000000"/>
                </a:solidFill>
                <a:latin typeface="Arial"/>
              </a:rPr>
              <a:t>GIT MERGE </a:t>
            </a:r>
            <a:br/>
            <a:r>
              <a:rPr b="0" lang="en-US" sz="1400" spc="-1" strike="noStrike">
                <a:solidFill>
                  <a:srgbClr val="000000"/>
                </a:solidFill>
                <a:latin typeface="Arial"/>
              </a:rPr>
              <a:t>Git merge will combine multiple sequences of commits into one unified history. In the most frequent use cases, git merge is used to combine two branches. The following examples in this document will focus on this branch merging pattern. In these scenarios, git merge takes two commit pointers, usually the branch tips, and will find a common base commit between them. Once Git finds a common base commit it will create a new "merge commit" that combines the changes of each queued merge commit sequence.</a:t>
            </a:r>
            <a:br/>
            <a:br/>
            <a:r>
              <a:rPr b="0" lang="en-US" sz="1400" spc="-1" strike="noStrike">
                <a:solidFill>
                  <a:srgbClr val="000000"/>
                </a:solidFill>
                <a:latin typeface="Arial"/>
              </a:rPr>
              <a:t>GIT MERGE  &lt;branch&gt;</a:t>
            </a:r>
            <a:br/>
            <a:br/>
            <a:r>
              <a:rPr b="0" lang="en-US" sz="1400" spc="-1" strike="noStrike">
                <a:solidFill>
                  <a:srgbClr val="000000"/>
                </a:solidFill>
                <a:latin typeface="Arial"/>
              </a:rPr>
              <a:t>example : if you want merger branch1 to branch2 you can :</a:t>
            </a:r>
            <a:br/>
            <a:br/>
            <a:r>
              <a:rPr b="0" lang="en-US" sz="1400" spc="-1" strike="noStrike">
                <a:solidFill>
                  <a:srgbClr val="000000"/>
                </a:solidFill>
                <a:latin typeface="Arial"/>
              </a:rPr>
              <a:t>git checkout branch2 </a:t>
            </a:r>
            <a:br/>
            <a:r>
              <a:rPr b="0" lang="en-US" sz="1400" spc="-1" strike="noStrike">
                <a:solidFill>
                  <a:srgbClr val="000000"/>
                </a:solidFill>
                <a:latin typeface="Arial"/>
              </a:rPr>
              <a:t>git merge branch1  </a:t>
            </a:r>
            <a:endParaRPr b="0" lang="en-US" sz="1400" spc="-1" strike="noStrike">
              <a:solidFill>
                <a:srgbClr val="000000"/>
              </a:solidFill>
              <a:latin typeface="Arial"/>
            </a:endParaRPr>
          </a:p>
        </p:txBody>
      </p:sp>
      <p:grpSp>
        <p:nvGrpSpPr>
          <p:cNvPr id="256" name="Group 2"/>
          <p:cNvGrpSpPr/>
          <p:nvPr/>
        </p:nvGrpSpPr>
        <p:grpSpPr>
          <a:xfrm>
            <a:off x="4673160" y="2547000"/>
            <a:ext cx="4178160" cy="2209680"/>
            <a:chOff x="4673160" y="2547000"/>
            <a:chExt cx="4178160" cy="2209680"/>
          </a:xfrm>
        </p:grpSpPr>
        <p:pic>
          <p:nvPicPr>
            <p:cNvPr id="257" name="Google Shape;104;p17" descr=""/>
            <p:cNvPicPr/>
            <p:nvPr/>
          </p:nvPicPr>
          <p:blipFill>
            <a:blip r:embed="rId1"/>
            <a:stretch/>
          </p:blipFill>
          <p:spPr>
            <a:xfrm>
              <a:off x="4673160" y="2547000"/>
              <a:ext cx="4178160" cy="1293480"/>
            </a:xfrm>
            <a:prstGeom prst="rect">
              <a:avLst/>
            </a:prstGeom>
            <a:ln>
              <a:noFill/>
            </a:ln>
          </p:spPr>
        </p:pic>
        <p:sp>
          <p:nvSpPr>
            <p:cNvPr id="258" name="CustomShape 3"/>
            <p:cNvSpPr/>
            <p:nvPr/>
          </p:nvSpPr>
          <p:spPr>
            <a:xfrm>
              <a:off x="4846320" y="2752920"/>
              <a:ext cx="4005000" cy="2003760"/>
            </a:xfrm>
            <a:prstGeom prst="rect">
              <a:avLst/>
            </a:prstGeom>
            <a:noFill/>
            <a:ln>
              <a:noFill/>
            </a:ln>
          </p:spPr>
          <p:style>
            <a:lnRef idx="0"/>
            <a:fillRef idx="0"/>
            <a:effectRef idx="0"/>
            <a:fontRef idx="minor"/>
          </p:style>
          <p:txBody>
            <a:bodyPr tIns="91440" bIns="91440"/>
            <a:p>
              <a:pPr>
                <a:lnSpc>
                  <a:spcPct val="100000"/>
                </a:lnSpc>
                <a:spcBef>
                  <a:spcPts val="799"/>
                </a:spcBef>
                <a:spcAft>
                  <a:spcPts val="799"/>
                </a:spcAft>
              </a:pPr>
              <a:r>
                <a:rPr b="1" lang="en-US" sz="1400" spc="-1" strike="noStrike">
                  <a:solidFill>
                    <a:srgbClr val="f46524"/>
                  </a:solidFill>
                  <a:latin typeface="Montserrat"/>
                  <a:ea typeface="Montserrat"/>
                </a:rPr>
                <a:t>if it have conflick  git will merge 2 branch , you must  code  and commit to branch </a:t>
              </a:r>
              <a:endParaRPr b="0" lang="en-US" sz="1400" spc="-1" strike="noStrike">
                <a:latin typeface="Arial"/>
              </a:endParaRPr>
            </a:p>
          </p:txBody>
        </p:sp>
      </p:grpSp>
      <p:pic>
        <p:nvPicPr>
          <p:cNvPr id="259" name="" descr=""/>
          <p:cNvPicPr/>
          <p:nvPr/>
        </p:nvPicPr>
        <p:blipFill>
          <a:blip r:embed="rId2"/>
          <a:stretch/>
        </p:blipFill>
        <p:spPr>
          <a:xfrm>
            <a:off x="2743200" y="-1737360"/>
            <a:ext cx="7619760" cy="43621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2020-10-31T10:12:05Z</dcterms:modified>
  <cp:revision>1</cp:revision>
  <dc:subject/>
  <dc:title/>
</cp:coreProperties>
</file>