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8607" y="1427163"/>
            <a:ext cx="8791575" cy="2387600"/>
          </a:xfrm>
        </p:spPr>
        <p:txBody>
          <a:bodyPr>
            <a:normAutofit/>
          </a:bodyPr>
          <a:lstStyle/>
          <a:p>
            <a:r>
              <a:rPr lang="vi-VN" sz="6600" dirty="0" smtClean="0">
                <a:solidFill>
                  <a:schemeClr val="bg1"/>
                </a:solidFill>
              </a:rPr>
              <a:t>PROJECT REACT</a:t>
            </a:r>
            <a:endParaRPr lang="vi-VN" sz="6600" dirty="0">
              <a:solidFill>
                <a:schemeClr val="bg1"/>
              </a:solidFill>
            </a:endParaRPr>
          </a:p>
        </p:txBody>
      </p:sp>
    </p:spTree>
    <p:extLst>
      <p:ext uri="{BB962C8B-B14F-4D97-AF65-F5344CB8AC3E}">
        <p14:creationId xmlns:p14="http://schemas.microsoft.com/office/powerpoint/2010/main" val="2033286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249487"/>
            <a:ext cx="4048897" cy="3541714"/>
          </a:xfrm>
        </p:spPr>
        <p:txBody>
          <a:bodyPr>
            <a:normAutofit fontScale="92500" lnSpcReduction="20000"/>
          </a:bodyPr>
          <a:lstStyle/>
          <a:p>
            <a:r>
              <a:rPr lang="vi-VN" dirty="0"/>
              <a:t>Cách làm việc giữa React và API thường bao gồm các bước sau:</a:t>
            </a:r>
          </a:p>
          <a:p>
            <a:r>
              <a:rPr lang="vi-VN" dirty="0"/>
              <a:t>Tạo các action creators trong Redux để gửi yêu cầu lấy dữ liệu từ API.</a:t>
            </a:r>
          </a:p>
          <a:p>
            <a:r>
              <a:rPr lang="vi-VN" dirty="0"/>
              <a:t>Sử dụng Redux Thunk hoặc Redux Saga để xử lý các action creators này. Ví dụ:</a:t>
            </a:r>
          </a:p>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249" y="1455045"/>
            <a:ext cx="5776461" cy="4336156"/>
          </a:xfrm>
          <a:prstGeom prst="rect">
            <a:avLst/>
          </a:prstGeom>
        </p:spPr>
      </p:pic>
    </p:spTree>
    <p:extLst>
      <p:ext uri="{BB962C8B-B14F-4D97-AF65-F5344CB8AC3E}">
        <p14:creationId xmlns:p14="http://schemas.microsoft.com/office/powerpoint/2010/main" val="1095191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2249487"/>
            <a:ext cx="4405947" cy="3541714"/>
          </a:xfrm>
        </p:spPr>
        <p:txBody>
          <a:bodyPr>
            <a:normAutofit fontScale="92500" lnSpcReduction="10000"/>
          </a:bodyPr>
          <a:lstStyle/>
          <a:p>
            <a:r>
              <a:rPr lang="vi-VN" dirty="0"/>
              <a:t>Các reducers trong Redux sẽ xử lý các action để cập nhật trạng thái của ứng dụng dựa trên dữ liệu trả về từ API.</a:t>
            </a:r>
          </a:p>
          <a:p>
            <a:r>
              <a:rPr lang="vi-VN" dirty="0"/>
              <a:t>Trong các components của React, sử dụng các kết quả từ Redux store để hiển thị dữ liệu và trạng thái cụ thể cho người dùng.</a:t>
            </a:r>
          </a:p>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738" y="1357803"/>
            <a:ext cx="5776461" cy="4336156"/>
          </a:xfrm>
          <a:prstGeom prst="rect">
            <a:avLst/>
          </a:prstGeom>
        </p:spPr>
      </p:pic>
    </p:spTree>
    <p:extLst>
      <p:ext uri="{BB962C8B-B14F-4D97-AF65-F5344CB8AC3E}">
        <p14:creationId xmlns:p14="http://schemas.microsoft.com/office/powerpoint/2010/main" val="3085017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38431930"/>
              </p:ext>
            </p:extLst>
          </p:nvPr>
        </p:nvGraphicFramePr>
        <p:xfrm>
          <a:off x="1822992" y="1506583"/>
          <a:ext cx="8392162" cy="3901440"/>
        </p:xfrm>
        <a:graphic>
          <a:graphicData uri="http://schemas.openxmlformats.org/drawingml/2006/table">
            <a:tbl>
              <a:tblPr firstRow="1" bandRow="1">
                <a:tableStyleId>{7DF18680-E054-41AD-8BC1-D1AEF772440D}</a:tableStyleId>
              </a:tblPr>
              <a:tblGrid>
                <a:gridCol w="4196081">
                  <a:extLst>
                    <a:ext uri="{9D8B030D-6E8A-4147-A177-3AD203B41FA5}">
                      <a16:colId xmlns:a16="http://schemas.microsoft.com/office/drawing/2014/main" val="3539211353"/>
                    </a:ext>
                  </a:extLst>
                </a:gridCol>
                <a:gridCol w="4196081">
                  <a:extLst>
                    <a:ext uri="{9D8B030D-6E8A-4147-A177-3AD203B41FA5}">
                      <a16:colId xmlns:a16="http://schemas.microsoft.com/office/drawing/2014/main" val="1736705767"/>
                    </a:ext>
                  </a:extLst>
                </a:gridCol>
              </a:tblGrid>
              <a:tr h="1300480">
                <a:tc>
                  <a:txBody>
                    <a:bodyPr/>
                    <a:lstStyle/>
                    <a:p>
                      <a:r>
                        <a:rPr lang="vi-VN" dirty="0" smtClean="0"/>
                        <a:t>Tên</a:t>
                      </a:r>
                      <a:endParaRPr lang="vi-VN" dirty="0"/>
                    </a:p>
                  </a:txBody>
                  <a:tcPr/>
                </a:tc>
                <a:tc>
                  <a:txBody>
                    <a:bodyPr/>
                    <a:lstStyle/>
                    <a:p>
                      <a:r>
                        <a:rPr lang="vi-VN" dirty="0" smtClean="0"/>
                        <a:t>Công việc</a:t>
                      </a:r>
                      <a:endParaRPr lang="vi-VN" dirty="0"/>
                    </a:p>
                  </a:txBody>
                  <a:tcPr/>
                </a:tc>
                <a:extLst>
                  <a:ext uri="{0D108BD9-81ED-4DB2-BD59-A6C34878D82A}">
                    <a16:rowId xmlns:a16="http://schemas.microsoft.com/office/drawing/2014/main" val="1344909083"/>
                  </a:ext>
                </a:extLst>
              </a:tr>
              <a:tr h="1300480">
                <a:tc>
                  <a:txBody>
                    <a:bodyPr/>
                    <a:lstStyle/>
                    <a:p>
                      <a:r>
                        <a:rPr lang="vi-VN" dirty="0" smtClean="0"/>
                        <a:t>Phạm Văn Nhật</a:t>
                      </a:r>
                      <a:endParaRPr lang="vi-VN" dirty="0"/>
                    </a:p>
                  </a:txBody>
                  <a:tcPr/>
                </a:tc>
                <a:tc>
                  <a:txBody>
                    <a:bodyPr/>
                    <a:lstStyle/>
                    <a:p>
                      <a:r>
                        <a:rPr lang="vi-VN" dirty="0" smtClean="0"/>
                        <a:t>Giao diện và chức năng home, foods,cart,</a:t>
                      </a:r>
                    </a:p>
                    <a:p>
                      <a:r>
                        <a:rPr lang="vi-VN" dirty="0" smtClean="0"/>
                        <a:t>Tìm thông tin thuyết trình</a:t>
                      </a:r>
                      <a:endParaRPr lang="vi-VN" dirty="0"/>
                    </a:p>
                  </a:txBody>
                  <a:tcPr/>
                </a:tc>
                <a:extLst>
                  <a:ext uri="{0D108BD9-81ED-4DB2-BD59-A6C34878D82A}">
                    <a16:rowId xmlns:a16="http://schemas.microsoft.com/office/drawing/2014/main" val="31241100"/>
                  </a:ext>
                </a:extLst>
              </a:tr>
              <a:tr h="1300480">
                <a:tc>
                  <a:txBody>
                    <a:bodyPr/>
                    <a:lstStyle/>
                    <a:p>
                      <a:r>
                        <a:rPr lang="vi-VN" dirty="0" smtClean="0"/>
                        <a:t>Dương Tấn Thạnh</a:t>
                      </a:r>
                      <a:endParaRPr lang="vi-VN" dirty="0"/>
                    </a:p>
                  </a:txBody>
                  <a:tcPr/>
                </a:tc>
                <a:tc>
                  <a:txBody>
                    <a:bodyPr/>
                    <a:lstStyle/>
                    <a:p>
                      <a:r>
                        <a:rPr lang="vi-VN" dirty="0" smtClean="0"/>
                        <a:t>Giao diện và chức năng L</a:t>
                      </a:r>
                      <a:r>
                        <a:rPr lang="vi-VN" dirty="0" smtClean="0"/>
                        <a:t>ogin, api login, đăng kí,</a:t>
                      </a:r>
                      <a:r>
                        <a:rPr lang="vi-VN" baseline="0" dirty="0" smtClean="0"/>
                        <a:t> contact, làm </a:t>
                      </a:r>
                      <a:r>
                        <a:rPr lang="vi-VN" dirty="0" smtClean="0"/>
                        <a:t>slide thuyết trình.</a:t>
                      </a:r>
                      <a:endParaRPr lang="vi-VN" dirty="0"/>
                    </a:p>
                  </a:txBody>
                  <a:tcPr/>
                </a:tc>
                <a:extLst>
                  <a:ext uri="{0D108BD9-81ED-4DB2-BD59-A6C34878D82A}">
                    <a16:rowId xmlns:a16="http://schemas.microsoft.com/office/drawing/2014/main" val="3057764700"/>
                  </a:ext>
                </a:extLst>
              </a:tr>
            </a:tbl>
          </a:graphicData>
        </a:graphic>
      </p:graphicFrame>
      <p:sp>
        <p:nvSpPr>
          <p:cNvPr id="5" name="TextBox 4"/>
          <p:cNvSpPr txBox="1"/>
          <p:nvPr/>
        </p:nvSpPr>
        <p:spPr>
          <a:xfrm>
            <a:off x="2417125" y="600892"/>
            <a:ext cx="7203895" cy="646331"/>
          </a:xfrm>
          <a:prstGeom prst="rect">
            <a:avLst/>
          </a:prstGeom>
          <a:noFill/>
        </p:spPr>
        <p:txBody>
          <a:bodyPr wrap="none" rtlCol="0">
            <a:spAutoFit/>
          </a:bodyPr>
          <a:lstStyle/>
          <a:p>
            <a:r>
              <a:rPr lang="vi-VN" sz="3600" b="1" dirty="0" smtClean="0">
                <a:latin typeface="+mj-lt"/>
              </a:rPr>
              <a:t>BẢNG PHÂN CÔNG CÔNG VIỆC</a:t>
            </a:r>
            <a:endParaRPr lang="vi-VN" sz="3600" b="1" dirty="0">
              <a:latin typeface="+mj-lt"/>
            </a:endParaRPr>
          </a:p>
        </p:txBody>
      </p:sp>
    </p:spTree>
    <p:extLst>
      <p:ext uri="{BB962C8B-B14F-4D97-AF65-F5344CB8AC3E}">
        <p14:creationId xmlns:p14="http://schemas.microsoft.com/office/powerpoint/2010/main" val="287160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0881" y="2664823"/>
            <a:ext cx="5554085" cy="1200329"/>
          </a:xfrm>
          <a:prstGeom prst="rect">
            <a:avLst/>
          </a:prstGeom>
          <a:noFill/>
        </p:spPr>
        <p:txBody>
          <a:bodyPr wrap="none" rtlCol="0">
            <a:spAutoFit/>
          </a:bodyPr>
          <a:lstStyle/>
          <a:p>
            <a:r>
              <a:rPr lang="vi-VN" sz="7200" dirty="0" smtClean="0"/>
              <a:t>THANK YOU</a:t>
            </a:r>
            <a:endParaRPr lang="vi-VN" sz="7200" dirty="0"/>
          </a:p>
        </p:txBody>
      </p:sp>
    </p:spTree>
    <p:extLst>
      <p:ext uri="{BB962C8B-B14F-4D97-AF65-F5344CB8AC3E}">
        <p14:creationId xmlns:p14="http://schemas.microsoft.com/office/powerpoint/2010/main" val="241944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800" dirty="0" smtClean="0"/>
              <a:t>Nhóm react</a:t>
            </a:r>
            <a:endParaRPr lang="vi-VN" sz="4800" dirty="0"/>
          </a:p>
        </p:txBody>
      </p:sp>
      <p:sp>
        <p:nvSpPr>
          <p:cNvPr id="3" name="Content Placeholder 2"/>
          <p:cNvSpPr>
            <a:spLocks noGrp="1"/>
          </p:cNvSpPr>
          <p:nvPr>
            <p:ph idx="1"/>
          </p:nvPr>
        </p:nvSpPr>
        <p:spPr/>
        <p:txBody>
          <a:bodyPr>
            <a:normAutofit/>
          </a:bodyPr>
          <a:lstStyle/>
          <a:p>
            <a:r>
              <a:rPr lang="vi-VN" sz="3600" dirty="0" smtClean="0"/>
              <a:t>PHẠM VĂN NHẬT</a:t>
            </a:r>
          </a:p>
          <a:p>
            <a:r>
              <a:rPr lang="vi-VN" sz="3600" dirty="0" smtClean="0"/>
              <a:t>DƯƠNG TẤN THẠNH</a:t>
            </a:r>
            <a:endParaRPr lang="vi-VN" sz="3600" dirty="0"/>
          </a:p>
        </p:txBody>
      </p:sp>
    </p:spTree>
    <p:extLst>
      <p:ext uri="{BB962C8B-B14F-4D97-AF65-F5344CB8AC3E}">
        <p14:creationId xmlns:p14="http://schemas.microsoft.com/office/powerpoint/2010/main" val="1613502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27226"/>
            <a:ext cx="9905998" cy="1478570"/>
          </a:xfrm>
        </p:spPr>
        <p:txBody>
          <a:bodyPr>
            <a:normAutofit/>
          </a:bodyPr>
          <a:lstStyle/>
          <a:p>
            <a:pPr algn="ctr"/>
            <a:r>
              <a:rPr lang="vi-VN" sz="5400" dirty="0" smtClean="0">
                <a:solidFill>
                  <a:schemeClr val="bg1"/>
                </a:solidFill>
              </a:rPr>
              <a:t>NỘI DUNG </a:t>
            </a:r>
            <a:endParaRPr lang="vi-VN" sz="5400" dirty="0">
              <a:solidFill>
                <a:schemeClr val="bg1"/>
              </a:solidFill>
            </a:endParaRPr>
          </a:p>
        </p:txBody>
      </p:sp>
      <p:sp>
        <p:nvSpPr>
          <p:cNvPr id="3" name="Content Placeholder 2"/>
          <p:cNvSpPr>
            <a:spLocks noGrp="1"/>
          </p:cNvSpPr>
          <p:nvPr>
            <p:ph idx="1"/>
          </p:nvPr>
        </p:nvSpPr>
        <p:spPr>
          <a:xfrm>
            <a:off x="1141413" y="2780710"/>
            <a:ext cx="4580118" cy="3541714"/>
          </a:xfrm>
        </p:spPr>
        <p:txBody>
          <a:bodyPr>
            <a:normAutofit/>
          </a:bodyPr>
          <a:lstStyle/>
          <a:p>
            <a:r>
              <a:rPr lang="vi-VN" sz="3200" dirty="0" smtClean="0">
                <a:solidFill>
                  <a:schemeClr val="bg1"/>
                </a:solidFill>
              </a:rPr>
              <a:t>KIẾN THỨC CƠ BẢN </a:t>
            </a:r>
          </a:p>
          <a:p>
            <a:endParaRPr lang="vi-VN" sz="2800" dirty="0">
              <a:solidFill>
                <a:schemeClr val="bg1"/>
              </a:solidFill>
            </a:endParaRPr>
          </a:p>
        </p:txBody>
      </p:sp>
      <p:sp>
        <p:nvSpPr>
          <p:cNvPr id="4" name="Rectangle 3"/>
          <p:cNvSpPr/>
          <p:nvPr/>
        </p:nvSpPr>
        <p:spPr>
          <a:xfrm>
            <a:off x="6166567" y="2780710"/>
            <a:ext cx="5093638" cy="584775"/>
          </a:xfrm>
          <a:prstGeom prst="rect">
            <a:avLst/>
          </a:prstGeom>
        </p:spPr>
        <p:txBody>
          <a:bodyPr wrap="none">
            <a:spAutoFit/>
          </a:bodyPr>
          <a:lstStyle/>
          <a:p>
            <a:pPr marL="342900" indent="-342900">
              <a:buFont typeface="Arial" panose="020B0604020202020204" pitchFamily="34" charset="0"/>
              <a:buChar char="•"/>
            </a:pPr>
            <a:r>
              <a:rPr lang="vi-VN" sz="3200" dirty="0">
                <a:solidFill>
                  <a:schemeClr val="bg1"/>
                </a:solidFill>
              </a:rPr>
              <a:t>KIẾN THỨC NÂNG CAO</a:t>
            </a:r>
          </a:p>
        </p:txBody>
      </p:sp>
    </p:spTree>
    <p:extLst>
      <p:ext uri="{BB962C8B-B14F-4D97-AF65-F5344CB8AC3E}">
        <p14:creationId xmlns:p14="http://schemas.microsoft.com/office/powerpoint/2010/main" val="955086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b="1" dirty="0" smtClean="0"/>
              <a:t>KIẾN THỨC CƠ BẢN</a:t>
            </a:r>
            <a:endParaRPr lang="vi-VN" sz="4000" dirty="0"/>
          </a:p>
        </p:txBody>
      </p:sp>
      <p:sp>
        <p:nvSpPr>
          <p:cNvPr id="3" name="Content Placeholder 2"/>
          <p:cNvSpPr>
            <a:spLocks noGrp="1"/>
          </p:cNvSpPr>
          <p:nvPr>
            <p:ph idx="1"/>
          </p:nvPr>
        </p:nvSpPr>
        <p:spPr/>
        <p:txBody>
          <a:bodyPr>
            <a:normAutofit/>
          </a:bodyPr>
          <a:lstStyle/>
          <a:p>
            <a:r>
              <a:rPr lang="vi-VN" sz="2800" b="1" dirty="0"/>
              <a:t>JSX (JavaScript XML)</a:t>
            </a:r>
            <a:r>
              <a:rPr lang="vi-VN" sz="2800" dirty="0"/>
              <a:t>: JSX là một phần mở rộng cú pháp của JavaScript, cho phép viết các cấu trúc giao diện người dùng một cách rõ ràng và dễ đọc hơn. Ví dụ</a:t>
            </a:r>
            <a:r>
              <a:rPr lang="vi-VN" sz="2800" dirty="0" smtClean="0"/>
              <a:t>:</a:t>
            </a:r>
          </a:p>
          <a:p>
            <a:r>
              <a:rPr lang="pt-BR" sz="2800" dirty="0"/>
              <a:t>const element = &lt;h1&gt;Xin chào, thế giới!&lt;/h1&gt;;</a:t>
            </a:r>
          </a:p>
          <a:p>
            <a:endParaRPr lang="vi-VN" sz="2800" dirty="0"/>
          </a:p>
        </p:txBody>
      </p:sp>
    </p:spTree>
    <p:extLst>
      <p:ext uri="{BB962C8B-B14F-4D97-AF65-F5344CB8AC3E}">
        <p14:creationId xmlns:p14="http://schemas.microsoft.com/office/powerpoint/2010/main" val="3762320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18368"/>
            <a:ext cx="9905998" cy="1478570"/>
          </a:xfrm>
        </p:spPr>
        <p:txBody>
          <a:bodyPr/>
          <a:lstStyle/>
          <a:p>
            <a:r>
              <a:rPr lang="vi-VN" sz="4000" b="1" dirty="0" smtClean="0"/>
              <a:t>Props</a:t>
            </a:r>
            <a:endParaRPr lang="vi-VN" sz="4000" dirty="0"/>
          </a:p>
        </p:txBody>
      </p:sp>
      <p:sp>
        <p:nvSpPr>
          <p:cNvPr id="3" name="Content Placeholder 2"/>
          <p:cNvSpPr>
            <a:spLocks noGrp="1"/>
          </p:cNvSpPr>
          <p:nvPr>
            <p:ph idx="1"/>
          </p:nvPr>
        </p:nvSpPr>
        <p:spPr>
          <a:xfrm>
            <a:off x="1141412" y="1996938"/>
            <a:ext cx="9905999" cy="3541714"/>
          </a:xfrm>
        </p:spPr>
        <p:txBody>
          <a:bodyPr>
            <a:noAutofit/>
          </a:bodyPr>
          <a:lstStyle/>
          <a:p>
            <a:r>
              <a:rPr lang="vi-VN" b="1" dirty="0"/>
              <a:t>Props (Properties)</a:t>
            </a:r>
            <a:r>
              <a:rPr lang="vi-VN" dirty="0"/>
              <a:t>: Props là cách truyền dữ liệu từ component cha đến component con trong React. Điều này cho phép tái sử dụng và tuần tự hóa các thành phần giao </a:t>
            </a:r>
            <a:r>
              <a:rPr lang="vi-VN" dirty="0" smtClean="0"/>
              <a:t>diện</a:t>
            </a:r>
          </a:p>
          <a:p>
            <a:r>
              <a:rPr lang="vi-VN" dirty="0" smtClean="0"/>
              <a:t>. </a:t>
            </a:r>
            <a:r>
              <a:rPr lang="vi-VN" dirty="0"/>
              <a:t>Ví dụ: </a:t>
            </a:r>
            <a:endParaRPr lang="vi-VN" dirty="0" smtClean="0"/>
          </a:p>
          <a:p>
            <a:pPr marL="0" indent="0">
              <a:buNone/>
            </a:pPr>
            <a:r>
              <a:rPr lang="vi-VN" dirty="0" smtClean="0"/>
              <a:t>function </a:t>
            </a:r>
            <a:r>
              <a:rPr lang="vi-VN" dirty="0"/>
              <a:t>Welcome(props) {</a:t>
            </a:r>
          </a:p>
          <a:p>
            <a:pPr marL="0" indent="0">
              <a:buNone/>
            </a:pPr>
            <a:r>
              <a:rPr lang="vi-VN" dirty="0"/>
              <a:t>	</a:t>
            </a:r>
            <a:r>
              <a:rPr lang="vi-VN" dirty="0" smtClean="0"/>
              <a:t>return </a:t>
            </a:r>
            <a:r>
              <a:rPr lang="vi-VN" dirty="0"/>
              <a:t>&lt;h1&gt;Xin chào, {props.name}&lt;/h1&gt;;</a:t>
            </a:r>
          </a:p>
          <a:p>
            <a:pPr marL="0" indent="0">
              <a:buNone/>
            </a:pPr>
            <a:r>
              <a:rPr lang="vi-VN" dirty="0" smtClean="0"/>
              <a:t>}</a:t>
            </a:r>
            <a:endParaRPr lang="vi-VN" dirty="0"/>
          </a:p>
          <a:p>
            <a:pPr marL="0" indent="0">
              <a:buNone/>
            </a:pPr>
            <a:r>
              <a:rPr lang="vi-VN" dirty="0"/>
              <a:t>const element = &lt;Welcome name="Người dùng" /&gt;;</a:t>
            </a:r>
          </a:p>
        </p:txBody>
      </p:sp>
    </p:spTree>
    <p:extLst>
      <p:ext uri="{BB962C8B-B14F-4D97-AF65-F5344CB8AC3E}">
        <p14:creationId xmlns:p14="http://schemas.microsoft.com/office/powerpoint/2010/main" val="3634475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State</a:t>
            </a:r>
            <a:r>
              <a:rPr lang="vi-VN" dirty="0"/>
              <a:t>:</a:t>
            </a:r>
          </a:p>
        </p:txBody>
      </p:sp>
      <p:sp>
        <p:nvSpPr>
          <p:cNvPr id="3" name="Content Placeholder 2"/>
          <p:cNvSpPr>
            <a:spLocks noGrp="1"/>
          </p:cNvSpPr>
          <p:nvPr>
            <p:ph idx="1"/>
          </p:nvPr>
        </p:nvSpPr>
        <p:spPr>
          <a:xfrm>
            <a:off x="1141414" y="2258196"/>
            <a:ext cx="4606244" cy="3541714"/>
          </a:xfrm>
        </p:spPr>
        <p:txBody>
          <a:bodyPr>
            <a:normAutofit lnSpcReduction="10000"/>
          </a:bodyPr>
          <a:lstStyle/>
          <a:p>
            <a:r>
              <a:rPr lang="vi-VN" b="1" dirty="0"/>
              <a:t>State</a:t>
            </a:r>
            <a:r>
              <a:rPr lang="vi-VN" dirty="0"/>
              <a:t>: State là dữ liệu có thể thay đổi trong một component React và khi state thay đổi, giao diện cũng sẽ cập nhật để phản ánh những thay đổi đó. Đây là một trong những yếu tố quan trọng để tạo ra các ứng dụng tương </a:t>
            </a:r>
            <a:r>
              <a:rPr lang="vi-VN" dirty="0" smtClean="0"/>
              <a:t>tác.</a:t>
            </a:r>
            <a:endParaRPr lang="vi-V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529" y="2431193"/>
            <a:ext cx="5768840" cy="3010161"/>
          </a:xfrm>
          <a:prstGeom prst="rect">
            <a:avLst/>
          </a:prstGeom>
        </p:spPr>
      </p:pic>
    </p:spTree>
    <p:extLst>
      <p:ext uri="{BB962C8B-B14F-4D97-AF65-F5344CB8AC3E}">
        <p14:creationId xmlns:p14="http://schemas.microsoft.com/office/powerpoint/2010/main" val="603151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Hooks</a:t>
            </a:r>
            <a:endParaRPr lang="vi-VN" dirty="0"/>
          </a:p>
        </p:txBody>
      </p:sp>
      <p:sp>
        <p:nvSpPr>
          <p:cNvPr id="3" name="Content Placeholder 2"/>
          <p:cNvSpPr>
            <a:spLocks noGrp="1"/>
          </p:cNvSpPr>
          <p:nvPr>
            <p:ph idx="1"/>
          </p:nvPr>
        </p:nvSpPr>
        <p:spPr/>
        <p:txBody>
          <a:bodyPr/>
          <a:lstStyle/>
          <a:p>
            <a:r>
              <a:rPr lang="vi-VN" b="1" dirty="0"/>
              <a:t>Hooks</a:t>
            </a:r>
            <a:r>
              <a:rPr lang="vi-VN" dirty="0"/>
              <a:t>: Hooks là các hàm cho phép bạn sử dụng state và các tính năng React khác trong các function components</a:t>
            </a:r>
            <a:r>
              <a:rPr lang="vi-VN" dirty="0" smtClean="0"/>
              <a:t>.”</a:t>
            </a:r>
            <a:r>
              <a:rPr lang="vi-VN" b="1" dirty="0" smtClean="0"/>
              <a:t>useState</a:t>
            </a:r>
            <a:r>
              <a:rPr lang="vi-VN" dirty="0" smtClean="0"/>
              <a:t>” </a:t>
            </a:r>
            <a:r>
              <a:rPr lang="vi-VN" dirty="0"/>
              <a:t>là một trong những hooks phổ biến nhất để quản lý state trong function components.</a:t>
            </a:r>
          </a:p>
        </p:txBody>
      </p:sp>
    </p:spTree>
    <p:extLst>
      <p:ext uri="{BB962C8B-B14F-4D97-AF65-F5344CB8AC3E}">
        <p14:creationId xmlns:p14="http://schemas.microsoft.com/office/powerpoint/2010/main" val="1362890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KiếN thức năng cao</a:t>
            </a:r>
            <a:endParaRPr lang="vi-VN" dirty="0"/>
          </a:p>
        </p:txBody>
      </p:sp>
      <p:sp>
        <p:nvSpPr>
          <p:cNvPr id="3" name="Content Placeholder 2"/>
          <p:cNvSpPr>
            <a:spLocks noGrp="1"/>
          </p:cNvSpPr>
          <p:nvPr>
            <p:ph idx="1"/>
          </p:nvPr>
        </p:nvSpPr>
        <p:spPr/>
        <p:txBody>
          <a:bodyPr/>
          <a:lstStyle/>
          <a:p>
            <a:r>
              <a:rPr lang="vi-VN" b="1" dirty="0"/>
              <a:t>Redux</a:t>
            </a:r>
            <a:r>
              <a:rPr lang="vi-VN" dirty="0"/>
              <a:t>: Redux là một thư viện quản lý trạng thái cho ứng dụng JavaScript, thường được sử dụng cùng với React. Nó tạo ra một store chứa toàn bộ trạng thái của ứng dụng và cung cấp một cách thức để cập nhật và truy cập trạng thái này một cách dễ dàng và dễ kiểm soát.</a:t>
            </a:r>
          </a:p>
        </p:txBody>
      </p:sp>
    </p:spTree>
    <p:extLst>
      <p:ext uri="{BB962C8B-B14F-4D97-AF65-F5344CB8AC3E}">
        <p14:creationId xmlns:p14="http://schemas.microsoft.com/office/powerpoint/2010/main" val="4205683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API</a:t>
            </a:r>
            <a:endParaRPr lang="vi-VN" dirty="0"/>
          </a:p>
        </p:txBody>
      </p:sp>
      <p:sp>
        <p:nvSpPr>
          <p:cNvPr id="3" name="Content Placeholder 2"/>
          <p:cNvSpPr>
            <a:spLocks noGrp="1"/>
          </p:cNvSpPr>
          <p:nvPr>
            <p:ph idx="1"/>
          </p:nvPr>
        </p:nvSpPr>
        <p:spPr/>
        <p:txBody>
          <a:bodyPr/>
          <a:lstStyle/>
          <a:p>
            <a:r>
              <a:rPr lang="vi-VN" b="1" dirty="0"/>
              <a:t>API (Application Programming Interface)</a:t>
            </a:r>
            <a:r>
              <a:rPr lang="vi-VN" dirty="0"/>
              <a:t>: API là cách mà các ứng dụng giao tiếp với nhau. Trong ngữ cảnh của React, API thường đề cập đến việc gửi các yêu cầu HTTP để lấy hoặc gửi dữ liệu từ và đến các dịch vụ web.</a:t>
            </a:r>
          </a:p>
        </p:txBody>
      </p:sp>
    </p:spTree>
    <p:extLst>
      <p:ext uri="{BB962C8B-B14F-4D97-AF65-F5344CB8AC3E}">
        <p14:creationId xmlns:p14="http://schemas.microsoft.com/office/powerpoint/2010/main" val="39513212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96</TotalTime>
  <Words>481</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Tw Cen MT</vt:lpstr>
      <vt:lpstr>Trebuchet MS</vt:lpstr>
      <vt:lpstr>Circuit</vt:lpstr>
      <vt:lpstr>PROJECT REACT</vt:lpstr>
      <vt:lpstr>Nhóm react</vt:lpstr>
      <vt:lpstr>NỘI DUNG </vt:lpstr>
      <vt:lpstr>KIẾN THỨC CƠ BẢN</vt:lpstr>
      <vt:lpstr>Props</vt:lpstr>
      <vt:lpstr>State:</vt:lpstr>
      <vt:lpstr>Hooks</vt:lpstr>
      <vt:lpstr>KiếN thức năng cao</vt:lpstr>
      <vt:lpstr>API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REACT</dc:title>
  <dc:creator>ASUS</dc:creator>
  <cp:lastModifiedBy>ASUS</cp:lastModifiedBy>
  <cp:revision>5</cp:revision>
  <dcterms:created xsi:type="dcterms:W3CDTF">2023-12-16T09:37:53Z</dcterms:created>
  <dcterms:modified xsi:type="dcterms:W3CDTF">2023-12-23T09:53:25Z</dcterms:modified>
</cp:coreProperties>
</file>