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1002-B197-882C-4641-C3F51D3E5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76A50-7B5B-6592-7FD7-5C697BB70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25C72-5250-136A-474D-2F6AE4B0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2C03-B042-4D0F-A927-E0222A4A46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A13A9-E14B-592B-7623-49C1D27A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383B-61B3-BB6C-0409-FF2FB4F1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C16D-E3A8-49AE-A5DD-4E2B98B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C307-1C9E-3099-6447-BA8E3808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82CF4-9E1C-AAAC-871A-5088CEED8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BFF71-16AE-6E1E-99C2-3E69AB99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2C03-B042-4D0F-A927-E0222A4A46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6C61-7957-D5F5-D8F5-18DB7BA6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A339-0820-A556-BB9F-70C5091E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C16D-E3A8-49AE-A5DD-4E2B98B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1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CB413-1CC1-AB6A-8F04-4DBF37780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45F3E-C996-E2EE-553F-A1C923F6B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9603-D25B-9751-0616-63A315A9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2C03-B042-4D0F-A927-E0222A4A46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058A6-8D93-94FD-D958-8388DAF0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9860E-5233-983E-357C-90B81A40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C16D-E3A8-49AE-A5DD-4E2B98B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6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9354-9F3D-C7CE-93B8-120E1E28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81B5-7BA3-7AB6-9E45-F920B886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B616-A3C9-C1EE-6E4A-10EAF1BC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2C03-B042-4D0F-A927-E0222A4A46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74EA8-E9D9-13C0-EDC3-13880F6E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9DA89-4492-73AD-0F80-FC44CA0F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C16D-E3A8-49AE-A5DD-4E2B98B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7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3C5C-6E30-E183-8EE6-C8C89050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8165D-561A-1098-BB70-224FAE906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CE8B-B355-BE31-4148-EA65B96B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2C03-B042-4D0F-A927-E0222A4A46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82B59-E578-0A9F-E59F-228B70B1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8989-852B-AA70-984C-A6D0AFEE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C16D-E3A8-49AE-A5DD-4E2B98B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2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DD4C-28DF-E6D6-F765-A696DEB4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6B4D-2C0B-564D-A112-A7EE90868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93E9B-27BE-4F4F-6503-BF57A33E7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DF5D-6CE1-0CB8-1DFF-605F3926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2C03-B042-4D0F-A927-E0222A4A46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6841-7C38-23D7-6D86-CCFC996B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DC67C-92F8-D94D-2A26-AC9002DB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C16D-E3A8-49AE-A5DD-4E2B98B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4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62E6-AD07-2166-406F-226CA580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D6512-7ED1-02FC-B36C-E4BB4C5F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7D37D-EFE6-7B89-9C48-33773713B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DE801-2631-2E86-271C-F0CCAFF9A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A29B4-987C-9B8E-EA5C-676A965CD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FA414-4A2F-7814-F359-2E7098AC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2C03-B042-4D0F-A927-E0222A4A46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44F37-E76F-071D-8C0D-6963DA3E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A1B4F-314D-3EFF-2BB4-246872F7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C16D-E3A8-49AE-A5DD-4E2B98B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0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1D44-9A3F-8BAB-DE45-387428BF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3EABC-E61D-AEFF-DD5E-E300588E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2C03-B042-4D0F-A927-E0222A4A46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CDB34-1341-C087-8B7C-D112EA77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85C72-EBFF-9135-6E73-8CC925FB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C16D-E3A8-49AE-A5DD-4E2B98B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2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93C5-C145-5B40-C8A6-9A3C0699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2C03-B042-4D0F-A927-E0222A4A46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6348E-13B8-46FF-B365-F11DFCEB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90674-BFFB-B8B5-31BD-BEC93F27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C16D-E3A8-49AE-A5DD-4E2B98B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A8E5-FE35-7E4C-EAD9-7DDCC486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B265-E121-970F-4D5B-0E3B0E9D9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D2741-4431-FFFE-820A-7BCF67980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2B9BC-87D8-3952-2EEC-8E11F59F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2C03-B042-4D0F-A927-E0222A4A46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23D1C-3565-C7C5-C5D6-861E6764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ACC97-7BF9-004B-4EFB-806DD0F7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C16D-E3A8-49AE-A5DD-4E2B98B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3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312F-5A7F-3BD3-A0FC-13368C87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54E25-C92B-6932-4864-EC9CD8B40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45E7F-3564-E149-4610-729DA4481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674D9-7370-C4F5-1114-3545FF5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2C03-B042-4D0F-A927-E0222A4A46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FEF91-74B2-4B32-AA8D-03D8DF42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DA71B-DF52-B7D1-CD38-7C735E4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C16D-E3A8-49AE-A5DD-4E2B98B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3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B7FD5-C82D-9FE3-B120-578302A7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6032C-F36E-8225-D0F4-E54F3D641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FBBB0-73D2-82E7-7C20-D19F8EF06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42C03-B042-4D0F-A927-E0222A4A4672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67287-2B24-A4F0-A2BD-4D6D8EF0D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D21D-AA08-B832-877D-53A46836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7C16D-E3A8-49AE-A5DD-4E2B98B8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5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0E49B3-1F9E-29D8-D412-BE402046971D}"/>
              </a:ext>
            </a:extLst>
          </p:cNvPr>
          <p:cNvSpPr/>
          <p:nvPr/>
        </p:nvSpPr>
        <p:spPr>
          <a:xfrm>
            <a:off x="6838765" y="0"/>
            <a:ext cx="535323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Sheet contain all student register percific major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 high -&gt; low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30FD0B-868D-A401-671D-B915C480FCF5}"/>
              </a:ext>
            </a:extLst>
          </p:cNvPr>
          <p:cNvSpPr/>
          <p:nvPr/>
        </p:nvSpPr>
        <p:spPr>
          <a:xfrm>
            <a:off x="8877" y="767919"/>
            <a:ext cx="10200446" cy="60945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(this shool contain n students)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each student  from 1 -&gt; n</a:t>
            </a: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9BAE5BF-6DCD-35F0-C0FB-714F3BF54F14}"/>
              </a:ext>
            </a:extLst>
          </p:cNvPr>
          <p:cNvSpPr/>
          <p:nvPr/>
        </p:nvSpPr>
        <p:spPr>
          <a:xfrm>
            <a:off x="213067" y="1420428"/>
            <a:ext cx="9845336" cy="5291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(this student have m NVs)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 NV from 1 -&gt; m </a:t>
            </a: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9E1FE173-8931-CE55-89AE-2C591BA5F41E}"/>
              </a:ext>
            </a:extLst>
          </p:cNvPr>
          <p:cNvSpPr/>
          <p:nvPr/>
        </p:nvSpPr>
        <p:spPr>
          <a:xfrm>
            <a:off x="5007009" y="2677639"/>
            <a:ext cx="416512" cy="402913"/>
          </a:xfrm>
          <a:prstGeom prst="flowChartDecisio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86DD759A-5E7A-4517-EAC0-A08FCED6E121}"/>
              </a:ext>
            </a:extLst>
          </p:cNvPr>
          <p:cNvSpPr/>
          <p:nvPr/>
        </p:nvSpPr>
        <p:spPr>
          <a:xfrm>
            <a:off x="7008184" y="2106198"/>
            <a:ext cx="2792766" cy="914400"/>
          </a:xfrm>
          <a:prstGeom prst="snip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NV is not match requirement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9A20FA-A27C-0B8F-D075-19DA52D404A4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>
            <a:off x="5423521" y="2563398"/>
            <a:ext cx="1584663" cy="3156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C574A9-56E0-38BE-4B2B-DEB720701397}"/>
              </a:ext>
            </a:extLst>
          </p:cNvPr>
          <p:cNvSpPr/>
          <p:nvPr/>
        </p:nvSpPr>
        <p:spPr>
          <a:xfrm>
            <a:off x="4340814" y="3442274"/>
            <a:ext cx="1748901" cy="61264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NV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621837-0B6E-F103-4045-EC2DD6D0AC3E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5215265" y="3080552"/>
            <a:ext cx="0" cy="36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0CE097B-741F-B357-B4E8-1DF4B722A70C}"/>
              </a:ext>
            </a:extLst>
          </p:cNvPr>
          <p:cNvCxnSpPr>
            <a:cxnSpLocks/>
            <a:stCxn id="52" idx="3"/>
            <a:endCxn id="6" idx="3"/>
          </p:cNvCxnSpPr>
          <p:nvPr/>
        </p:nvCxnSpPr>
        <p:spPr>
          <a:xfrm flipH="1" flipV="1">
            <a:off x="5423521" y="2879096"/>
            <a:ext cx="2253" cy="1989475"/>
          </a:xfrm>
          <a:prstGeom prst="bentConnector3">
            <a:avLst>
              <a:gd name="adj1" fmla="val -487621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3591583-BC76-8827-EA70-B70FA6B0A88F}"/>
              </a:ext>
            </a:extLst>
          </p:cNvPr>
          <p:cNvSpPr txBox="1"/>
          <p:nvPr/>
        </p:nvSpPr>
        <p:spPr>
          <a:xfrm>
            <a:off x="5140947" y="3020598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[Yes]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46B2155-27AA-DDB8-87F2-01594A74A5A8}"/>
              </a:ext>
            </a:extLst>
          </p:cNvPr>
          <p:cNvSpPr/>
          <p:nvPr/>
        </p:nvSpPr>
        <p:spPr>
          <a:xfrm>
            <a:off x="1074201" y="3392148"/>
            <a:ext cx="2062781" cy="88554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Record this student in this NV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A9CCD2C-CF93-9A92-4CA8-5AEF475F3D63}"/>
              </a:ext>
            </a:extLst>
          </p:cNvPr>
          <p:cNvSpPr/>
          <p:nvPr/>
        </p:nvSpPr>
        <p:spPr>
          <a:xfrm>
            <a:off x="1074200" y="4627253"/>
            <a:ext cx="2062781" cy="88554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from other sheet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ADEC52D-5CD3-A678-A533-E99CC1740250}"/>
              </a:ext>
            </a:extLst>
          </p:cNvPr>
          <p:cNvCxnSpPr>
            <a:cxnSpLocks/>
            <a:stCxn id="6" idx="1"/>
            <a:endCxn id="34" idx="0"/>
          </p:cNvCxnSpPr>
          <p:nvPr/>
        </p:nvCxnSpPr>
        <p:spPr>
          <a:xfrm rot="10800000" flipV="1">
            <a:off x="2105593" y="2879096"/>
            <a:ext cx="2901417" cy="513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739684E-E7A7-A555-8073-5F2670022A33}"/>
              </a:ext>
            </a:extLst>
          </p:cNvPr>
          <p:cNvSpPr txBox="1"/>
          <p:nvPr/>
        </p:nvSpPr>
        <p:spPr>
          <a:xfrm>
            <a:off x="2929719" y="250976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[No]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6999AA-AB7B-A4DD-E4A7-DBC12FADF055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2105591" y="4277697"/>
            <a:ext cx="1" cy="34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6638F1B-59FF-4A7E-008C-40545DF9C35D}"/>
              </a:ext>
            </a:extLst>
          </p:cNvPr>
          <p:cNvCxnSpPr>
            <a:cxnSpLocks/>
            <a:stCxn id="35" idx="3"/>
            <a:endCxn id="19" idx="1"/>
          </p:cNvCxnSpPr>
          <p:nvPr/>
        </p:nvCxnSpPr>
        <p:spPr>
          <a:xfrm flipV="1">
            <a:off x="3136981" y="3748598"/>
            <a:ext cx="1203833" cy="1321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19EC067B-A825-6BA8-4373-C94C032D2E80}"/>
              </a:ext>
            </a:extLst>
          </p:cNvPr>
          <p:cNvSpPr/>
          <p:nvPr/>
        </p:nvSpPr>
        <p:spPr>
          <a:xfrm>
            <a:off x="5009262" y="4667114"/>
            <a:ext cx="416512" cy="402913"/>
          </a:xfrm>
          <a:prstGeom prst="flowChartDecision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303B6D0-556D-D514-624A-74834C43AE5D}"/>
              </a:ext>
            </a:extLst>
          </p:cNvPr>
          <p:cNvSpPr/>
          <p:nvPr/>
        </p:nvSpPr>
        <p:spPr>
          <a:xfrm>
            <a:off x="4845546" y="5617816"/>
            <a:ext cx="765360" cy="40291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C615795-BA64-FF22-4858-19DBA53E6032}"/>
              </a:ext>
            </a:extLst>
          </p:cNvPr>
          <p:cNvSpPr/>
          <p:nvPr/>
        </p:nvSpPr>
        <p:spPr>
          <a:xfrm>
            <a:off x="4849060" y="1989516"/>
            <a:ext cx="732408" cy="4285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A99247-FD11-FF91-7893-E480D45D75C3}"/>
              </a:ext>
            </a:extLst>
          </p:cNvPr>
          <p:cNvCxnSpPr>
            <a:cxnSpLocks/>
            <a:stCxn id="58" idx="2"/>
            <a:endCxn id="6" idx="0"/>
          </p:cNvCxnSpPr>
          <p:nvPr/>
        </p:nvCxnSpPr>
        <p:spPr>
          <a:xfrm>
            <a:off x="5215264" y="2418016"/>
            <a:ext cx="1" cy="25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D6F93C-6377-88A6-E726-D43243A18915}"/>
              </a:ext>
            </a:extLst>
          </p:cNvPr>
          <p:cNvCxnSpPr>
            <a:cxnSpLocks/>
            <a:stCxn id="19" idx="2"/>
            <a:endCxn id="52" idx="0"/>
          </p:cNvCxnSpPr>
          <p:nvPr/>
        </p:nvCxnSpPr>
        <p:spPr>
          <a:xfrm>
            <a:off x="5215265" y="4054922"/>
            <a:ext cx="2253" cy="6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3D88262-839F-84BC-86EC-CA5965C244EB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5217518" y="5070027"/>
            <a:ext cx="10708" cy="54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Top Corners One Rounded and One Snipped 80">
            <a:extLst>
              <a:ext uri="{FF2B5EF4-FFF2-40B4-BE49-F238E27FC236}">
                <a16:creationId xmlns:a16="http://schemas.microsoft.com/office/drawing/2014/main" id="{BE803B05-A8FC-6C6C-029A-B694734A4380}"/>
              </a:ext>
            </a:extLst>
          </p:cNvPr>
          <p:cNvSpPr/>
          <p:nvPr/>
        </p:nvSpPr>
        <p:spPr>
          <a:xfrm>
            <a:off x="6977128" y="5236265"/>
            <a:ext cx="1584663" cy="547789"/>
          </a:xfrm>
          <a:prstGeom prst="snip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last student?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E1DF32-AAC1-88B5-635C-0C7958DF236B}"/>
              </a:ext>
            </a:extLst>
          </p:cNvPr>
          <p:cNvCxnSpPr>
            <a:cxnSpLocks/>
            <a:stCxn id="52" idx="3"/>
            <a:endCxn id="81" idx="2"/>
          </p:cNvCxnSpPr>
          <p:nvPr/>
        </p:nvCxnSpPr>
        <p:spPr>
          <a:xfrm>
            <a:off x="5425774" y="4868571"/>
            <a:ext cx="1551354" cy="64158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BED7F07-3577-5460-BF02-5E2B68657157}"/>
              </a:ext>
            </a:extLst>
          </p:cNvPr>
          <p:cNvSpPr txBox="1"/>
          <p:nvPr/>
        </p:nvSpPr>
        <p:spPr>
          <a:xfrm>
            <a:off x="4688335" y="5124314"/>
            <a:ext cx="62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[Yes]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9AA876-616D-BC66-DBA6-FD553B30FE94}"/>
              </a:ext>
            </a:extLst>
          </p:cNvPr>
          <p:cNvSpPr txBox="1"/>
          <p:nvPr/>
        </p:nvSpPr>
        <p:spPr>
          <a:xfrm>
            <a:off x="5661432" y="450381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[No]</a:t>
            </a:r>
          </a:p>
        </p:txBody>
      </p:sp>
    </p:spTree>
    <p:extLst>
      <p:ext uri="{BB962C8B-B14F-4D97-AF65-F5344CB8AC3E}">
        <p14:creationId xmlns:p14="http://schemas.microsoft.com/office/powerpoint/2010/main" val="336997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Thanh Duong</dc:creator>
  <cp:lastModifiedBy>Le Thanh Duong</cp:lastModifiedBy>
  <cp:revision>1</cp:revision>
  <dcterms:created xsi:type="dcterms:W3CDTF">2023-08-12T10:47:59Z</dcterms:created>
  <dcterms:modified xsi:type="dcterms:W3CDTF">2023-08-12T10:49:03Z</dcterms:modified>
</cp:coreProperties>
</file>