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9/17/17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Supermarket shopping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Duy Thanh Vo </a:t>
            </a:r>
            <a:r>
              <a:rPr lang="mr-IN" dirty="0" smtClean="0"/>
              <a:t>–</a:t>
            </a:r>
            <a:r>
              <a:rPr lang="en-US" dirty="0" smtClean="0"/>
              <a:t> 986033</a:t>
            </a:r>
          </a:p>
          <a:p>
            <a:r>
              <a:rPr lang="en-US" dirty="0" smtClean="0"/>
              <a:t>Huynh Huong Duong Truong - 986043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Cases</a:t>
            </a:r>
          </a:p>
          <a:p>
            <a:r>
              <a:rPr lang="en-US" sz="2800" dirty="0" smtClean="0"/>
              <a:t>Technologies</a:t>
            </a:r>
          </a:p>
          <a:p>
            <a:r>
              <a:rPr lang="en-US" sz="2800" dirty="0" smtClean="0"/>
              <a:t>Architecture</a:t>
            </a:r>
          </a:p>
          <a:p>
            <a:r>
              <a:rPr lang="en-US" sz="2800" dirty="0" smtClean="0"/>
              <a:t>Diagrams</a:t>
            </a:r>
          </a:p>
          <a:p>
            <a:r>
              <a:rPr lang="en-US" sz="2800" dirty="0" smtClean="0"/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87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55" y="1531263"/>
            <a:ext cx="8544663" cy="51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Front-End: JavaFX</a:t>
            </a:r>
          </a:p>
          <a:p>
            <a:r>
              <a:rPr lang="en-US" sz="2800" dirty="0" smtClean="0"/>
              <a:t>Back-End: Java</a:t>
            </a:r>
          </a:p>
          <a:p>
            <a:r>
              <a:rPr lang="en-US" sz="2800" dirty="0" smtClean="0"/>
              <a:t>Database: SQLite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1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201" y="555682"/>
            <a:ext cx="10058400" cy="1609344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08216" y="833587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Layer: JavaFX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8214" y="2422336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Layer (BUS)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308213" y="4011085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Access Layer (DAO)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980671" y="1747987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09719" y="1747987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72433" y="3336736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13838" y="3336736"/>
            <a:ext cx="0" cy="694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08213" y="5599834"/>
            <a:ext cx="214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Connection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13838" y="4964781"/>
            <a:ext cx="8238" cy="641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72433" y="4925485"/>
            <a:ext cx="8238" cy="6350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gnetic Disk 28"/>
          <p:cNvSpPr/>
          <p:nvPr/>
        </p:nvSpPr>
        <p:spPr>
          <a:xfrm>
            <a:off x="8881369" y="5560538"/>
            <a:ext cx="1207917" cy="914400"/>
          </a:xfrm>
          <a:prstGeom prst="flowChartMagneticDis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SQLite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451122" y="5837250"/>
            <a:ext cx="1430247" cy="198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7451122" y="6279663"/>
            <a:ext cx="1430247" cy="134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413877" y="4009767"/>
            <a:ext cx="2142906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Object (DO)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7451122" y="3348887"/>
            <a:ext cx="962752" cy="6621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34" idx="1"/>
          </p:cNvCxnSpPr>
          <p:nvPr/>
        </p:nvCxnSpPr>
        <p:spPr>
          <a:xfrm flipV="1">
            <a:off x="7451122" y="4466967"/>
            <a:ext cx="962755" cy="13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413874" y="2427937"/>
            <a:ext cx="2142909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 Object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451122" y="2873936"/>
            <a:ext cx="962751" cy="5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451122" y="1730462"/>
            <a:ext cx="962753" cy="7066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69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Class Diagrams: Domain, BUS and DAO</a:t>
            </a:r>
          </a:p>
          <a:p>
            <a:r>
              <a:rPr lang="en-US" sz="2800" dirty="0" smtClean="0"/>
              <a:t>Sequence Diagrams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00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 up</a:t>
            </a:r>
          </a:p>
          <a:p>
            <a:r>
              <a:rPr lang="en-US" dirty="0"/>
              <a:t>Login</a:t>
            </a:r>
          </a:p>
          <a:p>
            <a:r>
              <a:rPr lang="en-US" dirty="0" smtClean="0"/>
              <a:t>Choose Product</a:t>
            </a:r>
            <a:endParaRPr lang="en-US" dirty="0"/>
          </a:p>
          <a:p>
            <a:r>
              <a:rPr lang="en-US" dirty="0" smtClean="0"/>
              <a:t>Manage Shopping Cart</a:t>
            </a:r>
            <a:endParaRPr lang="en-US" dirty="0"/>
          </a:p>
          <a:p>
            <a:r>
              <a:rPr lang="en-US" dirty="0" smtClean="0"/>
              <a:t>Check Out </a:t>
            </a:r>
            <a:endParaRPr lang="en-US" dirty="0"/>
          </a:p>
          <a:p>
            <a:r>
              <a:rPr lang="en-US" dirty="0" smtClean="0"/>
              <a:t>Buy </a:t>
            </a:r>
            <a:r>
              <a:rPr lang="en-US" dirty="0"/>
              <a:t>1-Click </a:t>
            </a:r>
            <a:endParaRPr lang="en-US" dirty="0"/>
          </a:p>
          <a:p>
            <a:r>
              <a:rPr lang="en-US" dirty="0" smtClean="0"/>
              <a:t>Update </a:t>
            </a:r>
            <a:r>
              <a:rPr lang="en-US" dirty="0"/>
              <a:t>Profile </a:t>
            </a:r>
            <a:endParaRPr lang="en-US" dirty="0" smtClean="0"/>
          </a:p>
          <a:p>
            <a:r>
              <a:rPr lang="en-US" dirty="0" smtClean="0"/>
              <a:t>View Order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76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89</TotalTime>
  <Words>90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Supermarket shopping application</vt:lpstr>
      <vt:lpstr>Content</vt:lpstr>
      <vt:lpstr>Use cases</vt:lpstr>
      <vt:lpstr>technologies</vt:lpstr>
      <vt:lpstr>architecture</vt:lpstr>
      <vt:lpstr>Diagrams</vt:lpstr>
      <vt:lpstr>demo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shopping app</dc:title>
  <dc:creator>Microsoft Office User</dc:creator>
  <cp:lastModifiedBy>Microsoft Office User</cp:lastModifiedBy>
  <cp:revision>64</cp:revision>
  <dcterms:created xsi:type="dcterms:W3CDTF">2017-09-18T03:29:58Z</dcterms:created>
  <dcterms:modified xsi:type="dcterms:W3CDTF">2017-09-18T05:00:17Z</dcterms:modified>
</cp:coreProperties>
</file>