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9732" y="2366823"/>
            <a:ext cx="7481570" cy="209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0112" y="5245046"/>
            <a:ext cx="122389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6A6F5C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6A6F5C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256" y="80351"/>
            <a:ext cx="17288205" cy="2025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11379" y="3331359"/>
            <a:ext cx="11784330" cy="321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6A6F5C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4475460" cy="10287000"/>
            </a:xfrm>
            <a:custGeom>
              <a:avLst/>
              <a:gdLst/>
              <a:ahLst/>
              <a:cxnLst/>
              <a:rect l="l" t="t" r="r" b="b"/>
              <a:pathLst>
                <a:path w="14475460" h="10287000">
                  <a:moveTo>
                    <a:pt x="0" y="10287000"/>
                  </a:moveTo>
                  <a:lnTo>
                    <a:pt x="14475041" y="10287000"/>
                  </a:lnTo>
                  <a:lnTo>
                    <a:pt x="14475041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7F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695604" y="11"/>
              <a:ext cx="4592955" cy="10287000"/>
            </a:xfrm>
            <a:custGeom>
              <a:avLst/>
              <a:gdLst/>
              <a:ahLst/>
              <a:cxnLst/>
              <a:rect l="l" t="t" r="r" b="b"/>
              <a:pathLst>
                <a:path w="4592955" h="10287000">
                  <a:moveTo>
                    <a:pt x="4592383" y="0"/>
                  </a:moveTo>
                  <a:lnTo>
                    <a:pt x="779437" y="0"/>
                  </a:lnTo>
                  <a:lnTo>
                    <a:pt x="779437" y="4364329"/>
                  </a:lnTo>
                  <a:lnTo>
                    <a:pt x="779348" y="4364063"/>
                  </a:lnTo>
                  <a:lnTo>
                    <a:pt x="755015" y="4431233"/>
                  </a:lnTo>
                  <a:lnTo>
                    <a:pt x="726795" y="4496879"/>
                  </a:lnTo>
                  <a:lnTo>
                    <a:pt x="694817" y="4560760"/>
                  </a:lnTo>
                  <a:lnTo>
                    <a:pt x="659142" y="4622673"/>
                  </a:lnTo>
                  <a:lnTo>
                    <a:pt x="619925" y="4682388"/>
                  </a:lnTo>
                  <a:lnTo>
                    <a:pt x="577291" y="4739729"/>
                  </a:lnTo>
                  <a:lnTo>
                    <a:pt x="531380" y="4794478"/>
                  </a:lnTo>
                  <a:lnTo>
                    <a:pt x="482358" y="4846447"/>
                  </a:lnTo>
                  <a:lnTo>
                    <a:pt x="430390" y="4895481"/>
                  </a:lnTo>
                  <a:lnTo>
                    <a:pt x="375653" y="4941392"/>
                  </a:lnTo>
                  <a:lnTo>
                    <a:pt x="318325" y="4984026"/>
                  </a:lnTo>
                  <a:lnTo>
                    <a:pt x="258597" y="5023256"/>
                  </a:lnTo>
                  <a:lnTo>
                    <a:pt x="196697" y="5058918"/>
                  </a:lnTo>
                  <a:lnTo>
                    <a:pt x="132816" y="5090909"/>
                  </a:lnTo>
                  <a:lnTo>
                    <a:pt x="67170" y="5119141"/>
                  </a:lnTo>
                  <a:lnTo>
                    <a:pt x="0" y="5143474"/>
                  </a:lnTo>
                  <a:lnTo>
                    <a:pt x="33782" y="5155158"/>
                  </a:lnTo>
                  <a:lnTo>
                    <a:pt x="100190" y="5181435"/>
                  </a:lnTo>
                  <a:lnTo>
                    <a:pt x="164998" y="5211572"/>
                  </a:lnTo>
                  <a:lnTo>
                    <a:pt x="227888" y="5245405"/>
                  </a:lnTo>
                  <a:lnTo>
                    <a:pt x="288759" y="5282882"/>
                  </a:lnTo>
                  <a:lnTo>
                    <a:pt x="347281" y="5323814"/>
                  </a:lnTo>
                  <a:lnTo>
                    <a:pt x="403364" y="5368125"/>
                  </a:lnTo>
                  <a:lnTo>
                    <a:pt x="456730" y="5415597"/>
                  </a:lnTo>
                  <a:lnTo>
                    <a:pt x="507263" y="5466131"/>
                  </a:lnTo>
                  <a:lnTo>
                    <a:pt x="554723" y="5519496"/>
                  </a:lnTo>
                  <a:lnTo>
                    <a:pt x="599033" y="5575579"/>
                  </a:lnTo>
                  <a:lnTo>
                    <a:pt x="639965" y="5634113"/>
                  </a:lnTo>
                  <a:lnTo>
                    <a:pt x="677443" y="5694985"/>
                  </a:lnTo>
                  <a:lnTo>
                    <a:pt x="711263" y="5757875"/>
                  </a:lnTo>
                  <a:lnTo>
                    <a:pt x="741387" y="5822696"/>
                  </a:lnTo>
                  <a:lnTo>
                    <a:pt x="767664" y="5889104"/>
                  </a:lnTo>
                  <a:lnTo>
                    <a:pt x="779348" y="5922886"/>
                  </a:lnTo>
                  <a:lnTo>
                    <a:pt x="779437" y="5922632"/>
                  </a:lnTo>
                  <a:lnTo>
                    <a:pt x="779437" y="10286987"/>
                  </a:lnTo>
                  <a:lnTo>
                    <a:pt x="4592383" y="10286987"/>
                  </a:lnTo>
                  <a:lnTo>
                    <a:pt x="4592383" y="0"/>
                  </a:lnTo>
                  <a:close/>
                </a:path>
              </a:pathLst>
            </a:custGeom>
            <a:solidFill>
              <a:srgbClr val="A5A58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600" spc="-114">
                <a:solidFill>
                  <a:srgbClr val="A5A58C"/>
                </a:solidFill>
              </a:rPr>
              <a:t>xin</a:t>
            </a:r>
            <a:r>
              <a:rPr dirty="0" sz="13600" spc="-950">
                <a:solidFill>
                  <a:srgbClr val="A5A58C"/>
                </a:solidFill>
              </a:rPr>
              <a:t> </a:t>
            </a:r>
            <a:r>
              <a:rPr dirty="0" sz="13600" spc="830">
                <a:solidFill>
                  <a:srgbClr val="A5A58C"/>
                </a:solidFill>
              </a:rPr>
              <a:t>chào</a:t>
            </a:r>
            <a:endParaRPr sz="13600"/>
          </a:p>
        </p:txBody>
      </p:sp>
      <p:sp>
        <p:nvSpPr>
          <p:cNvPr id="6" name="object 6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70">
                <a:solidFill>
                  <a:srgbClr val="A5A58C"/>
                </a:solidFill>
              </a:rPr>
              <a:t>CÁC</a:t>
            </a:r>
            <a:r>
              <a:rPr dirty="0" sz="8000" spc="-765">
                <a:solidFill>
                  <a:srgbClr val="A5A58C"/>
                </a:solidFill>
              </a:rPr>
              <a:t> </a:t>
            </a:r>
            <a:r>
              <a:rPr dirty="0" sz="8000" spc="85">
                <a:solidFill>
                  <a:srgbClr val="A5A58C"/>
                </a:solidFill>
              </a:rPr>
              <a:t>B</a:t>
            </a:r>
            <a:r>
              <a:rPr dirty="0" sz="8000" spc="85">
                <a:solidFill>
                  <a:srgbClr val="A5A58C"/>
                </a:solidFill>
                <a:latin typeface="Arial"/>
                <a:cs typeface="Arial"/>
              </a:rPr>
              <a:t>ƯỚ</a:t>
            </a:r>
            <a:r>
              <a:rPr dirty="0" sz="8000" spc="85">
                <a:solidFill>
                  <a:srgbClr val="A5A58C"/>
                </a:solidFill>
              </a:rPr>
              <a:t>C</a:t>
            </a:r>
            <a:r>
              <a:rPr dirty="0" sz="8000" spc="-975">
                <a:solidFill>
                  <a:srgbClr val="A5A58C"/>
                </a:solidFill>
              </a:rPr>
              <a:t> </a:t>
            </a:r>
            <a:r>
              <a:rPr dirty="0" sz="8000" spc="240">
                <a:solidFill>
                  <a:srgbClr val="A5A58C"/>
                </a:solidFill>
              </a:rPr>
              <a:t>CÀI</a:t>
            </a:r>
            <a:r>
              <a:rPr dirty="0" sz="8000" spc="-545">
                <a:solidFill>
                  <a:srgbClr val="A5A58C"/>
                </a:solidFill>
              </a:rPr>
              <a:t> </a:t>
            </a:r>
            <a:r>
              <a:rPr dirty="0" sz="8000" spc="-10">
                <a:solidFill>
                  <a:srgbClr val="A5A58C"/>
                </a:solidFill>
              </a:rPr>
              <a:t>Đ</a:t>
            </a:r>
            <a:r>
              <a:rPr dirty="0" sz="8000" spc="-10">
                <a:solidFill>
                  <a:srgbClr val="A5A58C"/>
                </a:solidFill>
                <a:latin typeface="Arial"/>
                <a:cs typeface="Arial"/>
              </a:rPr>
              <a:t>Ặ</a:t>
            </a:r>
            <a:r>
              <a:rPr dirty="0" sz="8000" spc="-10">
                <a:solidFill>
                  <a:srgbClr val="A5A58C"/>
                </a:solidFill>
              </a:rPr>
              <a:t>T</a:t>
            </a:r>
            <a:r>
              <a:rPr dirty="0" sz="8000" spc="-1130">
                <a:solidFill>
                  <a:srgbClr val="A5A58C"/>
                </a:solidFill>
              </a:rPr>
              <a:t> </a:t>
            </a:r>
            <a:r>
              <a:rPr dirty="0" sz="8000" spc="495">
                <a:solidFill>
                  <a:srgbClr val="A5A58C"/>
                </a:solidFill>
              </a:rPr>
              <a:t>SQL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F5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-1" y="0"/>
            <a:ext cx="18288000" cy="2647315"/>
          </a:xfrm>
          <a:custGeom>
            <a:avLst/>
            <a:gdLst/>
            <a:ahLst/>
            <a:cxnLst/>
            <a:rect l="l" t="t" r="r" b="b"/>
            <a:pathLst>
              <a:path w="18288000" h="2647315">
                <a:moveTo>
                  <a:pt x="0" y="0"/>
                </a:moveTo>
                <a:lnTo>
                  <a:pt x="18288000" y="0"/>
                </a:lnTo>
                <a:lnTo>
                  <a:pt x="18288000" y="2646959"/>
                </a:lnTo>
                <a:lnTo>
                  <a:pt x="0" y="2646959"/>
                </a:lnTo>
                <a:lnTo>
                  <a:pt x="0" y="0"/>
                </a:lnTo>
                <a:close/>
              </a:path>
            </a:pathLst>
          </a:custGeom>
          <a:solidFill>
            <a:srgbClr val="6A6F5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26" y="4138482"/>
            <a:ext cx="10725149" cy="41624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81296" y="593243"/>
            <a:ext cx="789813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4" b="1">
                <a:solidFill>
                  <a:srgbClr val="FEFEFE"/>
                </a:solidFill>
                <a:latin typeface="Verdana"/>
                <a:cs typeface="Verdana"/>
              </a:rPr>
              <a:t>Instance</a:t>
            </a:r>
            <a:r>
              <a:rPr dirty="0" sz="5000" spc="-700" b="1">
                <a:solidFill>
                  <a:srgbClr val="FEFEFE"/>
                </a:solidFill>
                <a:latin typeface="Verdana"/>
                <a:cs typeface="Verdana"/>
              </a:rPr>
              <a:t> </a:t>
            </a:r>
            <a:r>
              <a:rPr dirty="0" sz="5000" spc="-145" b="1">
                <a:solidFill>
                  <a:srgbClr val="FEFEFE"/>
                </a:solidFill>
                <a:latin typeface="Verdana"/>
                <a:cs typeface="Verdana"/>
              </a:rPr>
              <a:t>Configuration: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09524" y="1259993"/>
            <a:ext cx="13441680" cy="9969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50800" marR="43180" indent="204470">
              <a:lnSpc>
                <a:spcPts val="3450"/>
              </a:lnSpc>
              <a:spcBef>
                <a:spcPts val="840"/>
              </a:spcBef>
            </a:pPr>
            <a:r>
              <a:rPr dirty="0" sz="3500" spc="110">
                <a:solidFill>
                  <a:srgbClr val="FEFEFE"/>
                </a:solidFill>
                <a:latin typeface="Lucida Sans Unicode"/>
                <a:cs typeface="Lucida Sans Unicode"/>
              </a:rPr>
              <a:t>Default</a:t>
            </a:r>
            <a:r>
              <a:rPr dirty="0" sz="3500" spc="-23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0">
                <a:solidFill>
                  <a:srgbClr val="FEFEFE"/>
                </a:solidFill>
                <a:latin typeface="Lucida Sans Unicode"/>
                <a:cs typeface="Lucida Sans Unicode"/>
              </a:rPr>
              <a:t>Instance:</a:t>
            </a:r>
            <a:r>
              <a:rPr dirty="0" sz="3500" spc="-33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5">
                <a:solidFill>
                  <a:srgbClr val="FEFEFE"/>
                </a:solidFill>
                <a:latin typeface="Lucida Sans Unicode"/>
                <a:cs typeface="Lucida Sans Unicode"/>
              </a:rPr>
              <a:t>Cài</a:t>
            </a:r>
            <a:r>
              <a:rPr dirty="0" sz="3500" spc="-31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5">
                <a:solidFill>
                  <a:srgbClr val="FEFEFE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85">
                <a:solidFill>
                  <a:srgbClr val="FEFEFE"/>
                </a:solidFill>
                <a:latin typeface="Arial"/>
                <a:cs typeface="Arial"/>
              </a:rPr>
              <a:t>ặ</a:t>
            </a:r>
            <a:r>
              <a:rPr dirty="0" sz="3500" spc="185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31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35">
                <a:solidFill>
                  <a:srgbClr val="FEFEFE"/>
                </a:solidFill>
                <a:latin typeface="Lucida Sans Unicode"/>
                <a:cs typeface="Lucida Sans Unicode"/>
              </a:rPr>
              <a:t>v</a:t>
            </a:r>
            <a:r>
              <a:rPr dirty="0" sz="3500" spc="-35">
                <a:solidFill>
                  <a:srgbClr val="FEFEFE"/>
                </a:solidFill>
                <a:latin typeface="Arial"/>
                <a:cs typeface="Arial"/>
              </a:rPr>
              <a:t>ớ</a:t>
            </a:r>
            <a:r>
              <a:rPr dirty="0" sz="3500" spc="-35">
                <a:solidFill>
                  <a:srgbClr val="FEFEFE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34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5">
                <a:solidFill>
                  <a:srgbClr val="FEFEFE"/>
                </a:solidFill>
                <a:latin typeface="Lucida Sans Unicode"/>
                <a:cs typeface="Lucida Sans Unicode"/>
              </a:rPr>
              <a:t>tên</a:t>
            </a:r>
            <a:r>
              <a:rPr dirty="0" sz="3500" spc="-229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25">
                <a:solidFill>
                  <a:srgbClr val="FEFEFE"/>
                </a:solidFill>
                <a:latin typeface="Lucida Sans Unicode"/>
                <a:cs typeface="Lucida Sans Unicode"/>
              </a:rPr>
              <a:t>m</a:t>
            </a:r>
            <a:r>
              <a:rPr dirty="0" sz="3500" spc="225">
                <a:solidFill>
                  <a:srgbClr val="FEFEFE"/>
                </a:solidFill>
                <a:latin typeface="Arial"/>
                <a:cs typeface="Arial"/>
              </a:rPr>
              <a:t>ặ</a:t>
            </a:r>
            <a:r>
              <a:rPr dirty="0" sz="3500" spc="225">
                <a:solidFill>
                  <a:srgbClr val="FEFEFE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39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65">
                <a:solidFill>
                  <a:srgbClr val="FEFEFE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65">
                <a:solidFill>
                  <a:srgbClr val="FEFEFE"/>
                </a:solidFill>
                <a:latin typeface="Arial"/>
                <a:cs typeface="Arial"/>
              </a:rPr>
              <a:t>ị</a:t>
            </a:r>
            <a:r>
              <a:rPr dirty="0" sz="3500" spc="165">
                <a:solidFill>
                  <a:srgbClr val="FEFEFE"/>
                </a:solidFill>
                <a:latin typeface="Lucida Sans Unicode"/>
                <a:cs typeface="Lucida Sans Unicode"/>
              </a:rPr>
              <a:t>nh</a:t>
            </a:r>
            <a:r>
              <a:rPr dirty="0" sz="3500" spc="-23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0">
                <a:solidFill>
                  <a:srgbClr val="FEFEFE"/>
                </a:solidFill>
                <a:latin typeface="Lucida Sans Unicode"/>
                <a:cs typeface="Lucida Sans Unicode"/>
              </a:rPr>
              <a:t>MSSQLSERVER. </a:t>
            </a:r>
            <a:r>
              <a:rPr dirty="0" sz="3500" spc="200">
                <a:solidFill>
                  <a:srgbClr val="FEFEFE"/>
                </a:solidFill>
                <a:latin typeface="Lucida Sans Unicode"/>
                <a:cs typeface="Lucida Sans Unicode"/>
              </a:rPr>
              <a:t>Named</a:t>
            </a:r>
            <a:r>
              <a:rPr dirty="0" sz="3500" spc="-24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0">
                <a:solidFill>
                  <a:srgbClr val="FEFEFE"/>
                </a:solidFill>
                <a:latin typeface="Lucida Sans Unicode"/>
                <a:cs typeface="Lucida Sans Unicode"/>
              </a:rPr>
              <a:t>Instance:</a:t>
            </a:r>
            <a:r>
              <a:rPr dirty="0" sz="3500" spc="-23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45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225">
                <a:solidFill>
                  <a:srgbClr val="FEFEFE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75">
                <a:solidFill>
                  <a:srgbClr val="FEFEFE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2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FEFEFE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-23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FEFEFE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105">
                <a:solidFill>
                  <a:srgbClr val="FEFEFE"/>
                </a:solidFill>
                <a:latin typeface="Arial"/>
                <a:cs typeface="Arial"/>
              </a:rPr>
              <a:t>ạ</a:t>
            </a:r>
            <a:r>
              <a:rPr dirty="0" sz="3500" spc="105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3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FEFEFE"/>
                </a:solidFill>
                <a:latin typeface="Lucida Sans Unicode"/>
                <a:cs typeface="Lucida Sans Unicode"/>
              </a:rPr>
              <a:t>mu</a:t>
            </a:r>
            <a:r>
              <a:rPr dirty="0" sz="3500" spc="-1305">
                <a:solidFill>
                  <a:srgbClr val="FEFEFE"/>
                </a:solidFill>
                <a:latin typeface="Lucida Sans Unicode"/>
                <a:cs typeface="Lucida Sans Unicode"/>
              </a:rPr>
              <a:t>ô</a:t>
            </a:r>
            <a:r>
              <a:rPr dirty="0" baseline="13492" sz="5250" spc="150">
                <a:solidFill>
                  <a:srgbClr val="FEFEFE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77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FEFEFE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31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5">
                <a:solidFill>
                  <a:srgbClr val="FEFEFE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85">
                <a:solidFill>
                  <a:srgbClr val="FEFEFE"/>
                </a:solidFill>
                <a:latin typeface="Arial"/>
                <a:cs typeface="Arial"/>
              </a:rPr>
              <a:t>ặ</a:t>
            </a:r>
            <a:r>
              <a:rPr dirty="0" sz="3500" spc="185">
                <a:solidFill>
                  <a:srgbClr val="FEFEFE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34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5">
                <a:solidFill>
                  <a:srgbClr val="FEFEFE"/>
                </a:solidFill>
                <a:latin typeface="Lucida Sans Unicode"/>
                <a:cs typeface="Lucida Sans Unicode"/>
              </a:rPr>
              <a:t>tên</a:t>
            </a:r>
            <a:r>
              <a:rPr dirty="0" sz="3500" spc="-23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0">
                <a:solidFill>
                  <a:srgbClr val="FEFEFE"/>
                </a:solidFill>
                <a:latin typeface="Lucida Sans Unicode"/>
                <a:cs typeface="Lucida Sans Unicode"/>
              </a:rPr>
              <a:t>khác</a:t>
            </a:r>
            <a:r>
              <a:rPr dirty="0" sz="3500" spc="-390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15">
                <a:solidFill>
                  <a:srgbClr val="FEFEFE"/>
                </a:solidFill>
                <a:latin typeface="Lucida Sans Unicode"/>
                <a:cs typeface="Lucida Sans Unicode"/>
              </a:rPr>
              <a:t>cho</a:t>
            </a:r>
            <a:r>
              <a:rPr dirty="0" sz="3500" spc="-315">
                <a:solidFill>
                  <a:srgbClr val="FEFEFE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0">
                <a:solidFill>
                  <a:srgbClr val="FEFEFE"/>
                </a:solidFill>
                <a:latin typeface="Lucida Sans Unicode"/>
                <a:cs typeface="Lucida Sans Unicode"/>
              </a:rPr>
              <a:t>instance.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8085" y="2125982"/>
            <a:ext cx="9296399" cy="81533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015" rIns="0" bIns="0" rtlCol="0" vert="horz">
            <a:spAutoFit/>
          </a:bodyPr>
          <a:lstStyle/>
          <a:p>
            <a:pPr marL="624205" marR="30480">
              <a:lnSpc>
                <a:spcPct val="115799"/>
              </a:lnSpc>
              <a:spcBef>
                <a:spcPts val="100"/>
              </a:spcBef>
            </a:pPr>
            <a:r>
              <a:rPr dirty="0" sz="3400" spc="140"/>
              <a:t>B</a:t>
            </a:r>
            <a:r>
              <a:rPr dirty="0" sz="3400" spc="140">
                <a:latin typeface="Arial"/>
                <a:cs typeface="Arial"/>
              </a:rPr>
              <a:t>ạ</a:t>
            </a:r>
            <a:r>
              <a:rPr dirty="0" sz="3400" spc="140"/>
              <a:t>n</a:t>
            </a:r>
            <a:r>
              <a:rPr dirty="0" sz="3400" spc="-305"/>
              <a:t> </a:t>
            </a:r>
            <a:r>
              <a:rPr dirty="0" sz="3400" spc="240"/>
              <a:t>đã</a:t>
            </a:r>
            <a:r>
              <a:rPr dirty="0" sz="3400" spc="-225"/>
              <a:t> </a:t>
            </a:r>
            <a:r>
              <a:rPr dirty="0" sz="3400" spc="105"/>
              <a:t>nh</a:t>
            </a:r>
            <a:r>
              <a:rPr dirty="0" sz="3400" spc="105">
                <a:latin typeface="Arial"/>
                <a:cs typeface="Arial"/>
              </a:rPr>
              <a:t>ậ</a:t>
            </a:r>
            <a:r>
              <a:rPr dirty="0" sz="3400" spc="105"/>
              <a:t>p</a:t>
            </a:r>
            <a:r>
              <a:rPr dirty="0" sz="3400" spc="-445"/>
              <a:t> </a:t>
            </a:r>
            <a:r>
              <a:rPr dirty="0" sz="3400" spc="-245"/>
              <a:t>16450-</a:t>
            </a:r>
            <a:r>
              <a:rPr dirty="0" sz="3400" spc="-155"/>
              <a:t>16460</a:t>
            </a:r>
            <a:r>
              <a:rPr dirty="0" sz="3400" spc="-225"/>
              <a:t> </a:t>
            </a:r>
            <a:r>
              <a:rPr dirty="0" sz="3400" spc="85"/>
              <a:t>,t</a:t>
            </a:r>
            <a:r>
              <a:rPr dirty="0" sz="3400" spc="85">
                <a:latin typeface="Arial"/>
                <a:cs typeface="Arial"/>
              </a:rPr>
              <a:t>ứ</a:t>
            </a:r>
            <a:r>
              <a:rPr dirty="0" sz="3400" spc="85"/>
              <a:t>c</a:t>
            </a:r>
            <a:r>
              <a:rPr dirty="0" sz="3400" spc="-300"/>
              <a:t> </a:t>
            </a:r>
            <a:r>
              <a:rPr dirty="0" sz="3400" spc="70"/>
              <a:t>là</a:t>
            </a:r>
            <a:r>
              <a:rPr dirty="0" sz="3400" spc="-375"/>
              <a:t> </a:t>
            </a:r>
            <a:r>
              <a:rPr dirty="0" sz="3400" spc="-844"/>
              <a:t>11</a:t>
            </a:r>
            <a:r>
              <a:rPr dirty="0" sz="3400" spc="-300"/>
              <a:t> </a:t>
            </a:r>
            <a:r>
              <a:rPr dirty="0" sz="3400" spc="200"/>
              <a:t>c</a:t>
            </a:r>
            <a:r>
              <a:rPr dirty="0" sz="3400" spc="200">
                <a:latin typeface="Arial"/>
                <a:cs typeface="Arial"/>
              </a:rPr>
              <a:t>ổ</a:t>
            </a:r>
            <a:r>
              <a:rPr dirty="0" sz="3400" spc="200"/>
              <a:t>ng</a:t>
            </a:r>
            <a:r>
              <a:rPr dirty="0" sz="3400" spc="-225"/>
              <a:t> </a:t>
            </a:r>
            <a:r>
              <a:rPr dirty="0" sz="3400" spc="-145"/>
              <a:t>,</a:t>
            </a:r>
            <a:r>
              <a:rPr dirty="0" sz="3400" spc="-300"/>
              <a:t> </a:t>
            </a:r>
            <a:r>
              <a:rPr dirty="0" sz="3400" spc="225"/>
              <a:t>đáp</a:t>
            </a:r>
            <a:r>
              <a:rPr dirty="0" sz="3400" spc="-300"/>
              <a:t> </a:t>
            </a:r>
            <a:r>
              <a:rPr dirty="0" sz="3400" spc="80">
                <a:latin typeface="Arial"/>
                <a:cs typeface="Arial"/>
              </a:rPr>
              <a:t>ứ</a:t>
            </a:r>
            <a:r>
              <a:rPr dirty="0" sz="3400" spc="80"/>
              <a:t>ng</a:t>
            </a:r>
            <a:r>
              <a:rPr dirty="0" sz="3400" spc="-300"/>
              <a:t> </a:t>
            </a:r>
            <a:r>
              <a:rPr dirty="0" sz="3400" spc="130"/>
              <a:t>yêu</a:t>
            </a:r>
            <a:r>
              <a:rPr dirty="0" sz="3400" spc="-300"/>
              <a:t> </a:t>
            </a:r>
            <a:r>
              <a:rPr dirty="0" sz="3400" spc="135"/>
              <a:t>c</a:t>
            </a:r>
            <a:r>
              <a:rPr dirty="0" sz="3400" spc="-1235"/>
              <a:t>â</a:t>
            </a:r>
            <a:r>
              <a:rPr dirty="0" baseline="13071" sz="5100" spc="240"/>
              <a:t>̀</a:t>
            </a:r>
            <a:r>
              <a:rPr dirty="0" baseline="13071" sz="5100" spc="742"/>
              <a:t> </a:t>
            </a:r>
            <a:r>
              <a:rPr dirty="0" sz="3400" spc="80"/>
              <a:t>u</a:t>
            </a:r>
            <a:r>
              <a:rPr dirty="0" sz="3400" spc="-325"/>
              <a:t> </a:t>
            </a:r>
            <a:r>
              <a:rPr dirty="0" sz="3400" spc="10"/>
              <a:t>t</a:t>
            </a:r>
            <a:r>
              <a:rPr dirty="0" sz="3400" spc="-1280"/>
              <a:t>ô</a:t>
            </a:r>
            <a:r>
              <a:rPr dirty="0" baseline="13071" sz="5100" spc="127"/>
              <a:t>́</a:t>
            </a:r>
            <a:r>
              <a:rPr dirty="0" baseline="13071" sz="5100" spc="577"/>
              <a:t> </a:t>
            </a:r>
            <a:r>
              <a:rPr dirty="0" sz="3400" spc="-85"/>
              <a:t>i</a:t>
            </a:r>
            <a:r>
              <a:rPr dirty="0" sz="3400" spc="-325"/>
              <a:t> </a:t>
            </a:r>
            <a:r>
              <a:rPr dirty="0" sz="3400" spc="65"/>
              <a:t>thi</a:t>
            </a:r>
            <a:r>
              <a:rPr dirty="0" sz="3400" spc="65">
                <a:latin typeface="Arial"/>
                <a:cs typeface="Arial"/>
              </a:rPr>
              <a:t>ể</a:t>
            </a:r>
            <a:r>
              <a:rPr dirty="0" sz="3400" spc="65"/>
              <a:t>u</a:t>
            </a:r>
            <a:r>
              <a:rPr dirty="0" sz="3400" spc="-225"/>
              <a:t> </a:t>
            </a:r>
            <a:r>
              <a:rPr dirty="0" sz="3400" spc="70"/>
              <a:t>là</a:t>
            </a:r>
            <a:r>
              <a:rPr dirty="0" sz="3400" spc="-260"/>
              <a:t> </a:t>
            </a:r>
            <a:r>
              <a:rPr dirty="0" sz="3400"/>
              <a:t>6</a:t>
            </a:r>
            <a:r>
              <a:rPr dirty="0" sz="3400" spc="-305"/>
              <a:t> </a:t>
            </a:r>
            <a:r>
              <a:rPr dirty="0" sz="3400" spc="110"/>
              <a:t>c</a:t>
            </a:r>
            <a:r>
              <a:rPr dirty="0" sz="3400" spc="110">
                <a:latin typeface="Arial"/>
                <a:cs typeface="Arial"/>
              </a:rPr>
              <a:t>ổ</a:t>
            </a:r>
            <a:r>
              <a:rPr dirty="0" sz="3400" spc="110"/>
              <a:t>ng. </a:t>
            </a:r>
            <a:r>
              <a:rPr dirty="0" sz="3400"/>
              <a:t>Th</a:t>
            </a:r>
            <a:r>
              <a:rPr dirty="0" sz="3400">
                <a:latin typeface="Arial"/>
                <a:cs typeface="Arial"/>
              </a:rPr>
              <a:t>ử</a:t>
            </a:r>
            <a:r>
              <a:rPr dirty="0" sz="3400" spc="-165">
                <a:latin typeface="Arial"/>
                <a:cs typeface="Arial"/>
              </a:rPr>
              <a:t> </a:t>
            </a:r>
            <a:r>
              <a:rPr dirty="0" sz="3400" spc="150"/>
              <a:t>thay</a:t>
            </a:r>
            <a:r>
              <a:rPr dirty="0" sz="3400" spc="-350"/>
              <a:t> </a:t>
            </a:r>
            <a:r>
              <a:rPr dirty="0" sz="3400" spc="125"/>
              <a:t>đ</a:t>
            </a:r>
            <a:r>
              <a:rPr dirty="0" sz="3400" spc="125">
                <a:latin typeface="Arial"/>
                <a:cs typeface="Arial"/>
              </a:rPr>
              <a:t>ổ</a:t>
            </a:r>
            <a:r>
              <a:rPr dirty="0" sz="3400" spc="125"/>
              <a:t>i</a:t>
            </a:r>
            <a:r>
              <a:rPr dirty="0" sz="3400" spc="-190"/>
              <a:t> </a:t>
            </a:r>
            <a:r>
              <a:rPr dirty="0" sz="3400" spc="140"/>
              <a:t>ph</a:t>
            </a:r>
            <a:r>
              <a:rPr dirty="0" sz="3400" spc="140">
                <a:latin typeface="Arial"/>
                <a:cs typeface="Arial"/>
              </a:rPr>
              <a:t>ạ</a:t>
            </a:r>
            <a:r>
              <a:rPr dirty="0" sz="3400" spc="140"/>
              <a:t>m</a:t>
            </a:r>
            <a:r>
              <a:rPr dirty="0" sz="3400" spc="-270"/>
              <a:t> </a:t>
            </a:r>
            <a:r>
              <a:rPr dirty="0" sz="3400"/>
              <a:t>vi</a:t>
            </a:r>
            <a:r>
              <a:rPr dirty="0" sz="3400" spc="-265"/>
              <a:t> </a:t>
            </a:r>
            <a:r>
              <a:rPr dirty="0" sz="3400" spc="200"/>
              <a:t>c</a:t>
            </a:r>
            <a:r>
              <a:rPr dirty="0" sz="3400" spc="200">
                <a:latin typeface="Arial"/>
                <a:cs typeface="Arial"/>
              </a:rPr>
              <a:t>ổ</a:t>
            </a:r>
            <a:r>
              <a:rPr dirty="0" sz="3400" spc="200"/>
              <a:t>ng</a:t>
            </a:r>
            <a:r>
              <a:rPr dirty="0" sz="3400" spc="-190"/>
              <a:t> </a:t>
            </a:r>
            <a:r>
              <a:rPr dirty="0" sz="3400" spc="-145"/>
              <a:t>,</a:t>
            </a:r>
            <a:r>
              <a:rPr dirty="0" sz="3400" spc="-270"/>
              <a:t> </a:t>
            </a:r>
            <a:r>
              <a:rPr dirty="0" sz="3400"/>
              <a:t>ví</a:t>
            </a:r>
            <a:r>
              <a:rPr dirty="0" sz="3400" spc="-270"/>
              <a:t> </a:t>
            </a:r>
            <a:r>
              <a:rPr dirty="0" sz="3400" spc="65"/>
              <a:t>d</a:t>
            </a:r>
            <a:r>
              <a:rPr dirty="0" sz="3400" spc="65">
                <a:latin typeface="Arial"/>
                <a:cs typeface="Arial"/>
              </a:rPr>
              <a:t>ụ</a:t>
            </a:r>
            <a:r>
              <a:rPr dirty="0" sz="3400" spc="65"/>
              <a:t>:</a:t>
            </a:r>
            <a:r>
              <a:rPr dirty="0" sz="3400" spc="-340"/>
              <a:t> </a:t>
            </a:r>
            <a:r>
              <a:rPr dirty="0" sz="3400" spc="-245"/>
              <a:t>16450-</a:t>
            </a:r>
            <a:r>
              <a:rPr dirty="0" sz="3400" spc="-70"/>
              <a:t>16455ho</a:t>
            </a:r>
            <a:r>
              <a:rPr dirty="0" sz="3400" spc="-70">
                <a:latin typeface="Arial"/>
                <a:cs typeface="Arial"/>
              </a:rPr>
              <a:t>ặ</a:t>
            </a:r>
            <a:r>
              <a:rPr dirty="0" sz="3400" spc="-70"/>
              <a:t>c</a:t>
            </a:r>
            <a:r>
              <a:rPr dirty="0" sz="3400" spc="-420"/>
              <a:t> </a:t>
            </a:r>
            <a:r>
              <a:rPr dirty="0" sz="3400" spc="-200"/>
              <a:t>17000-</a:t>
            </a:r>
            <a:r>
              <a:rPr dirty="0" sz="3400" spc="-10"/>
              <a:t>17006.</a:t>
            </a:r>
            <a:endParaRPr sz="3400">
              <a:latin typeface="Arial"/>
              <a:cs typeface="Arial"/>
            </a:endParaRPr>
          </a:p>
          <a:p>
            <a:pPr marL="624205">
              <a:lnSpc>
                <a:spcPct val="100000"/>
              </a:lnSpc>
              <a:spcBef>
                <a:spcPts val="645"/>
              </a:spcBef>
            </a:pPr>
            <a:r>
              <a:rPr dirty="0" sz="3400" spc="130"/>
              <a:t>Đ</a:t>
            </a:r>
            <a:r>
              <a:rPr dirty="0" sz="3400" spc="130">
                <a:latin typeface="Arial"/>
                <a:cs typeface="Arial"/>
              </a:rPr>
              <a:t>ả</a:t>
            </a:r>
            <a:r>
              <a:rPr dirty="0" sz="3400" spc="130"/>
              <a:t>m</a:t>
            </a:r>
            <a:r>
              <a:rPr dirty="0" sz="3400" spc="-225"/>
              <a:t> </a:t>
            </a:r>
            <a:r>
              <a:rPr dirty="0" sz="3400" spc="114"/>
              <a:t>b</a:t>
            </a:r>
            <a:r>
              <a:rPr dirty="0" sz="3400" spc="114">
                <a:latin typeface="Arial"/>
                <a:cs typeface="Arial"/>
              </a:rPr>
              <a:t>ả</a:t>
            </a:r>
            <a:r>
              <a:rPr dirty="0" sz="3400" spc="114"/>
              <a:t>o</a:t>
            </a:r>
            <a:r>
              <a:rPr dirty="0" sz="3400" spc="-300"/>
              <a:t> </a:t>
            </a:r>
            <a:r>
              <a:rPr dirty="0" sz="3400" spc="-95"/>
              <a:t>r</a:t>
            </a:r>
            <a:r>
              <a:rPr dirty="0" sz="3400" spc="-1350"/>
              <a:t>ă</a:t>
            </a:r>
            <a:r>
              <a:rPr dirty="0" baseline="13071" sz="5100" spc="67"/>
              <a:t>̀</a:t>
            </a:r>
            <a:r>
              <a:rPr dirty="0" baseline="13071" sz="5100" spc="750"/>
              <a:t> </a:t>
            </a:r>
            <a:r>
              <a:rPr dirty="0" sz="3400" spc="120"/>
              <a:t>ng</a:t>
            </a:r>
            <a:r>
              <a:rPr dirty="0" sz="3400" spc="-225"/>
              <a:t> </a:t>
            </a:r>
            <a:r>
              <a:rPr dirty="0" sz="3400" spc="85"/>
              <a:t>không</a:t>
            </a:r>
            <a:r>
              <a:rPr dirty="0" sz="3400" spc="-300"/>
              <a:t> </a:t>
            </a:r>
            <a:r>
              <a:rPr dirty="0" sz="3400" spc="265"/>
              <a:t>có</a:t>
            </a:r>
            <a:r>
              <a:rPr dirty="0" sz="3400" spc="-300"/>
              <a:t> </a:t>
            </a:r>
            <a:r>
              <a:rPr dirty="0" sz="3400" spc="75"/>
              <a:t>kho</a:t>
            </a:r>
            <a:r>
              <a:rPr dirty="0" sz="3400" spc="75">
                <a:latin typeface="Arial"/>
                <a:cs typeface="Arial"/>
              </a:rPr>
              <a:t>ả</a:t>
            </a:r>
            <a:r>
              <a:rPr dirty="0" sz="3400" spc="75"/>
              <a:t>ng</a:t>
            </a:r>
            <a:r>
              <a:rPr dirty="0" sz="3400" spc="-330"/>
              <a:t> </a:t>
            </a:r>
            <a:r>
              <a:rPr dirty="0" sz="3400" spc="85"/>
              <a:t>t</a:t>
            </a:r>
            <a:r>
              <a:rPr dirty="0" sz="3400" spc="-50"/>
              <a:t>r</a:t>
            </a:r>
            <a:r>
              <a:rPr dirty="0" sz="3400" spc="-1275"/>
              <a:t>ô</a:t>
            </a:r>
            <a:r>
              <a:rPr dirty="0" baseline="13071" sz="5100" spc="135"/>
              <a:t>́</a:t>
            </a:r>
            <a:r>
              <a:rPr dirty="0" baseline="13071" sz="5100" spc="577"/>
              <a:t> </a:t>
            </a:r>
            <a:r>
              <a:rPr dirty="0" sz="3400" spc="120"/>
              <a:t>ng</a:t>
            </a:r>
            <a:r>
              <a:rPr dirty="0" sz="3400" spc="-225"/>
              <a:t> </a:t>
            </a:r>
            <a:r>
              <a:rPr dirty="0" sz="3400" spc="160"/>
              <a:t>ho</a:t>
            </a:r>
            <a:r>
              <a:rPr dirty="0" sz="3400" spc="160">
                <a:latin typeface="Arial"/>
                <a:cs typeface="Arial"/>
              </a:rPr>
              <a:t>ặ</a:t>
            </a:r>
            <a:r>
              <a:rPr dirty="0" sz="3400" spc="160"/>
              <a:t>c</a:t>
            </a:r>
            <a:r>
              <a:rPr dirty="0" sz="3400" spc="-300"/>
              <a:t> </a:t>
            </a:r>
            <a:r>
              <a:rPr dirty="0" sz="3400"/>
              <a:t>ký</a:t>
            </a:r>
            <a:r>
              <a:rPr dirty="0" sz="3400" spc="-400"/>
              <a:t> </a:t>
            </a:r>
            <a:r>
              <a:rPr dirty="0" sz="3400" spc="110"/>
              <a:t>t</a:t>
            </a:r>
            <a:r>
              <a:rPr dirty="0" sz="3400" spc="110">
                <a:latin typeface="Arial"/>
                <a:cs typeface="Arial"/>
              </a:rPr>
              <a:t>ự</a:t>
            </a:r>
            <a:r>
              <a:rPr dirty="0" sz="3400" spc="-95">
                <a:latin typeface="Arial"/>
                <a:cs typeface="Arial"/>
              </a:rPr>
              <a:t> </a:t>
            </a:r>
            <a:r>
              <a:rPr dirty="0" sz="3400" spc="-30"/>
              <a:t>l</a:t>
            </a:r>
            <a:r>
              <a:rPr dirty="0" sz="3400" spc="-30">
                <a:latin typeface="Arial"/>
                <a:cs typeface="Arial"/>
              </a:rPr>
              <a:t>ạ</a:t>
            </a:r>
            <a:r>
              <a:rPr dirty="0" sz="3400" spc="-195">
                <a:latin typeface="Arial"/>
                <a:cs typeface="Arial"/>
              </a:rPr>
              <a:t> </a:t>
            </a:r>
            <a:r>
              <a:rPr dirty="0" sz="3400" spc="105"/>
              <a:t>trong</a:t>
            </a:r>
            <a:r>
              <a:rPr dirty="0" sz="3400" spc="-300"/>
              <a:t> </a:t>
            </a:r>
            <a:r>
              <a:rPr dirty="0" sz="3400" spc="125"/>
              <a:t>ô</a:t>
            </a:r>
            <a:r>
              <a:rPr dirty="0" sz="3400" spc="-300"/>
              <a:t> </a:t>
            </a:r>
            <a:r>
              <a:rPr dirty="0" sz="3400" spc="-20"/>
              <a:t>nh</a:t>
            </a:r>
            <a:r>
              <a:rPr dirty="0" sz="3400" spc="-20">
                <a:latin typeface="Arial"/>
                <a:cs typeface="Arial"/>
              </a:rPr>
              <a:t>ậ</a:t>
            </a:r>
            <a:r>
              <a:rPr dirty="0" sz="3400" spc="-20"/>
              <a:t>p.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306" y="2893649"/>
            <a:ext cx="10201289" cy="73933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475" y="487960"/>
            <a:ext cx="7176134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29" b="1">
                <a:latin typeface="Verdana"/>
                <a:cs typeface="Verdana"/>
              </a:rPr>
              <a:t>Server</a:t>
            </a:r>
            <a:r>
              <a:rPr dirty="0" sz="5000" spc="-725" b="1">
                <a:latin typeface="Verdana"/>
                <a:cs typeface="Verdana"/>
              </a:rPr>
              <a:t> </a:t>
            </a:r>
            <a:r>
              <a:rPr dirty="0" sz="5000" spc="-150" b="1">
                <a:latin typeface="Verdana"/>
                <a:cs typeface="Verdana"/>
              </a:rPr>
              <a:t>Configuration:</a:t>
            </a:r>
            <a:endParaRPr sz="5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6375" y="1154710"/>
            <a:ext cx="16363950" cy="14351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50800" marR="3869690">
              <a:lnSpc>
                <a:spcPts val="3450"/>
              </a:lnSpc>
              <a:spcBef>
                <a:spcPts val="840"/>
              </a:spcBef>
            </a:pPr>
            <a:r>
              <a:rPr dirty="0" sz="3500" spc="190">
                <a:latin typeface="Lucida Sans Unicode"/>
                <a:cs typeface="Lucida Sans Unicode"/>
              </a:rPr>
              <a:t>Ch</a:t>
            </a:r>
            <a:r>
              <a:rPr dirty="0" sz="3500" spc="190">
                <a:latin typeface="Arial"/>
                <a:cs typeface="Arial"/>
              </a:rPr>
              <a:t>ọ</a:t>
            </a:r>
            <a:r>
              <a:rPr dirty="0" sz="3500" spc="190">
                <a:latin typeface="Lucida Sans Unicode"/>
                <a:cs typeface="Lucida Sans Unicode"/>
              </a:rPr>
              <a:t>n</a:t>
            </a:r>
            <a:r>
              <a:rPr dirty="0" sz="3500" spc="-340">
                <a:latin typeface="Lucida Sans Unicode"/>
                <a:cs typeface="Lucida Sans Unicode"/>
              </a:rPr>
              <a:t> </a:t>
            </a:r>
            <a:r>
              <a:rPr dirty="0" sz="3500" spc="105">
                <a:latin typeface="Lucida Sans Unicode"/>
                <a:cs typeface="Lucida Sans Unicode"/>
              </a:rPr>
              <a:t>tài</a:t>
            </a:r>
            <a:r>
              <a:rPr dirty="0" sz="3500" spc="-235">
                <a:latin typeface="Lucida Sans Unicode"/>
                <a:cs typeface="Lucida Sans Unicode"/>
              </a:rPr>
              <a:t> </a:t>
            </a:r>
            <a:r>
              <a:rPr dirty="0" sz="3500" spc="60">
                <a:latin typeface="Lucida Sans Unicode"/>
                <a:cs typeface="Lucida Sans Unicode"/>
              </a:rPr>
              <a:t>kho</a:t>
            </a:r>
            <a:r>
              <a:rPr dirty="0" sz="3500" spc="60">
                <a:latin typeface="Arial"/>
                <a:cs typeface="Arial"/>
              </a:rPr>
              <a:t>ả</a:t>
            </a:r>
            <a:r>
              <a:rPr dirty="0" sz="3500" spc="60">
                <a:latin typeface="Lucida Sans Unicode"/>
                <a:cs typeface="Lucida Sans Unicode"/>
              </a:rPr>
              <a:t>n</a:t>
            </a:r>
            <a:r>
              <a:rPr dirty="0" sz="3500" spc="-315">
                <a:latin typeface="Lucida Sans Unicode"/>
                <a:cs typeface="Lucida Sans Unicode"/>
              </a:rPr>
              <a:t> </a:t>
            </a:r>
            <a:r>
              <a:rPr dirty="0" sz="3500" spc="165">
                <a:latin typeface="Lucida Sans Unicode"/>
                <a:cs typeface="Lucida Sans Unicode"/>
              </a:rPr>
              <a:t>ch</a:t>
            </a:r>
            <a:r>
              <a:rPr dirty="0" sz="3500" spc="165">
                <a:latin typeface="Arial"/>
                <a:cs typeface="Arial"/>
              </a:rPr>
              <a:t>ạ</a:t>
            </a:r>
            <a:r>
              <a:rPr dirty="0" sz="3500" spc="165">
                <a:latin typeface="Lucida Sans Unicode"/>
                <a:cs typeface="Lucida Sans Unicode"/>
              </a:rPr>
              <a:t>y</a:t>
            </a:r>
            <a:r>
              <a:rPr dirty="0" sz="3500" spc="-375">
                <a:latin typeface="Lucida Sans Unicode"/>
                <a:cs typeface="Lucida Sans Unicode"/>
              </a:rPr>
              <a:t> </a:t>
            </a:r>
            <a:r>
              <a:rPr dirty="0" sz="3500" spc="210">
                <a:latin typeface="Lucida Sans Unicode"/>
                <a:cs typeface="Lucida Sans Unicode"/>
              </a:rPr>
              <a:t>SQL</a:t>
            </a:r>
            <a:r>
              <a:rPr dirty="0" sz="3500" spc="-390">
                <a:latin typeface="Lucida Sans Unicode"/>
                <a:cs typeface="Lucida Sans Unicode"/>
              </a:rPr>
              <a:t> </a:t>
            </a:r>
            <a:r>
              <a:rPr dirty="0" sz="3500" spc="190">
                <a:latin typeface="Lucida Sans Unicode"/>
                <a:cs typeface="Lucida Sans Unicode"/>
              </a:rPr>
              <a:t>Server</a:t>
            </a:r>
            <a:r>
              <a:rPr dirty="0" sz="3500" spc="-295">
                <a:latin typeface="Lucida Sans Unicode"/>
                <a:cs typeface="Lucida Sans Unicode"/>
              </a:rPr>
              <a:t> </a:t>
            </a:r>
            <a:r>
              <a:rPr dirty="0" sz="3500" spc="295">
                <a:latin typeface="Lucida Sans Unicode"/>
                <a:cs typeface="Lucida Sans Unicode"/>
              </a:rPr>
              <a:t>(có</a:t>
            </a:r>
            <a:r>
              <a:rPr dirty="0" sz="3500" spc="-420">
                <a:latin typeface="Lucida Sans Unicode"/>
                <a:cs typeface="Lucida Sans Unicode"/>
              </a:rPr>
              <a:t> </a:t>
            </a:r>
            <a:r>
              <a:rPr dirty="0" sz="3500" spc="114">
                <a:latin typeface="Lucida Sans Unicode"/>
                <a:cs typeface="Lucida Sans Unicode"/>
              </a:rPr>
              <a:t>th</a:t>
            </a:r>
            <a:r>
              <a:rPr dirty="0" sz="3500" spc="114">
                <a:latin typeface="Arial"/>
                <a:cs typeface="Arial"/>
              </a:rPr>
              <a:t>ể</a:t>
            </a:r>
            <a:r>
              <a:rPr dirty="0" sz="3500" spc="-180">
                <a:latin typeface="Arial"/>
                <a:cs typeface="Arial"/>
              </a:rPr>
              <a:t> </a:t>
            </a:r>
            <a:r>
              <a:rPr dirty="0" sz="3500" spc="170">
                <a:latin typeface="Lucida Sans Unicode"/>
                <a:cs typeface="Lucida Sans Unicode"/>
              </a:rPr>
              <a:t>đ</a:t>
            </a:r>
            <a:r>
              <a:rPr dirty="0" sz="3500" spc="170">
                <a:latin typeface="Arial"/>
                <a:cs typeface="Arial"/>
              </a:rPr>
              <a:t>ể</a:t>
            </a:r>
            <a:r>
              <a:rPr dirty="0" sz="3500" spc="-100">
                <a:latin typeface="Arial"/>
                <a:cs typeface="Arial"/>
              </a:rPr>
              <a:t> </a:t>
            </a:r>
            <a:r>
              <a:rPr dirty="0" sz="3500" spc="225">
                <a:latin typeface="Lucida Sans Unicode"/>
                <a:cs typeface="Lucida Sans Unicode"/>
              </a:rPr>
              <a:t>m</a:t>
            </a:r>
            <a:r>
              <a:rPr dirty="0" sz="3500" spc="225">
                <a:latin typeface="Arial"/>
                <a:cs typeface="Arial"/>
              </a:rPr>
              <a:t>ặ</a:t>
            </a:r>
            <a:r>
              <a:rPr dirty="0" sz="3500" spc="225">
                <a:latin typeface="Lucida Sans Unicode"/>
                <a:cs typeface="Lucida Sans Unicode"/>
              </a:rPr>
              <a:t>c</a:t>
            </a:r>
            <a:r>
              <a:rPr dirty="0" sz="3500" spc="-390">
                <a:latin typeface="Lucida Sans Unicode"/>
                <a:cs typeface="Lucida Sans Unicode"/>
              </a:rPr>
              <a:t> </a:t>
            </a:r>
            <a:r>
              <a:rPr dirty="0" sz="3500" spc="165">
                <a:latin typeface="Lucida Sans Unicode"/>
                <a:cs typeface="Lucida Sans Unicode"/>
              </a:rPr>
              <a:t>đ</a:t>
            </a:r>
            <a:r>
              <a:rPr dirty="0" sz="3500" spc="165">
                <a:latin typeface="Arial"/>
                <a:cs typeface="Arial"/>
              </a:rPr>
              <a:t>ị</a:t>
            </a:r>
            <a:r>
              <a:rPr dirty="0" sz="3500" spc="165">
                <a:latin typeface="Lucida Sans Unicode"/>
                <a:cs typeface="Lucida Sans Unicode"/>
              </a:rPr>
              <a:t>nh</a:t>
            </a:r>
            <a:r>
              <a:rPr dirty="0" sz="3500" spc="-229">
                <a:latin typeface="Lucida Sans Unicode"/>
                <a:cs typeface="Lucida Sans Unicode"/>
              </a:rPr>
              <a:t> </a:t>
            </a:r>
            <a:r>
              <a:rPr dirty="0" sz="3500" spc="-25">
                <a:latin typeface="Lucida Sans Unicode"/>
                <a:cs typeface="Lucida Sans Unicode"/>
              </a:rPr>
              <a:t>NT </a:t>
            </a:r>
            <a:r>
              <a:rPr dirty="0" sz="3500" spc="145">
                <a:latin typeface="Lucida Sans Unicode"/>
                <a:cs typeface="Lucida Sans Unicode"/>
              </a:rPr>
              <a:t>SERVICE\MSSQLSERVER.</a:t>
            </a:r>
            <a:endParaRPr sz="3500">
              <a:latin typeface="Lucida Sans Unicode"/>
              <a:cs typeface="Lucida Sans Unicode"/>
            </a:endParaRPr>
          </a:p>
          <a:p>
            <a:pPr marL="50800">
              <a:lnSpc>
                <a:spcPts val="3460"/>
              </a:lnSpc>
            </a:pPr>
            <a:r>
              <a:rPr dirty="0" sz="3500" spc="125">
                <a:latin typeface="Lucida Sans Unicode"/>
                <a:cs typeface="Lucida Sans Unicode"/>
              </a:rPr>
              <a:t>C</a:t>
            </a:r>
            <a:r>
              <a:rPr dirty="0" sz="3500" spc="-1115">
                <a:latin typeface="Lucida Sans Unicode"/>
                <a:cs typeface="Lucida Sans Unicode"/>
              </a:rPr>
              <a:t>â</a:t>
            </a:r>
            <a:r>
              <a:rPr dirty="0" baseline="13492" sz="5250" spc="240">
                <a:latin typeface="Lucida Sans Unicode"/>
                <a:cs typeface="Lucida Sans Unicode"/>
              </a:rPr>
              <a:t>́</a:t>
            </a:r>
            <a:r>
              <a:rPr dirty="0" baseline="13492" sz="5250" spc="577">
                <a:latin typeface="Lucida Sans Unicode"/>
                <a:cs typeface="Lucida Sans Unicode"/>
              </a:rPr>
              <a:t> </a:t>
            </a:r>
            <a:r>
              <a:rPr dirty="0" sz="3500" spc="85">
                <a:latin typeface="Lucida Sans Unicode"/>
                <a:cs typeface="Lucida Sans Unicode"/>
              </a:rPr>
              <a:t>u</a:t>
            </a:r>
            <a:r>
              <a:rPr dirty="0" sz="3500" spc="-190">
                <a:latin typeface="Lucida Sans Unicode"/>
                <a:cs typeface="Lucida Sans Unicode"/>
              </a:rPr>
              <a:t> </a:t>
            </a:r>
            <a:r>
              <a:rPr dirty="0" sz="3500" spc="60">
                <a:latin typeface="Lucida Sans Unicode"/>
                <a:cs typeface="Lucida Sans Unicode"/>
              </a:rPr>
              <a:t>hình</a:t>
            </a:r>
            <a:r>
              <a:rPr dirty="0" sz="3500" spc="-295">
                <a:latin typeface="Lucida Sans Unicode"/>
                <a:cs typeface="Lucida Sans Unicode"/>
              </a:rPr>
              <a:t> </a:t>
            </a:r>
            <a:r>
              <a:rPr dirty="0" sz="3500" spc="100">
                <a:latin typeface="Lucida Sans Unicode"/>
                <a:cs typeface="Lucida Sans Unicode"/>
              </a:rPr>
              <a:t>Collation</a:t>
            </a:r>
            <a:r>
              <a:rPr dirty="0" sz="3500" spc="-190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n</a:t>
            </a:r>
            <a:r>
              <a:rPr dirty="0" sz="3500" spc="-1205">
                <a:latin typeface="Lucida Sans Unicode"/>
                <a:cs typeface="Lucida Sans Unicode"/>
              </a:rPr>
              <a:t>ê</a:t>
            </a:r>
            <a:r>
              <a:rPr dirty="0" baseline="13492" sz="5250" spc="104">
                <a:latin typeface="Lucida Sans Unicode"/>
                <a:cs typeface="Lucida Sans Unicode"/>
              </a:rPr>
              <a:t>́</a:t>
            </a:r>
            <a:r>
              <a:rPr dirty="0" baseline="13492" sz="5250" spc="630">
                <a:latin typeface="Lucida Sans Unicode"/>
                <a:cs typeface="Lucida Sans Unicode"/>
              </a:rPr>
              <a:t> </a:t>
            </a:r>
            <a:r>
              <a:rPr dirty="0" sz="3500" spc="85">
                <a:latin typeface="Lucida Sans Unicode"/>
                <a:cs typeface="Lucida Sans Unicode"/>
              </a:rPr>
              <a:t>u</a:t>
            </a:r>
            <a:r>
              <a:rPr dirty="0" sz="3500" spc="-280">
                <a:latin typeface="Lucida Sans Unicode"/>
                <a:cs typeface="Lucida Sans Unicode"/>
              </a:rPr>
              <a:t> </a:t>
            </a:r>
            <a:r>
              <a:rPr dirty="0" sz="3500" spc="140">
                <a:latin typeface="Lucida Sans Unicode"/>
                <a:cs typeface="Lucida Sans Unicode"/>
              </a:rPr>
              <a:t>c</a:t>
            </a:r>
            <a:r>
              <a:rPr dirty="0" sz="3500" spc="-1270">
                <a:latin typeface="Lucida Sans Unicode"/>
                <a:cs typeface="Lucida Sans Unicode"/>
              </a:rPr>
              <a:t>â</a:t>
            </a:r>
            <a:r>
              <a:rPr dirty="0" baseline="13492" sz="5250" spc="247">
                <a:latin typeface="Lucida Sans Unicode"/>
                <a:cs typeface="Lucida Sans Unicode"/>
              </a:rPr>
              <a:t>̀</a:t>
            </a:r>
            <a:r>
              <a:rPr dirty="0" baseline="13492" sz="5250" spc="877">
                <a:latin typeface="Lucida Sans Unicode"/>
                <a:cs typeface="Lucida Sans Unicode"/>
              </a:rPr>
              <a:t> </a:t>
            </a:r>
            <a:r>
              <a:rPr dirty="0" sz="3500" spc="105">
                <a:latin typeface="Lucida Sans Unicode"/>
                <a:cs typeface="Lucida Sans Unicode"/>
              </a:rPr>
              <a:t>n</a:t>
            </a:r>
            <a:r>
              <a:rPr dirty="0" sz="3500" spc="-195">
                <a:latin typeface="Lucida Sans Unicode"/>
                <a:cs typeface="Lucida Sans Unicode"/>
              </a:rPr>
              <a:t> </a:t>
            </a:r>
            <a:r>
              <a:rPr dirty="0" sz="3500" spc="250">
                <a:latin typeface="Lucida Sans Unicode"/>
                <a:cs typeface="Lucida Sans Unicode"/>
              </a:rPr>
              <a:t>(m</a:t>
            </a:r>
            <a:r>
              <a:rPr dirty="0" sz="3500" spc="250">
                <a:latin typeface="Arial"/>
                <a:cs typeface="Arial"/>
              </a:rPr>
              <a:t>ặ</a:t>
            </a:r>
            <a:r>
              <a:rPr dirty="0" sz="3500" spc="250">
                <a:latin typeface="Lucida Sans Unicode"/>
                <a:cs typeface="Lucida Sans Unicode"/>
              </a:rPr>
              <a:t>c</a:t>
            </a:r>
            <a:r>
              <a:rPr dirty="0" sz="3500" spc="-355">
                <a:latin typeface="Lucida Sans Unicode"/>
                <a:cs typeface="Lucida Sans Unicode"/>
              </a:rPr>
              <a:t> </a:t>
            </a:r>
            <a:r>
              <a:rPr dirty="0" sz="3500" spc="160">
                <a:latin typeface="Lucida Sans Unicode"/>
                <a:cs typeface="Lucida Sans Unicode"/>
              </a:rPr>
              <a:t>đ</a:t>
            </a:r>
            <a:r>
              <a:rPr dirty="0" sz="3500" spc="160">
                <a:latin typeface="Arial"/>
                <a:cs typeface="Arial"/>
              </a:rPr>
              <a:t>ị</a:t>
            </a:r>
            <a:r>
              <a:rPr dirty="0" sz="3500" spc="160">
                <a:latin typeface="Lucida Sans Unicode"/>
                <a:cs typeface="Lucida Sans Unicode"/>
              </a:rPr>
              <a:t>nh</a:t>
            </a:r>
            <a:r>
              <a:rPr dirty="0" sz="3500" spc="-190">
                <a:latin typeface="Lucida Sans Unicode"/>
                <a:cs typeface="Lucida Sans Unicode"/>
              </a:rPr>
              <a:t> </a:t>
            </a:r>
            <a:r>
              <a:rPr dirty="0" sz="3500" spc="75">
                <a:latin typeface="Lucida Sans Unicode"/>
                <a:cs typeface="Lucida Sans Unicode"/>
              </a:rPr>
              <a:t>là</a:t>
            </a:r>
            <a:r>
              <a:rPr dirty="0" sz="3500" spc="-260">
                <a:latin typeface="Lucida Sans Unicode"/>
                <a:cs typeface="Lucida Sans Unicode"/>
              </a:rPr>
              <a:t> </a:t>
            </a:r>
            <a:r>
              <a:rPr dirty="0" sz="3500" spc="-10">
                <a:latin typeface="Lucida Sans Unicode"/>
                <a:cs typeface="Lucida Sans Unicode"/>
              </a:rPr>
              <a:t>SQL_Latin1_General_CP1_CI_AS).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36038"/>
            <a:ext cx="16678259" cy="565096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523" y="3559314"/>
            <a:ext cx="161925" cy="1619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523" y="3997464"/>
            <a:ext cx="161925" cy="1619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748" y="1149552"/>
            <a:ext cx="18474055" cy="318770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14300" marR="106680">
              <a:lnSpc>
                <a:spcPts val="3450"/>
              </a:lnSpc>
              <a:spcBef>
                <a:spcPts val="840"/>
              </a:spcBef>
              <a:tabLst>
                <a:tab pos="2564130" algn="l"/>
                <a:tab pos="3348990" algn="l"/>
                <a:tab pos="17477740" algn="l"/>
              </a:tabLst>
            </a:pPr>
            <a:r>
              <a:rPr dirty="0" sz="3500" spc="190">
                <a:latin typeface="Lucida Sans Unicode"/>
                <a:cs typeface="Lucida Sans Unicode"/>
              </a:rPr>
              <a:t>Ch</a:t>
            </a:r>
            <a:r>
              <a:rPr dirty="0" sz="3500" spc="190">
                <a:latin typeface="Arial"/>
                <a:cs typeface="Arial"/>
              </a:rPr>
              <a:t>ọ</a:t>
            </a:r>
            <a:r>
              <a:rPr dirty="0" sz="3500" spc="190">
                <a:latin typeface="Lucida Sans Unicode"/>
                <a:cs typeface="Lucida Sans Unicode"/>
              </a:rPr>
              <a:t>n</a:t>
            </a:r>
            <a:r>
              <a:rPr dirty="0" sz="3500" spc="430">
                <a:latin typeface="Lucida Sans Unicode"/>
                <a:cs typeface="Lucida Sans Unicode"/>
              </a:rPr>
              <a:t> </a:t>
            </a:r>
            <a:r>
              <a:rPr dirty="0" sz="3500" spc="295">
                <a:latin typeface="Lucida Sans Unicode"/>
                <a:cs typeface="Lucida Sans Unicode"/>
              </a:rPr>
              <a:t>ch</a:t>
            </a:r>
            <a:r>
              <a:rPr dirty="0" sz="3500" spc="-975">
                <a:latin typeface="Lucida Sans Unicode"/>
                <a:cs typeface="Lucida Sans Unicode"/>
              </a:rPr>
              <a:t>ê</a:t>
            </a:r>
            <a:r>
              <a:rPr dirty="0" baseline="13492" sz="5250" spc="450">
                <a:latin typeface="Lucida Sans Unicode"/>
                <a:cs typeface="Lucida Sans Unicode"/>
              </a:rPr>
              <a:t>́</a:t>
            </a:r>
            <a:r>
              <a:rPr dirty="0" baseline="13492" sz="5250">
                <a:latin typeface="Lucida Sans Unicode"/>
                <a:cs typeface="Lucida Sans Unicode"/>
              </a:rPr>
              <a:t>	</a:t>
            </a:r>
            <a:r>
              <a:rPr dirty="0" sz="3500" spc="215">
                <a:latin typeface="Lucida Sans Unicode"/>
                <a:cs typeface="Lucida Sans Unicode"/>
              </a:rPr>
              <a:t>đ</a:t>
            </a:r>
            <a:r>
              <a:rPr dirty="0" sz="3500" spc="215">
                <a:latin typeface="Arial"/>
                <a:cs typeface="Arial"/>
              </a:rPr>
              <a:t>ộ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185">
                <a:latin typeface="Lucida Sans Unicode"/>
                <a:cs typeface="Lucida Sans Unicode"/>
              </a:rPr>
              <a:t>Windows</a:t>
            </a:r>
            <a:r>
              <a:rPr dirty="0" sz="3500" spc="440">
                <a:latin typeface="Lucida Sans Unicode"/>
                <a:cs typeface="Lucida Sans Unicode"/>
              </a:rPr>
              <a:t> </a:t>
            </a:r>
            <a:r>
              <a:rPr dirty="0" sz="3500" spc="145">
                <a:latin typeface="Lucida Sans Unicode"/>
                <a:cs typeface="Lucida Sans Unicode"/>
              </a:rPr>
              <a:t>authentication</a:t>
            </a:r>
            <a:r>
              <a:rPr dirty="0" sz="3500" spc="515">
                <a:latin typeface="Lucida Sans Unicode"/>
                <a:cs typeface="Lucida Sans Unicode"/>
              </a:rPr>
              <a:t> </a:t>
            </a:r>
            <a:r>
              <a:rPr dirty="0" sz="3500" spc="105">
                <a:latin typeface="Lucida Sans Unicode"/>
                <a:cs typeface="Lucida Sans Unicode"/>
              </a:rPr>
              <a:t>mode:Dùng</a:t>
            </a:r>
            <a:r>
              <a:rPr dirty="0" sz="3500" spc="409">
                <a:latin typeface="Lucida Sans Unicode"/>
                <a:cs typeface="Lucida Sans Unicode"/>
              </a:rPr>
              <a:t> </a:t>
            </a:r>
            <a:r>
              <a:rPr dirty="0" sz="3500" spc="105">
                <a:latin typeface="Lucida Sans Unicode"/>
                <a:cs typeface="Lucida Sans Unicode"/>
              </a:rPr>
              <a:t>tài</a:t>
            </a:r>
            <a:r>
              <a:rPr dirty="0" sz="3500" spc="520">
                <a:latin typeface="Lucida Sans Unicode"/>
                <a:cs typeface="Lucida Sans Unicode"/>
              </a:rPr>
              <a:t> </a:t>
            </a:r>
            <a:r>
              <a:rPr dirty="0" sz="3500" spc="60">
                <a:latin typeface="Lucida Sans Unicode"/>
                <a:cs typeface="Lucida Sans Unicode"/>
              </a:rPr>
              <a:t>kho</a:t>
            </a:r>
            <a:r>
              <a:rPr dirty="0" sz="3500" spc="60">
                <a:latin typeface="Arial"/>
                <a:cs typeface="Arial"/>
              </a:rPr>
              <a:t>ả</a:t>
            </a:r>
            <a:r>
              <a:rPr dirty="0" sz="3500" spc="60">
                <a:latin typeface="Lucida Sans Unicode"/>
                <a:cs typeface="Lucida Sans Unicode"/>
              </a:rPr>
              <a:t>n</a:t>
            </a:r>
            <a:r>
              <a:rPr dirty="0" sz="3500" spc="440">
                <a:latin typeface="Lucida Sans Unicode"/>
                <a:cs typeface="Lucida Sans Unicode"/>
              </a:rPr>
              <a:t> </a:t>
            </a:r>
            <a:r>
              <a:rPr dirty="0" sz="3500" spc="185">
                <a:latin typeface="Lucida Sans Unicode"/>
                <a:cs typeface="Lucida Sans Unicode"/>
              </a:rPr>
              <a:t>Windows</a:t>
            </a:r>
            <a:r>
              <a:rPr dirty="0" sz="3500" spc="360">
                <a:latin typeface="Lucida Sans Unicode"/>
                <a:cs typeface="Lucida Sans Unicode"/>
              </a:rPr>
              <a:t> </a:t>
            </a:r>
            <a:r>
              <a:rPr dirty="0" sz="3500" spc="145">
                <a:latin typeface="Lucida Sans Unicode"/>
                <a:cs typeface="Lucida Sans Unicode"/>
              </a:rPr>
              <a:t>đ</a:t>
            </a:r>
            <a:r>
              <a:rPr dirty="0" sz="3500" spc="145">
                <a:latin typeface="Arial"/>
                <a:cs typeface="Arial"/>
              </a:rPr>
              <a:t>ể</a:t>
            </a:r>
            <a:r>
              <a:rPr dirty="0" sz="3500">
                <a:latin typeface="Arial"/>
                <a:cs typeface="Arial"/>
              </a:rPr>
              <a:t>	</a:t>
            </a:r>
            <a:r>
              <a:rPr dirty="0" sz="3500" spc="175">
                <a:latin typeface="Lucida Sans Unicode"/>
                <a:cs typeface="Lucida Sans Unicode"/>
              </a:rPr>
              <a:t>đăn </a:t>
            </a:r>
            <a:r>
              <a:rPr dirty="0" sz="3500" spc="85">
                <a:latin typeface="Lucida Sans Unicode"/>
                <a:cs typeface="Lucida Sans Unicode"/>
              </a:rPr>
              <a:t>nh</a:t>
            </a:r>
            <a:r>
              <a:rPr dirty="0" sz="3500" spc="85">
                <a:latin typeface="Arial"/>
                <a:cs typeface="Arial"/>
              </a:rPr>
              <a:t>ậ</a:t>
            </a:r>
            <a:r>
              <a:rPr dirty="0" sz="3500" spc="85">
                <a:latin typeface="Lucida Sans Unicode"/>
                <a:cs typeface="Lucida Sans Unicode"/>
              </a:rPr>
              <a:t>p</a:t>
            </a:r>
            <a:endParaRPr sz="3500">
              <a:latin typeface="Lucida Sans Unicode"/>
              <a:cs typeface="Lucida Sans Unicode"/>
            </a:endParaRPr>
          </a:p>
          <a:p>
            <a:pPr marL="114300" marR="114300">
              <a:lnSpc>
                <a:spcPts val="3450"/>
              </a:lnSpc>
            </a:pPr>
            <a:r>
              <a:rPr dirty="0" sz="3500" spc="65">
                <a:latin typeface="Lucida Sans Unicode"/>
                <a:cs typeface="Lucida Sans Unicode"/>
              </a:rPr>
              <a:t>Mixed</a:t>
            </a:r>
            <a:r>
              <a:rPr dirty="0" sz="3500" spc="180">
                <a:latin typeface="Lucida Sans Unicode"/>
                <a:cs typeface="Lucida Sans Unicode"/>
              </a:rPr>
              <a:t> </a:t>
            </a:r>
            <a:r>
              <a:rPr dirty="0" sz="3500" spc="195">
                <a:latin typeface="Lucida Sans Unicode"/>
                <a:cs typeface="Lucida Sans Unicode"/>
              </a:rPr>
              <a:t>Mode</a:t>
            </a:r>
            <a:r>
              <a:rPr dirty="0" sz="3500" spc="105">
                <a:latin typeface="Lucida Sans Unicode"/>
                <a:cs typeface="Lucida Sans Unicode"/>
              </a:rPr>
              <a:t> </a:t>
            </a:r>
            <a:r>
              <a:rPr dirty="0" sz="3500" spc="240">
                <a:latin typeface="Lucida Sans Unicode"/>
                <a:cs typeface="Lucida Sans Unicode"/>
              </a:rPr>
              <a:t>(SQL</a:t>
            </a:r>
            <a:r>
              <a:rPr dirty="0" sz="3500" spc="30">
                <a:latin typeface="Lucida Sans Unicode"/>
                <a:cs typeface="Lucida Sans Unicode"/>
              </a:rPr>
              <a:t> </a:t>
            </a:r>
            <a:r>
              <a:rPr dirty="0" sz="3500" spc="190">
                <a:latin typeface="Lucida Sans Unicode"/>
                <a:cs typeface="Lucida Sans Unicode"/>
              </a:rPr>
              <a:t>Server</a:t>
            </a:r>
            <a:r>
              <a:rPr dirty="0" sz="3500" spc="120">
                <a:latin typeface="Lucida Sans Unicode"/>
                <a:cs typeface="Lucida Sans Unicode"/>
              </a:rPr>
              <a:t> </a:t>
            </a:r>
            <a:r>
              <a:rPr dirty="0" sz="3500" spc="145">
                <a:latin typeface="Lucida Sans Unicode"/>
                <a:cs typeface="Lucida Sans Unicode"/>
              </a:rPr>
              <a:t>authentication</a:t>
            </a:r>
            <a:r>
              <a:rPr dirty="0" sz="3500" spc="180">
                <a:latin typeface="Lucida Sans Unicode"/>
                <a:cs typeface="Lucida Sans Unicode"/>
              </a:rPr>
              <a:t> and</a:t>
            </a:r>
            <a:r>
              <a:rPr dirty="0" sz="3500" spc="110">
                <a:latin typeface="Lucida Sans Unicode"/>
                <a:cs typeface="Lucida Sans Unicode"/>
              </a:rPr>
              <a:t> </a:t>
            </a:r>
            <a:r>
              <a:rPr dirty="0" sz="3500" spc="185">
                <a:latin typeface="Lucida Sans Unicode"/>
                <a:cs typeface="Lucida Sans Unicode"/>
              </a:rPr>
              <a:t>Windows</a:t>
            </a:r>
            <a:r>
              <a:rPr dirty="0" sz="3500" spc="105">
                <a:latin typeface="Lucida Sans Unicode"/>
                <a:cs typeface="Lucida Sans Unicode"/>
              </a:rPr>
              <a:t> </a:t>
            </a:r>
            <a:r>
              <a:rPr dirty="0" sz="3500" spc="145">
                <a:latin typeface="Lucida Sans Unicode"/>
                <a:cs typeface="Lucida Sans Unicode"/>
              </a:rPr>
              <a:t>authentication):cho</a:t>
            </a:r>
            <a:r>
              <a:rPr dirty="0" sz="3500" spc="105">
                <a:latin typeface="Lucida Sans Unicode"/>
                <a:cs typeface="Lucida Sans Unicode"/>
              </a:rPr>
              <a:t> </a:t>
            </a:r>
            <a:r>
              <a:rPr dirty="0" sz="3500" spc="170">
                <a:latin typeface="Lucida Sans Unicode"/>
                <a:cs typeface="Lucida Sans Unicode"/>
              </a:rPr>
              <a:t>phé </a:t>
            </a:r>
            <a:r>
              <a:rPr dirty="0" sz="3500" spc="105">
                <a:latin typeface="Lucida Sans Unicode"/>
                <a:cs typeface="Lucida Sans Unicode"/>
              </a:rPr>
              <a:t>tài</a:t>
            </a:r>
            <a:r>
              <a:rPr dirty="0" sz="3500" spc="-235">
                <a:latin typeface="Lucida Sans Unicode"/>
                <a:cs typeface="Lucida Sans Unicode"/>
              </a:rPr>
              <a:t> </a:t>
            </a:r>
            <a:r>
              <a:rPr dirty="0" sz="3500" spc="60">
                <a:latin typeface="Lucida Sans Unicode"/>
                <a:cs typeface="Lucida Sans Unicode"/>
              </a:rPr>
              <a:t>kho</a:t>
            </a:r>
            <a:r>
              <a:rPr dirty="0" sz="3500" spc="60">
                <a:latin typeface="Arial"/>
                <a:cs typeface="Arial"/>
              </a:rPr>
              <a:t>ả</a:t>
            </a:r>
            <a:r>
              <a:rPr dirty="0" sz="3500" spc="60">
                <a:latin typeface="Lucida Sans Unicode"/>
                <a:cs typeface="Lucida Sans Unicode"/>
              </a:rPr>
              <a:t>n</a:t>
            </a:r>
            <a:r>
              <a:rPr dirty="0" sz="3500" spc="-300">
                <a:latin typeface="Lucida Sans Unicode"/>
                <a:cs typeface="Lucida Sans Unicode"/>
              </a:rPr>
              <a:t> </a:t>
            </a:r>
            <a:r>
              <a:rPr dirty="0" sz="3500" spc="185">
                <a:latin typeface="Lucida Sans Unicode"/>
                <a:cs typeface="Lucida Sans Unicode"/>
              </a:rPr>
              <a:t>SQL</a:t>
            </a:r>
            <a:endParaRPr sz="3500">
              <a:latin typeface="Lucida Sans Unicode"/>
              <a:cs typeface="Lucida Sans Unicode"/>
            </a:endParaRPr>
          </a:p>
          <a:p>
            <a:pPr marL="114300">
              <a:lnSpc>
                <a:spcPts val="3085"/>
              </a:lnSpc>
            </a:pPr>
            <a:r>
              <a:rPr dirty="0" sz="3500" spc="45">
                <a:latin typeface="Lucida Sans Unicode"/>
                <a:cs typeface="Lucida Sans Unicode"/>
              </a:rPr>
              <a:t>N</a:t>
            </a:r>
            <a:r>
              <a:rPr dirty="0" sz="3500" spc="-1225">
                <a:latin typeface="Lucida Sans Unicode"/>
                <a:cs typeface="Lucida Sans Unicode"/>
              </a:rPr>
              <a:t>ê</a:t>
            </a:r>
            <a:r>
              <a:rPr dirty="0" baseline="13492" sz="5250" spc="75">
                <a:latin typeface="Lucida Sans Unicode"/>
                <a:cs typeface="Lucida Sans Unicode"/>
              </a:rPr>
              <a:t>́</a:t>
            </a:r>
            <a:r>
              <a:rPr dirty="0" baseline="13492" sz="5250" spc="517">
                <a:latin typeface="Lucida Sans Unicode"/>
                <a:cs typeface="Lucida Sans Unicode"/>
              </a:rPr>
              <a:t> </a:t>
            </a:r>
            <a:r>
              <a:rPr dirty="0" sz="3500" spc="85">
                <a:latin typeface="Lucida Sans Unicode"/>
                <a:cs typeface="Lucida Sans Unicode"/>
              </a:rPr>
              <a:t>u</a:t>
            </a:r>
            <a:r>
              <a:rPr dirty="0" sz="3500" spc="-310">
                <a:latin typeface="Lucida Sans Unicode"/>
                <a:cs typeface="Lucida Sans Unicode"/>
              </a:rPr>
              <a:t> </a:t>
            </a:r>
            <a:r>
              <a:rPr dirty="0" sz="3500" spc="195">
                <a:latin typeface="Lucida Sans Unicode"/>
                <a:cs typeface="Lucida Sans Unicode"/>
              </a:rPr>
              <a:t>ch</a:t>
            </a:r>
            <a:r>
              <a:rPr dirty="0" sz="3500" spc="195">
                <a:latin typeface="Arial"/>
                <a:cs typeface="Arial"/>
              </a:rPr>
              <a:t>ọ</a:t>
            </a:r>
            <a:r>
              <a:rPr dirty="0" sz="3500" spc="195">
                <a:latin typeface="Lucida Sans Unicode"/>
                <a:cs typeface="Lucida Sans Unicode"/>
              </a:rPr>
              <a:t>n</a:t>
            </a:r>
            <a:r>
              <a:rPr dirty="0" sz="3500" spc="-235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Mixed</a:t>
            </a:r>
            <a:r>
              <a:rPr dirty="0" sz="3500" spc="-235">
                <a:latin typeface="Lucida Sans Unicode"/>
                <a:cs typeface="Lucida Sans Unicode"/>
              </a:rPr>
              <a:t> </a:t>
            </a:r>
            <a:r>
              <a:rPr dirty="0" sz="3500" spc="95">
                <a:latin typeface="Lucida Sans Unicode"/>
                <a:cs typeface="Lucida Sans Unicode"/>
              </a:rPr>
              <a:t>Mode,</a:t>
            </a:r>
            <a:endParaRPr sz="3500">
              <a:latin typeface="Lucida Sans Unicode"/>
              <a:cs typeface="Lucida Sans Unicode"/>
            </a:endParaRPr>
          </a:p>
          <a:p>
            <a:pPr marL="869315" marR="5528945">
              <a:lnSpc>
                <a:spcPts val="3450"/>
              </a:lnSpc>
              <a:spcBef>
                <a:spcPts val="365"/>
              </a:spcBef>
            </a:pPr>
            <a:r>
              <a:rPr dirty="0" sz="3500" spc="45">
                <a:latin typeface="Lucida Sans Unicode"/>
                <a:cs typeface="Lucida Sans Unicode"/>
              </a:rPr>
              <a:t>N</a:t>
            </a:r>
            <a:r>
              <a:rPr dirty="0" sz="3500" spc="-1225">
                <a:latin typeface="Lucida Sans Unicode"/>
                <a:cs typeface="Lucida Sans Unicode"/>
              </a:rPr>
              <a:t>ê</a:t>
            </a:r>
            <a:r>
              <a:rPr dirty="0" baseline="13492" sz="5250" spc="75">
                <a:latin typeface="Lucida Sans Unicode"/>
                <a:cs typeface="Lucida Sans Unicode"/>
              </a:rPr>
              <a:t>́</a:t>
            </a:r>
            <a:r>
              <a:rPr dirty="0" baseline="13492" sz="5250" spc="562">
                <a:latin typeface="Lucida Sans Unicode"/>
                <a:cs typeface="Lucida Sans Unicode"/>
              </a:rPr>
              <a:t> </a:t>
            </a:r>
            <a:r>
              <a:rPr dirty="0" sz="3500" spc="85">
                <a:latin typeface="Lucida Sans Unicode"/>
                <a:cs typeface="Lucida Sans Unicode"/>
              </a:rPr>
              <a:t>u</a:t>
            </a:r>
            <a:r>
              <a:rPr dirty="0" sz="3500" spc="-305">
                <a:latin typeface="Lucida Sans Unicode"/>
                <a:cs typeface="Lucida Sans Unicode"/>
              </a:rPr>
              <a:t> </a:t>
            </a:r>
            <a:r>
              <a:rPr dirty="0" sz="3500" spc="195">
                <a:latin typeface="Lucida Sans Unicode"/>
                <a:cs typeface="Lucida Sans Unicode"/>
              </a:rPr>
              <a:t>ch</a:t>
            </a:r>
            <a:r>
              <a:rPr dirty="0" sz="3500" spc="195">
                <a:latin typeface="Arial"/>
                <a:cs typeface="Arial"/>
              </a:rPr>
              <a:t>ọ</a:t>
            </a:r>
            <a:r>
              <a:rPr dirty="0" sz="3500" spc="195">
                <a:latin typeface="Lucida Sans Unicode"/>
                <a:cs typeface="Lucida Sans Unicode"/>
              </a:rPr>
              <a:t>n</a:t>
            </a:r>
            <a:r>
              <a:rPr dirty="0" sz="3500" spc="-215">
                <a:latin typeface="Lucida Sans Unicode"/>
                <a:cs typeface="Lucida Sans Unicode"/>
              </a:rPr>
              <a:t> </a:t>
            </a:r>
            <a:r>
              <a:rPr dirty="0" sz="3500" spc="65">
                <a:latin typeface="Lucida Sans Unicode"/>
                <a:cs typeface="Lucida Sans Unicode"/>
              </a:rPr>
              <a:t>Mixed</a:t>
            </a:r>
            <a:r>
              <a:rPr dirty="0" sz="3500" spc="-220">
                <a:latin typeface="Lucida Sans Unicode"/>
                <a:cs typeface="Lucida Sans Unicode"/>
              </a:rPr>
              <a:t> </a:t>
            </a:r>
            <a:r>
              <a:rPr dirty="0" sz="3500" spc="114">
                <a:latin typeface="Lucida Sans Unicode"/>
                <a:cs typeface="Lucida Sans Unicode"/>
              </a:rPr>
              <a:t>Mode,</a:t>
            </a:r>
            <a:r>
              <a:rPr dirty="0" sz="3500" spc="-300">
                <a:latin typeface="Lucida Sans Unicode"/>
                <a:cs typeface="Lucida Sans Unicode"/>
              </a:rPr>
              <a:t> </a:t>
            </a:r>
            <a:r>
              <a:rPr dirty="0" sz="3500" spc="185">
                <a:latin typeface="Lucida Sans Unicode"/>
                <a:cs typeface="Lucida Sans Unicode"/>
              </a:rPr>
              <a:t>đ</a:t>
            </a:r>
            <a:r>
              <a:rPr dirty="0" sz="3500" spc="185">
                <a:latin typeface="Arial"/>
                <a:cs typeface="Arial"/>
              </a:rPr>
              <a:t>ặ</a:t>
            </a:r>
            <a:r>
              <a:rPr dirty="0" sz="3500" spc="185">
                <a:latin typeface="Lucida Sans Unicode"/>
                <a:cs typeface="Lucida Sans Unicode"/>
              </a:rPr>
              <a:t>t</a:t>
            </a:r>
            <a:r>
              <a:rPr dirty="0" sz="3500" spc="-220">
                <a:latin typeface="Lucida Sans Unicode"/>
                <a:cs typeface="Lucida Sans Unicode"/>
              </a:rPr>
              <a:t> </a:t>
            </a:r>
            <a:r>
              <a:rPr dirty="0" sz="3500" spc="160">
                <a:latin typeface="Lucida Sans Unicode"/>
                <a:cs typeface="Lucida Sans Unicode"/>
              </a:rPr>
              <a:t>m</a:t>
            </a:r>
            <a:r>
              <a:rPr dirty="0" sz="3500" spc="160">
                <a:latin typeface="Arial"/>
                <a:cs typeface="Arial"/>
              </a:rPr>
              <a:t>ậ</a:t>
            </a:r>
            <a:r>
              <a:rPr dirty="0" sz="3500" spc="160">
                <a:latin typeface="Lucida Sans Unicode"/>
                <a:cs typeface="Lucida Sans Unicode"/>
              </a:rPr>
              <a:t>t</a:t>
            </a:r>
            <a:r>
              <a:rPr dirty="0" sz="3500" spc="-220">
                <a:latin typeface="Lucida Sans Unicode"/>
                <a:cs typeface="Lucida Sans Unicode"/>
              </a:rPr>
              <a:t> </a:t>
            </a:r>
            <a:r>
              <a:rPr dirty="0" sz="3500">
                <a:latin typeface="Lucida Sans Unicode"/>
                <a:cs typeface="Lucida Sans Unicode"/>
              </a:rPr>
              <a:t>kh</a:t>
            </a:r>
            <a:r>
              <a:rPr dirty="0" sz="3500">
                <a:latin typeface="Arial"/>
                <a:cs typeface="Arial"/>
              </a:rPr>
              <a:t>ẩ</a:t>
            </a:r>
            <a:r>
              <a:rPr dirty="0" sz="3500">
                <a:latin typeface="Lucida Sans Unicode"/>
                <a:cs typeface="Lucida Sans Unicode"/>
              </a:rPr>
              <a:t>u</a:t>
            </a:r>
            <a:r>
              <a:rPr dirty="0" sz="3500" spc="-300">
                <a:latin typeface="Lucida Sans Unicode"/>
                <a:cs typeface="Lucida Sans Unicode"/>
              </a:rPr>
              <a:t> </a:t>
            </a:r>
            <a:r>
              <a:rPr dirty="0" sz="3500" spc="215">
                <a:latin typeface="Lucida Sans Unicode"/>
                <a:cs typeface="Lucida Sans Unicode"/>
              </a:rPr>
              <a:t>cho</a:t>
            </a:r>
            <a:r>
              <a:rPr dirty="0" sz="3500" spc="-409">
                <a:latin typeface="Lucida Sans Unicode"/>
                <a:cs typeface="Lucida Sans Unicode"/>
              </a:rPr>
              <a:t> </a:t>
            </a:r>
            <a:r>
              <a:rPr dirty="0" sz="3500" spc="105">
                <a:latin typeface="Lucida Sans Unicode"/>
                <a:cs typeface="Lucida Sans Unicode"/>
              </a:rPr>
              <a:t>tài</a:t>
            </a:r>
            <a:r>
              <a:rPr dirty="0" sz="3500" spc="-220">
                <a:latin typeface="Lucida Sans Unicode"/>
                <a:cs typeface="Lucida Sans Unicode"/>
              </a:rPr>
              <a:t> </a:t>
            </a:r>
            <a:r>
              <a:rPr dirty="0" sz="3500" spc="60">
                <a:latin typeface="Lucida Sans Unicode"/>
                <a:cs typeface="Lucida Sans Unicode"/>
              </a:rPr>
              <a:t>kho</a:t>
            </a:r>
            <a:r>
              <a:rPr dirty="0" sz="3500" spc="60">
                <a:latin typeface="Arial"/>
                <a:cs typeface="Arial"/>
              </a:rPr>
              <a:t>ả</a:t>
            </a:r>
            <a:r>
              <a:rPr dirty="0" sz="3500" spc="60">
                <a:latin typeface="Lucida Sans Unicode"/>
                <a:cs typeface="Lucida Sans Unicode"/>
              </a:rPr>
              <a:t>n</a:t>
            </a:r>
            <a:r>
              <a:rPr dirty="0" sz="3500" spc="-300">
                <a:latin typeface="Lucida Sans Unicode"/>
                <a:cs typeface="Lucida Sans Unicode"/>
              </a:rPr>
              <a:t> </a:t>
            </a:r>
            <a:r>
              <a:rPr dirty="0" sz="3500" spc="-25">
                <a:latin typeface="Lucida Sans Unicode"/>
                <a:cs typeface="Lucida Sans Unicode"/>
              </a:rPr>
              <a:t>sa. </a:t>
            </a:r>
            <a:r>
              <a:rPr dirty="0" sz="3500" spc="135">
                <a:latin typeface="Lucida Sans Unicode"/>
                <a:cs typeface="Lucida Sans Unicode"/>
              </a:rPr>
              <a:t>Thêm</a:t>
            </a:r>
            <a:r>
              <a:rPr dirty="0" sz="3500" spc="-229">
                <a:latin typeface="Lucida Sans Unicode"/>
                <a:cs typeface="Lucida Sans Unicode"/>
              </a:rPr>
              <a:t> </a:t>
            </a:r>
            <a:r>
              <a:rPr dirty="0" sz="3500" spc="130">
                <a:latin typeface="Lucida Sans Unicode"/>
                <a:cs typeface="Lucida Sans Unicode"/>
              </a:rPr>
              <a:t>user</a:t>
            </a:r>
            <a:r>
              <a:rPr dirty="0" sz="3500" spc="-355">
                <a:latin typeface="Lucida Sans Unicode"/>
                <a:cs typeface="Lucida Sans Unicode"/>
              </a:rPr>
              <a:t> </a:t>
            </a:r>
            <a:r>
              <a:rPr dirty="0" sz="3500" spc="185">
                <a:latin typeface="Lucida Sans Unicode"/>
                <a:cs typeface="Lucida Sans Unicode"/>
              </a:rPr>
              <a:t>Windows</a:t>
            </a:r>
            <a:r>
              <a:rPr dirty="0" sz="3500" spc="-290">
                <a:latin typeface="Lucida Sans Unicode"/>
                <a:cs typeface="Lucida Sans Unicode"/>
              </a:rPr>
              <a:t> </a:t>
            </a:r>
            <a:r>
              <a:rPr dirty="0" sz="3500">
                <a:latin typeface="Lucida Sans Unicode"/>
                <a:cs typeface="Lucida Sans Unicode"/>
              </a:rPr>
              <a:t>hi</a:t>
            </a:r>
            <a:r>
              <a:rPr dirty="0" sz="3500">
                <a:latin typeface="Arial"/>
                <a:cs typeface="Arial"/>
              </a:rPr>
              <a:t>ệ</a:t>
            </a:r>
            <a:r>
              <a:rPr dirty="0" sz="3500">
                <a:latin typeface="Lucida Sans Unicode"/>
                <a:cs typeface="Lucida Sans Unicode"/>
              </a:rPr>
              <a:t>n</a:t>
            </a:r>
            <a:r>
              <a:rPr dirty="0" sz="3500" spc="-315">
                <a:latin typeface="Lucida Sans Unicode"/>
                <a:cs typeface="Lucida Sans Unicode"/>
              </a:rPr>
              <a:t> </a:t>
            </a:r>
            <a:r>
              <a:rPr dirty="0" sz="3500" spc="50">
                <a:latin typeface="Lucida Sans Unicode"/>
                <a:cs typeface="Lucida Sans Unicode"/>
              </a:rPr>
              <a:t>t</a:t>
            </a:r>
            <a:r>
              <a:rPr dirty="0" sz="3500" spc="50">
                <a:latin typeface="Arial"/>
                <a:cs typeface="Arial"/>
              </a:rPr>
              <a:t>ạ</a:t>
            </a:r>
            <a:r>
              <a:rPr dirty="0" sz="3500" spc="50">
                <a:latin typeface="Lucida Sans Unicode"/>
                <a:cs typeface="Lucida Sans Unicode"/>
              </a:rPr>
              <a:t>i</a:t>
            </a:r>
            <a:r>
              <a:rPr dirty="0" sz="3500" spc="-290">
                <a:latin typeface="Lucida Sans Unicode"/>
                <a:cs typeface="Lucida Sans Unicode"/>
              </a:rPr>
              <a:t> </a:t>
            </a:r>
            <a:r>
              <a:rPr dirty="0" sz="3500" spc="135">
                <a:latin typeface="Lucida Sans Unicode"/>
                <a:cs typeface="Lucida Sans Unicode"/>
              </a:rPr>
              <a:t>vào</a:t>
            </a:r>
            <a:r>
              <a:rPr dirty="0" sz="3500" spc="-365">
                <a:latin typeface="Lucida Sans Unicode"/>
                <a:cs typeface="Lucida Sans Unicode"/>
              </a:rPr>
              <a:t> </a:t>
            </a:r>
            <a:r>
              <a:rPr dirty="0" sz="3500" spc="160">
                <a:latin typeface="Lucida Sans Unicode"/>
                <a:cs typeface="Lucida Sans Unicode"/>
              </a:rPr>
              <a:t>danh</a:t>
            </a:r>
            <a:r>
              <a:rPr dirty="0" sz="3500" spc="-290">
                <a:latin typeface="Lucida Sans Unicode"/>
                <a:cs typeface="Lucida Sans Unicode"/>
              </a:rPr>
              <a:t> </a:t>
            </a:r>
            <a:r>
              <a:rPr dirty="0" sz="3500" spc="210">
                <a:latin typeface="Lucida Sans Unicode"/>
                <a:cs typeface="Lucida Sans Unicode"/>
              </a:rPr>
              <a:t>sách</a:t>
            </a:r>
            <a:r>
              <a:rPr dirty="0" sz="3500" spc="-290">
                <a:latin typeface="Lucida Sans Unicode"/>
                <a:cs typeface="Lucida Sans Unicode"/>
              </a:rPr>
              <a:t> </a:t>
            </a:r>
            <a:r>
              <a:rPr dirty="0" sz="3500" spc="-10">
                <a:latin typeface="Lucida Sans Unicode"/>
                <a:cs typeface="Lucida Sans Unicode"/>
              </a:rPr>
              <a:t>Admin.</a:t>
            </a:r>
            <a:endParaRPr sz="35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14776" y="80351"/>
            <a:ext cx="1056640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90" b="1">
                <a:latin typeface="Verdana"/>
                <a:cs typeface="Verdana"/>
              </a:rPr>
              <a:t>Database</a:t>
            </a:r>
            <a:r>
              <a:rPr dirty="0" sz="5000" spc="-590" b="1">
                <a:latin typeface="Verdana"/>
                <a:cs typeface="Verdana"/>
              </a:rPr>
              <a:t> </a:t>
            </a:r>
            <a:r>
              <a:rPr dirty="0" sz="5000" spc="-229" b="1">
                <a:latin typeface="Verdana"/>
                <a:cs typeface="Verdana"/>
              </a:rPr>
              <a:t>Engine</a:t>
            </a:r>
            <a:r>
              <a:rPr dirty="0" sz="5000" spc="-720" b="1">
                <a:latin typeface="Verdana"/>
                <a:cs typeface="Verdana"/>
              </a:rPr>
              <a:t> </a:t>
            </a:r>
            <a:r>
              <a:rPr dirty="0" sz="5000" spc="-135" b="1">
                <a:latin typeface="Verdana"/>
                <a:cs typeface="Verdana"/>
              </a:rPr>
              <a:t>Configuration: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31" y="1591162"/>
            <a:ext cx="18240359" cy="1047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013" rIns="0" bIns="0" rtlCol="0" vert="horz">
            <a:spAutoFit/>
          </a:bodyPr>
          <a:lstStyle/>
          <a:p>
            <a:pPr marL="4066540">
              <a:lnSpc>
                <a:spcPct val="100000"/>
              </a:lnSpc>
              <a:spcBef>
                <a:spcPts val="100"/>
              </a:spcBef>
            </a:pPr>
            <a:r>
              <a:rPr dirty="0" sz="4800" spc="-130" b="1">
                <a:latin typeface="Verdana"/>
                <a:cs typeface="Verdana"/>
              </a:rPr>
              <a:t>Ki</a:t>
            </a:r>
            <a:r>
              <a:rPr dirty="0" sz="4800" spc="-130" b="1">
                <a:latin typeface="Arial"/>
                <a:cs typeface="Arial"/>
              </a:rPr>
              <a:t>ể</a:t>
            </a:r>
            <a:r>
              <a:rPr dirty="0" sz="4800" spc="-130" b="1">
                <a:latin typeface="Verdana"/>
                <a:cs typeface="Verdana"/>
              </a:rPr>
              <a:t>m</a:t>
            </a:r>
            <a:r>
              <a:rPr dirty="0" sz="4800" spc="-645" b="1">
                <a:latin typeface="Verdana"/>
                <a:cs typeface="Verdana"/>
              </a:rPr>
              <a:t> </a:t>
            </a:r>
            <a:r>
              <a:rPr dirty="0" sz="4800" spc="-185" b="1">
                <a:latin typeface="Verdana"/>
                <a:cs typeface="Verdana"/>
              </a:rPr>
              <a:t>tra</a:t>
            </a:r>
            <a:r>
              <a:rPr dirty="0" sz="4800" spc="-605" b="1">
                <a:latin typeface="Verdana"/>
                <a:cs typeface="Verdana"/>
              </a:rPr>
              <a:t> </a:t>
            </a:r>
            <a:r>
              <a:rPr dirty="0" sz="4800" spc="-295" b="1">
                <a:latin typeface="Verdana"/>
                <a:cs typeface="Verdana"/>
              </a:rPr>
              <a:t>và</a:t>
            </a:r>
            <a:r>
              <a:rPr dirty="0" sz="4800" spc="-640" b="1">
                <a:latin typeface="Verdana"/>
                <a:cs typeface="Verdana"/>
              </a:rPr>
              <a:t> </a:t>
            </a:r>
            <a:r>
              <a:rPr dirty="0" sz="4800" spc="-45" b="1">
                <a:latin typeface="Verdana"/>
                <a:cs typeface="Verdana"/>
              </a:rPr>
              <a:t>ti</a:t>
            </a:r>
            <a:r>
              <a:rPr dirty="0" sz="4800" spc="-2190" b="1">
                <a:latin typeface="Verdana"/>
                <a:cs typeface="Verdana"/>
              </a:rPr>
              <a:t>ê</a:t>
            </a:r>
            <a:r>
              <a:rPr dirty="0" baseline="13310" sz="7200" spc="-67" b="1">
                <a:latin typeface="Verdana"/>
                <a:cs typeface="Verdana"/>
              </a:rPr>
              <a:t>́</a:t>
            </a:r>
            <a:r>
              <a:rPr dirty="0" baseline="13310" sz="7200" spc="682" b="1">
                <a:latin typeface="Verdana"/>
                <a:cs typeface="Verdana"/>
              </a:rPr>
              <a:t> </a:t>
            </a:r>
            <a:r>
              <a:rPr dirty="0" sz="4800" spc="-245" b="1">
                <a:latin typeface="Verdana"/>
                <a:cs typeface="Verdana"/>
              </a:rPr>
              <a:t>n</a:t>
            </a:r>
            <a:r>
              <a:rPr dirty="0" sz="4800" spc="-505" b="1">
                <a:latin typeface="Verdana"/>
                <a:cs typeface="Verdana"/>
              </a:rPr>
              <a:t> </a:t>
            </a:r>
            <a:r>
              <a:rPr dirty="0" sz="4800" spc="-235" b="1">
                <a:latin typeface="Verdana"/>
                <a:cs typeface="Verdana"/>
              </a:rPr>
              <a:t>hành</a:t>
            </a:r>
            <a:r>
              <a:rPr dirty="0" sz="4800" spc="-610" b="1">
                <a:latin typeface="Verdana"/>
                <a:cs typeface="Verdana"/>
              </a:rPr>
              <a:t> </a:t>
            </a:r>
            <a:r>
              <a:rPr dirty="0" sz="4800" spc="-45" b="1">
                <a:latin typeface="Verdana"/>
                <a:cs typeface="Verdana"/>
              </a:rPr>
              <a:t>cài</a:t>
            </a:r>
            <a:r>
              <a:rPr dirty="0" sz="4800" spc="-605" b="1">
                <a:latin typeface="Verdana"/>
                <a:cs typeface="Verdana"/>
              </a:rPr>
              <a:t> </a:t>
            </a:r>
            <a:r>
              <a:rPr dirty="0" sz="4800" spc="100" b="1">
                <a:latin typeface="Verdana"/>
                <a:cs typeface="Verdana"/>
              </a:rPr>
              <a:t>đ</a:t>
            </a:r>
            <a:r>
              <a:rPr dirty="0" sz="4800" spc="100" b="1">
                <a:latin typeface="Arial"/>
                <a:cs typeface="Arial"/>
              </a:rPr>
              <a:t>ặ</a:t>
            </a:r>
            <a:r>
              <a:rPr dirty="0" sz="4800" spc="100" b="1">
                <a:latin typeface="Verdana"/>
                <a:cs typeface="Verdana"/>
              </a:rPr>
              <a:t>t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1463" y="3322764"/>
            <a:ext cx="9933940" cy="18732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76200" marR="68580">
              <a:lnSpc>
                <a:spcPts val="3450"/>
              </a:lnSpc>
              <a:spcBef>
                <a:spcPts val="840"/>
              </a:spcBef>
            </a:pPr>
            <a:r>
              <a:rPr dirty="0" sz="3500" spc="125">
                <a:latin typeface="Lucida Sans Unicode"/>
                <a:cs typeface="Lucida Sans Unicode"/>
              </a:rPr>
              <a:t>Feature</a:t>
            </a:r>
            <a:r>
              <a:rPr dirty="0" sz="3500" spc="-375">
                <a:latin typeface="Lucida Sans Unicode"/>
                <a:cs typeface="Lucida Sans Unicode"/>
              </a:rPr>
              <a:t> </a:t>
            </a:r>
            <a:r>
              <a:rPr dirty="0" sz="3500" spc="105">
                <a:latin typeface="Lucida Sans Unicode"/>
                <a:cs typeface="Lucida Sans Unicode"/>
              </a:rPr>
              <a:t>Configuration</a:t>
            </a:r>
            <a:r>
              <a:rPr dirty="0" sz="3500" spc="-185">
                <a:latin typeface="Lucida Sans Unicode"/>
                <a:cs typeface="Lucida Sans Unicode"/>
              </a:rPr>
              <a:t> </a:t>
            </a:r>
            <a:r>
              <a:rPr dirty="0" sz="3500">
                <a:latin typeface="Lucida Sans Unicode"/>
                <a:cs typeface="Lucida Sans Unicode"/>
              </a:rPr>
              <a:t>Rules:</a:t>
            </a:r>
            <a:r>
              <a:rPr dirty="0" sz="3500" spc="-185">
                <a:latin typeface="Lucida Sans Unicode"/>
                <a:cs typeface="Lucida Sans Unicode"/>
              </a:rPr>
              <a:t> </a:t>
            </a:r>
            <a:r>
              <a:rPr dirty="0" sz="3500" spc="70">
                <a:latin typeface="Lucida Sans Unicode"/>
                <a:cs typeface="Lucida Sans Unicode"/>
              </a:rPr>
              <a:t>Ki</a:t>
            </a:r>
            <a:r>
              <a:rPr dirty="0" sz="3500" spc="70">
                <a:latin typeface="Arial"/>
                <a:cs typeface="Arial"/>
              </a:rPr>
              <a:t>ể</a:t>
            </a:r>
            <a:r>
              <a:rPr dirty="0" sz="3500" spc="70">
                <a:latin typeface="Lucida Sans Unicode"/>
                <a:cs typeface="Lucida Sans Unicode"/>
              </a:rPr>
              <a:t>m</a:t>
            </a:r>
            <a:r>
              <a:rPr dirty="0" sz="3500" spc="-300">
                <a:latin typeface="Lucida Sans Unicode"/>
                <a:cs typeface="Lucida Sans Unicode"/>
              </a:rPr>
              <a:t> </a:t>
            </a:r>
            <a:r>
              <a:rPr dirty="0" sz="3500" spc="130">
                <a:latin typeface="Lucida Sans Unicode"/>
                <a:cs typeface="Lucida Sans Unicode"/>
              </a:rPr>
              <a:t>tra</a:t>
            </a:r>
            <a:r>
              <a:rPr dirty="0" sz="3500" spc="-185">
                <a:latin typeface="Lucida Sans Unicode"/>
                <a:cs typeface="Lucida Sans Unicode"/>
              </a:rPr>
              <a:t> </a:t>
            </a:r>
            <a:r>
              <a:rPr dirty="0" sz="3500" spc="-55">
                <a:latin typeface="Lucida Sans Unicode"/>
                <a:cs typeface="Lucida Sans Unicode"/>
              </a:rPr>
              <a:t>l</a:t>
            </a:r>
            <a:r>
              <a:rPr dirty="0" sz="3500" spc="-55">
                <a:latin typeface="Arial"/>
                <a:cs typeface="Arial"/>
              </a:rPr>
              <a:t>ạ</a:t>
            </a:r>
            <a:r>
              <a:rPr dirty="0" sz="3500" spc="-55">
                <a:latin typeface="Lucida Sans Unicode"/>
                <a:cs typeface="Lucida Sans Unicode"/>
              </a:rPr>
              <a:t>i</a:t>
            </a:r>
            <a:r>
              <a:rPr dirty="0" sz="3500" spc="-295">
                <a:latin typeface="Lucida Sans Unicode"/>
                <a:cs typeface="Lucida Sans Unicode"/>
              </a:rPr>
              <a:t> </a:t>
            </a:r>
            <a:r>
              <a:rPr dirty="0" sz="3500" spc="40">
                <a:latin typeface="Lucida Sans Unicode"/>
                <a:cs typeface="Lucida Sans Unicode"/>
              </a:rPr>
              <a:t>t</a:t>
            </a:r>
            <a:r>
              <a:rPr dirty="0" sz="3500" spc="-1175">
                <a:latin typeface="Lucida Sans Unicode"/>
                <a:cs typeface="Lucida Sans Unicode"/>
              </a:rPr>
              <a:t>â</a:t>
            </a:r>
            <a:r>
              <a:rPr dirty="0" baseline="13492" sz="5250" spc="150">
                <a:latin typeface="Lucida Sans Unicode"/>
                <a:cs typeface="Lucida Sans Unicode"/>
              </a:rPr>
              <a:t>́</a:t>
            </a:r>
            <a:r>
              <a:rPr dirty="0" baseline="13492" sz="5250" spc="509">
                <a:latin typeface="Lucida Sans Unicode"/>
                <a:cs typeface="Lucida Sans Unicode"/>
              </a:rPr>
              <a:t> </a:t>
            </a:r>
            <a:r>
              <a:rPr dirty="0" sz="3500" spc="185">
                <a:latin typeface="Lucida Sans Unicode"/>
                <a:cs typeface="Lucida Sans Unicode"/>
              </a:rPr>
              <a:t>t </a:t>
            </a:r>
            <a:r>
              <a:rPr dirty="0" sz="3500" spc="210">
                <a:latin typeface="Lucida Sans Unicode"/>
                <a:cs typeface="Lucida Sans Unicode"/>
              </a:rPr>
              <a:t>c</a:t>
            </a:r>
            <a:r>
              <a:rPr dirty="0" sz="3500" spc="210">
                <a:latin typeface="Arial"/>
                <a:cs typeface="Arial"/>
              </a:rPr>
              <a:t>ả</a:t>
            </a:r>
            <a:r>
              <a:rPr dirty="0" sz="3500" spc="-185">
                <a:latin typeface="Arial"/>
                <a:cs typeface="Arial"/>
              </a:rPr>
              <a:t> </a:t>
            </a:r>
            <a:r>
              <a:rPr dirty="0" sz="3500" spc="145">
                <a:latin typeface="Lucida Sans Unicode"/>
                <a:cs typeface="Lucida Sans Unicode"/>
              </a:rPr>
              <a:t>c</a:t>
            </a:r>
            <a:r>
              <a:rPr dirty="0" sz="3500" spc="-1105">
                <a:latin typeface="Lucida Sans Unicode"/>
                <a:cs typeface="Lucida Sans Unicode"/>
              </a:rPr>
              <a:t>â</a:t>
            </a:r>
            <a:r>
              <a:rPr dirty="0" baseline="13492" sz="5250" spc="254">
                <a:latin typeface="Lucida Sans Unicode"/>
                <a:cs typeface="Lucida Sans Unicode"/>
              </a:rPr>
              <a:t>́</a:t>
            </a:r>
            <a:r>
              <a:rPr dirty="0" baseline="13492" sz="5250" spc="472">
                <a:latin typeface="Lucida Sans Unicode"/>
                <a:cs typeface="Lucida Sans Unicode"/>
              </a:rPr>
              <a:t> </a:t>
            </a:r>
            <a:r>
              <a:rPr dirty="0" sz="3500" spc="85">
                <a:latin typeface="Lucida Sans Unicode"/>
                <a:cs typeface="Lucida Sans Unicode"/>
              </a:rPr>
              <a:t>u</a:t>
            </a:r>
            <a:r>
              <a:rPr dirty="0" sz="3500" spc="-240">
                <a:latin typeface="Lucida Sans Unicode"/>
                <a:cs typeface="Lucida Sans Unicode"/>
              </a:rPr>
              <a:t> </a:t>
            </a:r>
            <a:r>
              <a:rPr dirty="0" sz="3500" spc="-20">
                <a:latin typeface="Lucida Sans Unicode"/>
                <a:cs typeface="Lucida Sans Unicode"/>
              </a:rPr>
              <a:t>hình.</a:t>
            </a:r>
            <a:endParaRPr sz="3500">
              <a:latin typeface="Lucida Sans Unicode"/>
              <a:cs typeface="Lucida Sans Unicode"/>
            </a:endParaRPr>
          </a:p>
          <a:p>
            <a:pPr marL="76200" marR="312420">
              <a:lnSpc>
                <a:spcPts val="3450"/>
              </a:lnSpc>
              <a:tabLst>
                <a:tab pos="5793740" algn="l"/>
              </a:tabLst>
            </a:pPr>
            <a:r>
              <a:rPr dirty="0" sz="3500" spc="75">
                <a:latin typeface="Lucida Sans Unicode"/>
                <a:cs typeface="Lucida Sans Unicode"/>
              </a:rPr>
              <a:t>Installation</a:t>
            </a:r>
            <a:r>
              <a:rPr dirty="0" sz="3500" spc="-210">
                <a:latin typeface="Lucida Sans Unicode"/>
                <a:cs typeface="Lucida Sans Unicode"/>
              </a:rPr>
              <a:t> </a:t>
            </a:r>
            <a:r>
              <a:rPr dirty="0" sz="3500" spc="75">
                <a:latin typeface="Lucida Sans Unicode"/>
                <a:cs typeface="Lucida Sans Unicode"/>
              </a:rPr>
              <a:t>Progress:</a:t>
            </a:r>
            <a:r>
              <a:rPr dirty="0" sz="3500" spc="-210">
                <a:latin typeface="Lucida Sans Unicode"/>
                <a:cs typeface="Lucida Sans Unicode"/>
              </a:rPr>
              <a:t> </a:t>
            </a:r>
            <a:r>
              <a:rPr dirty="0" sz="3500" spc="240">
                <a:latin typeface="Lucida Sans Unicode"/>
                <a:cs typeface="Lucida Sans Unicode"/>
              </a:rPr>
              <a:t>B</a:t>
            </a:r>
            <a:r>
              <a:rPr dirty="0" sz="3500" spc="220">
                <a:latin typeface="Lucida Sans Unicode"/>
                <a:cs typeface="Lucida Sans Unicode"/>
              </a:rPr>
              <a:t>ă</a:t>
            </a:r>
            <a:r>
              <a:rPr dirty="0" sz="3500" spc="-2200">
                <a:latin typeface="Lucida Sans Unicode"/>
                <a:cs typeface="Lucida Sans Unicode"/>
              </a:rPr>
              <a:t>t</a:t>
            </a:r>
            <a:r>
              <a:rPr dirty="0" baseline="13492" sz="5250" spc="412">
                <a:latin typeface="Lucida Sans Unicode"/>
                <a:cs typeface="Lucida Sans Unicode"/>
              </a:rPr>
              <a:t>́</a:t>
            </a:r>
            <a:r>
              <a:rPr dirty="0" baseline="13492" sz="5250">
                <a:latin typeface="Lucida Sans Unicode"/>
                <a:cs typeface="Lucida Sans Unicode"/>
              </a:rPr>
              <a:t>	</a:t>
            </a:r>
            <a:r>
              <a:rPr dirty="0" sz="3500" spc="70">
                <a:latin typeface="Lucida Sans Unicode"/>
                <a:cs typeface="Lucida Sans Unicode"/>
              </a:rPr>
              <a:t>đ</a:t>
            </a:r>
            <a:r>
              <a:rPr dirty="0" sz="3500" spc="-1305">
                <a:latin typeface="Lucida Sans Unicode"/>
                <a:cs typeface="Lucida Sans Unicode"/>
              </a:rPr>
              <a:t>â</a:t>
            </a:r>
            <a:r>
              <a:rPr dirty="0" baseline="13492" sz="5250" spc="195">
                <a:latin typeface="Lucida Sans Unicode"/>
                <a:cs typeface="Lucida Sans Unicode"/>
              </a:rPr>
              <a:t>̀</a:t>
            </a:r>
            <a:r>
              <a:rPr dirty="0" baseline="13492" sz="5250" spc="757">
                <a:latin typeface="Lucida Sans Unicode"/>
                <a:cs typeface="Lucida Sans Unicode"/>
              </a:rPr>
              <a:t> </a:t>
            </a:r>
            <a:r>
              <a:rPr dirty="0" sz="3500" spc="85">
                <a:latin typeface="Lucida Sans Unicode"/>
                <a:cs typeface="Lucida Sans Unicode"/>
              </a:rPr>
              <a:t>u</a:t>
            </a:r>
            <a:r>
              <a:rPr dirty="0" sz="3500" spc="-315">
                <a:latin typeface="Lucida Sans Unicode"/>
                <a:cs typeface="Lucida Sans Unicode"/>
              </a:rPr>
              <a:t> </a:t>
            </a:r>
            <a:r>
              <a:rPr dirty="0" sz="3500" spc="175">
                <a:latin typeface="Lucida Sans Unicode"/>
                <a:cs typeface="Lucida Sans Unicode"/>
              </a:rPr>
              <a:t>quá</a:t>
            </a:r>
            <a:r>
              <a:rPr dirty="0" sz="3500" spc="-340">
                <a:latin typeface="Lucida Sans Unicode"/>
                <a:cs typeface="Lucida Sans Unicode"/>
              </a:rPr>
              <a:t> </a:t>
            </a:r>
            <a:r>
              <a:rPr dirty="0" sz="3500" spc="85">
                <a:latin typeface="Lucida Sans Unicode"/>
                <a:cs typeface="Lucida Sans Unicode"/>
              </a:rPr>
              <a:t>trình</a:t>
            </a:r>
            <a:r>
              <a:rPr dirty="0" sz="3500" spc="-315">
                <a:latin typeface="Lucida Sans Unicode"/>
                <a:cs typeface="Lucida Sans Unicode"/>
              </a:rPr>
              <a:t> </a:t>
            </a:r>
            <a:r>
              <a:rPr dirty="0" sz="3500" spc="160">
                <a:latin typeface="Lucida Sans Unicode"/>
                <a:cs typeface="Lucida Sans Unicode"/>
              </a:rPr>
              <a:t>cài </a:t>
            </a:r>
            <a:r>
              <a:rPr dirty="0" sz="3500" spc="60">
                <a:latin typeface="Lucida Sans Unicode"/>
                <a:cs typeface="Lucida Sans Unicode"/>
              </a:rPr>
              <a:t>đ</a:t>
            </a:r>
            <a:r>
              <a:rPr dirty="0" sz="3500" spc="60">
                <a:latin typeface="Arial"/>
                <a:cs typeface="Arial"/>
              </a:rPr>
              <a:t>ặ</a:t>
            </a:r>
            <a:r>
              <a:rPr dirty="0" sz="3500" spc="60">
                <a:latin typeface="Lucida Sans Unicode"/>
                <a:cs typeface="Lucida Sans Unicode"/>
              </a:rPr>
              <a:t>t.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334" y="1733330"/>
            <a:ext cx="16925939" cy="85536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785" rIns="0" bIns="0" rtlCol="0" vert="horz">
            <a:spAutoFit/>
          </a:bodyPr>
          <a:lstStyle/>
          <a:p>
            <a:pPr marL="4361815">
              <a:lnSpc>
                <a:spcPct val="100000"/>
              </a:lnSpc>
              <a:spcBef>
                <a:spcPts val="100"/>
              </a:spcBef>
            </a:pPr>
            <a:r>
              <a:rPr dirty="0" sz="5000" spc="-240" b="1">
                <a:latin typeface="Verdana"/>
                <a:cs typeface="Verdana"/>
              </a:rPr>
              <a:t>Khi</a:t>
            </a:r>
            <a:r>
              <a:rPr dirty="0" sz="5000" spc="-535" b="1">
                <a:latin typeface="Verdana"/>
                <a:cs typeface="Verdana"/>
              </a:rPr>
              <a:t> </a:t>
            </a:r>
            <a:r>
              <a:rPr dirty="0" sz="5000" spc="-220" b="1">
                <a:latin typeface="Verdana"/>
                <a:cs typeface="Verdana"/>
              </a:rPr>
              <a:t>hoàn</a:t>
            </a:r>
            <a:r>
              <a:rPr dirty="0" sz="5000" spc="-675" b="1">
                <a:latin typeface="Verdana"/>
                <a:cs typeface="Verdana"/>
              </a:rPr>
              <a:t> </a:t>
            </a:r>
            <a:r>
              <a:rPr dirty="0" sz="5000" spc="-100" b="1">
                <a:latin typeface="Verdana"/>
                <a:cs typeface="Verdana"/>
              </a:rPr>
              <a:t>t</a:t>
            </a:r>
            <a:r>
              <a:rPr dirty="0" sz="5000" spc="-2290" b="1">
                <a:latin typeface="Verdana"/>
                <a:cs typeface="Verdana"/>
              </a:rPr>
              <a:t>â</a:t>
            </a:r>
            <a:r>
              <a:rPr dirty="0" baseline="13333" sz="7500" spc="-22" b="1">
                <a:latin typeface="Verdana"/>
                <a:cs typeface="Verdana"/>
              </a:rPr>
              <a:t>́</a:t>
            </a:r>
            <a:r>
              <a:rPr dirty="0" baseline="13333" sz="7500" spc="525" b="1">
                <a:latin typeface="Verdana"/>
                <a:cs typeface="Verdana"/>
              </a:rPr>
              <a:t> </a:t>
            </a:r>
            <a:r>
              <a:rPr dirty="0" sz="5000" spc="-180" b="1">
                <a:latin typeface="Verdana"/>
                <a:cs typeface="Verdana"/>
              </a:rPr>
              <a:t>t,</a:t>
            </a:r>
            <a:r>
              <a:rPr dirty="0" sz="5000" spc="-535" b="1">
                <a:latin typeface="Verdana"/>
                <a:cs typeface="Verdana"/>
              </a:rPr>
              <a:t> </a:t>
            </a:r>
            <a:r>
              <a:rPr dirty="0" sz="5000" spc="-145" b="1">
                <a:latin typeface="Verdana"/>
                <a:cs typeface="Verdana"/>
              </a:rPr>
              <a:t>nh</a:t>
            </a:r>
            <a:r>
              <a:rPr dirty="0" sz="5000" spc="-2410" b="1">
                <a:latin typeface="Verdana"/>
                <a:cs typeface="Verdana"/>
              </a:rPr>
              <a:t>â</a:t>
            </a:r>
            <a:r>
              <a:rPr dirty="0" baseline="13333" sz="7500" spc="-202" b="1">
                <a:latin typeface="Verdana"/>
                <a:cs typeface="Verdana"/>
              </a:rPr>
              <a:t>́</a:t>
            </a:r>
            <a:r>
              <a:rPr dirty="0" baseline="13333" sz="7500" spc="569" b="1">
                <a:latin typeface="Verdana"/>
                <a:cs typeface="Verdana"/>
              </a:rPr>
              <a:t> </a:t>
            </a:r>
            <a:r>
              <a:rPr dirty="0" sz="5000" spc="-254" b="1">
                <a:latin typeface="Verdana"/>
                <a:cs typeface="Verdana"/>
              </a:rPr>
              <a:t>n</a:t>
            </a:r>
            <a:r>
              <a:rPr dirty="0" sz="5000" spc="-660" b="1">
                <a:latin typeface="Verdana"/>
                <a:cs typeface="Verdana"/>
              </a:rPr>
              <a:t> </a:t>
            </a:r>
            <a:r>
              <a:rPr dirty="0" sz="5000" spc="-40" b="1">
                <a:latin typeface="Verdana"/>
                <a:cs typeface="Verdana"/>
              </a:rPr>
              <a:t>Close.</a:t>
            </a:r>
            <a:endParaRPr sz="5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538" y="2116835"/>
            <a:ext cx="14554199" cy="817016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55340" y="340353"/>
            <a:ext cx="17747615" cy="18256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745"/>
              </a:spcBef>
            </a:pPr>
            <a:r>
              <a:rPr dirty="0" sz="3400">
                <a:latin typeface="Lucida Sans Unicode"/>
                <a:cs typeface="Lucida Sans Unicode"/>
              </a:rPr>
              <a:t>M</a:t>
            </a:r>
            <a:r>
              <a:rPr dirty="0" sz="3400">
                <a:latin typeface="Arial"/>
                <a:cs typeface="Arial"/>
              </a:rPr>
              <a:t>ở</a:t>
            </a:r>
            <a:r>
              <a:rPr dirty="0" sz="3400" spc="-145">
                <a:latin typeface="Arial"/>
                <a:cs typeface="Arial"/>
              </a:rPr>
              <a:t> </a:t>
            </a:r>
            <a:r>
              <a:rPr dirty="0" sz="3400" spc="215">
                <a:latin typeface="Lucida Sans Unicode"/>
                <a:cs typeface="Lucida Sans Unicode"/>
              </a:rPr>
              <a:t>SQL</a:t>
            </a:r>
            <a:r>
              <a:rPr dirty="0" sz="3400" spc="-360">
                <a:latin typeface="Lucida Sans Unicode"/>
                <a:cs typeface="Lucida Sans Unicode"/>
              </a:rPr>
              <a:t> </a:t>
            </a:r>
            <a:r>
              <a:rPr dirty="0" sz="3400" spc="180">
                <a:latin typeface="Lucida Sans Unicode"/>
                <a:cs typeface="Lucida Sans Unicode"/>
              </a:rPr>
              <a:t>Server</a:t>
            </a:r>
            <a:r>
              <a:rPr dirty="0" sz="3400" spc="-375">
                <a:latin typeface="Lucida Sans Unicode"/>
                <a:cs typeface="Lucida Sans Unicode"/>
              </a:rPr>
              <a:t> </a:t>
            </a:r>
            <a:r>
              <a:rPr dirty="0" sz="3400" spc="105">
                <a:latin typeface="Lucida Sans Unicode"/>
                <a:cs typeface="Lucida Sans Unicode"/>
              </a:rPr>
              <a:t>Configuration</a:t>
            </a:r>
            <a:r>
              <a:rPr dirty="0" sz="3400" spc="-210">
                <a:latin typeface="Lucida Sans Unicode"/>
                <a:cs typeface="Lucida Sans Unicode"/>
              </a:rPr>
              <a:t> </a:t>
            </a:r>
            <a:r>
              <a:rPr dirty="0" sz="3400" spc="155">
                <a:latin typeface="Lucida Sans Unicode"/>
                <a:cs typeface="Lucida Sans Unicode"/>
              </a:rPr>
              <a:t>Manager</a:t>
            </a:r>
            <a:endParaRPr sz="3400">
              <a:latin typeface="Lucida Sans Unicode"/>
              <a:cs typeface="Lucida Sans Unicode"/>
            </a:endParaRPr>
          </a:p>
          <a:p>
            <a:pPr marL="63500" marR="55880">
              <a:lnSpc>
                <a:spcPct val="115799"/>
              </a:lnSpc>
              <a:tabLst>
                <a:tab pos="2710815" algn="l"/>
                <a:tab pos="8682990" algn="l"/>
                <a:tab pos="9441180" algn="l"/>
              </a:tabLst>
            </a:pPr>
            <a:r>
              <a:rPr dirty="0" sz="3400" spc="85">
                <a:latin typeface="Lucida Sans Unicode"/>
                <a:cs typeface="Lucida Sans Unicode"/>
              </a:rPr>
              <a:t>V</a:t>
            </a:r>
            <a:r>
              <a:rPr dirty="0" sz="3400" spc="85">
                <a:latin typeface="Arial"/>
                <a:cs typeface="Arial"/>
              </a:rPr>
              <a:t>ừ</a:t>
            </a:r>
            <a:r>
              <a:rPr dirty="0" sz="3400" spc="85">
                <a:latin typeface="Lucida Sans Unicode"/>
                <a:cs typeface="Lucida Sans Unicode"/>
              </a:rPr>
              <a:t>a</a:t>
            </a:r>
            <a:r>
              <a:rPr dirty="0" sz="3400" spc="305">
                <a:latin typeface="Lucida Sans Unicode"/>
                <a:cs typeface="Lucida Sans Unicode"/>
              </a:rPr>
              <a:t> </a:t>
            </a:r>
            <a:r>
              <a:rPr dirty="0" sz="3400" spc="130">
                <a:latin typeface="Lucida Sans Unicode"/>
                <a:cs typeface="Lucida Sans Unicode"/>
              </a:rPr>
              <a:t>vào</a:t>
            </a:r>
            <a:r>
              <a:rPr dirty="0" sz="3400" spc="229">
                <a:latin typeface="Lucida Sans Unicode"/>
                <a:cs typeface="Lucida Sans Unicode"/>
              </a:rPr>
              <a:t> </a:t>
            </a:r>
            <a:r>
              <a:rPr dirty="0" sz="3400" spc="20">
                <a:latin typeface="Lucida Sans Unicode"/>
                <a:cs typeface="Lucida Sans Unicode"/>
              </a:rPr>
              <a:t>s</a:t>
            </a:r>
            <a:r>
              <a:rPr dirty="0" sz="3400" spc="-1540">
                <a:latin typeface="Lucida Sans Unicode"/>
                <a:cs typeface="Lucida Sans Unicode"/>
              </a:rPr>
              <a:t>e</a:t>
            </a:r>
            <a:r>
              <a:rPr dirty="0" sz="3400" spc="25">
                <a:latin typeface="Lucida Sans Unicode"/>
                <a:cs typeface="Lucida Sans Unicode"/>
              </a:rPr>
              <a:t>̃</a:t>
            </a:r>
            <a:r>
              <a:rPr dirty="0" sz="3400">
                <a:latin typeface="Lucida Sans Unicode"/>
                <a:cs typeface="Lucida Sans Unicode"/>
              </a:rPr>
              <a:t>	</a:t>
            </a:r>
            <a:r>
              <a:rPr dirty="0" sz="3400" spc="265">
                <a:latin typeface="Lucida Sans Unicode"/>
                <a:cs typeface="Lucida Sans Unicode"/>
              </a:rPr>
              <a:t>có</a:t>
            </a:r>
            <a:r>
              <a:rPr dirty="0" sz="3400" spc="229">
                <a:latin typeface="Lucida Sans Unicode"/>
                <a:cs typeface="Lucida Sans Unicode"/>
              </a:rPr>
              <a:t> </a:t>
            </a:r>
            <a:r>
              <a:rPr dirty="0" sz="3400" spc="100">
                <a:latin typeface="Lucida Sans Unicode"/>
                <a:cs typeface="Lucida Sans Unicode"/>
              </a:rPr>
              <a:t>giao</a:t>
            </a:r>
            <a:r>
              <a:rPr dirty="0" sz="3400" spc="235">
                <a:latin typeface="Lucida Sans Unicode"/>
                <a:cs typeface="Lucida Sans Unicode"/>
              </a:rPr>
              <a:t> </a:t>
            </a:r>
            <a:r>
              <a:rPr dirty="0" sz="3400" spc="60">
                <a:latin typeface="Lucida Sans Unicode"/>
                <a:cs typeface="Lucida Sans Unicode"/>
              </a:rPr>
              <a:t>di</a:t>
            </a:r>
            <a:r>
              <a:rPr dirty="0" sz="3400" spc="60">
                <a:latin typeface="Arial"/>
                <a:cs typeface="Arial"/>
              </a:rPr>
              <a:t>ệ</a:t>
            </a:r>
            <a:r>
              <a:rPr dirty="0" sz="3400" spc="60">
                <a:latin typeface="Lucida Sans Unicode"/>
                <a:cs typeface="Lucida Sans Unicode"/>
              </a:rPr>
              <a:t>n</a:t>
            </a:r>
            <a:r>
              <a:rPr dirty="0" sz="3400" spc="380">
                <a:latin typeface="Lucida Sans Unicode"/>
                <a:cs typeface="Lucida Sans Unicode"/>
              </a:rPr>
              <a:t> </a:t>
            </a:r>
            <a:r>
              <a:rPr dirty="0" sz="3400" spc="130">
                <a:latin typeface="Lucida Sans Unicode"/>
                <a:cs typeface="Lucida Sans Unicode"/>
              </a:rPr>
              <a:t>này</a:t>
            </a:r>
            <a:r>
              <a:rPr dirty="0" sz="3400" spc="250">
                <a:latin typeface="Lucida Sans Unicode"/>
                <a:cs typeface="Lucida Sans Unicode"/>
              </a:rPr>
              <a:t> </a:t>
            </a:r>
            <a:r>
              <a:rPr dirty="0" sz="3400" spc="215">
                <a:latin typeface="Lucida Sans Unicode"/>
                <a:cs typeface="Lucida Sans Unicode"/>
              </a:rPr>
              <a:t>SQL</a:t>
            </a:r>
            <a:r>
              <a:rPr dirty="0" sz="3400" spc="225">
                <a:latin typeface="Lucida Sans Unicode"/>
                <a:cs typeface="Lucida Sans Unicode"/>
              </a:rPr>
              <a:t> </a:t>
            </a:r>
            <a:r>
              <a:rPr dirty="0" sz="3400" spc="290">
                <a:latin typeface="Lucida Sans Unicode"/>
                <a:cs typeface="Lucida Sans Unicode"/>
              </a:rPr>
              <a:t>ch</a:t>
            </a:r>
            <a:r>
              <a:rPr dirty="0" sz="3400" spc="-955">
                <a:latin typeface="Lucida Sans Unicode"/>
                <a:cs typeface="Lucida Sans Unicode"/>
              </a:rPr>
              <a:t>ê</a:t>
            </a:r>
            <a:r>
              <a:rPr dirty="0" baseline="13071" sz="5100" spc="442">
                <a:latin typeface="Lucida Sans Unicode"/>
                <a:cs typeface="Lucida Sans Unicode"/>
              </a:rPr>
              <a:t>́</a:t>
            </a:r>
            <a:r>
              <a:rPr dirty="0" baseline="13071" sz="5100">
                <a:latin typeface="Lucida Sans Unicode"/>
                <a:cs typeface="Lucida Sans Unicode"/>
              </a:rPr>
              <a:t>	</a:t>
            </a:r>
            <a:r>
              <a:rPr dirty="0" sz="3400" spc="204">
                <a:latin typeface="Lucida Sans Unicode"/>
                <a:cs typeface="Lucida Sans Unicode"/>
              </a:rPr>
              <a:t>đ</a:t>
            </a:r>
            <a:r>
              <a:rPr dirty="0" sz="3400" spc="204">
                <a:latin typeface="Arial"/>
                <a:cs typeface="Arial"/>
              </a:rPr>
              <a:t>ộ</a:t>
            </a:r>
            <a:r>
              <a:rPr dirty="0" sz="3400">
                <a:latin typeface="Arial"/>
                <a:cs typeface="Arial"/>
              </a:rPr>
              <a:t>	</a:t>
            </a:r>
            <a:r>
              <a:rPr dirty="0" sz="3400" spc="229">
                <a:latin typeface="Lucida Sans Unicode"/>
                <a:cs typeface="Lucida Sans Unicode"/>
              </a:rPr>
              <a:t>m</a:t>
            </a:r>
            <a:r>
              <a:rPr dirty="0" sz="3400" spc="229">
                <a:latin typeface="Arial"/>
                <a:cs typeface="Arial"/>
              </a:rPr>
              <a:t>ặ</a:t>
            </a:r>
            <a:r>
              <a:rPr dirty="0" sz="3400" spc="229">
                <a:latin typeface="Lucida Sans Unicode"/>
                <a:cs typeface="Lucida Sans Unicode"/>
              </a:rPr>
              <a:t>c </a:t>
            </a:r>
            <a:r>
              <a:rPr dirty="0" sz="3400" spc="160">
                <a:latin typeface="Lucida Sans Unicode"/>
                <a:cs typeface="Lucida Sans Unicode"/>
              </a:rPr>
              <a:t>đ</a:t>
            </a:r>
            <a:r>
              <a:rPr dirty="0" sz="3400" spc="160">
                <a:latin typeface="Arial"/>
                <a:cs typeface="Arial"/>
              </a:rPr>
              <a:t>ị</a:t>
            </a:r>
            <a:r>
              <a:rPr dirty="0" sz="3400" spc="160">
                <a:latin typeface="Lucida Sans Unicode"/>
                <a:cs typeface="Lucida Sans Unicode"/>
              </a:rPr>
              <a:t>nh</a:t>
            </a:r>
            <a:r>
              <a:rPr dirty="0" sz="3400" spc="305">
                <a:latin typeface="Lucida Sans Unicode"/>
                <a:cs typeface="Lucida Sans Unicode"/>
              </a:rPr>
              <a:t> </a:t>
            </a:r>
            <a:r>
              <a:rPr dirty="0" sz="3400" spc="180">
                <a:latin typeface="Lucida Sans Unicode"/>
                <a:cs typeface="Lucida Sans Unicode"/>
              </a:rPr>
              <a:t>Windows</a:t>
            </a:r>
            <a:r>
              <a:rPr dirty="0" sz="3400" spc="229">
                <a:latin typeface="Lucida Sans Unicode"/>
                <a:cs typeface="Lucida Sans Unicode"/>
              </a:rPr>
              <a:t> </a:t>
            </a:r>
            <a:r>
              <a:rPr dirty="0" sz="3400" spc="120">
                <a:latin typeface="Lucida Sans Unicode"/>
                <a:cs typeface="Lucida Sans Unicode"/>
              </a:rPr>
              <a:t>Authentication</a:t>
            </a:r>
            <a:r>
              <a:rPr dirty="0" sz="3400" spc="385">
                <a:latin typeface="Lucida Sans Unicode"/>
                <a:cs typeface="Lucida Sans Unicode"/>
              </a:rPr>
              <a:t> </a:t>
            </a:r>
            <a:r>
              <a:rPr dirty="0" sz="3400" spc="-1225">
                <a:latin typeface="Lucida Sans Unicode"/>
                <a:cs typeface="Lucida Sans Unicode"/>
              </a:rPr>
              <a:t>â</a:t>
            </a:r>
            <a:r>
              <a:rPr dirty="0" baseline="13071" sz="5100" spc="22">
                <a:latin typeface="Lucida Sans Unicode"/>
                <a:cs typeface="Lucida Sans Unicode"/>
              </a:rPr>
              <a:t>́</a:t>
            </a:r>
            <a:r>
              <a:rPr dirty="0" baseline="13071" sz="5100" spc="-907">
                <a:latin typeface="Lucida Sans Unicode"/>
                <a:cs typeface="Lucida Sans Unicode"/>
              </a:rPr>
              <a:t> </a:t>
            </a:r>
            <a:r>
              <a:rPr dirty="0" sz="3400" spc="155">
                <a:latin typeface="Lucida Sans Unicode"/>
                <a:cs typeface="Lucida Sans Unicode"/>
              </a:rPr>
              <a:t>connect.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419" y="1585599"/>
            <a:ext cx="3409949" cy="805814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88" y="1823023"/>
            <a:ext cx="8943989" cy="79724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9436" y="57740"/>
            <a:ext cx="13515975" cy="543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39985" algn="l"/>
              </a:tabLst>
            </a:pPr>
            <a:r>
              <a:rPr dirty="0" sz="3400" spc="190"/>
              <a:t>Ch</a:t>
            </a:r>
            <a:r>
              <a:rPr dirty="0" sz="3400" spc="190">
                <a:latin typeface="Arial"/>
                <a:cs typeface="Arial"/>
              </a:rPr>
              <a:t>ọ</a:t>
            </a:r>
            <a:r>
              <a:rPr dirty="0" sz="3400" spc="190"/>
              <a:t>n</a:t>
            </a:r>
            <a:r>
              <a:rPr dirty="0" sz="3400" spc="-275"/>
              <a:t> </a:t>
            </a:r>
            <a:r>
              <a:rPr dirty="0" sz="3400" spc="65"/>
              <a:t>security-</a:t>
            </a:r>
            <a:r>
              <a:rPr dirty="0" sz="3400" spc="-420"/>
              <a:t>-</a:t>
            </a:r>
            <a:r>
              <a:rPr dirty="0" sz="3400" spc="-760"/>
              <a:t>&gt;</a:t>
            </a:r>
            <a:r>
              <a:rPr dirty="0" sz="3400" spc="-270"/>
              <a:t> </a:t>
            </a:r>
            <a:r>
              <a:rPr dirty="0" sz="3400" spc="125"/>
              <a:t>click</a:t>
            </a:r>
            <a:r>
              <a:rPr dirty="0" sz="3400" spc="-345"/>
              <a:t> </a:t>
            </a:r>
            <a:r>
              <a:rPr dirty="0" sz="3400" spc="190"/>
              <a:t>chu</a:t>
            </a:r>
            <a:r>
              <a:rPr dirty="0" sz="3400" spc="190">
                <a:latin typeface="Arial"/>
                <a:cs typeface="Arial"/>
              </a:rPr>
              <a:t>ộ</a:t>
            </a:r>
            <a:r>
              <a:rPr dirty="0" sz="3400" spc="190"/>
              <a:t>t</a:t>
            </a:r>
            <a:r>
              <a:rPr dirty="0" sz="3400" spc="-190"/>
              <a:t> </a:t>
            </a:r>
            <a:r>
              <a:rPr dirty="0" sz="3400" spc="60"/>
              <a:t>ph</a:t>
            </a:r>
            <a:r>
              <a:rPr dirty="0" sz="3400" spc="60">
                <a:latin typeface="Arial"/>
                <a:cs typeface="Arial"/>
              </a:rPr>
              <a:t>ả</a:t>
            </a:r>
            <a:r>
              <a:rPr dirty="0" sz="3400" spc="60"/>
              <a:t>i</a:t>
            </a:r>
            <a:r>
              <a:rPr dirty="0" sz="3400" spc="-270"/>
              <a:t> </a:t>
            </a:r>
            <a:r>
              <a:rPr dirty="0" sz="3400" spc="130"/>
              <a:t>vào</a:t>
            </a:r>
            <a:r>
              <a:rPr dirty="0" sz="3400" spc="615"/>
              <a:t> </a:t>
            </a:r>
            <a:r>
              <a:rPr dirty="0" sz="3400"/>
              <a:t>login</a:t>
            </a:r>
            <a:r>
              <a:rPr dirty="0" sz="3400" spc="-190"/>
              <a:t> </a:t>
            </a:r>
            <a:r>
              <a:rPr dirty="0" sz="3400" spc="-130"/>
              <a:t>r</a:t>
            </a:r>
            <a:r>
              <a:rPr dirty="0" sz="3400" spc="-1520"/>
              <a:t>ô</a:t>
            </a:r>
            <a:r>
              <a:rPr dirty="0" baseline="13071" sz="5100" spc="15"/>
              <a:t>̀</a:t>
            </a:r>
            <a:r>
              <a:rPr dirty="0" baseline="13071" sz="5100"/>
              <a:t>	</a:t>
            </a:r>
            <a:r>
              <a:rPr dirty="0" sz="3400" spc="-85"/>
              <a:t>i</a:t>
            </a:r>
            <a:r>
              <a:rPr dirty="0" sz="3400" spc="-305"/>
              <a:t> </a:t>
            </a:r>
            <a:r>
              <a:rPr dirty="0" sz="3400" spc="190"/>
              <a:t>ch</a:t>
            </a:r>
            <a:r>
              <a:rPr dirty="0" sz="3400" spc="190">
                <a:latin typeface="Arial"/>
                <a:cs typeface="Arial"/>
              </a:rPr>
              <a:t>ọ</a:t>
            </a:r>
            <a:r>
              <a:rPr dirty="0" sz="3400" spc="190"/>
              <a:t>n</a:t>
            </a:r>
            <a:r>
              <a:rPr dirty="0" sz="3400" spc="-225"/>
              <a:t> </a:t>
            </a:r>
            <a:r>
              <a:rPr dirty="0" sz="3400" spc="85"/>
              <a:t>newlogin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118671" y="2063270"/>
            <a:ext cx="505142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85">
                <a:latin typeface="Lucida Sans Unicode"/>
                <a:cs typeface="Lucida Sans Unicode"/>
              </a:rPr>
              <a:t>đ</a:t>
            </a:r>
            <a:r>
              <a:rPr dirty="0" sz="3400" spc="185">
                <a:latin typeface="Arial"/>
                <a:cs typeface="Arial"/>
              </a:rPr>
              <a:t>ặ</a:t>
            </a:r>
            <a:r>
              <a:rPr dirty="0" sz="3400" spc="185">
                <a:latin typeface="Lucida Sans Unicode"/>
                <a:cs typeface="Lucida Sans Unicode"/>
              </a:rPr>
              <a:t>t</a:t>
            </a:r>
            <a:r>
              <a:rPr dirty="0" sz="3400" spc="-229">
                <a:latin typeface="Lucida Sans Unicode"/>
                <a:cs typeface="Lucida Sans Unicode"/>
              </a:rPr>
              <a:t> </a:t>
            </a:r>
            <a:r>
              <a:rPr dirty="0" sz="3400" spc="200">
                <a:latin typeface="Lucida Sans Unicode"/>
                <a:cs typeface="Lucida Sans Unicode"/>
              </a:rPr>
              <a:t>name</a:t>
            </a:r>
            <a:r>
              <a:rPr dirty="0" sz="3400" spc="-225">
                <a:latin typeface="Lucida Sans Unicode"/>
                <a:cs typeface="Lucida Sans Unicode"/>
              </a:rPr>
              <a:t> </a:t>
            </a:r>
            <a:r>
              <a:rPr dirty="0" sz="3400" spc="185">
                <a:latin typeface="Lucida Sans Unicode"/>
                <a:cs typeface="Lucida Sans Unicode"/>
              </a:rPr>
              <a:t>và</a:t>
            </a:r>
            <a:r>
              <a:rPr dirty="0" sz="3400" spc="-225">
                <a:latin typeface="Lucida Sans Unicode"/>
                <a:cs typeface="Lucida Sans Unicode"/>
              </a:rPr>
              <a:t> </a:t>
            </a:r>
            <a:r>
              <a:rPr dirty="0" sz="3400" spc="155">
                <a:latin typeface="Lucida Sans Unicode"/>
                <a:cs typeface="Lucida Sans Unicode"/>
              </a:rPr>
              <a:t>password</a:t>
            </a:r>
            <a:endParaRPr sz="3400">
              <a:latin typeface="Lucida Sans Unicode"/>
              <a:cs typeface="Lucida Sans Unicode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220748" y="3837370"/>
            <a:ext cx="8289290" cy="5578475"/>
            <a:chOff x="4220748" y="3837370"/>
            <a:chExt cx="8289290" cy="5578475"/>
          </a:xfrm>
        </p:grpSpPr>
        <p:sp>
          <p:nvSpPr>
            <p:cNvPr id="7" name="object 7" descr=""/>
            <p:cNvSpPr/>
            <p:nvPr/>
          </p:nvSpPr>
          <p:spPr>
            <a:xfrm>
              <a:off x="11272632" y="4412710"/>
              <a:ext cx="1170940" cy="1170940"/>
            </a:xfrm>
            <a:custGeom>
              <a:avLst/>
              <a:gdLst/>
              <a:ahLst/>
              <a:cxnLst/>
              <a:rect l="l" t="t" r="r" b="b"/>
              <a:pathLst>
                <a:path w="1170940" h="1170939">
                  <a:moveTo>
                    <a:pt x="585266" y="0"/>
                  </a:moveTo>
                  <a:lnTo>
                    <a:pt x="633267" y="1943"/>
                  </a:lnTo>
                  <a:lnTo>
                    <a:pt x="680198" y="7664"/>
                  </a:lnTo>
                  <a:lnTo>
                    <a:pt x="725911" y="17015"/>
                  </a:lnTo>
                  <a:lnTo>
                    <a:pt x="770253" y="29844"/>
                  </a:lnTo>
                  <a:lnTo>
                    <a:pt x="813075" y="46000"/>
                  </a:lnTo>
                  <a:lnTo>
                    <a:pt x="854226" y="65334"/>
                  </a:lnTo>
                  <a:lnTo>
                    <a:pt x="893555" y="87695"/>
                  </a:lnTo>
                  <a:lnTo>
                    <a:pt x="930911" y="112931"/>
                  </a:lnTo>
                  <a:lnTo>
                    <a:pt x="966145" y="140893"/>
                  </a:lnTo>
                  <a:lnTo>
                    <a:pt x="999105" y="171429"/>
                  </a:lnTo>
                  <a:lnTo>
                    <a:pt x="1029640" y="204390"/>
                  </a:lnTo>
                  <a:lnTo>
                    <a:pt x="1057601" y="239624"/>
                  </a:lnTo>
                  <a:lnTo>
                    <a:pt x="1082836" y="276981"/>
                  </a:lnTo>
                  <a:lnTo>
                    <a:pt x="1105196" y="316310"/>
                  </a:lnTo>
                  <a:lnTo>
                    <a:pt x="1124528" y="357460"/>
                  </a:lnTo>
                  <a:lnTo>
                    <a:pt x="1140684" y="400282"/>
                  </a:lnTo>
                  <a:lnTo>
                    <a:pt x="1153512" y="444624"/>
                  </a:lnTo>
                  <a:lnTo>
                    <a:pt x="1162861" y="490335"/>
                  </a:lnTo>
                  <a:lnTo>
                    <a:pt x="1168582" y="537267"/>
                  </a:lnTo>
                  <a:lnTo>
                    <a:pt x="1170523" y="585266"/>
                  </a:lnTo>
                  <a:lnTo>
                    <a:pt x="1168583" y="633266"/>
                  </a:lnTo>
                  <a:lnTo>
                    <a:pt x="1162864" y="680198"/>
                  </a:lnTo>
                  <a:lnTo>
                    <a:pt x="1153514" y="725910"/>
                  </a:lnTo>
                  <a:lnTo>
                    <a:pt x="1140686" y="770252"/>
                  </a:lnTo>
                  <a:lnTo>
                    <a:pt x="1124530" y="813074"/>
                  </a:lnTo>
                  <a:lnTo>
                    <a:pt x="1105196" y="854224"/>
                  </a:lnTo>
                  <a:lnTo>
                    <a:pt x="1082836" y="893553"/>
                  </a:lnTo>
                  <a:lnTo>
                    <a:pt x="1057600" y="930909"/>
                  </a:lnTo>
                  <a:lnTo>
                    <a:pt x="1029638" y="966142"/>
                  </a:lnTo>
                  <a:lnTo>
                    <a:pt x="999102" y="999102"/>
                  </a:lnTo>
                  <a:lnTo>
                    <a:pt x="966141" y="1029637"/>
                  </a:lnTo>
                  <a:lnTo>
                    <a:pt x="930908" y="1057598"/>
                  </a:lnTo>
                  <a:lnTo>
                    <a:pt x="893551" y="1082834"/>
                  </a:lnTo>
                  <a:lnTo>
                    <a:pt x="854222" y="1105193"/>
                  </a:lnTo>
                  <a:lnTo>
                    <a:pt x="813072" y="1124527"/>
                  </a:lnTo>
                  <a:lnTo>
                    <a:pt x="770251" y="1140683"/>
                  </a:lnTo>
                  <a:lnTo>
                    <a:pt x="725909" y="1153511"/>
                  </a:lnTo>
                  <a:lnTo>
                    <a:pt x="680197" y="1162862"/>
                  </a:lnTo>
                  <a:lnTo>
                    <a:pt x="633266" y="1168583"/>
                  </a:lnTo>
                  <a:lnTo>
                    <a:pt x="585266" y="1170525"/>
                  </a:lnTo>
                  <a:lnTo>
                    <a:pt x="537266" y="1168586"/>
                  </a:lnTo>
                  <a:lnTo>
                    <a:pt x="490335" y="1162867"/>
                  </a:lnTo>
                  <a:lnTo>
                    <a:pt x="444622" y="1153518"/>
                  </a:lnTo>
                  <a:lnTo>
                    <a:pt x="400280" y="1140691"/>
                  </a:lnTo>
                  <a:lnTo>
                    <a:pt x="357457" y="1124535"/>
                  </a:lnTo>
                  <a:lnTo>
                    <a:pt x="316306" y="1105203"/>
                  </a:lnTo>
                  <a:lnTo>
                    <a:pt x="276977" y="1082843"/>
                  </a:lnTo>
                  <a:lnTo>
                    <a:pt x="239620" y="1057608"/>
                  </a:lnTo>
                  <a:lnTo>
                    <a:pt x="204385" y="1029646"/>
                  </a:lnTo>
                  <a:lnTo>
                    <a:pt x="171424" y="999111"/>
                  </a:lnTo>
                  <a:lnTo>
                    <a:pt x="140888" y="966150"/>
                  </a:lnTo>
                  <a:lnTo>
                    <a:pt x="112925" y="930917"/>
                  </a:lnTo>
                  <a:lnTo>
                    <a:pt x="87689" y="893560"/>
                  </a:lnTo>
                  <a:lnTo>
                    <a:pt x="65328" y="854230"/>
                  </a:lnTo>
                  <a:lnTo>
                    <a:pt x="45994" y="813079"/>
                  </a:lnTo>
                  <a:lnTo>
                    <a:pt x="29837" y="770257"/>
                  </a:lnTo>
                  <a:lnTo>
                    <a:pt x="17008" y="725914"/>
                  </a:lnTo>
                  <a:lnTo>
                    <a:pt x="7659" y="680200"/>
                  </a:lnTo>
                  <a:lnTo>
                    <a:pt x="1939" y="633268"/>
                  </a:lnTo>
                  <a:lnTo>
                    <a:pt x="0" y="585267"/>
                  </a:lnTo>
                  <a:lnTo>
                    <a:pt x="1940" y="537266"/>
                  </a:lnTo>
                  <a:lnTo>
                    <a:pt x="7661" y="490334"/>
                  </a:lnTo>
                  <a:lnTo>
                    <a:pt x="17011" y="444621"/>
                  </a:lnTo>
                  <a:lnTo>
                    <a:pt x="29839" y="400278"/>
                  </a:lnTo>
                  <a:lnTo>
                    <a:pt x="45995" y="357456"/>
                  </a:lnTo>
                  <a:lnTo>
                    <a:pt x="65328" y="316305"/>
                  </a:lnTo>
                  <a:lnTo>
                    <a:pt x="87688" y="276975"/>
                  </a:lnTo>
                  <a:lnTo>
                    <a:pt x="112923" y="239617"/>
                  </a:lnTo>
                  <a:lnTo>
                    <a:pt x="140885" y="204383"/>
                  </a:lnTo>
                  <a:lnTo>
                    <a:pt x="171421" y="171422"/>
                  </a:lnTo>
                  <a:lnTo>
                    <a:pt x="204381" y="140885"/>
                  </a:lnTo>
                  <a:lnTo>
                    <a:pt x="239615" y="112923"/>
                  </a:lnTo>
                  <a:lnTo>
                    <a:pt x="276972" y="87686"/>
                  </a:lnTo>
                  <a:lnTo>
                    <a:pt x="316302" y="65325"/>
                  </a:lnTo>
                  <a:lnTo>
                    <a:pt x="357453" y="45992"/>
                  </a:lnTo>
                  <a:lnTo>
                    <a:pt x="400276" y="29836"/>
                  </a:lnTo>
                  <a:lnTo>
                    <a:pt x="444619" y="17008"/>
                  </a:lnTo>
                  <a:lnTo>
                    <a:pt x="490332" y="7659"/>
                  </a:lnTo>
                  <a:lnTo>
                    <a:pt x="537265" y="1940"/>
                  </a:lnTo>
                  <a:lnTo>
                    <a:pt x="585266" y="0"/>
                  </a:lnTo>
                </a:path>
              </a:pathLst>
            </a:custGeom>
            <a:ln w="133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08105" y="4997988"/>
              <a:ext cx="2564765" cy="0"/>
            </a:xfrm>
            <a:custGeom>
              <a:avLst/>
              <a:gdLst/>
              <a:ahLst/>
              <a:cxnLst/>
              <a:rect l="l" t="t" r="r" b="b"/>
              <a:pathLst>
                <a:path w="2564765" h="0">
                  <a:moveTo>
                    <a:pt x="0" y="0"/>
                  </a:moveTo>
                  <a:lnTo>
                    <a:pt x="256452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58848" y="3875470"/>
              <a:ext cx="4448175" cy="5502275"/>
            </a:xfrm>
            <a:custGeom>
              <a:avLst/>
              <a:gdLst/>
              <a:ahLst/>
              <a:cxnLst/>
              <a:rect l="l" t="t" r="r" b="b"/>
              <a:pathLst>
                <a:path w="4448175" h="5502275">
                  <a:moveTo>
                    <a:pt x="4448152" y="5350719"/>
                  </a:moveTo>
                  <a:lnTo>
                    <a:pt x="4436868" y="5402223"/>
                  </a:lnTo>
                  <a:lnTo>
                    <a:pt x="4401764" y="5454765"/>
                  </a:lnTo>
                  <a:lnTo>
                    <a:pt x="4349225" y="5489866"/>
                  </a:lnTo>
                  <a:lnTo>
                    <a:pt x="4287259" y="5502188"/>
                  </a:lnTo>
                  <a:lnTo>
                    <a:pt x="161920" y="5502186"/>
                  </a:lnTo>
                  <a:lnTo>
                    <a:pt x="99956" y="5489849"/>
                  </a:lnTo>
                  <a:lnTo>
                    <a:pt x="47420" y="5454753"/>
                  </a:lnTo>
                  <a:lnTo>
                    <a:pt x="12326" y="5402217"/>
                  </a:lnTo>
                  <a:lnTo>
                    <a:pt x="0" y="5340258"/>
                  </a:lnTo>
                  <a:lnTo>
                    <a:pt x="1" y="161922"/>
                  </a:lnTo>
                  <a:lnTo>
                    <a:pt x="12330" y="99960"/>
                  </a:lnTo>
                  <a:lnTo>
                    <a:pt x="47426" y="47426"/>
                  </a:lnTo>
                  <a:lnTo>
                    <a:pt x="99959" y="12333"/>
                  </a:lnTo>
                  <a:lnTo>
                    <a:pt x="161922" y="0"/>
                  </a:lnTo>
                  <a:lnTo>
                    <a:pt x="4287259" y="0"/>
                  </a:lnTo>
                  <a:lnTo>
                    <a:pt x="4349224" y="12316"/>
                  </a:lnTo>
                  <a:lnTo>
                    <a:pt x="4401761" y="47417"/>
                  </a:lnTo>
                  <a:lnTo>
                    <a:pt x="4436864" y="99955"/>
                  </a:lnTo>
                  <a:lnTo>
                    <a:pt x="4448150" y="151469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5548" y="4113595"/>
              <a:ext cx="85725" cy="857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5548" y="5170870"/>
              <a:ext cx="85725" cy="857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5548" y="6228145"/>
              <a:ext cx="85725" cy="8572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258848" y="3923083"/>
            <a:ext cx="4436745" cy="425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7365" marR="80645">
              <a:lnSpc>
                <a:spcPct val="115599"/>
              </a:lnSpc>
              <a:spcBef>
                <a:spcPts val="100"/>
              </a:spcBef>
            </a:pPr>
            <a:r>
              <a:rPr dirty="0" sz="2000" spc="210">
                <a:latin typeface="Lucida Sans Unicode"/>
                <a:cs typeface="Lucida Sans Unicode"/>
              </a:rPr>
              <a:t>Th</a:t>
            </a:r>
            <a:r>
              <a:rPr dirty="0" sz="2000" spc="210">
                <a:latin typeface="Arial"/>
                <a:cs typeface="Arial"/>
              </a:rPr>
              <a:t>ự</a:t>
            </a:r>
            <a:r>
              <a:rPr dirty="0" sz="2000" spc="210">
                <a:latin typeface="Lucida Sans Unicode"/>
                <a:cs typeface="Lucida Sans Unicode"/>
              </a:rPr>
              <a:t>c</a:t>
            </a:r>
            <a:r>
              <a:rPr dirty="0" sz="2000" spc="-50">
                <a:latin typeface="Lucida Sans Unicode"/>
                <a:cs typeface="Lucida Sans Unicode"/>
              </a:rPr>
              <a:t>  </a:t>
            </a:r>
            <a:r>
              <a:rPr dirty="0" sz="2000" spc="185">
                <a:latin typeface="Lucida Sans Unicode"/>
                <a:cs typeface="Lucida Sans Unicode"/>
              </a:rPr>
              <a:t>thi</a:t>
            </a:r>
            <a:r>
              <a:rPr dirty="0" sz="2000" spc="-20">
                <a:latin typeface="Lucida Sans Unicode"/>
                <a:cs typeface="Lucida Sans Unicode"/>
              </a:rPr>
              <a:t>  </a:t>
            </a:r>
            <a:r>
              <a:rPr dirty="0" sz="2000" spc="235">
                <a:latin typeface="Lucida Sans Unicode"/>
                <a:cs typeface="Lucida Sans Unicode"/>
              </a:rPr>
              <a:t>chính</a:t>
            </a:r>
            <a:r>
              <a:rPr dirty="0" sz="2000" spc="-20">
                <a:latin typeface="Lucida Sans Unicode"/>
                <a:cs typeface="Lucida Sans Unicode"/>
              </a:rPr>
              <a:t>  </a:t>
            </a:r>
            <a:r>
              <a:rPr dirty="0" sz="2000" spc="265">
                <a:latin typeface="Lucida Sans Unicode"/>
                <a:cs typeface="Lucida Sans Unicode"/>
              </a:rPr>
              <a:t>sách</a:t>
            </a:r>
            <a:r>
              <a:rPr dirty="0" sz="2000" spc="5">
                <a:latin typeface="Lucida Sans Unicode"/>
                <a:cs typeface="Lucida Sans Unicode"/>
              </a:rPr>
              <a:t>  </a:t>
            </a:r>
            <a:r>
              <a:rPr dirty="0" sz="2000" spc="195">
                <a:latin typeface="Lucida Sans Unicode"/>
                <a:cs typeface="Lucida Sans Unicode"/>
              </a:rPr>
              <a:t>m</a:t>
            </a:r>
            <a:r>
              <a:rPr dirty="0" sz="2000" spc="195">
                <a:latin typeface="Arial"/>
                <a:cs typeface="Arial"/>
              </a:rPr>
              <a:t>ậ</a:t>
            </a:r>
            <a:r>
              <a:rPr dirty="0" sz="2000" spc="195">
                <a:latin typeface="Lucida Sans Unicode"/>
                <a:cs typeface="Lucida Sans Unicode"/>
              </a:rPr>
              <a:t>t </a:t>
            </a:r>
            <a:r>
              <a:rPr dirty="0" sz="2000" spc="155">
                <a:latin typeface="Lucida Sans Unicode"/>
                <a:cs typeface="Lucida Sans Unicode"/>
              </a:rPr>
              <a:t>kh</a:t>
            </a:r>
            <a:r>
              <a:rPr dirty="0" sz="2000" spc="155">
                <a:latin typeface="Arial"/>
                <a:cs typeface="Arial"/>
              </a:rPr>
              <a:t>ẩ</a:t>
            </a:r>
            <a:r>
              <a:rPr dirty="0" sz="2000" spc="155">
                <a:latin typeface="Lucida Sans Unicode"/>
                <a:cs typeface="Lucida Sans Unicode"/>
              </a:rPr>
              <a:t>u</a:t>
            </a:r>
            <a:endParaRPr sz="2000">
              <a:latin typeface="Lucida Sans Unicode"/>
              <a:cs typeface="Lucida Sans Unicode"/>
            </a:endParaRPr>
          </a:p>
          <a:p>
            <a:pPr algn="just" marL="76200">
              <a:lnSpc>
                <a:spcPct val="100000"/>
              </a:lnSpc>
              <a:spcBef>
                <a:spcPts val="375"/>
              </a:spcBef>
            </a:pPr>
            <a:r>
              <a:rPr dirty="0" sz="2000" spc="285">
                <a:latin typeface="Lucida Sans Unicode"/>
                <a:cs typeface="Lucida Sans Unicode"/>
              </a:rPr>
              <a:t>Bu</a:t>
            </a:r>
            <a:r>
              <a:rPr dirty="0" sz="2000" spc="285">
                <a:latin typeface="Arial"/>
                <a:cs typeface="Arial"/>
              </a:rPr>
              <a:t>ộ</a:t>
            </a:r>
            <a:r>
              <a:rPr dirty="0" sz="2000" spc="285">
                <a:latin typeface="Lucida Sans Unicode"/>
                <a:cs typeface="Lucida Sans Unicode"/>
              </a:rPr>
              <a:t>c</a:t>
            </a:r>
            <a:r>
              <a:rPr dirty="0" sz="2000" spc="160">
                <a:latin typeface="Lucida Sans Unicode"/>
                <a:cs typeface="Lucida Sans Unicode"/>
              </a:rPr>
              <a:t> </a:t>
            </a:r>
            <a:r>
              <a:rPr dirty="0" sz="2000" spc="345">
                <a:latin typeface="Lucida Sans Unicode"/>
                <a:cs typeface="Lucida Sans Unicode"/>
              </a:rPr>
              <a:t>h</a:t>
            </a:r>
            <a:r>
              <a:rPr dirty="0" sz="2000" spc="-580">
                <a:latin typeface="Lucida Sans Unicode"/>
                <a:cs typeface="Lucida Sans Unicode"/>
              </a:rPr>
              <a:t>ê</a:t>
            </a:r>
            <a:r>
              <a:rPr dirty="0" baseline="13888" sz="3000" spc="225">
                <a:latin typeface="Lucida Sans Unicode"/>
                <a:cs typeface="Lucida Sans Unicode"/>
              </a:rPr>
              <a:t>́</a:t>
            </a:r>
            <a:r>
              <a:rPr dirty="0" baseline="13888" sz="3000" spc="450">
                <a:latin typeface="Lucida Sans Unicode"/>
                <a:cs typeface="Lucida Sans Unicode"/>
              </a:rPr>
              <a:t> </a:t>
            </a:r>
            <a:r>
              <a:rPr dirty="0" sz="2000" spc="135">
                <a:latin typeface="Lucida Sans Unicode"/>
                <a:cs typeface="Lucida Sans Unicode"/>
              </a:rPr>
              <a:t>t</a:t>
            </a:r>
            <a:r>
              <a:rPr dirty="0" sz="2000" spc="204">
                <a:latin typeface="Lucida Sans Unicode"/>
                <a:cs typeface="Lucida Sans Unicode"/>
              </a:rPr>
              <a:t> </a:t>
            </a:r>
            <a:r>
              <a:rPr dirty="0" sz="2000" spc="175">
                <a:latin typeface="Lucida Sans Unicode"/>
                <a:cs typeface="Lucida Sans Unicode"/>
              </a:rPr>
              <a:t>h</a:t>
            </a:r>
            <a:r>
              <a:rPr dirty="0" sz="2000" spc="175">
                <a:latin typeface="Arial"/>
                <a:cs typeface="Arial"/>
              </a:rPr>
              <a:t>ạ</a:t>
            </a:r>
            <a:r>
              <a:rPr dirty="0" sz="2000" spc="175">
                <a:latin typeface="Lucida Sans Unicode"/>
                <a:cs typeface="Lucida Sans Unicode"/>
              </a:rPr>
              <a:t>n</a:t>
            </a:r>
            <a:r>
              <a:rPr dirty="0" sz="2000" spc="204">
                <a:latin typeface="Lucida Sans Unicode"/>
                <a:cs typeface="Lucida Sans Unicode"/>
              </a:rPr>
              <a:t> </a:t>
            </a:r>
            <a:r>
              <a:rPr dirty="0" sz="2000" spc="220">
                <a:latin typeface="Lucida Sans Unicode"/>
                <a:cs typeface="Lucida Sans Unicode"/>
              </a:rPr>
              <a:t>m</a:t>
            </a:r>
            <a:r>
              <a:rPr dirty="0" sz="2000" spc="220">
                <a:latin typeface="Arial"/>
                <a:cs typeface="Arial"/>
              </a:rPr>
              <a:t>ậ</a:t>
            </a:r>
            <a:r>
              <a:rPr dirty="0" sz="2000" spc="220">
                <a:latin typeface="Lucida Sans Unicode"/>
                <a:cs typeface="Lucida Sans Unicode"/>
              </a:rPr>
              <a:t>t</a:t>
            </a:r>
            <a:r>
              <a:rPr dirty="0" sz="2000" spc="204">
                <a:latin typeface="Lucida Sans Unicode"/>
                <a:cs typeface="Lucida Sans Unicode"/>
              </a:rPr>
              <a:t> </a:t>
            </a:r>
            <a:r>
              <a:rPr dirty="0" sz="2000" spc="155">
                <a:latin typeface="Lucida Sans Unicode"/>
                <a:cs typeface="Lucida Sans Unicode"/>
              </a:rPr>
              <a:t>kh</a:t>
            </a:r>
            <a:r>
              <a:rPr dirty="0" sz="2000" spc="155">
                <a:latin typeface="Arial"/>
                <a:cs typeface="Arial"/>
              </a:rPr>
              <a:t>ẩ</a:t>
            </a:r>
            <a:r>
              <a:rPr dirty="0" sz="2000" spc="155">
                <a:latin typeface="Lucida Sans Unicode"/>
                <a:cs typeface="Lucida Sans Unicode"/>
              </a:rPr>
              <a:t>u</a:t>
            </a:r>
            <a:endParaRPr sz="2000">
              <a:latin typeface="Lucida Sans Unicode"/>
              <a:cs typeface="Lucida Sans Unicode"/>
            </a:endParaRPr>
          </a:p>
          <a:p>
            <a:pPr algn="just" marL="507365" marR="80645">
              <a:lnSpc>
                <a:spcPct val="115599"/>
              </a:lnSpc>
            </a:pPr>
            <a:r>
              <a:rPr dirty="0" sz="2000" spc="155">
                <a:latin typeface="Lucida Sans Unicode"/>
                <a:cs typeface="Lucida Sans Unicode"/>
              </a:rPr>
              <a:t>Ng</a:t>
            </a:r>
            <a:r>
              <a:rPr dirty="0" sz="2000" spc="155">
                <a:latin typeface="Arial"/>
                <a:cs typeface="Arial"/>
              </a:rPr>
              <a:t>ườ</a:t>
            </a:r>
            <a:r>
              <a:rPr dirty="0" sz="2000" spc="155">
                <a:latin typeface="Lucida Sans Unicode"/>
                <a:cs typeface="Lucida Sans Unicode"/>
              </a:rPr>
              <a:t>i</a:t>
            </a:r>
            <a:r>
              <a:rPr dirty="0" sz="2000" spc="330">
                <a:latin typeface="Lucida Sans Unicode"/>
                <a:cs typeface="Lucida Sans Unicode"/>
              </a:rPr>
              <a:t> </a:t>
            </a:r>
            <a:r>
              <a:rPr dirty="0" sz="2000" spc="229">
                <a:latin typeface="Lucida Sans Unicode"/>
                <a:cs typeface="Lucida Sans Unicode"/>
              </a:rPr>
              <a:t>dùng</a:t>
            </a:r>
            <a:r>
              <a:rPr dirty="0" sz="2000" spc="375">
                <a:latin typeface="Lucida Sans Unicode"/>
                <a:cs typeface="Lucida Sans Unicode"/>
              </a:rPr>
              <a:t> </a:t>
            </a:r>
            <a:r>
              <a:rPr dirty="0" sz="2000" spc="180">
                <a:latin typeface="Lucida Sans Unicode"/>
                <a:cs typeface="Lucida Sans Unicode"/>
              </a:rPr>
              <a:t>ph</a:t>
            </a:r>
            <a:r>
              <a:rPr dirty="0" sz="2000" spc="180">
                <a:latin typeface="Arial"/>
                <a:cs typeface="Arial"/>
              </a:rPr>
              <a:t>ả</a:t>
            </a:r>
            <a:r>
              <a:rPr dirty="0" sz="2000" spc="180">
                <a:latin typeface="Lucida Sans Unicode"/>
                <a:cs typeface="Lucida Sans Unicode"/>
              </a:rPr>
              <a:t>i</a:t>
            </a:r>
            <a:r>
              <a:rPr dirty="0" sz="2000" spc="310">
                <a:latin typeface="Lucida Sans Unicode"/>
                <a:cs typeface="Lucida Sans Unicode"/>
              </a:rPr>
              <a:t> </a:t>
            </a:r>
            <a:r>
              <a:rPr dirty="0" sz="2000" spc="240">
                <a:latin typeface="Lucida Sans Unicode"/>
                <a:cs typeface="Lucida Sans Unicode"/>
              </a:rPr>
              <a:t>thay</a:t>
            </a:r>
            <a:r>
              <a:rPr dirty="0" sz="2000" spc="280">
                <a:latin typeface="Lucida Sans Unicode"/>
                <a:cs typeface="Lucida Sans Unicode"/>
              </a:rPr>
              <a:t> </a:t>
            </a:r>
            <a:r>
              <a:rPr dirty="0" sz="2000" spc="180">
                <a:latin typeface="Lucida Sans Unicode"/>
                <a:cs typeface="Lucida Sans Unicode"/>
              </a:rPr>
              <a:t>đ</a:t>
            </a:r>
            <a:r>
              <a:rPr dirty="0" sz="2000" spc="180">
                <a:latin typeface="Arial"/>
                <a:cs typeface="Arial"/>
              </a:rPr>
              <a:t>ổ</a:t>
            </a:r>
            <a:r>
              <a:rPr dirty="0" sz="2000" spc="180">
                <a:latin typeface="Lucida Sans Unicode"/>
                <a:cs typeface="Lucida Sans Unicode"/>
              </a:rPr>
              <a:t>i </a:t>
            </a:r>
            <a:r>
              <a:rPr dirty="0" sz="2000" spc="220">
                <a:latin typeface="Lucida Sans Unicode"/>
                <a:cs typeface="Lucida Sans Unicode"/>
              </a:rPr>
              <a:t>m</a:t>
            </a:r>
            <a:r>
              <a:rPr dirty="0" sz="2000" spc="220">
                <a:latin typeface="Arial"/>
                <a:cs typeface="Arial"/>
              </a:rPr>
              <a:t>ậ</a:t>
            </a:r>
            <a:r>
              <a:rPr dirty="0" sz="2000" spc="220">
                <a:latin typeface="Lucida Sans Unicode"/>
                <a:cs typeface="Lucida Sans Unicode"/>
              </a:rPr>
              <a:t>t</a:t>
            </a:r>
            <a:r>
              <a:rPr dirty="0" sz="2000" spc="25">
                <a:latin typeface="Lucida Sans Unicode"/>
                <a:cs typeface="Lucida Sans Unicode"/>
              </a:rPr>
              <a:t>  </a:t>
            </a:r>
            <a:r>
              <a:rPr dirty="0" sz="2000" spc="175">
                <a:latin typeface="Lucida Sans Unicode"/>
                <a:cs typeface="Lucida Sans Unicode"/>
              </a:rPr>
              <a:t>kh</a:t>
            </a:r>
            <a:r>
              <a:rPr dirty="0" sz="2000" spc="175">
                <a:latin typeface="Arial"/>
                <a:cs typeface="Arial"/>
              </a:rPr>
              <a:t>ẩ</a:t>
            </a:r>
            <a:r>
              <a:rPr dirty="0" sz="2000" spc="175">
                <a:latin typeface="Lucida Sans Unicode"/>
                <a:cs typeface="Lucida Sans Unicode"/>
              </a:rPr>
              <a:t>u</a:t>
            </a:r>
            <a:r>
              <a:rPr dirty="0" sz="2000" spc="30">
                <a:latin typeface="Lucida Sans Unicode"/>
                <a:cs typeface="Lucida Sans Unicode"/>
              </a:rPr>
              <a:t>  </a:t>
            </a:r>
            <a:r>
              <a:rPr dirty="0" sz="2000" spc="135">
                <a:latin typeface="Lucida Sans Unicode"/>
                <a:cs typeface="Lucida Sans Unicode"/>
              </a:rPr>
              <a:t>khi</a:t>
            </a:r>
            <a:r>
              <a:rPr dirty="0" sz="2000" spc="5">
                <a:latin typeface="Lucida Sans Unicode"/>
                <a:cs typeface="Lucida Sans Unicode"/>
              </a:rPr>
              <a:t>  </a:t>
            </a:r>
            <a:r>
              <a:rPr dirty="0" sz="2000" spc="254">
                <a:latin typeface="Lucida Sans Unicode"/>
                <a:cs typeface="Lucida Sans Unicode"/>
              </a:rPr>
              <a:t>đăng</a:t>
            </a:r>
            <a:r>
              <a:rPr dirty="0" sz="2000" spc="25">
                <a:latin typeface="Lucida Sans Unicode"/>
                <a:cs typeface="Lucida Sans Unicode"/>
              </a:rPr>
              <a:t>  </a:t>
            </a:r>
            <a:r>
              <a:rPr dirty="0" sz="2000" spc="190">
                <a:latin typeface="Lucida Sans Unicode"/>
                <a:cs typeface="Lucida Sans Unicode"/>
              </a:rPr>
              <a:t>nh</a:t>
            </a:r>
            <a:r>
              <a:rPr dirty="0" sz="2000" spc="190">
                <a:latin typeface="Arial"/>
                <a:cs typeface="Arial"/>
              </a:rPr>
              <a:t>ậ</a:t>
            </a:r>
            <a:r>
              <a:rPr dirty="0" sz="2000" spc="190">
                <a:latin typeface="Lucida Sans Unicode"/>
                <a:cs typeface="Lucida Sans Unicode"/>
              </a:rPr>
              <a:t>p </a:t>
            </a:r>
            <a:r>
              <a:rPr dirty="0" sz="2000" spc="315">
                <a:latin typeface="Lucida Sans Unicode"/>
                <a:cs typeface="Lucida Sans Unicode"/>
              </a:rPr>
              <a:t>l</a:t>
            </a:r>
            <a:r>
              <a:rPr dirty="0" sz="2000" spc="-705">
                <a:latin typeface="Lucida Sans Unicode"/>
                <a:cs typeface="Lucida Sans Unicode"/>
              </a:rPr>
              <a:t>â</a:t>
            </a:r>
            <a:r>
              <a:rPr dirty="0" baseline="13888" sz="3000" spc="179">
                <a:latin typeface="Lucida Sans Unicode"/>
                <a:cs typeface="Lucida Sans Unicode"/>
              </a:rPr>
              <a:t>̀</a:t>
            </a:r>
            <a:r>
              <a:rPr dirty="0" baseline="13888" sz="3000" spc="419">
                <a:latin typeface="Lucida Sans Unicode"/>
                <a:cs typeface="Lucida Sans Unicode"/>
              </a:rPr>
              <a:t> </a:t>
            </a:r>
            <a:r>
              <a:rPr dirty="0" sz="2000" spc="70">
                <a:latin typeface="Lucida Sans Unicode"/>
                <a:cs typeface="Lucida Sans Unicode"/>
              </a:rPr>
              <a:t>n</a:t>
            </a:r>
            <a:r>
              <a:rPr dirty="0" sz="2000" spc="60">
                <a:latin typeface="Lucida Sans Unicode"/>
                <a:cs typeface="Lucida Sans Unicode"/>
              </a:rPr>
              <a:t> </a:t>
            </a:r>
            <a:r>
              <a:rPr dirty="0" sz="2000" spc="185">
                <a:latin typeface="Lucida Sans Unicode"/>
                <a:cs typeface="Lucida Sans Unicode"/>
              </a:rPr>
              <a:t>sau</a:t>
            </a:r>
            <a:endParaRPr sz="2000">
              <a:latin typeface="Lucida Sans Unicode"/>
              <a:cs typeface="Lucida Sans Unicode"/>
            </a:endParaRPr>
          </a:p>
          <a:p>
            <a:pPr algn="just" marL="507365" marR="80645">
              <a:lnSpc>
                <a:spcPct val="115599"/>
              </a:lnSpc>
              <a:tabLst>
                <a:tab pos="3367404" algn="l"/>
              </a:tabLst>
            </a:pPr>
            <a:r>
              <a:rPr dirty="0" sz="2000" spc="140">
                <a:latin typeface="Lucida Sans Unicode"/>
                <a:cs typeface="Lucida Sans Unicode"/>
              </a:rPr>
              <a:t>Đ</a:t>
            </a:r>
            <a:r>
              <a:rPr dirty="0" sz="2000" spc="140">
                <a:latin typeface="Arial"/>
                <a:cs typeface="Arial"/>
              </a:rPr>
              <a:t>ể</a:t>
            </a:r>
            <a:r>
              <a:rPr dirty="0" sz="2000" spc="300">
                <a:latin typeface="Arial"/>
                <a:cs typeface="Arial"/>
              </a:rPr>
              <a:t> </a:t>
            </a:r>
            <a:r>
              <a:rPr dirty="0" sz="2000" spc="180">
                <a:latin typeface="Lucida Sans Unicode"/>
                <a:cs typeface="Lucida Sans Unicode"/>
              </a:rPr>
              <a:t>đ</a:t>
            </a:r>
            <a:r>
              <a:rPr dirty="0" sz="2000" spc="180">
                <a:latin typeface="Arial"/>
                <a:cs typeface="Arial"/>
              </a:rPr>
              <a:t>ơ</a:t>
            </a:r>
            <a:r>
              <a:rPr dirty="0" sz="2000" spc="180">
                <a:latin typeface="Lucida Sans Unicode"/>
                <a:cs typeface="Lucida Sans Unicode"/>
              </a:rPr>
              <a:t>n</a:t>
            </a:r>
            <a:r>
              <a:rPr dirty="0" sz="2000" spc="235">
                <a:latin typeface="Lucida Sans Unicode"/>
                <a:cs typeface="Lucida Sans Unicode"/>
              </a:rPr>
              <a:t> </a:t>
            </a:r>
            <a:r>
              <a:rPr dirty="0" sz="2000" spc="175">
                <a:latin typeface="Lucida Sans Unicode"/>
                <a:cs typeface="Lucida Sans Unicode"/>
              </a:rPr>
              <a:t>gi</a:t>
            </a:r>
            <a:r>
              <a:rPr dirty="0" sz="2000" spc="175">
                <a:latin typeface="Arial"/>
                <a:cs typeface="Arial"/>
              </a:rPr>
              <a:t>ả</a:t>
            </a:r>
            <a:r>
              <a:rPr dirty="0" sz="2000" spc="175">
                <a:latin typeface="Lucida Sans Unicode"/>
                <a:cs typeface="Lucida Sans Unicode"/>
              </a:rPr>
              <a:t>n</a:t>
            </a:r>
            <a:r>
              <a:rPr dirty="0" sz="2000" spc="229">
                <a:latin typeface="Lucida Sans Unicode"/>
                <a:cs typeface="Lucida Sans Unicode"/>
              </a:rPr>
              <a:t> </a:t>
            </a:r>
            <a:r>
              <a:rPr dirty="0" sz="2000" spc="370">
                <a:latin typeface="Lucida Sans Unicode"/>
                <a:cs typeface="Lucida Sans Unicode"/>
              </a:rPr>
              <a:t>t</a:t>
            </a:r>
            <a:r>
              <a:rPr dirty="0" sz="2000" spc="-555">
                <a:latin typeface="Lucida Sans Unicode"/>
                <a:cs typeface="Lucida Sans Unicode"/>
              </a:rPr>
              <a:t>ă</a:t>
            </a:r>
            <a:r>
              <a:rPr dirty="0" baseline="12500" sz="3000" spc="262">
                <a:latin typeface="Lucida Sans Unicode"/>
                <a:cs typeface="Lucida Sans Unicode"/>
              </a:rPr>
              <a:t>́</a:t>
            </a:r>
            <a:r>
              <a:rPr dirty="0" baseline="12500" sz="3000" spc="487">
                <a:latin typeface="Lucida Sans Unicode"/>
                <a:cs typeface="Lucida Sans Unicode"/>
              </a:rPr>
              <a:t> </a:t>
            </a:r>
            <a:r>
              <a:rPr dirty="0" sz="2000" spc="135">
                <a:latin typeface="Lucida Sans Unicode"/>
                <a:cs typeface="Lucida Sans Unicode"/>
              </a:rPr>
              <a:t>t</a:t>
            </a:r>
            <a:r>
              <a:rPr dirty="0" sz="2000" spc="229">
                <a:latin typeface="Lucida Sans Unicode"/>
                <a:cs typeface="Lucida Sans Unicode"/>
              </a:rPr>
              <a:t> </a:t>
            </a:r>
            <a:r>
              <a:rPr dirty="0" sz="2000" spc="330">
                <a:latin typeface="Lucida Sans Unicode"/>
                <a:cs typeface="Lucida Sans Unicode"/>
              </a:rPr>
              <a:t>các</a:t>
            </a:r>
            <a:r>
              <a:rPr dirty="0" sz="2000" spc="235">
                <a:latin typeface="Lucida Sans Unicode"/>
                <a:cs typeface="Lucida Sans Unicode"/>
              </a:rPr>
              <a:t> </a:t>
            </a:r>
            <a:r>
              <a:rPr dirty="0" sz="2000" spc="190">
                <a:latin typeface="Lucida Sans Unicode"/>
                <a:cs typeface="Lucida Sans Unicode"/>
              </a:rPr>
              <a:t>b</a:t>
            </a:r>
            <a:r>
              <a:rPr dirty="0" sz="2000" spc="190">
                <a:latin typeface="Arial"/>
                <a:cs typeface="Arial"/>
              </a:rPr>
              <a:t>ướ</a:t>
            </a:r>
            <a:r>
              <a:rPr dirty="0" sz="2000" spc="190">
                <a:latin typeface="Lucida Sans Unicode"/>
                <a:cs typeface="Lucida Sans Unicode"/>
              </a:rPr>
              <a:t>c </a:t>
            </a:r>
            <a:r>
              <a:rPr dirty="0" sz="2000" spc="225">
                <a:latin typeface="Lucida Sans Unicode"/>
                <a:cs typeface="Lucida Sans Unicode"/>
              </a:rPr>
              <a:t>này</a:t>
            </a:r>
            <a:r>
              <a:rPr dirty="0" sz="2000" spc="340">
                <a:latin typeface="Lucida Sans Unicode"/>
                <a:cs typeface="Lucida Sans Unicode"/>
              </a:rPr>
              <a:t>   </a:t>
            </a:r>
            <a:r>
              <a:rPr dirty="0" sz="2000" spc="165">
                <a:latin typeface="Lucida Sans Unicode"/>
                <a:cs typeface="Lucida Sans Unicode"/>
              </a:rPr>
              <a:t>đi</a:t>
            </a:r>
            <a:r>
              <a:rPr dirty="0" sz="2000" spc="145">
                <a:latin typeface="Lucida Sans Unicode"/>
                <a:cs typeface="Lucida Sans Unicode"/>
              </a:rPr>
              <a:t>  </a:t>
            </a:r>
            <a:r>
              <a:rPr dirty="0" sz="2000" spc="430">
                <a:latin typeface="Lucida Sans Unicode"/>
                <a:cs typeface="Lucida Sans Unicode"/>
              </a:rPr>
              <a:t>r</a:t>
            </a:r>
            <a:r>
              <a:rPr dirty="0" sz="2000" spc="-670">
                <a:latin typeface="Lucida Sans Unicode"/>
                <a:cs typeface="Lucida Sans Unicode"/>
              </a:rPr>
              <a:t>ô</a:t>
            </a:r>
            <a:r>
              <a:rPr dirty="0" baseline="13888" sz="3000" spc="352">
                <a:latin typeface="Lucida Sans Unicode"/>
                <a:cs typeface="Lucida Sans Unicode"/>
              </a:rPr>
              <a:t>̀</a:t>
            </a:r>
            <a:r>
              <a:rPr dirty="0" baseline="13888" sz="3000" spc="682">
                <a:latin typeface="Lucida Sans Unicode"/>
                <a:cs typeface="Lucida Sans Unicode"/>
              </a:rPr>
              <a:t> </a:t>
            </a:r>
            <a:r>
              <a:rPr dirty="0" sz="2000">
                <a:latin typeface="Lucida Sans Unicode"/>
                <a:cs typeface="Lucida Sans Unicode"/>
              </a:rPr>
              <a:t>i</a:t>
            </a:r>
            <a:r>
              <a:rPr dirty="0" sz="2000" spc="145">
                <a:latin typeface="Lucida Sans Unicode"/>
                <a:cs typeface="Lucida Sans Unicode"/>
              </a:rPr>
              <a:t>  </a:t>
            </a:r>
            <a:r>
              <a:rPr dirty="0" sz="2000" spc="-710">
                <a:latin typeface="Lucida Sans Unicode"/>
                <a:cs typeface="Lucida Sans Unicode"/>
              </a:rPr>
              <a:t>â</a:t>
            </a:r>
            <a:r>
              <a:rPr dirty="0" baseline="13888" sz="3000" spc="30">
                <a:latin typeface="Lucida Sans Unicode"/>
                <a:cs typeface="Lucida Sans Unicode"/>
              </a:rPr>
              <a:t>́</a:t>
            </a:r>
            <a:r>
              <a:rPr dirty="0" baseline="13888" sz="3000" spc="487">
                <a:latin typeface="Lucida Sans Unicode"/>
                <a:cs typeface="Lucida Sans Unicode"/>
              </a:rPr>
              <a:t> </a:t>
            </a:r>
            <a:r>
              <a:rPr dirty="0" sz="2000" spc="70">
                <a:latin typeface="Lucida Sans Unicode"/>
                <a:cs typeface="Lucida Sans Unicode"/>
              </a:rPr>
              <a:t>n</a:t>
            </a:r>
            <a:r>
              <a:rPr dirty="0" sz="2000" spc="145">
                <a:latin typeface="Lucida Sans Unicode"/>
                <a:cs typeface="Lucida Sans Unicode"/>
              </a:rPr>
              <a:t>  </a:t>
            </a:r>
            <a:r>
              <a:rPr dirty="0" sz="2000" spc="125">
                <a:latin typeface="Lucida Sans Unicode"/>
                <a:cs typeface="Lucida Sans Unicode"/>
              </a:rPr>
              <a:t>ok</a:t>
            </a:r>
            <a:r>
              <a:rPr dirty="0" sz="2000" spc="140">
                <a:latin typeface="Lucida Sans Unicode"/>
                <a:cs typeface="Lucida Sans Unicode"/>
              </a:rPr>
              <a:t>  </a:t>
            </a:r>
            <a:r>
              <a:rPr dirty="0" sz="2000" spc="185">
                <a:latin typeface="Lucida Sans Unicode"/>
                <a:cs typeface="Lucida Sans Unicode"/>
              </a:rPr>
              <a:t>hoàn </a:t>
            </a:r>
            <a:r>
              <a:rPr dirty="0" sz="2000" spc="250">
                <a:latin typeface="Lucida Sans Unicode"/>
                <a:cs typeface="Lucida Sans Unicode"/>
              </a:rPr>
              <a:t>thành</a:t>
            </a:r>
            <a:r>
              <a:rPr dirty="0" sz="2000" spc="10">
                <a:latin typeface="Lucida Sans Unicode"/>
                <a:cs typeface="Lucida Sans Unicode"/>
              </a:rPr>
              <a:t>  </a:t>
            </a:r>
            <a:r>
              <a:rPr dirty="0" sz="2000" spc="195">
                <a:latin typeface="Lucida Sans Unicode"/>
                <a:cs typeface="Lucida Sans Unicode"/>
              </a:rPr>
              <a:t>t</a:t>
            </a:r>
            <a:r>
              <a:rPr dirty="0" sz="2000" spc="195">
                <a:latin typeface="Arial"/>
                <a:cs typeface="Arial"/>
              </a:rPr>
              <a:t>ạ</a:t>
            </a:r>
            <a:r>
              <a:rPr dirty="0" sz="2000" spc="195">
                <a:latin typeface="Lucida Sans Unicode"/>
                <a:cs typeface="Lucida Sans Unicode"/>
              </a:rPr>
              <a:t>o</a:t>
            </a:r>
            <a:r>
              <a:rPr dirty="0" sz="2000" spc="15">
                <a:latin typeface="Lucida Sans Unicode"/>
                <a:cs typeface="Lucida Sans Unicode"/>
              </a:rPr>
              <a:t>  </a:t>
            </a:r>
            <a:r>
              <a:rPr dirty="0" sz="2000" spc="204">
                <a:latin typeface="Lucida Sans Unicode"/>
                <a:cs typeface="Lucida Sans Unicode"/>
              </a:rPr>
              <a:t>tài</a:t>
            </a:r>
            <a:r>
              <a:rPr dirty="0" sz="2000" spc="10">
                <a:latin typeface="Lucida Sans Unicode"/>
                <a:cs typeface="Lucida Sans Unicode"/>
              </a:rPr>
              <a:t>  </a:t>
            </a:r>
            <a:r>
              <a:rPr dirty="0" sz="2000" spc="195">
                <a:latin typeface="Lucida Sans Unicode"/>
                <a:cs typeface="Lucida Sans Unicode"/>
              </a:rPr>
              <a:t>kho</a:t>
            </a:r>
            <a:r>
              <a:rPr dirty="0" sz="2000" spc="195">
                <a:latin typeface="Arial"/>
                <a:cs typeface="Arial"/>
              </a:rPr>
              <a:t>ả</a:t>
            </a:r>
            <a:r>
              <a:rPr dirty="0" sz="2000" spc="195">
                <a:latin typeface="Lucida Sans Unicode"/>
                <a:cs typeface="Lucida Sans Unicode"/>
              </a:rPr>
              <a:t>n</a:t>
            </a:r>
            <a:r>
              <a:rPr dirty="0" sz="2000" spc="15">
                <a:latin typeface="Lucida Sans Unicode"/>
                <a:cs typeface="Lucida Sans Unicode"/>
              </a:rPr>
              <a:t>  </a:t>
            </a:r>
            <a:r>
              <a:rPr dirty="0" sz="2000" spc="195">
                <a:latin typeface="Lucida Sans Unicode"/>
                <a:cs typeface="Lucida Sans Unicode"/>
              </a:rPr>
              <a:t>m</a:t>
            </a:r>
            <a:r>
              <a:rPr dirty="0" sz="2000" spc="195">
                <a:latin typeface="Arial"/>
                <a:cs typeface="Arial"/>
              </a:rPr>
              <a:t>ậ</a:t>
            </a:r>
            <a:r>
              <a:rPr dirty="0" sz="2000" spc="195">
                <a:latin typeface="Lucida Sans Unicode"/>
                <a:cs typeface="Lucida Sans Unicode"/>
              </a:rPr>
              <a:t>t </a:t>
            </a:r>
            <a:r>
              <a:rPr dirty="0" sz="2000" spc="175">
                <a:latin typeface="Lucida Sans Unicode"/>
                <a:cs typeface="Lucida Sans Unicode"/>
              </a:rPr>
              <a:t>kh</a:t>
            </a:r>
            <a:r>
              <a:rPr dirty="0" sz="2000" spc="175">
                <a:latin typeface="Arial"/>
                <a:cs typeface="Arial"/>
              </a:rPr>
              <a:t>ẩ</a:t>
            </a:r>
            <a:r>
              <a:rPr dirty="0" sz="2000" spc="175">
                <a:latin typeface="Lucida Sans Unicode"/>
                <a:cs typeface="Lucida Sans Unicode"/>
              </a:rPr>
              <a:t>u</a:t>
            </a:r>
            <a:r>
              <a:rPr dirty="0" sz="2000" spc="120">
                <a:latin typeface="Lucida Sans Unicode"/>
                <a:cs typeface="Lucida Sans Unicode"/>
              </a:rPr>
              <a:t>  </a:t>
            </a:r>
            <a:r>
              <a:rPr dirty="0" sz="2000" spc="190">
                <a:latin typeface="Lucida Sans Unicode"/>
                <a:cs typeface="Lucida Sans Unicode"/>
              </a:rPr>
              <a:t>đ</a:t>
            </a:r>
            <a:r>
              <a:rPr dirty="0" sz="2000" spc="190">
                <a:latin typeface="Arial"/>
                <a:cs typeface="Arial"/>
              </a:rPr>
              <a:t>ể</a:t>
            </a:r>
            <a:r>
              <a:rPr dirty="0" sz="2000" spc="195">
                <a:latin typeface="Arial"/>
                <a:cs typeface="Arial"/>
              </a:rPr>
              <a:t>  </a:t>
            </a:r>
            <a:r>
              <a:rPr dirty="0" sz="2000" spc="260">
                <a:latin typeface="Lucida Sans Unicode"/>
                <a:cs typeface="Lucida Sans Unicode"/>
              </a:rPr>
              <a:t>đăng</a:t>
            </a:r>
            <a:r>
              <a:rPr dirty="0" sz="2000" spc="120">
                <a:latin typeface="Lucida Sans Unicode"/>
                <a:cs typeface="Lucida Sans Unicode"/>
              </a:rPr>
              <a:t>  </a:t>
            </a:r>
            <a:r>
              <a:rPr dirty="0" sz="2000" spc="210">
                <a:latin typeface="Lucida Sans Unicode"/>
                <a:cs typeface="Lucida Sans Unicode"/>
              </a:rPr>
              <a:t>nh</a:t>
            </a:r>
            <a:r>
              <a:rPr dirty="0" sz="2000" spc="210">
                <a:latin typeface="Arial"/>
                <a:cs typeface="Arial"/>
              </a:rPr>
              <a:t>ậ</a:t>
            </a:r>
            <a:r>
              <a:rPr dirty="0" sz="2000" spc="210">
                <a:latin typeface="Lucida Sans Unicode"/>
                <a:cs typeface="Lucida Sans Unicode"/>
              </a:rPr>
              <a:t>p</a:t>
            </a:r>
            <a:r>
              <a:rPr dirty="0" sz="2000" spc="120">
                <a:latin typeface="Lucida Sans Unicode"/>
                <a:cs typeface="Lucida Sans Unicode"/>
              </a:rPr>
              <a:t>  </a:t>
            </a:r>
            <a:r>
              <a:rPr dirty="0" sz="2000" spc="260">
                <a:latin typeface="Lucida Sans Unicode"/>
                <a:cs typeface="Lucida Sans Unicode"/>
              </a:rPr>
              <a:t>ch</a:t>
            </a:r>
            <a:r>
              <a:rPr dirty="0" sz="2000" spc="-665">
                <a:latin typeface="Lucida Sans Unicode"/>
                <a:cs typeface="Lucida Sans Unicode"/>
              </a:rPr>
              <a:t>ê</a:t>
            </a:r>
            <a:r>
              <a:rPr dirty="0" baseline="13888" sz="3000" spc="97">
                <a:latin typeface="Lucida Sans Unicode"/>
                <a:cs typeface="Lucida Sans Unicode"/>
              </a:rPr>
              <a:t>́</a:t>
            </a:r>
            <a:r>
              <a:rPr dirty="0" baseline="13888" sz="3000" spc="-30">
                <a:latin typeface="Lucida Sans Unicode"/>
                <a:cs typeface="Lucida Sans Unicode"/>
              </a:rPr>
              <a:t> </a:t>
            </a:r>
            <a:r>
              <a:rPr dirty="0" sz="2000" spc="229">
                <a:latin typeface="Lucida Sans Unicode"/>
                <a:cs typeface="Lucida Sans Unicode"/>
              </a:rPr>
              <a:t>đ</a:t>
            </a:r>
            <a:r>
              <a:rPr dirty="0" sz="2000" spc="229">
                <a:latin typeface="Arial"/>
                <a:cs typeface="Arial"/>
              </a:rPr>
              <a:t>ộ</a:t>
            </a:r>
            <a:r>
              <a:rPr dirty="0" sz="2000" spc="-360">
                <a:latin typeface="Arial"/>
                <a:cs typeface="Arial"/>
              </a:rPr>
              <a:t> </a:t>
            </a:r>
            <a:r>
              <a:rPr dirty="0" sz="2000" spc="235">
                <a:latin typeface="Lucida Sans Unicode"/>
                <a:cs typeface="Lucida Sans Unicode"/>
              </a:rPr>
              <a:t>SQL</a:t>
            </a:r>
            <a:r>
              <a:rPr dirty="0" sz="2000">
                <a:latin typeface="Lucida Sans Unicode"/>
                <a:cs typeface="Lucida Sans Unicode"/>
              </a:rPr>
              <a:t>	</a:t>
            </a:r>
            <a:r>
              <a:rPr dirty="0" sz="2000" spc="270">
                <a:latin typeface="Lucida Sans Unicode"/>
                <a:cs typeface="Lucida Sans Unicode"/>
              </a:rPr>
              <a:t>Server </a:t>
            </a:r>
            <a:r>
              <a:rPr dirty="0" sz="2000" spc="265">
                <a:latin typeface="Lucida Sans Unicode"/>
                <a:cs typeface="Lucida Sans Unicode"/>
              </a:rPr>
              <a:t>Authentication</a:t>
            </a:r>
            <a:r>
              <a:rPr dirty="0" sz="2000" spc="290">
                <a:latin typeface="Lucida Sans Unicode"/>
                <a:cs typeface="Lucida Sans Unicode"/>
              </a:rPr>
              <a:t> </a:t>
            </a:r>
            <a:r>
              <a:rPr dirty="0" sz="2000" spc="-5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" y="0"/>
            <a:ext cx="18288000" cy="7235825"/>
            <a:chOff x="-1" y="0"/>
            <a:chExt cx="18288000" cy="7235825"/>
          </a:xfrm>
        </p:grpSpPr>
        <p:sp>
          <p:nvSpPr>
            <p:cNvPr id="3" name="object 3" descr=""/>
            <p:cNvSpPr/>
            <p:nvPr/>
          </p:nvSpPr>
          <p:spPr>
            <a:xfrm>
              <a:off x="-1" y="0"/>
              <a:ext cx="18288000" cy="2647315"/>
            </a:xfrm>
            <a:custGeom>
              <a:avLst/>
              <a:gdLst/>
              <a:ahLst/>
              <a:cxnLst/>
              <a:rect l="l" t="t" r="r" b="b"/>
              <a:pathLst>
                <a:path w="18288000" h="2647315">
                  <a:moveTo>
                    <a:pt x="0" y="0"/>
                  </a:moveTo>
                  <a:lnTo>
                    <a:pt x="18288000" y="0"/>
                  </a:lnTo>
                  <a:lnTo>
                    <a:pt x="18288000" y="2646959"/>
                  </a:lnTo>
                  <a:lnTo>
                    <a:pt x="0" y="2646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F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325" y="2646959"/>
              <a:ext cx="5629290" cy="2295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433383" y="3731468"/>
              <a:ext cx="0" cy="3342640"/>
            </a:xfrm>
            <a:custGeom>
              <a:avLst/>
              <a:gdLst/>
              <a:ahLst/>
              <a:cxnLst/>
              <a:rect l="l" t="t" r="r" b="b"/>
              <a:pathLst>
                <a:path w="0" h="3342640">
                  <a:moveTo>
                    <a:pt x="0" y="0"/>
                  </a:moveTo>
                  <a:lnTo>
                    <a:pt x="0" y="334262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7183" y="3626693"/>
              <a:ext cx="152400" cy="1143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127" y="2626522"/>
              <a:ext cx="3571890" cy="251458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144000" y="3467343"/>
              <a:ext cx="835660" cy="835660"/>
            </a:xfrm>
            <a:custGeom>
              <a:avLst/>
              <a:gdLst/>
              <a:ahLst/>
              <a:cxnLst/>
              <a:rect l="l" t="t" r="r" b="b"/>
              <a:pathLst>
                <a:path w="835659" h="835660">
                  <a:moveTo>
                    <a:pt x="417612" y="0"/>
                  </a:moveTo>
                  <a:lnTo>
                    <a:pt x="368909" y="2809"/>
                  </a:lnTo>
                  <a:lnTo>
                    <a:pt x="321857" y="11029"/>
                  </a:lnTo>
                  <a:lnTo>
                    <a:pt x="276768" y="24346"/>
                  </a:lnTo>
                  <a:lnTo>
                    <a:pt x="233956" y="42446"/>
                  </a:lnTo>
                  <a:lnTo>
                    <a:pt x="193735" y="65017"/>
                  </a:lnTo>
                  <a:lnTo>
                    <a:pt x="156416" y="91744"/>
                  </a:lnTo>
                  <a:lnTo>
                    <a:pt x="122315" y="122315"/>
                  </a:lnTo>
                  <a:lnTo>
                    <a:pt x="91744" y="156416"/>
                  </a:lnTo>
                  <a:lnTo>
                    <a:pt x="65017" y="193735"/>
                  </a:lnTo>
                  <a:lnTo>
                    <a:pt x="42446" y="233956"/>
                  </a:lnTo>
                  <a:lnTo>
                    <a:pt x="24346" y="276768"/>
                  </a:lnTo>
                  <a:lnTo>
                    <a:pt x="11029" y="321857"/>
                  </a:lnTo>
                  <a:lnTo>
                    <a:pt x="2809" y="368909"/>
                  </a:lnTo>
                  <a:lnTo>
                    <a:pt x="0" y="417612"/>
                  </a:lnTo>
                  <a:lnTo>
                    <a:pt x="2809" y="466314"/>
                  </a:lnTo>
                  <a:lnTo>
                    <a:pt x="11029" y="513366"/>
                  </a:lnTo>
                  <a:lnTo>
                    <a:pt x="24346" y="558455"/>
                  </a:lnTo>
                  <a:lnTo>
                    <a:pt x="42446" y="601267"/>
                  </a:lnTo>
                  <a:lnTo>
                    <a:pt x="65017" y="641488"/>
                  </a:lnTo>
                  <a:lnTo>
                    <a:pt x="91744" y="678806"/>
                  </a:lnTo>
                  <a:lnTo>
                    <a:pt x="122315" y="712907"/>
                  </a:lnTo>
                  <a:lnTo>
                    <a:pt x="156416" y="743478"/>
                  </a:lnTo>
                  <a:lnTo>
                    <a:pt x="193735" y="770206"/>
                  </a:lnTo>
                  <a:lnTo>
                    <a:pt x="233956" y="792776"/>
                  </a:lnTo>
                  <a:lnTo>
                    <a:pt x="276768" y="810877"/>
                  </a:lnTo>
                  <a:lnTo>
                    <a:pt x="321857" y="824194"/>
                  </a:lnTo>
                  <a:lnTo>
                    <a:pt x="368909" y="832413"/>
                  </a:lnTo>
                  <a:lnTo>
                    <a:pt x="417612" y="835223"/>
                  </a:lnTo>
                  <a:lnTo>
                    <a:pt x="466314" y="832413"/>
                  </a:lnTo>
                  <a:lnTo>
                    <a:pt x="513366" y="824194"/>
                  </a:lnTo>
                  <a:lnTo>
                    <a:pt x="558455" y="810877"/>
                  </a:lnTo>
                  <a:lnTo>
                    <a:pt x="601267" y="792776"/>
                  </a:lnTo>
                  <a:lnTo>
                    <a:pt x="641488" y="770206"/>
                  </a:lnTo>
                  <a:lnTo>
                    <a:pt x="678806" y="743478"/>
                  </a:lnTo>
                  <a:lnTo>
                    <a:pt x="712907" y="712907"/>
                  </a:lnTo>
                  <a:lnTo>
                    <a:pt x="743478" y="678806"/>
                  </a:lnTo>
                  <a:lnTo>
                    <a:pt x="770206" y="641488"/>
                  </a:lnTo>
                  <a:lnTo>
                    <a:pt x="792776" y="601267"/>
                  </a:lnTo>
                  <a:lnTo>
                    <a:pt x="810877" y="558455"/>
                  </a:lnTo>
                  <a:lnTo>
                    <a:pt x="824194" y="513366"/>
                  </a:lnTo>
                  <a:lnTo>
                    <a:pt x="832413" y="466314"/>
                  </a:lnTo>
                  <a:lnTo>
                    <a:pt x="835223" y="417612"/>
                  </a:lnTo>
                  <a:lnTo>
                    <a:pt x="832413" y="368909"/>
                  </a:lnTo>
                  <a:lnTo>
                    <a:pt x="824194" y="321857"/>
                  </a:lnTo>
                  <a:lnTo>
                    <a:pt x="810877" y="276768"/>
                  </a:lnTo>
                  <a:lnTo>
                    <a:pt x="792776" y="233956"/>
                  </a:lnTo>
                  <a:lnTo>
                    <a:pt x="770206" y="193735"/>
                  </a:lnTo>
                  <a:lnTo>
                    <a:pt x="743478" y="156416"/>
                  </a:lnTo>
                  <a:lnTo>
                    <a:pt x="712907" y="122315"/>
                  </a:lnTo>
                  <a:lnTo>
                    <a:pt x="678806" y="91744"/>
                  </a:lnTo>
                  <a:lnTo>
                    <a:pt x="641488" y="65017"/>
                  </a:lnTo>
                  <a:lnTo>
                    <a:pt x="601267" y="42446"/>
                  </a:lnTo>
                  <a:lnTo>
                    <a:pt x="558455" y="24346"/>
                  </a:lnTo>
                  <a:lnTo>
                    <a:pt x="513366" y="11029"/>
                  </a:lnTo>
                  <a:lnTo>
                    <a:pt x="466314" y="2809"/>
                  </a:lnTo>
                  <a:lnTo>
                    <a:pt x="417612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960576" y="4394445"/>
              <a:ext cx="1550670" cy="2822575"/>
            </a:xfrm>
            <a:custGeom>
              <a:avLst/>
              <a:gdLst/>
              <a:ahLst/>
              <a:cxnLst/>
              <a:rect l="l" t="t" r="r" b="b"/>
              <a:pathLst>
                <a:path w="1550670" h="2822575">
                  <a:moveTo>
                    <a:pt x="0" y="2822211"/>
                  </a:moveTo>
                  <a:lnTo>
                    <a:pt x="155058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6611" y="4300263"/>
              <a:ext cx="138275" cy="13240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8201" y="2626510"/>
              <a:ext cx="5400659" cy="25145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46837" y="7024533"/>
            <a:ext cx="417322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61079" algn="l"/>
              </a:tabLst>
            </a:pPr>
            <a:r>
              <a:rPr dirty="0" sz="3400" spc="70">
                <a:latin typeface="Lucida Sans Unicode"/>
                <a:cs typeface="Lucida Sans Unicode"/>
              </a:rPr>
              <a:t>Đ</a:t>
            </a:r>
            <a:r>
              <a:rPr dirty="0" sz="3400" spc="70">
                <a:latin typeface="Arial"/>
                <a:cs typeface="Arial"/>
              </a:rPr>
              <a:t>ể</a:t>
            </a:r>
            <a:r>
              <a:rPr dirty="0" sz="3400" spc="-100">
                <a:latin typeface="Arial"/>
                <a:cs typeface="Arial"/>
              </a:rPr>
              <a:t> </a:t>
            </a:r>
            <a:r>
              <a:rPr dirty="0" sz="3400" spc="170">
                <a:latin typeface="Lucida Sans Unicode"/>
                <a:cs typeface="Lucida Sans Unicode"/>
              </a:rPr>
              <a:t>thay</a:t>
            </a:r>
            <a:r>
              <a:rPr dirty="0" sz="3400" spc="-229">
                <a:latin typeface="Lucida Sans Unicode"/>
                <a:cs typeface="Lucida Sans Unicode"/>
              </a:rPr>
              <a:t> </a:t>
            </a:r>
            <a:r>
              <a:rPr dirty="0" sz="3400" spc="125">
                <a:latin typeface="Lucida Sans Unicode"/>
                <a:cs typeface="Lucida Sans Unicode"/>
              </a:rPr>
              <a:t>đ</a:t>
            </a:r>
            <a:r>
              <a:rPr dirty="0" sz="3400" spc="125">
                <a:latin typeface="Arial"/>
                <a:cs typeface="Arial"/>
              </a:rPr>
              <a:t>ổ</a:t>
            </a:r>
            <a:r>
              <a:rPr dirty="0" sz="3400" spc="125">
                <a:latin typeface="Lucida Sans Unicode"/>
                <a:cs typeface="Lucida Sans Unicode"/>
              </a:rPr>
              <a:t>i</a:t>
            </a:r>
            <a:r>
              <a:rPr dirty="0" sz="3400" spc="-225">
                <a:latin typeface="Lucida Sans Unicode"/>
                <a:cs typeface="Lucida Sans Unicode"/>
              </a:rPr>
              <a:t> </a:t>
            </a:r>
            <a:r>
              <a:rPr dirty="0" sz="3400" spc="290">
                <a:latin typeface="Lucida Sans Unicode"/>
                <a:cs typeface="Lucida Sans Unicode"/>
              </a:rPr>
              <a:t>ch</a:t>
            </a:r>
            <a:r>
              <a:rPr dirty="0" sz="3400" spc="-955">
                <a:latin typeface="Lucida Sans Unicode"/>
                <a:cs typeface="Lucida Sans Unicode"/>
              </a:rPr>
              <a:t>ê</a:t>
            </a:r>
            <a:r>
              <a:rPr dirty="0" baseline="13071" sz="5100" spc="442">
                <a:latin typeface="Lucida Sans Unicode"/>
                <a:cs typeface="Lucida Sans Unicode"/>
              </a:rPr>
              <a:t>́</a:t>
            </a:r>
            <a:r>
              <a:rPr dirty="0" baseline="13071" sz="5100">
                <a:latin typeface="Lucida Sans Unicode"/>
                <a:cs typeface="Lucida Sans Unicode"/>
              </a:rPr>
              <a:t>	</a:t>
            </a:r>
            <a:r>
              <a:rPr dirty="0" sz="3400" spc="204">
                <a:latin typeface="Lucida Sans Unicode"/>
                <a:cs typeface="Lucida Sans Unicode"/>
              </a:rPr>
              <a:t>đ</a:t>
            </a:r>
            <a:r>
              <a:rPr dirty="0" sz="3400" spc="204">
                <a:latin typeface="Arial"/>
                <a:cs typeface="Arial"/>
              </a:rPr>
              <a:t>ộ</a:t>
            </a:r>
            <a:endParaRPr sz="3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3516" y="7542655"/>
            <a:ext cx="446024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60220" marR="30480" indent="-1722755">
              <a:lnSpc>
                <a:spcPct val="115799"/>
              </a:lnSpc>
              <a:spcBef>
                <a:spcPts val="100"/>
              </a:spcBef>
            </a:pPr>
            <a:r>
              <a:rPr dirty="0" sz="3400" spc="90">
                <a:latin typeface="Lucida Sans Unicode"/>
                <a:cs typeface="Lucida Sans Unicode"/>
              </a:rPr>
              <a:t>b</a:t>
            </a:r>
            <a:r>
              <a:rPr dirty="0" sz="3400" spc="-1145">
                <a:latin typeface="Lucida Sans Unicode"/>
                <a:cs typeface="Lucida Sans Unicode"/>
              </a:rPr>
              <a:t>â</a:t>
            </a:r>
            <a:r>
              <a:rPr dirty="0" baseline="13071" sz="5100" spc="142">
                <a:latin typeface="Lucida Sans Unicode"/>
                <a:cs typeface="Lucida Sans Unicode"/>
              </a:rPr>
              <a:t>́</a:t>
            </a:r>
            <a:r>
              <a:rPr dirty="0" baseline="13071" sz="5100" spc="457">
                <a:latin typeface="Lucida Sans Unicode"/>
                <a:cs typeface="Lucida Sans Unicode"/>
              </a:rPr>
              <a:t> </a:t>
            </a:r>
            <a:r>
              <a:rPr dirty="0" sz="3400" spc="250">
                <a:latin typeface="Lucida Sans Unicode"/>
                <a:cs typeface="Lucida Sans Unicode"/>
              </a:rPr>
              <a:t>m</a:t>
            </a:r>
            <a:r>
              <a:rPr dirty="0" sz="3400" spc="-229">
                <a:latin typeface="Lucida Sans Unicode"/>
                <a:cs typeface="Lucida Sans Unicode"/>
              </a:rPr>
              <a:t> </a:t>
            </a:r>
            <a:r>
              <a:rPr dirty="0" sz="3400" spc="165">
                <a:latin typeface="Lucida Sans Unicode"/>
                <a:cs typeface="Lucida Sans Unicode"/>
              </a:rPr>
              <a:t>vào</a:t>
            </a:r>
            <a:r>
              <a:rPr dirty="0" sz="3400" spc="-229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bi</a:t>
            </a:r>
            <a:r>
              <a:rPr dirty="0" sz="3400" spc="55">
                <a:latin typeface="Arial"/>
                <a:cs typeface="Arial"/>
              </a:rPr>
              <a:t>ể</a:t>
            </a:r>
            <a:r>
              <a:rPr dirty="0" sz="3400" spc="55">
                <a:latin typeface="Lucida Sans Unicode"/>
                <a:cs typeface="Lucida Sans Unicode"/>
              </a:rPr>
              <a:t>u</a:t>
            </a:r>
            <a:r>
              <a:rPr dirty="0" sz="3400" spc="-229">
                <a:latin typeface="Lucida Sans Unicode"/>
                <a:cs typeface="Lucida Sans Unicode"/>
              </a:rPr>
              <a:t> </a:t>
            </a:r>
            <a:r>
              <a:rPr dirty="0" sz="3400" spc="45">
                <a:latin typeface="Lucida Sans Unicode"/>
                <a:cs typeface="Lucida Sans Unicode"/>
              </a:rPr>
              <a:t>t</a:t>
            </a:r>
            <a:r>
              <a:rPr dirty="0" sz="3400" spc="45">
                <a:latin typeface="Arial"/>
                <a:cs typeface="Arial"/>
              </a:rPr>
              <a:t>ượ</a:t>
            </a:r>
            <a:r>
              <a:rPr dirty="0" sz="3400" spc="45">
                <a:latin typeface="Lucida Sans Unicode"/>
                <a:cs typeface="Lucida Sans Unicode"/>
              </a:rPr>
              <a:t>ng </a:t>
            </a:r>
            <a:r>
              <a:rPr dirty="0" sz="3400" spc="140">
                <a:latin typeface="Lucida Sans Unicode"/>
                <a:cs typeface="Lucida Sans Unicode"/>
              </a:rPr>
              <a:t>trên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33694" y="7085257"/>
            <a:ext cx="2254250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 marR="5080" indent="-5715">
              <a:lnSpc>
                <a:spcPct val="115799"/>
              </a:lnSpc>
              <a:spcBef>
                <a:spcPts val="100"/>
              </a:spcBef>
            </a:pPr>
            <a:r>
              <a:rPr dirty="0" sz="3400" spc="190">
                <a:latin typeface="Lucida Sans Unicode"/>
                <a:cs typeface="Lucida Sans Unicode"/>
              </a:rPr>
              <a:t>Ch</a:t>
            </a:r>
            <a:r>
              <a:rPr dirty="0" sz="3400" spc="190">
                <a:latin typeface="Arial"/>
                <a:cs typeface="Arial"/>
              </a:rPr>
              <a:t>ọ</a:t>
            </a:r>
            <a:r>
              <a:rPr dirty="0" sz="3400" spc="190">
                <a:latin typeface="Lucida Sans Unicode"/>
                <a:cs typeface="Lucida Sans Unicode"/>
              </a:rPr>
              <a:t>n</a:t>
            </a:r>
            <a:r>
              <a:rPr dirty="0" sz="3400" spc="-225">
                <a:latin typeface="Lucida Sans Unicode"/>
                <a:cs typeface="Lucida Sans Unicode"/>
              </a:rPr>
              <a:t> </a:t>
            </a:r>
            <a:r>
              <a:rPr dirty="0" sz="3400" spc="35">
                <a:latin typeface="Lucida Sans Unicode"/>
                <a:cs typeface="Lucida Sans Unicode"/>
              </a:rPr>
              <a:t>bi</a:t>
            </a:r>
            <a:r>
              <a:rPr dirty="0" sz="3400" spc="35">
                <a:latin typeface="Arial"/>
                <a:cs typeface="Arial"/>
              </a:rPr>
              <a:t>ể</a:t>
            </a:r>
            <a:r>
              <a:rPr dirty="0" sz="3400" spc="35">
                <a:latin typeface="Lucida Sans Unicode"/>
                <a:cs typeface="Lucida Sans Unicode"/>
              </a:rPr>
              <a:t>u </a:t>
            </a:r>
            <a:r>
              <a:rPr dirty="0" sz="3400" spc="65">
                <a:latin typeface="Lucida Sans Unicode"/>
                <a:cs typeface="Lucida Sans Unicode"/>
              </a:rPr>
              <a:t>t</a:t>
            </a:r>
            <a:r>
              <a:rPr dirty="0" sz="3400" spc="65">
                <a:latin typeface="Arial"/>
                <a:cs typeface="Arial"/>
              </a:rPr>
              <a:t>ượ</a:t>
            </a:r>
            <a:r>
              <a:rPr dirty="0" sz="3400" spc="65">
                <a:latin typeface="Lucida Sans Unicode"/>
                <a:cs typeface="Lucida Sans Unicode"/>
              </a:rPr>
              <a:t>ng</a:t>
            </a:r>
            <a:r>
              <a:rPr dirty="0" sz="3400" spc="-229">
                <a:latin typeface="Lucida Sans Unicode"/>
                <a:cs typeface="Lucida Sans Unicode"/>
              </a:rPr>
              <a:t> </a:t>
            </a:r>
            <a:r>
              <a:rPr dirty="0" sz="3400" spc="105">
                <a:latin typeface="Lucida Sans Unicode"/>
                <a:cs typeface="Lucida Sans Unicode"/>
              </a:rPr>
              <a:t>này</a:t>
            </a:r>
            <a:endParaRPr sz="34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992777" y="7085257"/>
            <a:ext cx="3641725" cy="1825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0" marR="30480">
              <a:lnSpc>
                <a:spcPct val="115799"/>
              </a:lnSpc>
              <a:spcBef>
                <a:spcPts val="100"/>
              </a:spcBef>
            </a:pPr>
            <a:r>
              <a:rPr dirty="0" sz="3400" spc="140">
                <a:latin typeface="Lucida Sans Unicode"/>
                <a:cs typeface="Lucida Sans Unicode"/>
              </a:rPr>
              <a:t>Chuy</a:t>
            </a:r>
            <a:r>
              <a:rPr dirty="0" sz="3400" spc="140">
                <a:latin typeface="Arial"/>
                <a:cs typeface="Arial"/>
              </a:rPr>
              <a:t>ể</a:t>
            </a:r>
            <a:r>
              <a:rPr dirty="0" sz="3400" spc="140">
                <a:latin typeface="Lucida Sans Unicode"/>
                <a:cs typeface="Lucida Sans Unicode"/>
              </a:rPr>
              <a:t>n</a:t>
            </a:r>
            <a:r>
              <a:rPr dirty="0" sz="3400" spc="-305">
                <a:latin typeface="Lucida Sans Unicode"/>
                <a:cs typeface="Lucida Sans Unicode"/>
              </a:rPr>
              <a:t> </a:t>
            </a:r>
            <a:r>
              <a:rPr dirty="0" sz="3400" spc="170">
                <a:latin typeface="Lucida Sans Unicode"/>
                <a:cs typeface="Lucida Sans Unicode"/>
              </a:rPr>
              <a:t>qua</a:t>
            </a:r>
            <a:r>
              <a:rPr dirty="0" sz="3400" spc="-300">
                <a:latin typeface="Lucida Sans Unicode"/>
                <a:cs typeface="Lucida Sans Unicode"/>
              </a:rPr>
              <a:t> </a:t>
            </a:r>
            <a:r>
              <a:rPr dirty="0" sz="3400" spc="290">
                <a:latin typeface="Lucida Sans Unicode"/>
                <a:cs typeface="Lucida Sans Unicode"/>
              </a:rPr>
              <a:t>ch</a:t>
            </a:r>
            <a:r>
              <a:rPr dirty="0" sz="3400" spc="-955">
                <a:latin typeface="Lucida Sans Unicode"/>
                <a:cs typeface="Lucida Sans Unicode"/>
              </a:rPr>
              <a:t>ê</a:t>
            </a:r>
            <a:r>
              <a:rPr dirty="0" baseline="13071" sz="5100" spc="442">
                <a:latin typeface="Lucida Sans Unicode"/>
                <a:cs typeface="Lucida Sans Unicode"/>
              </a:rPr>
              <a:t>́</a:t>
            </a:r>
            <a:r>
              <a:rPr dirty="0" baseline="13071" sz="5100" spc="-30">
                <a:latin typeface="Lucida Sans Unicode"/>
                <a:cs typeface="Lucida Sans Unicode"/>
              </a:rPr>
              <a:t> </a:t>
            </a:r>
            <a:r>
              <a:rPr dirty="0" sz="3400" spc="220">
                <a:latin typeface="Lucida Sans Unicode"/>
                <a:cs typeface="Lucida Sans Unicode"/>
              </a:rPr>
              <a:t>đ</a:t>
            </a:r>
            <a:r>
              <a:rPr dirty="0" sz="3400" spc="220">
                <a:latin typeface="Arial"/>
                <a:cs typeface="Arial"/>
              </a:rPr>
              <a:t>ộ</a:t>
            </a:r>
            <a:r>
              <a:rPr dirty="0" sz="3400" spc="220">
                <a:latin typeface="Lucida Sans Unicode"/>
                <a:cs typeface="Lucida Sans Unicode"/>
              </a:rPr>
              <a:t>SQL</a:t>
            </a:r>
            <a:r>
              <a:rPr dirty="0" sz="3400" spc="-365">
                <a:latin typeface="Lucida Sans Unicode"/>
                <a:cs typeface="Lucida Sans Unicode"/>
              </a:rPr>
              <a:t> </a:t>
            </a:r>
            <a:r>
              <a:rPr dirty="0" sz="3400" spc="170">
                <a:latin typeface="Lucida Sans Unicode"/>
                <a:cs typeface="Lucida Sans Unicode"/>
              </a:rPr>
              <a:t>Server </a:t>
            </a:r>
            <a:r>
              <a:rPr dirty="0" sz="3400" spc="120">
                <a:latin typeface="Lucida Sans Unicode"/>
                <a:cs typeface="Lucida Sans Unicode"/>
              </a:rPr>
              <a:t>Authentication</a:t>
            </a:r>
            <a:r>
              <a:rPr dirty="0" sz="3400" spc="-229">
                <a:latin typeface="Lucida Sans Unicode"/>
                <a:cs typeface="Lucida Sans Unicode"/>
              </a:rPr>
              <a:t> </a:t>
            </a:r>
            <a:r>
              <a:rPr dirty="0" sz="3400" spc="-50">
                <a:latin typeface="Lucida Sans Unicode"/>
                <a:cs typeface="Lucida Sans Unicode"/>
              </a:rPr>
              <a:t>.</a:t>
            </a:r>
            <a:endParaRPr sz="3400">
              <a:latin typeface="Lucida Sans Unicode"/>
              <a:cs typeface="Lucida Sans Unicode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4276500" y="4954796"/>
            <a:ext cx="152400" cy="2138680"/>
            <a:chOff x="14276500" y="4954796"/>
            <a:chExt cx="152400" cy="2138680"/>
          </a:xfrm>
        </p:grpSpPr>
        <p:sp>
          <p:nvSpPr>
            <p:cNvPr id="17" name="object 17" descr=""/>
            <p:cNvSpPr/>
            <p:nvPr/>
          </p:nvSpPr>
          <p:spPr>
            <a:xfrm>
              <a:off x="14352763" y="5059569"/>
              <a:ext cx="13970" cy="2014855"/>
            </a:xfrm>
            <a:custGeom>
              <a:avLst/>
              <a:gdLst/>
              <a:ahLst/>
              <a:cxnLst/>
              <a:rect l="l" t="t" r="r" b="b"/>
              <a:pathLst>
                <a:path w="13969" h="2014854">
                  <a:moveTo>
                    <a:pt x="13588" y="201443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6500" y="4954796"/>
              <a:ext cx="152397" cy="114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20852" y="724402"/>
            <a:ext cx="17386300" cy="9563100"/>
            <a:chOff x="420852" y="724402"/>
            <a:chExt cx="17386300" cy="95631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52" y="2709549"/>
              <a:ext cx="17230739" cy="757746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1557" y="724402"/>
              <a:ext cx="6505559" cy="39719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3838" rIns="0" bIns="0" rtlCol="0" vert="horz">
            <a:spAutoFit/>
          </a:bodyPr>
          <a:lstStyle/>
          <a:p>
            <a:pPr marL="911225">
              <a:lnSpc>
                <a:spcPct val="100000"/>
              </a:lnSpc>
              <a:spcBef>
                <a:spcPts val="100"/>
              </a:spcBef>
            </a:pPr>
            <a:r>
              <a:rPr dirty="0" spc="204"/>
              <a:t>Đăng</a:t>
            </a:r>
            <a:r>
              <a:rPr dirty="0" spc="-300"/>
              <a:t> </a:t>
            </a:r>
            <a:r>
              <a:rPr dirty="0" spc="140"/>
              <a:t>nh</a:t>
            </a:r>
            <a:r>
              <a:rPr dirty="0" spc="140">
                <a:latin typeface="Arial"/>
                <a:cs typeface="Arial"/>
              </a:rPr>
              <a:t>ậ</a:t>
            </a:r>
            <a:r>
              <a:rPr dirty="0" spc="140"/>
              <a:t>p</a:t>
            </a:r>
            <a:r>
              <a:rPr dirty="0" spc="-295"/>
              <a:t> </a:t>
            </a:r>
            <a:r>
              <a:rPr dirty="0" spc="160"/>
              <a:t>tài</a:t>
            </a:r>
            <a:r>
              <a:rPr dirty="0" spc="-295"/>
              <a:t> </a:t>
            </a:r>
            <a:r>
              <a:rPr dirty="0" spc="85"/>
              <a:t>kho</a:t>
            </a:r>
            <a:r>
              <a:rPr dirty="0" spc="85">
                <a:latin typeface="Arial"/>
                <a:cs typeface="Arial"/>
              </a:rPr>
              <a:t>ả</a:t>
            </a:r>
            <a:r>
              <a:rPr dirty="0" spc="85"/>
              <a:t>n</a:t>
            </a:r>
            <a:r>
              <a:rPr dirty="0" spc="-300"/>
              <a:t> </a:t>
            </a:r>
            <a:r>
              <a:rPr dirty="0" spc="160"/>
              <a:t>v</a:t>
            </a:r>
            <a:r>
              <a:rPr dirty="0" spc="160">
                <a:latin typeface="Arial"/>
                <a:cs typeface="Arial"/>
              </a:rPr>
              <a:t>ừ</a:t>
            </a:r>
            <a:r>
              <a:rPr dirty="0" spc="160"/>
              <a:t>a</a:t>
            </a:r>
            <a:r>
              <a:rPr dirty="0" spc="-295"/>
              <a:t> </a:t>
            </a:r>
            <a:r>
              <a:rPr dirty="0" spc="120"/>
              <a:t>t</a:t>
            </a:r>
            <a:r>
              <a:rPr dirty="0" spc="120">
                <a:latin typeface="Arial"/>
                <a:cs typeface="Arial"/>
              </a:rPr>
              <a:t>ạ</a:t>
            </a:r>
            <a:r>
              <a:rPr dirty="0" spc="120"/>
              <a:t>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25" y="7495640"/>
            <a:ext cx="18288635" cy="2791460"/>
          </a:xfrm>
          <a:custGeom>
            <a:avLst/>
            <a:gdLst/>
            <a:ahLst/>
            <a:cxnLst/>
            <a:rect l="l" t="t" r="r" b="b"/>
            <a:pathLst>
              <a:path w="18288635" h="2791459">
                <a:moveTo>
                  <a:pt x="18288077" y="779411"/>
                </a:moveTo>
                <a:lnTo>
                  <a:pt x="9923221" y="779411"/>
                </a:lnTo>
                <a:lnTo>
                  <a:pt x="9889490" y="767740"/>
                </a:lnTo>
                <a:lnTo>
                  <a:pt x="9823082" y="741451"/>
                </a:lnTo>
                <a:lnTo>
                  <a:pt x="9758261" y="711327"/>
                </a:lnTo>
                <a:lnTo>
                  <a:pt x="9695370" y="677494"/>
                </a:lnTo>
                <a:lnTo>
                  <a:pt x="9634512" y="640003"/>
                </a:lnTo>
                <a:lnTo>
                  <a:pt x="9575990" y="599084"/>
                </a:lnTo>
                <a:lnTo>
                  <a:pt x="9519907" y="554761"/>
                </a:lnTo>
                <a:lnTo>
                  <a:pt x="9466542" y="507301"/>
                </a:lnTo>
                <a:lnTo>
                  <a:pt x="9416009" y="456755"/>
                </a:lnTo>
                <a:lnTo>
                  <a:pt x="9368549" y="403390"/>
                </a:lnTo>
                <a:lnTo>
                  <a:pt x="9324238" y="347306"/>
                </a:lnTo>
                <a:lnTo>
                  <a:pt x="9283319" y="288772"/>
                </a:lnTo>
                <a:lnTo>
                  <a:pt x="9245841" y="227914"/>
                </a:lnTo>
                <a:lnTo>
                  <a:pt x="9212008" y="165011"/>
                </a:lnTo>
                <a:lnTo>
                  <a:pt x="9181884" y="100190"/>
                </a:lnTo>
                <a:lnTo>
                  <a:pt x="9155620" y="33782"/>
                </a:lnTo>
                <a:lnTo>
                  <a:pt x="9143936" y="0"/>
                </a:lnTo>
                <a:lnTo>
                  <a:pt x="9132252" y="33782"/>
                </a:lnTo>
                <a:lnTo>
                  <a:pt x="9105976" y="100190"/>
                </a:lnTo>
                <a:lnTo>
                  <a:pt x="9075852" y="165011"/>
                </a:lnTo>
                <a:lnTo>
                  <a:pt x="9042019" y="227914"/>
                </a:lnTo>
                <a:lnTo>
                  <a:pt x="9004554" y="288772"/>
                </a:lnTo>
                <a:lnTo>
                  <a:pt x="8963622" y="347306"/>
                </a:lnTo>
                <a:lnTo>
                  <a:pt x="8919312" y="403390"/>
                </a:lnTo>
                <a:lnTo>
                  <a:pt x="8871852" y="456755"/>
                </a:lnTo>
                <a:lnTo>
                  <a:pt x="8821306" y="507301"/>
                </a:lnTo>
                <a:lnTo>
                  <a:pt x="8767953" y="554774"/>
                </a:lnTo>
                <a:lnTo>
                  <a:pt x="8711870" y="599084"/>
                </a:lnTo>
                <a:lnTo>
                  <a:pt x="8653348" y="640016"/>
                </a:lnTo>
                <a:lnTo>
                  <a:pt x="8592477" y="677494"/>
                </a:lnTo>
                <a:lnTo>
                  <a:pt x="8529587" y="711327"/>
                </a:lnTo>
                <a:lnTo>
                  <a:pt x="8464766" y="741464"/>
                </a:lnTo>
                <a:lnTo>
                  <a:pt x="8398357" y="767740"/>
                </a:lnTo>
                <a:lnTo>
                  <a:pt x="8364614" y="779411"/>
                </a:lnTo>
                <a:lnTo>
                  <a:pt x="0" y="779411"/>
                </a:lnTo>
                <a:lnTo>
                  <a:pt x="0" y="2791333"/>
                </a:lnTo>
                <a:lnTo>
                  <a:pt x="18288077" y="2791333"/>
                </a:lnTo>
                <a:lnTo>
                  <a:pt x="18288077" y="779411"/>
                </a:lnTo>
                <a:close/>
              </a:path>
            </a:pathLst>
          </a:custGeom>
          <a:solidFill>
            <a:srgbClr val="BE7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2320" y="930275"/>
            <a:ext cx="994156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45030" algn="l"/>
              </a:tabLst>
            </a:pPr>
            <a:r>
              <a:rPr dirty="0" sz="12000" spc="-1870">
                <a:solidFill>
                  <a:srgbClr val="BE7342"/>
                </a:solidFill>
              </a:rPr>
              <a:t>1.</a:t>
            </a:r>
            <a:r>
              <a:rPr dirty="0" sz="12000">
                <a:solidFill>
                  <a:srgbClr val="BE7342"/>
                </a:solidFill>
              </a:rPr>
              <a:t>	</a:t>
            </a:r>
            <a:r>
              <a:rPr dirty="0" sz="12000" spc="520">
                <a:solidFill>
                  <a:srgbClr val="BE7342"/>
                </a:solidFill>
              </a:rPr>
              <a:t>download</a:t>
            </a:r>
            <a:endParaRPr sz="12000"/>
          </a:p>
        </p:txBody>
      </p:sp>
      <p:sp>
        <p:nvSpPr>
          <p:cNvPr id="4" name="object 4" descr=""/>
          <p:cNvSpPr txBox="1"/>
          <p:nvPr/>
        </p:nvSpPr>
        <p:spPr>
          <a:xfrm>
            <a:off x="2105699" y="2969836"/>
            <a:ext cx="10701655" cy="196215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50800" marR="17780" indent="357505">
              <a:lnSpc>
                <a:spcPts val="4150"/>
              </a:lnSpc>
              <a:spcBef>
                <a:spcPts val="280"/>
              </a:spcBef>
            </a:pPr>
            <a:r>
              <a:rPr dirty="0" sz="3500" spc="-20">
                <a:solidFill>
                  <a:srgbClr val="BE7342"/>
                </a:solidFill>
                <a:latin typeface="Lucida Sans Unicode"/>
                <a:cs typeface="Lucida Sans Unicode"/>
              </a:rPr>
              <a:t>link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0">
                <a:solidFill>
                  <a:srgbClr val="BE7342"/>
                </a:solidFill>
                <a:latin typeface="Lucida Sans Unicode"/>
                <a:cs typeface="Lucida Sans Unicode"/>
              </a:rPr>
              <a:t>download: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BE7342"/>
                </a:solidFill>
                <a:latin typeface="Lucida Sans Unicode"/>
                <a:cs typeface="Lucida Sans Unicode"/>
              </a:rPr>
              <a:t>https://aka.ms/ssmsfullsetup 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95">
                <a:solidFill>
                  <a:srgbClr val="BE7342"/>
                </a:solidFill>
                <a:latin typeface="Arial"/>
                <a:cs typeface="Arial"/>
              </a:rPr>
              <a:t>ượ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70">
                <a:solidFill>
                  <a:srgbClr val="BE7342"/>
                </a:solidFill>
                <a:latin typeface="Lucida Sans Unicode"/>
                <a:cs typeface="Lucida Sans Unicode"/>
              </a:rPr>
              <a:t>file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0">
                <a:solidFill>
                  <a:srgbClr val="BE7342"/>
                </a:solidFill>
                <a:latin typeface="Lucida Sans Unicode"/>
                <a:cs typeface="Lucida Sans Unicode"/>
              </a:rPr>
              <a:t>exe</a:t>
            </a:r>
            <a:endParaRPr sz="3500">
              <a:latin typeface="Lucida Sans Unicode"/>
              <a:cs typeface="Lucida Sans Unicode"/>
            </a:endParaRPr>
          </a:p>
          <a:p>
            <a:pPr marL="50800">
              <a:lnSpc>
                <a:spcPts val="2945"/>
              </a:lnSpc>
            </a:pPr>
            <a:r>
              <a:rPr dirty="0" sz="3500" spc="160">
                <a:solidFill>
                  <a:srgbClr val="BE7342"/>
                </a:solidFill>
                <a:latin typeface="Lucida Sans Unicode"/>
                <a:cs typeface="Lucida Sans Unicode"/>
              </a:rPr>
              <a:t>Ch</a:t>
            </a:r>
            <a:r>
              <a:rPr dirty="0" sz="3500" spc="160">
                <a:solidFill>
                  <a:srgbClr val="BE7342"/>
                </a:solidFill>
                <a:latin typeface="Arial"/>
                <a:cs typeface="Arial"/>
              </a:rPr>
              <a:t>ạ</a:t>
            </a:r>
            <a:r>
              <a:rPr dirty="0" sz="3500" spc="160">
                <a:solidFill>
                  <a:srgbClr val="BE7342"/>
                </a:solidFill>
                <a:latin typeface="Lucida Sans Unicode"/>
                <a:cs typeface="Lucida Sans Unicode"/>
              </a:rPr>
              <a:t>y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0">
                <a:solidFill>
                  <a:srgbClr val="BE7342"/>
                </a:solidFill>
                <a:latin typeface="Lucida Sans Unicode"/>
                <a:cs typeface="Lucida Sans Unicode"/>
              </a:rPr>
              <a:t>exe</a:t>
            </a:r>
            <a:endParaRPr sz="3500">
              <a:latin typeface="Lucida Sans Unicode"/>
              <a:cs typeface="Lucida Sans Unicode"/>
            </a:endParaRPr>
          </a:p>
          <a:p>
            <a:pPr marL="50800">
              <a:lnSpc>
                <a:spcPts val="3825"/>
              </a:lnSpc>
            </a:pPr>
            <a:r>
              <a:rPr dirty="0" sz="3500" spc="-40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40">
                <a:solidFill>
                  <a:srgbClr val="BE7342"/>
                </a:solidFill>
                <a:latin typeface="Arial"/>
                <a:cs typeface="Arial"/>
              </a:rPr>
              <a:t>ả</a:t>
            </a:r>
            <a:r>
              <a:rPr dirty="0" sz="3500" spc="-40">
                <a:solidFill>
                  <a:srgbClr val="BE7342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23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5">
                <a:solidFill>
                  <a:srgbClr val="BE7342"/>
                </a:solidFill>
                <a:latin typeface="Lucida Sans Unicode"/>
                <a:cs typeface="Lucida Sans Unicode"/>
              </a:rPr>
              <a:t>x</a:t>
            </a:r>
            <a:r>
              <a:rPr dirty="0" sz="3500" spc="-10">
                <a:solidFill>
                  <a:srgbClr val="BE7342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-1410">
                <a:solidFill>
                  <a:srgbClr val="BE7342"/>
                </a:solidFill>
                <a:latin typeface="Lucida Sans Unicode"/>
                <a:cs typeface="Lucida Sans Unicode"/>
              </a:rPr>
              <a:t>ô</a:t>
            </a:r>
            <a:r>
              <a:rPr dirty="0" baseline="13492" sz="5250" spc="-7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5">
                <a:solidFill>
                  <a:srgbClr val="BE7342"/>
                </a:solidFill>
                <a:latin typeface="Lucida Sans Unicode"/>
                <a:cs typeface="Lucida Sans Unicode"/>
              </a:rPr>
              <a:t>ng</a:t>
            </a:r>
            <a:r>
              <a:rPr dirty="0" sz="3500" spc="-23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0">
                <a:solidFill>
                  <a:srgbClr val="BE7342"/>
                </a:solidFill>
                <a:latin typeface="Lucida Sans Unicode"/>
                <a:cs typeface="Lucida Sans Unicode"/>
              </a:rPr>
              <a:t>media=&gt;&gt;ISO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63" y="-534"/>
            <a:ext cx="2624455" cy="10287635"/>
          </a:xfrm>
          <a:custGeom>
            <a:avLst/>
            <a:gdLst/>
            <a:ahLst/>
            <a:cxnLst/>
            <a:rect l="l" t="t" r="r" b="b"/>
            <a:pathLst>
              <a:path w="2624455" h="10287635">
                <a:moveTo>
                  <a:pt x="2624086" y="4570577"/>
                </a:moveTo>
                <a:lnTo>
                  <a:pt x="2571318" y="4551464"/>
                </a:lnTo>
                <a:lnTo>
                  <a:pt x="2519756" y="4529290"/>
                </a:lnTo>
                <a:lnTo>
                  <a:pt x="2469578" y="4504156"/>
                </a:lnTo>
                <a:lnTo>
                  <a:pt x="2420950" y="4476140"/>
                </a:lnTo>
                <a:lnTo>
                  <a:pt x="2374036" y="4445330"/>
                </a:lnTo>
                <a:lnTo>
                  <a:pt x="2329002" y="4411827"/>
                </a:lnTo>
                <a:lnTo>
                  <a:pt x="2286000" y="4375759"/>
                </a:lnTo>
                <a:lnTo>
                  <a:pt x="2245169" y="4337253"/>
                </a:lnTo>
                <a:lnTo>
                  <a:pt x="2206663" y="4296422"/>
                </a:lnTo>
                <a:lnTo>
                  <a:pt x="2170595" y="4253408"/>
                </a:lnTo>
                <a:lnTo>
                  <a:pt x="2137105" y="4208373"/>
                </a:lnTo>
                <a:lnTo>
                  <a:pt x="2106307" y="4161459"/>
                </a:lnTo>
                <a:lnTo>
                  <a:pt x="2078291" y="4112831"/>
                </a:lnTo>
                <a:lnTo>
                  <a:pt x="2053158" y="4062641"/>
                </a:lnTo>
                <a:lnTo>
                  <a:pt x="2030996" y="4011079"/>
                </a:lnTo>
                <a:lnTo>
                  <a:pt x="2011921" y="3958425"/>
                </a:lnTo>
                <a:lnTo>
                  <a:pt x="2011921" y="0"/>
                </a:lnTo>
                <a:lnTo>
                  <a:pt x="0" y="0"/>
                </a:lnTo>
                <a:lnTo>
                  <a:pt x="0" y="10287546"/>
                </a:lnTo>
                <a:lnTo>
                  <a:pt x="2011921" y="10287546"/>
                </a:lnTo>
                <a:lnTo>
                  <a:pt x="2011921" y="5182755"/>
                </a:lnTo>
                <a:lnTo>
                  <a:pt x="2021052" y="5156327"/>
                </a:lnTo>
                <a:lnTo>
                  <a:pt x="2041690" y="5104155"/>
                </a:lnTo>
                <a:lnTo>
                  <a:pt x="2065362" y="5053241"/>
                </a:lnTo>
                <a:lnTo>
                  <a:pt x="2091931" y="5003825"/>
                </a:lnTo>
                <a:lnTo>
                  <a:pt x="2121370" y="4956010"/>
                </a:lnTo>
                <a:lnTo>
                  <a:pt x="2153513" y="4910036"/>
                </a:lnTo>
                <a:lnTo>
                  <a:pt x="2188324" y="4865979"/>
                </a:lnTo>
                <a:lnTo>
                  <a:pt x="2225611" y="4824057"/>
                </a:lnTo>
                <a:lnTo>
                  <a:pt x="2265311" y="4784356"/>
                </a:lnTo>
                <a:lnTo>
                  <a:pt x="2307221" y="4747069"/>
                </a:lnTo>
                <a:lnTo>
                  <a:pt x="2351278" y="4712259"/>
                </a:lnTo>
                <a:lnTo>
                  <a:pt x="2397252" y="4680102"/>
                </a:lnTo>
                <a:lnTo>
                  <a:pt x="2445067" y="4650664"/>
                </a:lnTo>
                <a:lnTo>
                  <a:pt x="2494470" y="4624082"/>
                </a:lnTo>
                <a:lnTo>
                  <a:pt x="2545397" y="4600410"/>
                </a:lnTo>
                <a:lnTo>
                  <a:pt x="2597556" y="4579759"/>
                </a:lnTo>
                <a:lnTo>
                  <a:pt x="2624086" y="4570577"/>
                </a:lnTo>
                <a:close/>
              </a:path>
            </a:pathLst>
          </a:custGeom>
          <a:solidFill>
            <a:srgbClr val="6A6F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6726" y="930275"/>
            <a:ext cx="1065276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-325">
                <a:solidFill>
                  <a:srgbClr val="6A6F5C"/>
                </a:solidFill>
              </a:rPr>
              <a:t>2.</a:t>
            </a:r>
            <a:r>
              <a:rPr dirty="0" sz="12000" spc="-819">
                <a:solidFill>
                  <a:srgbClr val="6A6F5C"/>
                </a:solidFill>
              </a:rPr>
              <a:t> </a:t>
            </a:r>
            <a:r>
              <a:rPr dirty="0" sz="12000" spc="210">
                <a:solidFill>
                  <a:srgbClr val="6A6F5C"/>
                </a:solidFill>
              </a:rPr>
              <a:t>s</a:t>
            </a:r>
            <a:r>
              <a:rPr dirty="0" sz="12000" spc="210">
                <a:solidFill>
                  <a:srgbClr val="6A6F5C"/>
                </a:solidFill>
                <a:latin typeface="Arial"/>
                <a:cs typeface="Arial"/>
              </a:rPr>
              <a:t>ử</a:t>
            </a:r>
            <a:r>
              <a:rPr dirty="0" sz="12000" spc="-355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12000" spc="595">
                <a:solidFill>
                  <a:srgbClr val="6A6F5C"/>
                </a:solidFill>
              </a:rPr>
              <a:t>d</a:t>
            </a:r>
            <a:r>
              <a:rPr dirty="0" sz="12000" spc="595">
                <a:solidFill>
                  <a:srgbClr val="6A6F5C"/>
                </a:solidFill>
                <a:latin typeface="Arial"/>
                <a:cs typeface="Arial"/>
              </a:rPr>
              <a:t>ụ</a:t>
            </a:r>
            <a:r>
              <a:rPr dirty="0" sz="12000" spc="595">
                <a:solidFill>
                  <a:srgbClr val="6A6F5C"/>
                </a:solidFill>
              </a:rPr>
              <a:t>ng</a:t>
            </a:r>
            <a:r>
              <a:rPr dirty="0" sz="12000" spc="-819">
                <a:solidFill>
                  <a:srgbClr val="6A6F5C"/>
                </a:solidFill>
              </a:rPr>
              <a:t> </a:t>
            </a:r>
            <a:r>
              <a:rPr dirty="0" sz="12000" spc="180">
                <a:solidFill>
                  <a:srgbClr val="6A6F5C"/>
                </a:solidFill>
              </a:rPr>
              <a:t>iso</a:t>
            </a:r>
            <a:endParaRPr sz="1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7640">
              <a:lnSpc>
                <a:spcPts val="3825"/>
              </a:lnSpc>
              <a:spcBef>
                <a:spcPts val="100"/>
              </a:spcBef>
            </a:pPr>
            <a:r>
              <a:rPr dirty="0" spc="-240"/>
              <a:t>mout=&gt;&gt;</a:t>
            </a:r>
            <a:r>
              <a:rPr dirty="0" spc="-229"/>
              <a:t> </a:t>
            </a:r>
            <a:r>
              <a:rPr dirty="0" spc="155">
                <a:latin typeface="Arial"/>
                <a:cs typeface="Arial"/>
              </a:rPr>
              <a:t>ổ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 spc="35">
                <a:latin typeface="Arial"/>
                <a:cs typeface="Arial"/>
              </a:rPr>
              <a:t>ả</a:t>
            </a:r>
            <a:r>
              <a:rPr dirty="0" spc="35"/>
              <a:t>o</a:t>
            </a:r>
          </a:p>
          <a:p>
            <a:pPr marL="167640" marR="68580">
              <a:lnSpc>
                <a:spcPts val="3450"/>
              </a:lnSpc>
              <a:spcBef>
                <a:spcPts val="365"/>
              </a:spcBef>
            </a:pPr>
            <a:r>
              <a:rPr dirty="0" spc="45"/>
              <a:t>N</a:t>
            </a:r>
            <a:r>
              <a:rPr dirty="0" spc="-1225"/>
              <a:t>ê</a:t>
            </a:r>
            <a:r>
              <a:rPr dirty="0" baseline="13492" sz="5250" spc="75"/>
              <a:t>́</a:t>
            </a:r>
            <a:r>
              <a:rPr dirty="0" baseline="13492" sz="5250" spc="525"/>
              <a:t> </a:t>
            </a:r>
            <a:r>
              <a:rPr dirty="0" sz="3500" spc="85"/>
              <a:t>u</a:t>
            </a:r>
            <a:r>
              <a:rPr dirty="0" sz="3500" spc="-229"/>
              <a:t> </a:t>
            </a:r>
            <a:r>
              <a:rPr dirty="0" sz="3500" spc="155"/>
              <a:t>windown</a:t>
            </a:r>
            <a:r>
              <a:rPr dirty="0" sz="3500" spc="-229"/>
              <a:t> </a:t>
            </a:r>
            <a:r>
              <a:rPr dirty="0" sz="3500" spc="90"/>
              <a:t>không</a:t>
            </a:r>
            <a:r>
              <a:rPr dirty="0" sz="3500" spc="-235"/>
              <a:t> </a:t>
            </a:r>
            <a:r>
              <a:rPr dirty="0" sz="3500" spc="170"/>
              <a:t>mout</a:t>
            </a:r>
            <a:r>
              <a:rPr dirty="0" sz="3500" spc="-229"/>
              <a:t> </a:t>
            </a:r>
            <a:r>
              <a:rPr dirty="0" sz="3500" spc="145"/>
              <a:t>đ</a:t>
            </a:r>
            <a:r>
              <a:rPr dirty="0" sz="3500" spc="145">
                <a:latin typeface="Arial"/>
                <a:cs typeface="Arial"/>
              </a:rPr>
              <a:t>ượ</a:t>
            </a:r>
            <a:r>
              <a:rPr dirty="0" sz="3500" spc="145"/>
              <a:t>c</a:t>
            </a:r>
            <a:r>
              <a:rPr dirty="0" sz="3500" spc="-235"/>
              <a:t> </a:t>
            </a:r>
            <a:r>
              <a:rPr dirty="0" sz="3500" spc="50"/>
              <a:t>s</a:t>
            </a:r>
            <a:r>
              <a:rPr dirty="0" sz="3500" spc="50">
                <a:latin typeface="Arial"/>
                <a:cs typeface="Arial"/>
              </a:rPr>
              <a:t>ử</a:t>
            </a:r>
            <a:r>
              <a:rPr dirty="0" sz="3500" spc="-95">
                <a:latin typeface="Arial"/>
                <a:cs typeface="Arial"/>
              </a:rPr>
              <a:t> </a:t>
            </a:r>
            <a:r>
              <a:rPr dirty="0" sz="3500" spc="145"/>
              <a:t>d</a:t>
            </a:r>
            <a:r>
              <a:rPr dirty="0" sz="3500" spc="145">
                <a:latin typeface="Arial"/>
                <a:cs typeface="Arial"/>
              </a:rPr>
              <a:t>ụ</a:t>
            </a:r>
            <a:r>
              <a:rPr dirty="0" sz="3500" spc="145"/>
              <a:t>ng:PowerISO Ho</a:t>
            </a:r>
            <a:r>
              <a:rPr dirty="0" sz="3500" spc="145">
                <a:latin typeface="Arial"/>
                <a:cs typeface="Arial"/>
              </a:rPr>
              <a:t>ặ</a:t>
            </a:r>
            <a:r>
              <a:rPr dirty="0" sz="3500" spc="145"/>
              <a:t>c</a:t>
            </a:r>
            <a:r>
              <a:rPr dirty="0" sz="3500" spc="-235"/>
              <a:t> </a:t>
            </a:r>
            <a:r>
              <a:rPr dirty="0" sz="3500" spc="135"/>
              <a:t>dùng</a:t>
            </a:r>
            <a:r>
              <a:rPr dirty="0" sz="3500" spc="-229"/>
              <a:t> </a:t>
            </a:r>
            <a:r>
              <a:rPr dirty="0" sz="3500" spc="120"/>
              <a:t>winrar</a:t>
            </a:r>
            <a:r>
              <a:rPr dirty="0" sz="3500" spc="-235"/>
              <a:t> </a:t>
            </a:r>
            <a:r>
              <a:rPr dirty="0" sz="3500"/>
              <a:t>gi</a:t>
            </a:r>
            <a:r>
              <a:rPr dirty="0" sz="3500">
                <a:latin typeface="Arial"/>
                <a:cs typeface="Arial"/>
              </a:rPr>
              <a:t>ả</a:t>
            </a:r>
            <a:r>
              <a:rPr dirty="0" sz="3500"/>
              <a:t>i</a:t>
            </a:r>
            <a:r>
              <a:rPr dirty="0" sz="3500" spc="-229"/>
              <a:t> </a:t>
            </a:r>
            <a:r>
              <a:rPr dirty="0" sz="3500" spc="160"/>
              <a:t>nén</a:t>
            </a:r>
            <a:r>
              <a:rPr dirty="0" sz="3500" spc="-229"/>
              <a:t> </a:t>
            </a:r>
            <a:r>
              <a:rPr dirty="0" sz="3500" spc="175"/>
              <a:t>ISO</a:t>
            </a:r>
            <a:r>
              <a:rPr dirty="0" sz="3500" spc="-235"/>
              <a:t> </a:t>
            </a:r>
            <a:r>
              <a:rPr dirty="0" sz="3500" spc="155"/>
              <a:t>ra</a:t>
            </a:r>
            <a:r>
              <a:rPr dirty="0" sz="3500" spc="-229"/>
              <a:t> </a:t>
            </a:r>
            <a:r>
              <a:rPr dirty="0" sz="3500" spc="-865"/>
              <a:t>1</a:t>
            </a:r>
            <a:r>
              <a:rPr dirty="0" sz="3500" spc="-235"/>
              <a:t> </a:t>
            </a:r>
            <a:r>
              <a:rPr dirty="0" sz="3500" spc="110"/>
              <a:t>th</a:t>
            </a:r>
            <a:r>
              <a:rPr dirty="0" sz="3500" spc="110">
                <a:latin typeface="Arial"/>
                <a:cs typeface="Arial"/>
              </a:rPr>
              <a:t>ư</a:t>
            </a:r>
            <a:r>
              <a:rPr dirty="0" sz="3500" spc="-95">
                <a:latin typeface="Arial"/>
                <a:cs typeface="Arial"/>
              </a:rPr>
              <a:t> </a:t>
            </a:r>
            <a:r>
              <a:rPr dirty="0" sz="3500" spc="265"/>
              <a:t>m</a:t>
            </a:r>
            <a:r>
              <a:rPr dirty="0" sz="3500" spc="265">
                <a:latin typeface="Arial"/>
                <a:cs typeface="Arial"/>
              </a:rPr>
              <a:t>ụ</a:t>
            </a:r>
            <a:r>
              <a:rPr dirty="0" sz="3500" spc="265"/>
              <a:t>c</a:t>
            </a:r>
            <a:endParaRPr sz="3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70"/>
              </a:spcBef>
            </a:pPr>
          </a:p>
          <a:p>
            <a:pPr marL="25400">
              <a:lnSpc>
                <a:spcPct val="100000"/>
              </a:lnSpc>
            </a:pPr>
            <a:r>
              <a:rPr dirty="0" spc="140"/>
              <a:t>Vào</a:t>
            </a:r>
            <a:r>
              <a:rPr dirty="0" spc="-229"/>
              <a:t> </a:t>
            </a:r>
            <a:r>
              <a:rPr dirty="0" spc="-50"/>
              <a:t>n</a:t>
            </a:r>
            <a:r>
              <a:rPr dirty="0" spc="-50">
                <a:latin typeface="Arial"/>
                <a:cs typeface="Arial"/>
              </a:rPr>
              <a:t>ơ</a:t>
            </a:r>
            <a:r>
              <a:rPr dirty="0" spc="-50"/>
              <a:t>i</a:t>
            </a:r>
            <a:r>
              <a:rPr dirty="0" spc="-225"/>
              <a:t> </a:t>
            </a:r>
            <a:r>
              <a:rPr dirty="0"/>
              <a:t>gi</a:t>
            </a:r>
            <a:r>
              <a:rPr dirty="0">
                <a:latin typeface="Arial"/>
                <a:cs typeface="Arial"/>
              </a:rPr>
              <a:t>ả</a:t>
            </a:r>
            <a:r>
              <a:rPr dirty="0"/>
              <a:t>i</a:t>
            </a:r>
            <a:r>
              <a:rPr dirty="0" spc="-225"/>
              <a:t> </a:t>
            </a:r>
            <a:r>
              <a:rPr dirty="0" spc="114"/>
              <a:t>nén/</a:t>
            </a:r>
            <a:r>
              <a:rPr dirty="0" spc="114">
                <a:latin typeface="Arial"/>
                <a:cs typeface="Arial"/>
              </a:rPr>
              <a:t>ổ</a:t>
            </a:r>
            <a:r>
              <a:rPr dirty="0" spc="-95">
                <a:latin typeface="Arial"/>
                <a:cs typeface="Arial"/>
              </a:rPr>
              <a:t> </a:t>
            </a:r>
            <a:r>
              <a:rPr dirty="0" spc="160"/>
              <a:t>đĩa</a:t>
            </a:r>
            <a:r>
              <a:rPr dirty="0" spc="-225"/>
              <a:t> </a:t>
            </a:r>
            <a:r>
              <a:rPr dirty="0" spc="80">
                <a:latin typeface="Arial"/>
                <a:cs typeface="Arial"/>
              </a:rPr>
              <a:t>ả</a:t>
            </a:r>
            <a:r>
              <a:rPr dirty="0" spc="80"/>
              <a:t>o:ch</a:t>
            </a:r>
            <a:r>
              <a:rPr dirty="0" spc="80">
                <a:latin typeface="Arial"/>
                <a:cs typeface="Arial"/>
              </a:rPr>
              <a:t>ạ</a:t>
            </a:r>
            <a:r>
              <a:rPr dirty="0" spc="80"/>
              <a:t>y</a:t>
            </a:r>
            <a:r>
              <a:rPr dirty="0" spc="-225"/>
              <a:t> </a:t>
            </a:r>
            <a:r>
              <a:rPr dirty="0" spc="75"/>
              <a:t>file</a:t>
            </a:r>
            <a:r>
              <a:rPr dirty="0" spc="-225"/>
              <a:t> </a:t>
            </a:r>
            <a:r>
              <a:rPr dirty="0" spc="114"/>
              <a:t>setup.exe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61093" y="2028623"/>
            <a:ext cx="11125200" cy="8258175"/>
            <a:chOff x="7161093" y="2028623"/>
            <a:chExt cx="11125200" cy="8258175"/>
          </a:xfrm>
        </p:grpSpPr>
        <p:sp>
          <p:nvSpPr>
            <p:cNvPr id="3" name="object 3" descr=""/>
            <p:cNvSpPr/>
            <p:nvPr/>
          </p:nvSpPr>
          <p:spPr>
            <a:xfrm>
              <a:off x="15040965" y="2439929"/>
              <a:ext cx="1444625" cy="1445260"/>
            </a:xfrm>
            <a:custGeom>
              <a:avLst/>
              <a:gdLst/>
              <a:ahLst/>
              <a:cxnLst/>
              <a:rect l="l" t="t" r="r" b="b"/>
              <a:pathLst>
                <a:path w="1444625" h="1445260">
                  <a:moveTo>
                    <a:pt x="722279" y="1444677"/>
                  </a:moveTo>
                  <a:lnTo>
                    <a:pt x="699728" y="1382421"/>
                  </a:lnTo>
                  <a:lnTo>
                    <a:pt x="673581" y="1321587"/>
                  </a:lnTo>
                  <a:lnTo>
                    <a:pt x="643934" y="1262380"/>
                  </a:lnTo>
                  <a:lnTo>
                    <a:pt x="610878" y="1205002"/>
                  </a:lnTo>
                  <a:lnTo>
                    <a:pt x="574534" y="1149653"/>
                  </a:lnTo>
                  <a:lnTo>
                    <a:pt x="535019" y="1096520"/>
                  </a:lnTo>
                  <a:lnTo>
                    <a:pt x="492476" y="1045780"/>
                  </a:lnTo>
                  <a:lnTo>
                    <a:pt x="447041" y="997611"/>
                  </a:lnTo>
                  <a:lnTo>
                    <a:pt x="398877" y="952174"/>
                  </a:lnTo>
                  <a:lnTo>
                    <a:pt x="348141" y="909626"/>
                  </a:lnTo>
                  <a:lnTo>
                    <a:pt x="295010" y="870106"/>
                  </a:lnTo>
                  <a:lnTo>
                    <a:pt x="239664" y="833757"/>
                  </a:lnTo>
                  <a:lnTo>
                    <a:pt x="182292" y="800701"/>
                  </a:lnTo>
                  <a:lnTo>
                    <a:pt x="123087" y="771049"/>
                  </a:lnTo>
                  <a:lnTo>
                    <a:pt x="62255" y="744893"/>
                  </a:lnTo>
                  <a:lnTo>
                    <a:pt x="0" y="722338"/>
                  </a:lnTo>
                  <a:lnTo>
                    <a:pt x="31305" y="711511"/>
                  </a:lnTo>
                  <a:lnTo>
                    <a:pt x="92849" y="687157"/>
                  </a:lnTo>
                  <a:lnTo>
                    <a:pt x="152919" y="659228"/>
                  </a:lnTo>
                  <a:lnTo>
                    <a:pt x="211207" y="627873"/>
                  </a:lnTo>
                  <a:lnTo>
                    <a:pt x="267614" y="593141"/>
                  </a:lnTo>
                  <a:lnTo>
                    <a:pt x="321853" y="555206"/>
                  </a:lnTo>
                  <a:lnTo>
                    <a:pt x="373830" y="514138"/>
                  </a:lnTo>
                  <a:lnTo>
                    <a:pt x="423280" y="470144"/>
                  </a:lnTo>
                  <a:lnTo>
                    <a:pt x="470120" y="423301"/>
                  </a:lnTo>
                  <a:lnTo>
                    <a:pt x="514109" y="373847"/>
                  </a:lnTo>
                  <a:lnTo>
                    <a:pt x="555173" y="321866"/>
                  </a:lnTo>
                  <a:lnTo>
                    <a:pt x="593102" y="267625"/>
                  </a:lnTo>
                  <a:lnTo>
                    <a:pt x="627831" y="211214"/>
                  </a:lnTo>
                  <a:lnTo>
                    <a:pt x="659184" y="152924"/>
                  </a:lnTo>
                  <a:lnTo>
                    <a:pt x="687104" y="92852"/>
                  </a:lnTo>
                  <a:lnTo>
                    <a:pt x="711452" y="31306"/>
                  </a:lnTo>
                  <a:lnTo>
                    <a:pt x="722279" y="0"/>
                  </a:lnTo>
                  <a:lnTo>
                    <a:pt x="733105" y="31306"/>
                  </a:lnTo>
                  <a:lnTo>
                    <a:pt x="757453" y="92851"/>
                  </a:lnTo>
                  <a:lnTo>
                    <a:pt x="785373" y="152922"/>
                  </a:lnTo>
                  <a:lnTo>
                    <a:pt x="816723" y="211212"/>
                  </a:lnTo>
                  <a:lnTo>
                    <a:pt x="851453" y="267622"/>
                  </a:lnTo>
                  <a:lnTo>
                    <a:pt x="889379" y="321864"/>
                  </a:lnTo>
                  <a:lnTo>
                    <a:pt x="930441" y="373844"/>
                  </a:lnTo>
                  <a:lnTo>
                    <a:pt x="974429" y="423298"/>
                  </a:lnTo>
                  <a:lnTo>
                    <a:pt x="1021268" y="470141"/>
                  </a:lnTo>
                  <a:lnTo>
                    <a:pt x="1070716" y="514135"/>
                  </a:lnTo>
                  <a:lnTo>
                    <a:pt x="1122694" y="555203"/>
                  </a:lnTo>
                  <a:lnTo>
                    <a:pt x="1176933" y="593136"/>
                  </a:lnTo>
                  <a:lnTo>
                    <a:pt x="1233338" y="627871"/>
                  </a:lnTo>
                  <a:lnTo>
                    <a:pt x="1291624" y="659228"/>
                  </a:lnTo>
                  <a:lnTo>
                    <a:pt x="1351694" y="687154"/>
                  </a:lnTo>
                  <a:lnTo>
                    <a:pt x="1413235" y="711510"/>
                  </a:lnTo>
                  <a:lnTo>
                    <a:pt x="1444540" y="722338"/>
                  </a:lnTo>
                  <a:lnTo>
                    <a:pt x="1413235" y="733167"/>
                  </a:lnTo>
                  <a:lnTo>
                    <a:pt x="1351694" y="757523"/>
                  </a:lnTo>
                  <a:lnTo>
                    <a:pt x="1291624" y="785449"/>
                  </a:lnTo>
                  <a:lnTo>
                    <a:pt x="1233338" y="816806"/>
                  </a:lnTo>
                  <a:lnTo>
                    <a:pt x="1176933" y="851541"/>
                  </a:lnTo>
                  <a:lnTo>
                    <a:pt x="1122694" y="889476"/>
                  </a:lnTo>
                  <a:lnTo>
                    <a:pt x="1070716" y="930543"/>
                  </a:lnTo>
                  <a:lnTo>
                    <a:pt x="1021268" y="974536"/>
                  </a:lnTo>
                  <a:lnTo>
                    <a:pt x="974429" y="1021380"/>
                  </a:lnTo>
                  <a:lnTo>
                    <a:pt x="930441" y="1070835"/>
                  </a:lnTo>
                  <a:lnTo>
                    <a:pt x="889379" y="1122814"/>
                  </a:lnTo>
                  <a:lnTo>
                    <a:pt x="851453" y="1177055"/>
                  </a:lnTo>
                  <a:lnTo>
                    <a:pt x="816723" y="1233465"/>
                  </a:lnTo>
                  <a:lnTo>
                    <a:pt x="785373" y="1291755"/>
                  </a:lnTo>
                  <a:lnTo>
                    <a:pt x="757453" y="1351826"/>
                  </a:lnTo>
                  <a:lnTo>
                    <a:pt x="733105" y="1413372"/>
                  </a:lnTo>
                  <a:lnTo>
                    <a:pt x="722279" y="1444677"/>
                  </a:lnTo>
                  <a:close/>
                </a:path>
              </a:pathLst>
            </a:custGeom>
            <a:solidFill>
              <a:srgbClr val="F7F5E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1093" y="2028623"/>
              <a:ext cx="11125199" cy="825816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1082675"/>
            <a:ext cx="493014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0" spc="720">
                <a:solidFill>
                  <a:srgbClr val="CB997D"/>
                </a:solidFill>
              </a:rPr>
              <a:t>set</a:t>
            </a:r>
            <a:r>
              <a:rPr dirty="0" sz="12000" spc="-815">
                <a:solidFill>
                  <a:srgbClr val="CB997D"/>
                </a:solidFill>
              </a:rPr>
              <a:t> </a:t>
            </a:r>
            <a:r>
              <a:rPr dirty="0" sz="12000" spc="500">
                <a:solidFill>
                  <a:srgbClr val="CB997D"/>
                </a:solidFill>
              </a:rPr>
              <a:t>up</a:t>
            </a:r>
            <a:endParaRPr sz="12000"/>
          </a:p>
        </p:txBody>
      </p:sp>
      <p:sp>
        <p:nvSpPr>
          <p:cNvPr id="6" name="object 6" descr=""/>
          <p:cNvSpPr txBox="1"/>
          <p:nvPr/>
        </p:nvSpPr>
        <p:spPr>
          <a:xfrm>
            <a:off x="-12700" y="3030838"/>
            <a:ext cx="6680834" cy="18256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400" spc="225">
                <a:solidFill>
                  <a:srgbClr val="CB997D"/>
                </a:solidFill>
                <a:latin typeface="Lucida Sans Unicode"/>
                <a:cs typeface="Lucida Sans Unicode"/>
              </a:rPr>
              <a:t>cây</a:t>
            </a:r>
            <a:r>
              <a:rPr dirty="0" sz="3400" spc="-305">
                <a:solidFill>
                  <a:srgbClr val="CB997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210">
                <a:solidFill>
                  <a:srgbClr val="CB997D"/>
                </a:solidFill>
                <a:latin typeface="Lucida Sans Unicode"/>
                <a:cs typeface="Lucida Sans Unicode"/>
              </a:rPr>
              <a:t>:</a:t>
            </a:r>
            <a:r>
              <a:rPr dirty="0" sz="3400" spc="-229">
                <a:solidFill>
                  <a:srgbClr val="CB997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25">
                <a:solidFill>
                  <a:srgbClr val="CB997D"/>
                </a:solidFill>
                <a:latin typeface="Lucida Sans Unicode"/>
                <a:cs typeface="Lucida Sans Unicode"/>
              </a:rPr>
              <a:t>nhánh</a:t>
            </a:r>
            <a:r>
              <a:rPr dirty="0" sz="3400" spc="-254">
                <a:solidFill>
                  <a:srgbClr val="CB997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-50">
                <a:solidFill>
                  <a:srgbClr val="CB997D"/>
                </a:solidFill>
                <a:latin typeface="Lucida Sans Unicode"/>
                <a:cs typeface="Lucida Sans Unicode"/>
              </a:rPr>
              <a:t>2</a:t>
            </a:r>
            <a:endParaRPr sz="3400">
              <a:latin typeface="Lucida Sans Unicode"/>
              <a:cs typeface="Lucida Sans Unicode"/>
            </a:endParaRPr>
          </a:p>
          <a:p>
            <a:pPr marL="12700" marR="5080">
              <a:lnSpc>
                <a:spcPct val="115799"/>
              </a:lnSpc>
            </a:pPr>
            <a:r>
              <a:rPr dirty="0" sz="3400" spc="190">
                <a:solidFill>
                  <a:srgbClr val="CB997D"/>
                </a:solidFill>
                <a:latin typeface="Lucida Sans Unicode"/>
                <a:cs typeface="Lucida Sans Unicode"/>
              </a:rPr>
              <a:t>Ch</a:t>
            </a:r>
            <a:r>
              <a:rPr dirty="0" sz="3400" spc="190">
                <a:solidFill>
                  <a:srgbClr val="CB997D"/>
                </a:solidFill>
                <a:latin typeface="Arial"/>
                <a:cs typeface="Arial"/>
              </a:rPr>
              <a:t>ọ</a:t>
            </a:r>
            <a:r>
              <a:rPr dirty="0" sz="3400" spc="190">
                <a:solidFill>
                  <a:srgbClr val="CB997D"/>
                </a:solidFill>
                <a:latin typeface="Lucida Sans Unicode"/>
                <a:cs typeface="Lucida Sans Unicode"/>
              </a:rPr>
              <a:t>n</a:t>
            </a:r>
            <a:r>
              <a:rPr dirty="0" sz="3400" spc="-225">
                <a:solidFill>
                  <a:srgbClr val="CB997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204">
                <a:solidFill>
                  <a:srgbClr val="CB997D"/>
                </a:solidFill>
                <a:latin typeface="Lucida Sans Unicode"/>
                <a:cs typeface="Lucida Sans Unicode"/>
              </a:rPr>
              <a:t>newSQL</a:t>
            </a:r>
            <a:r>
              <a:rPr dirty="0" sz="3400" spc="-390">
                <a:solidFill>
                  <a:srgbClr val="CB997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35">
                <a:solidFill>
                  <a:srgbClr val="CB997D"/>
                </a:solidFill>
                <a:latin typeface="Lucida Sans Unicode"/>
                <a:cs typeface="Lucida Sans Unicode"/>
              </a:rPr>
              <a:t>santandalone.... </a:t>
            </a:r>
            <a:r>
              <a:rPr dirty="0" sz="3400" spc="165">
                <a:solidFill>
                  <a:srgbClr val="CB997D"/>
                </a:solidFill>
                <a:latin typeface="Lucida Sans Unicode"/>
                <a:cs typeface="Lucida Sans Unicode"/>
              </a:rPr>
              <a:t>(trên</a:t>
            </a:r>
            <a:r>
              <a:rPr dirty="0" sz="3400" spc="-310">
                <a:solidFill>
                  <a:srgbClr val="CB997D"/>
                </a:solidFill>
                <a:latin typeface="Lucida Sans Unicode"/>
                <a:cs typeface="Lucida Sans Unicode"/>
              </a:rPr>
              <a:t> </a:t>
            </a:r>
            <a:r>
              <a:rPr dirty="0" sz="3400" spc="195">
                <a:solidFill>
                  <a:srgbClr val="CB997D"/>
                </a:solidFill>
                <a:latin typeface="Lucida Sans Unicode"/>
                <a:cs typeface="Lucida Sans Unicode"/>
              </a:rPr>
              <a:t>cùng)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084082" y="-34"/>
            <a:ext cx="9204325" cy="10282555"/>
          </a:xfrm>
          <a:custGeom>
            <a:avLst/>
            <a:gdLst/>
            <a:ahLst/>
            <a:cxnLst/>
            <a:rect l="l" t="t" r="r" b="b"/>
            <a:pathLst>
              <a:path w="9204325" h="10282555">
                <a:moveTo>
                  <a:pt x="0" y="10282467"/>
                </a:moveTo>
                <a:lnTo>
                  <a:pt x="0" y="0"/>
                </a:lnTo>
                <a:lnTo>
                  <a:pt x="9203887" y="0"/>
                </a:lnTo>
                <a:lnTo>
                  <a:pt x="9203887" y="10282467"/>
                </a:lnTo>
                <a:lnTo>
                  <a:pt x="0" y="10282467"/>
                </a:lnTo>
                <a:close/>
              </a:path>
            </a:pathLst>
          </a:custGeom>
          <a:solidFill>
            <a:srgbClr val="B6B6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063" y="990169"/>
            <a:ext cx="8877300" cy="1625600"/>
          </a:xfrm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95"/>
              </a:spcBef>
            </a:pPr>
            <a:r>
              <a:rPr dirty="0" sz="3250" spc="80">
                <a:solidFill>
                  <a:srgbClr val="6A6F5C"/>
                </a:solidFill>
              </a:rPr>
              <a:t>Ki</a:t>
            </a:r>
            <a:r>
              <a:rPr dirty="0" sz="3250" spc="80">
                <a:solidFill>
                  <a:srgbClr val="6A6F5C"/>
                </a:solidFill>
                <a:latin typeface="Arial"/>
                <a:cs typeface="Arial"/>
              </a:rPr>
              <a:t>ể</a:t>
            </a:r>
            <a:r>
              <a:rPr dirty="0" sz="3250" spc="80">
                <a:solidFill>
                  <a:srgbClr val="6A6F5C"/>
                </a:solidFill>
              </a:rPr>
              <a:t>m</a:t>
            </a:r>
            <a:r>
              <a:rPr dirty="0" sz="3250" spc="-260">
                <a:solidFill>
                  <a:srgbClr val="6A6F5C"/>
                </a:solidFill>
              </a:rPr>
              <a:t> </a:t>
            </a:r>
            <a:r>
              <a:rPr dirty="0" sz="3250" spc="180">
                <a:solidFill>
                  <a:srgbClr val="6A6F5C"/>
                </a:solidFill>
              </a:rPr>
              <a:t>tra</a:t>
            </a:r>
            <a:r>
              <a:rPr dirty="0" sz="3250" spc="-254">
                <a:solidFill>
                  <a:srgbClr val="6A6F5C"/>
                </a:solidFill>
              </a:rPr>
              <a:t> </a:t>
            </a:r>
            <a:r>
              <a:rPr dirty="0" sz="3250" spc="330">
                <a:solidFill>
                  <a:srgbClr val="6A6F5C"/>
                </a:solidFill>
              </a:rPr>
              <a:t>các</a:t>
            </a:r>
            <a:r>
              <a:rPr dirty="0" sz="3250" spc="-254">
                <a:solidFill>
                  <a:srgbClr val="6A6F5C"/>
                </a:solidFill>
              </a:rPr>
              <a:t> </a:t>
            </a:r>
            <a:r>
              <a:rPr dirty="0" sz="3250" spc="80">
                <a:solidFill>
                  <a:srgbClr val="6A6F5C"/>
                </a:solidFill>
              </a:rPr>
              <a:t>đ</a:t>
            </a:r>
            <a:r>
              <a:rPr dirty="0" sz="3250" spc="75">
                <a:solidFill>
                  <a:srgbClr val="6A6F5C"/>
                </a:solidFill>
              </a:rPr>
              <a:t>i</a:t>
            </a:r>
            <a:r>
              <a:rPr dirty="0" sz="3250" spc="-1250">
                <a:solidFill>
                  <a:srgbClr val="6A6F5C"/>
                </a:solidFill>
              </a:rPr>
              <a:t>ê</a:t>
            </a:r>
            <a:r>
              <a:rPr dirty="0" baseline="13675" sz="4875" spc="127">
                <a:solidFill>
                  <a:srgbClr val="6A6F5C"/>
                </a:solidFill>
              </a:rPr>
              <a:t>̀</a:t>
            </a:r>
            <a:r>
              <a:rPr dirty="0" baseline="13675" sz="4875" spc="630">
                <a:solidFill>
                  <a:srgbClr val="6A6F5C"/>
                </a:solidFill>
              </a:rPr>
              <a:t> </a:t>
            </a:r>
            <a:r>
              <a:rPr dirty="0" sz="3250" spc="120">
                <a:solidFill>
                  <a:srgbClr val="6A6F5C"/>
                </a:solidFill>
              </a:rPr>
              <a:t>u</a:t>
            </a:r>
            <a:r>
              <a:rPr dirty="0" sz="3250" spc="-260">
                <a:solidFill>
                  <a:srgbClr val="6A6F5C"/>
                </a:solidFill>
              </a:rPr>
              <a:t> </a:t>
            </a:r>
            <a:r>
              <a:rPr dirty="0" sz="3250">
                <a:solidFill>
                  <a:srgbClr val="6A6F5C"/>
                </a:solidFill>
              </a:rPr>
              <a:t>ki</a:t>
            </a:r>
            <a:r>
              <a:rPr dirty="0" sz="3250">
                <a:solidFill>
                  <a:srgbClr val="6A6F5C"/>
                </a:solidFill>
                <a:latin typeface="Arial"/>
                <a:cs typeface="Arial"/>
              </a:rPr>
              <a:t>ệ</a:t>
            </a:r>
            <a:r>
              <a:rPr dirty="0" sz="3250">
                <a:solidFill>
                  <a:srgbClr val="6A6F5C"/>
                </a:solidFill>
              </a:rPr>
              <a:t>n</a:t>
            </a:r>
            <a:r>
              <a:rPr dirty="0" sz="3250" spc="-254">
                <a:solidFill>
                  <a:srgbClr val="6A6F5C"/>
                </a:solidFill>
              </a:rPr>
              <a:t> </a:t>
            </a:r>
            <a:r>
              <a:rPr dirty="0" sz="3250" spc="65">
                <a:solidFill>
                  <a:srgbClr val="6A6F5C"/>
                </a:solidFill>
              </a:rPr>
              <a:t>h</a:t>
            </a:r>
            <a:r>
              <a:rPr dirty="0" sz="3250" spc="65">
                <a:solidFill>
                  <a:srgbClr val="6A6F5C"/>
                </a:solidFill>
                <a:latin typeface="Arial"/>
                <a:cs typeface="Arial"/>
              </a:rPr>
              <a:t>ệ</a:t>
            </a:r>
            <a:r>
              <a:rPr dirty="0" sz="3250" spc="-135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250" spc="210">
                <a:solidFill>
                  <a:srgbClr val="6A6F5C"/>
                </a:solidFill>
              </a:rPr>
              <a:t>th</a:t>
            </a:r>
            <a:r>
              <a:rPr dirty="0" sz="3250" spc="-1085">
                <a:solidFill>
                  <a:srgbClr val="6A6F5C"/>
                </a:solidFill>
              </a:rPr>
              <a:t>ô</a:t>
            </a:r>
            <a:r>
              <a:rPr dirty="0" baseline="13675" sz="4875" spc="322">
                <a:solidFill>
                  <a:srgbClr val="6A6F5C"/>
                </a:solidFill>
              </a:rPr>
              <a:t>́</a:t>
            </a:r>
            <a:r>
              <a:rPr dirty="0" baseline="13675" sz="4875" spc="450">
                <a:solidFill>
                  <a:srgbClr val="6A6F5C"/>
                </a:solidFill>
              </a:rPr>
              <a:t> </a:t>
            </a:r>
            <a:r>
              <a:rPr dirty="0" sz="3250" spc="120">
                <a:solidFill>
                  <a:srgbClr val="6A6F5C"/>
                </a:solidFill>
              </a:rPr>
              <a:t>ng</a:t>
            </a:r>
            <a:endParaRPr sz="3250">
              <a:latin typeface="Arial"/>
              <a:cs typeface="Arial"/>
            </a:endParaRPr>
          </a:p>
          <a:p>
            <a:pPr marL="732790" marR="17780" indent="-310515">
              <a:lnSpc>
                <a:spcPct val="107700"/>
              </a:lnSpc>
              <a:tabLst>
                <a:tab pos="6223635" algn="l"/>
              </a:tabLst>
            </a:pPr>
            <a:r>
              <a:rPr dirty="0" sz="3250" spc="-484">
                <a:solidFill>
                  <a:srgbClr val="6A6F5C"/>
                </a:solidFill>
              </a:rPr>
              <a:t>1.</a:t>
            </a:r>
            <a:r>
              <a:rPr dirty="0" sz="3250" spc="-705">
                <a:solidFill>
                  <a:srgbClr val="6A6F5C"/>
                </a:solidFill>
              </a:rPr>
              <a:t> </a:t>
            </a:r>
            <a:r>
              <a:rPr dirty="0" sz="3250" spc="125">
                <a:solidFill>
                  <a:srgbClr val="6A6F5C"/>
                </a:solidFill>
              </a:rPr>
              <a:t>Global</a:t>
            </a:r>
            <a:r>
              <a:rPr dirty="0" sz="3250" spc="-260">
                <a:solidFill>
                  <a:srgbClr val="6A6F5C"/>
                </a:solidFill>
              </a:rPr>
              <a:t> </a:t>
            </a:r>
            <a:r>
              <a:rPr dirty="0" sz="3250" spc="65">
                <a:solidFill>
                  <a:srgbClr val="6A6F5C"/>
                </a:solidFill>
              </a:rPr>
              <a:t>Rules:</a:t>
            </a:r>
            <a:r>
              <a:rPr dirty="0" sz="3250" spc="-254">
                <a:solidFill>
                  <a:srgbClr val="6A6F5C"/>
                </a:solidFill>
              </a:rPr>
              <a:t> </a:t>
            </a:r>
            <a:r>
              <a:rPr dirty="0" sz="3250">
                <a:solidFill>
                  <a:srgbClr val="6A6F5C"/>
                </a:solidFill>
              </a:rPr>
              <a:t>H</a:t>
            </a:r>
            <a:r>
              <a:rPr dirty="0" sz="3250">
                <a:solidFill>
                  <a:srgbClr val="6A6F5C"/>
                </a:solidFill>
                <a:latin typeface="Arial"/>
                <a:cs typeface="Arial"/>
              </a:rPr>
              <a:t>ệ</a:t>
            </a:r>
            <a:r>
              <a:rPr dirty="0" sz="3250" spc="-210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250" spc="210">
                <a:solidFill>
                  <a:srgbClr val="6A6F5C"/>
                </a:solidFill>
              </a:rPr>
              <a:t>th</a:t>
            </a:r>
            <a:r>
              <a:rPr dirty="0" sz="3250" spc="-1085">
                <a:solidFill>
                  <a:srgbClr val="6A6F5C"/>
                </a:solidFill>
              </a:rPr>
              <a:t>ô</a:t>
            </a:r>
            <a:r>
              <a:rPr dirty="0" baseline="13675" sz="4875" spc="322">
                <a:solidFill>
                  <a:srgbClr val="6A6F5C"/>
                </a:solidFill>
              </a:rPr>
              <a:t>́</a:t>
            </a:r>
            <a:r>
              <a:rPr dirty="0" baseline="13675" sz="4875" spc="412">
                <a:solidFill>
                  <a:srgbClr val="6A6F5C"/>
                </a:solidFill>
              </a:rPr>
              <a:t> </a:t>
            </a:r>
            <a:r>
              <a:rPr dirty="0" sz="3250" spc="145">
                <a:solidFill>
                  <a:srgbClr val="6A6F5C"/>
                </a:solidFill>
              </a:rPr>
              <a:t>ng</a:t>
            </a:r>
            <a:r>
              <a:rPr dirty="0" sz="3250" spc="-254">
                <a:solidFill>
                  <a:srgbClr val="6A6F5C"/>
                </a:solidFill>
              </a:rPr>
              <a:t> </a:t>
            </a:r>
            <a:r>
              <a:rPr dirty="0" sz="3250" spc="25">
                <a:solidFill>
                  <a:srgbClr val="6A6F5C"/>
                </a:solidFill>
              </a:rPr>
              <a:t>s</a:t>
            </a:r>
            <a:r>
              <a:rPr dirty="0" sz="3250" spc="-1455">
                <a:solidFill>
                  <a:srgbClr val="6A6F5C"/>
                </a:solidFill>
              </a:rPr>
              <a:t>e</a:t>
            </a:r>
            <a:r>
              <a:rPr dirty="0" sz="3250" spc="30">
                <a:solidFill>
                  <a:srgbClr val="6A6F5C"/>
                </a:solidFill>
              </a:rPr>
              <a:t>̃</a:t>
            </a:r>
            <a:r>
              <a:rPr dirty="0" sz="3250">
                <a:solidFill>
                  <a:srgbClr val="6A6F5C"/>
                </a:solidFill>
              </a:rPr>
              <a:t>	</a:t>
            </a:r>
            <a:r>
              <a:rPr dirty="0" sz="3250" spc="55">
                <a:solidFill>
                  <a:srgbClr val="6A6F5C"/>
                </a:solidFill>
              </a:rPr>
              <a:t>ki</a:t>
            </a:r>
            <a:r>
              <a:rPr dirty="0" sz="3250" spc="55">
                <a:solidFill>
                  <a:srgbClr val="6A6F5C"/>
                </a:solidFill>
                <a:latin typeface="Arial"/>
                <a:cs typeface="Arial"/>
              </a:rPr>
              <a:t>ể</a:t>
            </a:r>
            <a:r>
              <a:rPr dirty="0" sz="3250" spc="55">
                <a:solidFill>
                  <a:srgbClr val="6A6F5C"/>
                </a:solidFill>
              </a:rPr>
              <a:t>m</a:t>
            </a:r>
            <a:r>
              <a:rPr dirty="0" sz="3250" spc="-220">
                <a:solidFill>
                  <a:srgbClr val="6A6F5C"/>
                </a:solidFill>
              </a:rPr>
              <a:t> </a:t>
            </a:r>
            <a:r>
              <a:rPr dirty="0" sz="3250" spc="180">
                <a:solidFill>
                  <a:srgbClr val="6A6F5C"/>
                </a:solidFill>
              </a:rPr>
              <a:t>tra</a:t>
            </a:r>
            <a:r>
              <a:rPr dirty="0" sz="3250" spc="-220">
                <a:solidFill>
                  <a:srgbClr val="6A6F5C"/>
                </a:solidFill>
              </a:rPr>
              <a:t> </a:t>
            </a:r>
            <a:r>
              <a:rPr dirty="0" sz="3250" spc="305">
                <a:solidFill>
                  <a:srgbClr val="6A6F5C"/>
                </a:solidFill>
              </a:rPr>
              <a:t>các </a:t>
            </a:r>
            <a:r>
              <a:rPr dirty="0" sz="3250" spc="80">
                <a:solidFill>
                  <a:srgbClr val="6A6F5C"/>
                </a:solidFill>
              </a:rPr>
              <a:t>đ</a:t>
            </a:r>
            <a:r>
              <a:rPr dirty="0" sz="3250" spc="75">
                <a:solidFill>
                  <a:srgbClr val="6A6F5C"/>
                </a:solidFill>
              </a:rPr>
              <a:t>i</a:t>
            </a:r>
            <a:r>
              <a:rPr dirty="0" sz="3250" spc="-1250">
                <a:solidFill>
                  <a:srgbClr val="6A6F5C"/>
                </a:solidFill>
              </a:rPr>
              <a:t>ê</a:t>
            </a:r>
            <a:r>
              <a:rPr dirty="0" baseline="13675" sz="4875" spc="127">
                <a:solidFill>
                  <a:srgbClr val="6A6F5C"/>
                </a:solidFill>
              </a:rPr>
              <a:t>̀</a:t>
            </a:r>
            <a:r>
              <a:rPr dirty="0" baseline="13675" sz="4875" spc="794">
                <a:solidFill>
                  <a:srgbClr val="6A6F5C"/>
                </a:solidFill>
              </a:rPr>
              <a:t> </a:t>
            </a:r>
            <a:r>
              <a:rPr dirty="0" sz="3250" spc="120">
                <a:solidFill>
                  <a:srgbClr val="6A6F5C"/>
                </a:solidFill>
              </a:rPr>
              <a:t>u</a:t>
            </a:r>
            <a:r>
              <a:rPr dirty="0" sz="3250" spc="-204">
                <a:solidFill>
                  <a:srgbClr val="6A6F5C"/>
                </a:solidFill>
              </a:rPr>
              <a:t> </a:t>
            </a:r>
            <a:r>
              <a:rPr dirty="0" sz="3250">
                <a:solidFill>
                  <a:srgbClr val="6A6F5C"/>
                </a:solidFill>
              </a:rPr>
              <a:t>ki</a:t>
            </a:r>
            <a:r>
              <a:rPr dirty="0" sz="3250">
                <a:solidFill>
                  <a:srgbClr val="6A6F5C"/>
                </a:solidFill>
                <a:latin typeface="Arial"/>
                <a:cs typeface="Arial"/>
              </a:rPr>
              <a:t>ệ</a:t>
            </a:r>
            <a:r>
              <a:rPr dirty="0" sz="3250">
                <a:solidFill>
                  <a:srgbClr val="6A6F5C"/>
                </a:solidFill>
              </a:rPr>
              <a:t>n</a:t>
            </a:r>
            <a:r>
              <a:rPr dirty="0" sz="3250" spc="-200">
                <a:solidFill>
                  <a:srgbClr val="6A6F5C"/>
                </a:solidFill>
              </a:rPr>
              <a:t> </a:t>
            </a:r>
            <a:r>
              <a:rPr dirty="0" sz="3250" spc="125">
                <a:solidFill>
                  <a:srgbClr val="6A6F5C"/>
                </a:solidFill>
              </a:rPr>
              <a:t>tr</a:t>
            </a:r>
            <a:r>
              <a:rPr dirty="0" sz="3250" spc="125">
                <a:solidFill>
                  <a:srgbClr val="6A6F5C"/>
                </a:solidFill>
                <a:latin typeface="Arial"/>
                <a:cs typeface="Arial"/>
              </a:rPr>
              <a:t>ướ</a:t>
            </a:r>
            <a:r>
              <a:rPr dirty="0" sz="3250" spc="125">
                <a:solidFill>
                  <a:srgbClr val="6A6F5C"/>
                </a:solidFill>
              </a:rPr>
              <a:t>c</a:t>
            </a:r>
            <a:r>
              <a:rPr dirty="0" sz="3250" spc="-200">
                <a:solidFill>
                  <a:srgbClr val="6A6F5C"/>
                </a:solidFill>
              </a:rPr>
              <a:t> </a:t>
            </a:r>
            <a:r>
              <a:rPr dirty="0" sz="3250">
                <a:solidFill>
                  <a:srgbClr val="6A6F5C"/>
                </a:solidFill>
              </a:rPr>
              <a:t>khi</a:t>
            </a:r>
            <a:r>
              <a:rPr dirty="0" sz="3250" spc="-200">
                <a:solidFill>
                  <a:srgbClr val="6A6F5C"/>
                </a:solidFill>
              </a:rPr>
              <a:t> </a:t>
            </a:r>
            <a:r>
              <a:rPr dirty="0" sz="3250" spc="180">
                <a:solidFill>
                  <a:srgbClr val="6A6F5C"/>
                </a:solidFill>
              </a:rPr>
              <a:t>cài</a:t>
            </a:r>
            <a:r>
              <a:rPr dirty="0" sz="3250" spc="-204">
                <a:solidFill>
                  <a:srgbClr val="6A6F5C"/>
                </a:solidFill>
              </a:rPr>
              <a:t> </a:t>
            </a:r>
            <a:r>
              <a:rPr dirty="0" sz="3250" spc="70">
                <a:solidFill>
                  <a:srgbClr val="6A6F5C"/>
                </a:solidFill>
              </a:rPr>
              <a:t>đ</a:t>
            </a:r>
            <a:r>
              <a:rPr dirty="0" sz="3250" spc="70">
                <a:solidFill>
                  <a:srgbClr val="6A6F5C"/>
                </a:solidFill>
                <a:latin typeface="Arial"/>
                <a:cs typeface="Arial"/>
              </a:rPr>
              <a:t>ặ</a:t>
            </a:r>
            <a:r>
              <a:rPr dirty="0" sz="3250" spc="70">
                <a:solidFill>
                  <a:srgbClr val="6A6F5C"/>
                </a:solidFill>
              </a:rPr>
              <a:t>t.</a:t>
            </a:r>
            <a:endParaRPr sz="32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6507" y="2583321"/>
            <a:ext cx="7981950" cy="471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5130" marR="17780" indent="-380365">
              <a:lnSpc>
                <a:spcPct val="108300"/>
              </a:lnSpc>
              <a:spcBef>
                <a:spcPts val="100"/>
              </a:spcBef>
              <a:buAutoNum type="arabicPeriod" startAt="2"/>
              <a:tabLst>
                <a:tab pos="405130" algn="l"/>
              </a:tabLst>
            </a:pPr>
            <a:r>
              <a:rPr dirty="0" sz="3000" spc="135">
                <a:solidFill>
                  <a:srgbClr val="6A6F5C"/>
                </a:solidFill>
                <a:latin typeface="Lucida Sans Unicode"/>
                <a:cs typeface="Lucida Sans Unicode"/>
              </a:rPr>
              <a:t>Microsoft</a:t>
            </a:r>
            <a:r>
              <a:rPr dirty="0" sz="3000" spc="-20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20">
                <a:solidFill>
                  <a:srgbClr val="6A6F5C"/>
                </a:solidFill>
                <a:latin typeface="Lucida Sans Unicode"/>
                <a:cs typeface="Lucida Sans Unicode"/>
              </a:rPr>
              <a:t>Update:</a:t>
            </a:r>
            <a:r>
              <a:rPr dirty="0" sz="3000" spc="-20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25">
                <a:solidFill>
                  <a:srgbClr val="6A6F5C"/>
                </a:solidFill>
                <a:latin typeface="Lucida Sans Unicode"/>
                <a:cs typeface="Lucida Sans Unicode"/>
              </a:rPr>
              <a:t>B</a:t>
            </a:r>
            <a:r>
              <a:rPr dirty="0" sz="3000" spc="125">
                <a:solidFill>
                  <a:srgbClr val="6A6F5C"/>
                </a:solidFill>
                <a:latin typeface="Arial"/>
                <a:cs typeface="Arial"/>
              </a:rPr>
              <a:t>ạ</a:t>
            </a:r>
            <a:r>
              <a:rPr dirty="0" sz="3000" spc="125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20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29">
                <a:solidFill>
                  <a:srgbClr val="6A6F5C"/>
                </a:solidFill>
                <a:latin typeface="Lucida Sans Unicode"/>
                <a:cs typeface="Lucida Sans Unicode"/>
              </a:rPr>
              <a:t>có</a:t>
            </a:r>
            <a:r>
              <a:rPr dirty="0" sz="3000" spc="-20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00">
                <a:solidFill>
                  <a:srgbClr val="6A6F5C"/>
                </a:solidFill>
                <a:latin typeface="Lucida Sans Unicode"/>
                <a:cs typeface="Lucida Sans Unicode"/>
              </a:rPr>
              <a:t>th</a:t>
            </a:r>
            <a:r>
              <a:rPr dirty="0" sz="3000" spc="100">
                <a:solidFill>
                  <a:srgbClr val="6A6F5C"/>
                </a:solidFill>
                <a:latin typeface="Arial"/>
                <a:cs typeface="Arial"/>
              </a:rPr>
              <a:t>ể</a:t>
            </a:r>
            <a:r>
              <a:rPr dirty="0" sz="3000" spc="-80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000" spc="170">
                <a:solidFill>
                  <a:srgbClr val="6A6F5C"/>
                </a:solidFill>
                <a:latin typeface="Lucida Sans Unicode"/>
                <a:cs typeface="Lucida Sans Unicode"/>
              </a:rPr>
              <a:t>ch</a:t>
            </a:r>
            <a:r>
              <a:rPr dirty="0" sz="3000" spc="170">
                <a:solidFill>
                  <a:srgbClr val="6A6F5C"/>
                </a:solidFill>
                <a:latin typeface="Arial"/>
                <a:cs typeface="Arial"/>
              </a:rPr>
              <a:t>ọ</a:t>
            </a:r>
            <a:r>
              <a:rPr dirty="0" sz="3000" spc="170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20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6A6F5C"/>
                </a:solidFill>
                <a:latin typeface="Lucida Sans Unicode"/>
                <a:cs typeface="Lucida Sans Unicode"/>
              </a:rPr>
              <a:t>c</a:t>
            </a:r>
            <a:r>
              <a:rPr dirty="0" sz="3000" spc="155">
                <a:solidFill>
                  <a:srgbClr val="6A6F5C"/>
                </a:solidFill>
                <a:latin typeface="Arial"/>
                <a:cs typeface="Arial"/>
              </a:rPr>
              <a:t>ậ</a:t>
            </a:r>
            <a:r>
              <a:rPr dirty="0" sz="3000" spc="155">
                <a:solidFill>
                  <a:srgbClr val="6A6F5C"/>
                </a:solidFill>
                <a:latin typeface="Lucida Sans Unicode"/>
                <a:cs typeface="Lucida Sans Unicode"/>
              </a:rPr>
              <a:t>p </a:t>
            </a:r>
            <a:r>
              <a:rPr dirty="0" sz="3000" spc="100">
                <a:solidFill>
                  <a:srgbClr val="6A6F5C"/>
                </a:solidFill>
                <a:latin typeface="Lucida Sans Unicode"/>
                <a:cs typeface="Lucida Sans Unicode"/>
              </a:rPr>
              <a:t>nh</a:t>
            </a:r>
            <a:r>
              <a:rPr dirty="0" sz="3000" spc="100">
                <a:solidFill>
                  <a:srgbClr val="6A6F5C"/>
                </a:solidFill>
                <a:latin typeface="Arial"/>
                <a:cs typeface="Arial"/>
              </a:rPr>
              <a:t>ậ</a:t>
            </a:r>
            <a:r>
              <a:rPr dirty="0" sz="3000" spc="100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000" spc="-20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95">
                <a:solidFill>
                  <a:srgbClr val="6A6F5C"/>
                </a:solidFill>
                <a:latin typeface="Lucida Sans Unicode"/>
                <a:cs typeface="Lucida Sans Unicode"/>
              </a:rPr>
              <a:t>SQL</a:t>
            </a:r>
            <a:r>
              <a:rPr dirty="0" sz="3000" spc="-20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70">
                <a:solidFill>
                  <a:srgbClr val="6A6F5C"/>
                </a:solidFill>
                <a:latin typeface="Lucida Sans Unicode"/>
                <a:cs typeface="Lucida Sans Unicode"/>
              </a:rPr>
              <a:t>Server</a:t>
            </a:r>
            <a:r>
              <a:rPr dirty="0" sz="3000" spc="-20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65">
                <a:solidFill>
                  <a:srgbClr val="6A6F5C"/>
                </a:solidFill>
                <a:latin typeface="Lucida Sans Unicode"/>
                <a:cs typeface="Lucida Sans Unicode"/>
              </a:rPr>
              <a:t>cùng</a:t>
            </a:r>
            <a:r>
              <a:rPr dirty="0" sz="3000" spc="-20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6A6F5C"/>
                </a:solidFill>
                <a:latin typeface="Lucida Sans Unicode"/>
                <a:cs typeface="Lucida Sans Unicode"/>
              </a:rPr>
              <a:t>v</a:t>
            </a:r>
            <a:r>
              <a:rPr dirty="0" sz="3000" spc="-10">
                <a:solidFill>
                  <a:srgbClr val="6A6F5C"/>
                </a:solidFill>
                <a:latin typeface="Arial"/>
                <a:cs typeface="Arial"/>
              </a:rPr>
              <a:t>ớ</a:t>
            </a:r>
            <a:r>
              <a:rPr dirty="0" sz="3000" spc="-10">
                <a:solidFill>
                  <a:srgbClr val="6A6F5C"/>
                </a:solidFill>
                <a:latin typeface="Lucida Sans Unicode"/>
                <a:cs typeface="Lucida Sans Unicode"/>
              </a:rPr>
              <a:t>i</a:t>
            </a:r>
            <a:r>
              <a:rPr dirty="0" sz="3000" spc="-20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80">
                <a:solidFill>
                  <a:srgbClr val="6A6F5C"/>
                </a:solidFill>
                <a:latin typeface="Lucida Sans Unicode"/>
                <a:cs typeface="Lucida Sans Unicode"/>
              </a:rPr>
              <a:t>Windows </a:t>
            </a:r>
            <a:r>
              <a:rPr dirty="0" sz="3000" spc="170">
                <a:solidFill>
                  <a:srgbClr val="6A6F5C"/>
                </a:solidFill>
                <a:latin typeface="Lucida Sans Unicode"/>
                <a:cs typeface="Lucida Sans Unicode"/>
              </a:rPr>
              <a:t>Update</a:t>
            </a:r>
            <a:r>
              <a:rPr dirty="0" sz="3000" spc="-24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6A6F5C"/>
                </a:solidFill>
                <a:latin typeface="Lucida Sans Unicode"/>
                <a:cs typeface="Lucida Sans Unicode"/>
              </a:rPr>
              <a:t>(khuy</a:t>
            </a:r>
            <a:r>
              <a:rPr dirty="0" sz="3000" spc="-950">
                <a:solidFill>
                  <a:srgbClr val="6A6F5C"/>
                </a:solidFill>
                <a:latin typeface="Lucida Sans Unicode"/>
                <a:cs typeface="Lucida Sans Unicode"/>
              </a:rPr>
              <a:t>ê</a:t>
            </a:r>
            <a:r>
              <a:rPr dirty="0" baseline="12962" sz="4500" spc="232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2962" sz="4500" spc="-4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0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000" spc="-24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6A6F5C"/>
                </a:solidFill>
                <a:latin typeface="Lucida Sans Unicode"/>
                <a:cs typeface="Lucida Sans Unicode"/>
              </a:rPr>
              <a:t>ngh</a:t>
            </a:r>
            <a:r>
              <a:rPr dirty="0" sz="3000" spc="75">
                <a:solidFill>
                  <a:srgbClr val="6A6F5C"/>
                </a:solidFill>
                <a:latin typeface="Arial"/>
                <a:cs typeface="Arial"/>
              </a:rPr>
              <a:t>ị</a:t>
            </a:r>
            <a:r>
              <a:rPr dirty="0" sz="3000" spc="75">
                <a:solidFill>
                  <a:srgbClr val="6A6F5C"/>
                </a:solidFill>
                <a:latin typeface="Lucida Sans Unicode"/>
                <a:cs typeface="Lucida Sans Unicode"/>
              </a:rPr>
              <a:t>).</a:t>
            </a:r>
            <a:endParaRPr sz="3000">
              <a:latin typeface="Lucida Sans Unicode"/>
              <a:cs typeface="Lucida Sans Unicode"/>
            </a:endParaRPr>
          </a:p>
          <a:p>
            <a:pPr marL="463550" marR="375285" indent="-403225">
              <a:lnSpc>
                <a:spcPct val="107700"/>
              </a:lnSpc>
              <a:spcBef>
                <a:spcPts val="50"/>
              </a:spcBef>
              <a:buAutoNum type="arabicPeriod" startAt="2"/>
              <a:tabLst>
                <a:tab pos="465455" algn="l"/>
                <a:tab pos="4243070" algn="l"/>
              </a:tabLst>
            </a:pPr>
            <a:r>
              <a:rPr dirty="0" sz="3250" spc="204">
                <a:solidFill>
                  <a:srgbClr val="6A6F5C"/>
                </a:solidFill>
                <a:latin typeface="Lucida Sans Unicode"/>
                <a:cs typeface="Lucida Sans Unicode"/>
              </a:rPr>
              <a:t>Product</a:t>
            </a:r>
            <a:r>
              <a:rPr dirty="0" sz="3250" spc="-21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45">
                <a:solidFill>
                  <a:srgbClr val="6A6F5C"/>
                </a:solidFill>
                <a:latin typeface="Lucida Sans Unicode"/>
                <a:cs typeface="Lucida Sans Unicode"/>
              </a:rPr>
              <a:t>Updates:</a:t>
            </a:r>
            <a:r>
              <a:rPr dirty="0" sz="3250" spc="-21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50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250" spc="-1130">
                <a:solidFill>
                  <a:srgbClr val="6A6F5C"/>
                </a:solidFill>
                <a:latin typeface="Lucida Sans Unicode"/>
                <a:cs typeface="Lucida Sans Unicode"/>
              </a:rPr>
              <a:t>ê</a:t>
            </a:r>
            <a:r>
              <a:rPr dirty="0" baseline="13675" sz="4875" spc="82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3675" sz="4875" spc="50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20">
                <a:solidFill>
                  <a:srgbClr val="6A6F5C"/>
                </a:solidFill>
                <a:latin typeface="Lucida Sans Unicode"/>
                <a:cs typeface="Lucida Sans Unicode"/>
              </a:rPr>
              <a:t>u</a:t>
            </a:r>
            <a:r>
              <a:rPr dirty="0" sz="3250" spc="-21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265">
                <a:solidFill>
                  <a:srgbClr val="6A6F5C"/>
                </a:solidFill>
                <a:latin typeface="Lucida Sans Unicode"/>
                <a:cs typeface="Lucida Sans Unicode"/>
              </a:rPr>
              <a:t>có</a:t>
            </a:r>
            <a:r>
              <a:rPr dirty="0" sz="3250" spc="-21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10">
                <a:solidFill>
                  <a:srgbClr val="6A6F5C"/>
                </a:solidFill>
                <a:latin typeface="Lucida Sans Unicode"/>
                <a:cs typeface="Lucida Sans Unicode"/>
              </a:rPr>
              <a:t>b</a:t>
            </a:r>
            <a:r>
              <a:rPr dirty="0" sz="3250" spc="110">
                <a:solidFill>
                  <a:srgbClr val="6A6F5C"/>
                </a:solidFill>
                <a:latin typeface="Arial"/>
                <a:cs typeface="Arial"/>
              </a:rPr>
              <a:t>ả</a:t>
            </a:r>
            <a:r>
              <a:rPr dirty="0" sz="3250" spc="110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250" spc="-21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75">
                <a:solidFill>
                  <a:srgbClr val="6A6F5C"/>
                </a:solidFill>
                <a:latin typeface="Lucida Sans Unicode"/>
                <a:cs typeface="Lucida Sans Unicode"/>
              </a:rPr>
              <a:t>c</a:t>
            </a:r>
            <a:r>
              <a:rPr dirty="0" sz="3250" spc="175">
                <a:solidFill>
                  <a:srgbClr val="6A6F5C"/>
                </a:solidFill>
                <a:latin typeface="Arial"/>
                <a:cs typeface="Arial"/>
              </a:rPr>
              <a:t>ậ</a:t>
            </a:r>
            <a:r>
              <a:rPr dirty="0" sz="3250" spc="175">
                <a:solidFill>
                  <a:srgbClr val="6A6F5C"/>
                </a:solidFill>
                <a:latin typeface="Lucida Sans Unicode"/>
                <a:cs typeface="Lucida Sans Unicode"/>
              </a:rPr>
              <a:t>p </a:t>
            </a:r>
            <a:r>
              <a:rPr dirty="0" sz="3250" spc="175">
                <a:solidFill>
                  <a:srgbClr val="6A6F5C"/>
                </a:solidFill>
                <a:latin typeface="Lucida Sans Unicode"/>
                <a:cs typeface="Lucida Sans Unicode"/>
              </a:rPr>
              <a:t>	</a:t>
            </a:r>
            <a:r>
              <a:rPr dirty="0" sz="3250" spc="70">
                <a:solidFill>
                  <a:srgbClr val="6A6F5C"/>
                </a:solidFill>
                <a:latin typeface="Lucida Sans Unicode"/>
                <a:cs typeface="Lucida Sans Unicode"/>
              </a:rPr>
              <a:t>nh</a:t>
            </a:r>
            <a:r>
              <a:rPr dirty="0" sz="3250" spc="70">
                <a:solidFill>
                  <a:srgbClr val="6A6F5C"/>
                </a:solidFill>
                <a:latin typeface="Arial"/>
                <a:cs typeface="Arial"/>
              </a:rPr>
              <a:t>ậ</a:t>
            </a:r>
            <a:r>
              <a:rPr dirty="0" sz="3250" spc="70">
                <a:solidFill>
                  <a:srgbClr val="6A6F5C"/>
                </a:solidFill>
                <a:latin typeface="Lucida Sans Unicode"/>
                <a:cs typeface="Lucida Sans Unicode"/>
              </a:rPr>
              <a:t>t,</a:t>
            </a:r>
            <a:r>
              <a:rPr dirty="0" sz="3250" spc="-26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65">
                <a:solidFill>
                  <a:srgbClr val="6A6F5C"/>
                </a:solidFill>
                <a:latin typeface="Lucida Sans Unicode"/>
                <a:cs typeface="Lucida Sans Unicode"/>
              </a:rPr>
              <a:t>h</a:t>
            </a:r>
            <a:r>
              <a:rPr dirty="0" sz="3250" spc="65">
                <a:solidFill>
                  <a:srgbClr val="6A6F5C"/>
                </a:solidFill>
                <a:latin typeface="Arial"/>
                <a:cs typeface="Arial"/>
              </a:rPr>
              <a:t>ệ</a:t>
            </a:r>
            <a:r>
              <a:rPr dirty="0" sz="3250" spc="-225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250" spc="210">
                <a:solidFill>
                  <a:srgbClr val="6A6F5C"/>
                </a:solidFill>
                <a:latin typeface="Lucida Sans Unicode"/>
                <a:cs typeface="Lucida Sans Unicode"/>
              </a:rPr>
              <a:t>th</a:t>
            </a:r>
            <a:r>
              <a:rPr dirty="0" sz="3250" spc="-1085">
                <a:solidFill>
                  <a:srgbClr val="6A6F5C"/>
                </a:solidFill>
                <a:latin typeface="Lucida Sans Unicode"/>
                <a:cs typeface="Lucida Sans Unicode"/>
              </a:rPr>
              <a:t>ô</a:t>
            </a:r>
            <a:r>
              <a:rPr dirty="0" baseline="13675" sz="4875" spc="322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3675" sz="4875" spc="20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45">
                <a:solidFill>
                  <a:srgbClr val="6A6F5C"/>
                </a:solidFill>
                <a:latin typeface="Lucida Sans Unicode"/>
                <a:cs typeface="Lucida Sans Unicode"/>
              </a:rPr>
              <a:t>ng</a:t>
            </a:r>
            <a:r>
              <a:rPr dirty="0" sz="3250" spc="-26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25">
                <a:solidFill>
                  <a:srgbClr val="6A6F5C"/>
                </a:solidFill>
                <a:latin typeface="Lucida Sans Unicode"/>
                <a:cs typeface="Lucida Sans Unicode"/>
              </a:rPr>
              <a:t>s</a:t>
            </a:r>
            <a:r>
              <a:rPr dirty="0" sz="3250" spc="-1455">
                <a:solidFill>
                  <a:srgbClr val="6A6F5C"/>
                </a:solidFill>
                <a:latin typeface="Lucida Sans Unicode"/>
                <a:cs typeface="Lucida Sans Unicode"/>
              </a:rPr>
              <a:t>e</a:t>
            </a:r>
            <a:r>
              <a:rPr dirty="0" sz="3250" spc="30">
                <a:solidFill>
                  <a:srgbClr val="6A6F5C"/>
                </a:solidFill>
                <a:latin typeface="Lucida Sans Unicode"/>
                <a:cs typeface="Lucida Sans Unicode"/>
              </a:rPr>
              <a:t>̃</a:t>
            </a:r>
            <a:r>
              <a:rPr dirty="0" sz="3250">
                <a:solidFill>
                  <a:srgbClr val="6A6F5C"/>
                </a:solidFill>
                <a:latin typeface="Lucida Sans Unicode"/>
                <a:cs typeface="Lucida Sans Unicode"/>
              </a:rPr>
              <a:t>	</a:t>
            </a:r>
            <a:r>
              <a:rPr dirty="0" sz="3250" spc="60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250" spc="60">
                <a:solidFill>
                  <a:srgbClr val="6A6F5C"/>
                </a:solidFill>
                <a:latin typeface="Arial"/>
                <a:cs typeface="Arial"/>
              </a:rPr>
              <a:t>ả</a:t>
            </a:r>
            <a:r>
              <a:rPr dirty="0" sz="3250" spc="60">
                <a:solidFill>
                  <a:srgbClr val="6A6F5C"/>
                </a:solidFill>
                <a:latin typeface="Lucida Sans Unicode"/>
                <a:cs typeface="Lucida Sans Unicode"/>
              </a:rPr>
              <a:t>i</a:t>
            </a:r>
            <a:r>
              <a:rPr dirty="0" sz="3250" spc="-21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75">
                <a:solidFill>
                  <a:srgbClr val="6A6F5C"/>
                </a:solidFill>
                <a:latin typeface="Lucida Sans Unicode"/>
                <a:cs typeface="Lucida Sans Unicode"/>
              </a:rPr>
              <a:t>v</a:t>
            </a:r>
            <a:r>
              <a:rPr dirty="0" sz="3250" spc="-1255">
                <a:solidFill>
                  <a:srgbClr val="6A6F5C"/>
                </a:solidFill>
                <a:latin typeface="Lucida Sans Unicode"/>
                <a:cs typeface="Lucida Sans Unicode"/>
              </a:rPr>
              <a:t>ê</a:t>
            </a:r>
            <a:r>
              <a:rPr dirty="0" baseline="13675" sz="4875" spc="120">
                <a:solidFill>
                  <a:srgbClr val="6A6F5C"/>
                </a:solidFill>
                <a:latin typeface="Lucida Sans Unicode"/>
                <a:cs typeface="Lucida Sans Unicode"/>
              </a:rPr>
              <a:t>̀</a:t>
            </a:r>
            <a:r>
              <a:rPr dirty="0" baseline="13675" sz="4875" spc="76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50">
                <a:solidFill>
                  <a:srgbClr val="6A6F5C"/>
                </a:solidFill>
                <a:latin typeface="Lucida Sans Unicode"/>
                <a:cs typeface="Lucida Sans Unicode"/>
              </a:rPr>
              <a:t>.</a:t>
            </a:r>
            <a:endParaRPr sz="3250">
              <a:latin typeface="Lucida Sans Unicode"/>
              <a:cs typeface="Lucida Sans Unicode"/>
            </a:endParaRPr>
          </a:p>
          <a:p>
            <a:pPr marL="463550" marR="384810" indent="-403225">
              <a:lnSpc>
                <a:spcPct val="107700"/>
              </a:lnSpc>
              <a:buAutoNum type="arabicPeriod" startAt="2"/>
              <a:tabLst>
                <a:tab pos="465455" algn="l"/>
              </a:tabLst>
            </a:pPr>
            <a:r>
              <a:rPr dirty="0" sz="3250" spc="80">
                <a:solidFill>
                  <a:srgbClr val="6A6F5C"/>
                </a:solidFill>
                <a:latin typeface="Lucida Sans Unicode"/>
                <a:cs typeface="Lucida Sans Unicode"/>
              </a:rPr>
              <a:t>Install</a:t>
            </a:r>
            <a:r>
              <a:rPr dirty="0" sz="3250" spc="-19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235">
                <a:solidFill>
                  <a:srgbClr val="6A6F5C"/>
                </a:solidFill>
                <a:latin typeface="Lucida Sans Unicode"/>
                <a:cs typeface="Lucida Sans Unicode"/>
              </a:rPr>
              <a:t>Setup</a:t>
            </a:r>
            <a:r>
              <a:rPr dirty="0" sz="3250" spc="-18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>
                <a:solidFill>
                  <a:srgbClr val="6A6F5C"/>
                </a:solidFill>
                <a:latin typeface="Lucida Sans Unicode"/>
                <a:cs typeface="Lucida Sans Unicode"/>
              </a:rPr>
              <a:t>Files:</a:t>
            </a:r>
            <a:r>
              <a:rPr dirty="0" sz="3250" spc="-18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80">
                <a:solidFill>
                  <a:srgbClr val="6A6F5C"/>
                </a:solidFill>
                <a:latin typeface="Lucida Sans Unicode"/>
                <a:cs typeface="Lucida Sans Unicode"/>
              </a:rPr>
              <a:t>Cài</a:t>
            </a:r>
            <a:r>
              <a:rPr dirty="0" sz="3250" spc="-18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85">
                <a:solidFill>
                  <a:srgbClr val="6A6F5C"/>
                </a:solidFill>
                <a:latin typeface="Lucida Sans Unicode"/>
                <a:cs typeface="Lucida Sans Unicode"/>
              </a:rPr>
              <a:t>đ</a:t>
            </a:r>
            <a:r>
              <a:rPr dirty="0" sz="3250" spc="185">
                <a:solidFill>
                  <a:srgbClr val="6A6F5C"/>
                </a:solidFill>
                <a:latin typeface="Arial"/>
                <a:cs typeface="Arial"/>
              </a:rPr>
              <a:t>ặ</a:t>
            </a:r>
            <a:r>
              <a:rPr dirty="0" sz="3250" spc="185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250" spc="-18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330">
                <a:solidFill>
                  <a:srgbClr val="6A6F5C"/>
                </a:solidFill>
                <a:latin typeface="Lucida Sans Unicode"/>
                <a:cs typeface="Lucida Sans Unicode"/>
              </a:rPr>
              <a:t>các</a:t>
            </a:r>
            <a:r>
              <a:rPr dirty="0" sz="3250" spc="-18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60">
                <a:solidFill>
                  <a:srgbClr val="6A6F5C"/>
                </a:solidFill>
                <a:latin typeface="Lucida Sans Unicode"/>
                <a:cs typeface="Lucida Sans Unicode"/>
              </a:rPr>
              <a:t>file </a:t>
            </a:r>
            <a:r>
              <a:rPr dirty="0" sz="3250" spc="60">
                <a:solidFill>
                  <a:srgbClr val="6A6F5C"/>
                </a:solidFill>
                <a:latin typeface="Lucida Sans Unicode"/>
                <a:cs typeface="Lucida Sans Unicode"/>
              </a:rPr>
              <a:t>	</a:t>
            </a:r>
            <a:r>
              <a:rPr dirty="0" sz="3250" spc="165">
                <a:solidFill>
                  <a:srgbClr val="6A6F5C"/>
                </a:solidFill>
                <a:latin typeface="Lucida Sans Unicode"/>
                <a:cs typeface="Lucida Sans Unicode"/>
              </a:rPr>
              <a:t>th</a:t>
            </a:r>
            <a:r>
              <a:rPr dirty="0" sz="3250" spc="160">
                <a:solidFill>
                  <a:srgbClr val="6A6F5C"/>
                </a:solidFill>
                <a:latin typeface="Lucida Sans Unicode"/>
                <a:cs typeface="Lucida Sans Unicode"/>
              </a:rPr>
              <a:t>i</a:t>
            </a:r>
            <a:r>
              <a:rPr dirty="0" sz="3250" spc="-1015">
                <a:solidFill>
                  <a:srgbClr val="6A6F5C"/>
                </a:solidFill>
                <a:latin typeface="Lucida Sans Unicode"/>
                <a:cs typeface="Lucida Sans Unicode"/>
              </a:rPr>
              <a:t>ê</a:t>
            </a:r>
            <a:r>
              <a:rPr dirty="0" baseline="13675" sz="4875" spc="254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3675" sz="4875" spc="-112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240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250" spc="-26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20">
                <a:solidFill>
                  <a:srgbClr val="6A6F5C"/>
                </a:solidFill>
                <a:latin typeface="Lucida Sans Unicode"/>
                <a:cs typeface="Lucida Sans Unicode"/>
              </a:rPr>
              <a:t>l</a:t>
            </a:r>
            <a:r>
              <a:rPr dirty="0" sz="3250" spc="-20">
                <a:solidFill>
                  <a:srgbClr val="6A6F5C"/>
                </a:solidFill>
                <a:latin typeface="Arial"/>
                <a:cs typeface="Arial"/>
              </a:rPr>
              <a:t>ậ</a:t>
            </a:r>
            <a:r>
              <a:rPr dirty="0" sz="3250" spc="-20">
                <a:solidFill>
                  <a:srgbClr val="6A6F5C"/>
                </a:solidFill>
                <a:latin typeface="Lucida Sans Unicode"/>
                <a:cs typeface="Lucida Sans Unicode"/>
              </a:rPr>
              <a:t>p.</a:t>
            </a:r>
            <a:endParaRPr sz="3250">
              <a:latin typeface="Lucida Sans Unicode"/>
              <a:cs typeface="Lucida Sans Unicode"/>
            </a:endParaRPr>
          </a:p>
          <a:p>
            <a:pPr marL="462915" marR="405765" indent="-403225">
              <a:lnSpc>
                <a:spcPct val="107700"/>
              </a:lnSpc>
              <a:buAutoNum type="arabicPeriod" startAt="2"/>
              <a:tabLst>
                <a:tab pos="465455" algn="l"/>
              </a:tabLst>
            </a:pPr>
            <a:r>
              <a:rPr dirty="0" sz="3250" spc="80">
                <a:solidFill>
                  <a:srgbClr val="6A6F5C"/>
                </a:solidFill>
                <a:latin typeface="Lucida Sans Unicode"/>
                <a:cs typeface="Lucida Sans Unicode"/>
              </a:rPr>
              <a:t>Install</a:t>
            </a:r>
            <a:r>
              <a:rPr dirty="0" sz="3250" spc="-27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65">
                <a:solidFill>
                  <a:srgbClr val="6A6F5C"/>
                </a:solidFill>
                <a:latin typeface="Lucida Sans Unicode"/>
                <a:cs typeface="Lucida Sans Unicode"/>
              </a:rPr>
              <a:t>Rules:</a:t>
            </a:r>
            <a:r>
              <a:rPr dirty="0" sz="3250" spc="-25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80">
                <a:solidFill>
                  <a:srgbClr val="6A6F5C"/>
                </a:solidFill>
                <a:latin typeface="Lucida Sans Unicode"/>
                <a:cs typeface="Lucida Sans Unicode"/>
              </a:rPr>
              <a:t>Ki</a:t>
            </a:r>
            <a:r>
              <a:rPr dirty="0" sz="3250" spc="80">
                <a:solidFill>
                  <a:srgbClr val="6A6F5C"/>
                </a:solidFill>
                <a:latin typeface="Arial"/>
                <a:cs typeface="Arial"/>
              </a:rPr>
              <a:t>ể</a:t>
            </a:r>
            <a:r>
              <a:rPr dirty="0" sz="3250" spc="80">
                <a:solidFill>
                  <a:srgbClr val="6A6F5C"/>
                </a:solidFill>
                <a:latin typeface="Lucida Sans Unicode"/>
                <a:cs typeface="Lucida Sans Unicode"/>
              </a:rPr>
              <a:t>m</a:t>
            </a:r>
            <a:r>
              <a:rPr dirty="0" sz="3250" spc="-25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80">
                <a:solidFill>
                  <a:srgbClr val="6A6F5C"/>
                </a:solidFill>
                <a:latin typeface="Lucida Sans Unicode"/>
                <a:cs typeface="Lucida Sans Unicode"/>
              </a:rPr>
              <a:t>tra</a:t>
            </a:r>
            <a:r>
              <a:rPr dirty="0" sz="3250" spc="-25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-40">
                <a:solidFill>
                  <a:srgbClr val="6A6F5C"/>
                </a:solidFill>
                <a:latin typeface="Lucida Sans Unicode"/>
                <a:cs typeface="Lucida Sans Unicode"/>
              </a:rPr>
              <a:t>l</a:t>
            </a:r>
            <a:r>
              <a:rPr dirty="0" sz="3250" spc="-40">
                <a:solidFill>
                  <a:srgbClr val="6A6F5C"/>
                </a:solidFill>
                <a:latin typeface="Arial"/>
                <a:cs typeface="Arial"/>
              </a:rPr>
              <a:t>ạ</a:t>
            </a:r>
            <a:r>
              <a:rPr dirty="0" sz="3250" spc="-40">
                <a:solidFill>
                  <a:srgbClr val="6A6F5C"/>
                </a:solidFill>
                <a:latin typeface="Lucida Sans Unicode"/>
                <a:cs typeface="Lucida Sans Unicode"/>
              </a:rPr>
              <a:t>i</a:t>
            </a:r>
            <a:r>
              <a:rPr dirty="0" sz="3250" spc="-22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65">
                <a:solidFill>
                  <a:srgbClr val="6A6F5C"/>
                </a:solidFill>
                <a:latin typeface="Lucida Sans Unicode"/>
                <a:cs typeface="Lucida Sans Unicode"/>
              </a:rPr>
              <a:t>h</a:t>
            </a:r>
            <a:r>
              <a:rPr dirty="0" sz="3250" spc="65">
                <a:solidFill>
                  <a:srgbClr val="6A6F5C"/>
                </a:solidFill>
                <a:latin typeface="Arial"/>
                <a:cs typeface="Arial"/>
              </a:rPr>
              <a:t>ệ</a:t>
            </a:r>
            <a:r>
              <a:rPr dirty="0" sz="3250" spc="-225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250" spc="210">
                <a:solidFill>
                  <a:srgbClr val="6A6F5C"/>
                </a:solidFill>
                <a:latin typeface="Lucida Sans Unicode"/>
                <a:cs typeface="Lucida Sans Unicode"/>
              </a:rPr>
              <a:t>th</a:t>
            </a:r>
            <a:r>
              <a:rPr dirty="0" sz="3250" spc="-1085">
                <a:solidFill>
                  <a:srgbClr val="6A6F5C"/>
                </a:solidFill>
                <a:latin typeface="Lucida Sans Unicode"/>
                <a:cs typeface="Lucida Sans Unicode"/>
              </a:rPr>
              <a:t>ô</a:t>
            </a:r>
            <a:r>
              <a:rPr dirty="0" baseline="13675" sz="4875" spc="322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3675" sz="4875" spc="367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20">
                <a:solidFill>
                  <a:srgbClr val="6A6F5C"/>
                </a:solidFill>
                <a:latin typeface="Lucida Sans Unicode"/>
                <a:cs typeface="Lucida Sans Unicode"/>
              </a:rPr>
              <a:t>ng </a:t>
            </a:r>
            <a:r>
              <a:rPr dirty="0" sz="3250" spc="120">
                <a:solidFill>
                  <a:srgbClr val="6A6F5C"/>
                </a:solidFill>
                <a:latin typeface="Lucida Sans Unicode"/>
                <a:cs typeface="Lucida Sans Unicode"/>
              </a:rPr>
              <a:t>	</a:t>
            </a:r>
            <a:r>
              <a:rPr dirty="0" sz="3250" spc="125">
                <a:solidFill>
                  <a:srgbClr val="6A6F5C"/>
                </a:solidFill>
                <a:latin typeface="Lucida Sans Unicode"/>
                <a:cs typeface="Lucida Sans Unicode"/>
              </a:rPr>
              <a:t>tr</a:t>
            </a:r>
            <a:r>
              <a:rPr dirty="0" sz="3250" spc="125">
                <a:solidFill>
                  <a:srgbClr val="6A6F5C"/>
                </a:solidFill>
                <a:latin typeface="Arial"/>
                <a:cs typeface="Arial"/>
              </a:rPr>
              <a:t>ướ</a:t>
            </a:r>
            <a:r>
              <a:rPr dirty="0" sz="3250" spc="125">
                <a:solidFill>
                  <a:srgbClr val="6A6F5C"/>
                </a:solidFill>
                <a:latin typeface="Lucida Sans Unicode"/>
                <a:cs typeface="Lucida Sans Unicode"/>
              </a:rPr>
              <a:t>c</a:t>
            </a:r>
            <a:r>
              <a:rPr dirty="0" sz="3250" spc="-26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>
                <a:solidFill>
                  <a:srgbClr val="6A6F5C"/>
                </a:solidFill>
                <a:latin typeface="Lucida Sans Unicode"/>
                <a:cs typeface="Lucida Sans Unicode"/>
              </a:rPr>
              <a:t>khi</a:t>
            </a:r>
            <a:r>
              <a:rPr dirty="0" sz="3250" spc="-25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80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250" spc="175">
                <a:solidFill>
                  <a:srgbClr val="6A6F5C"/>
                </a:solidFill>
                <a:latin typeface="Lucida Sans Unicode"/>
                <a:cs typeface="Lucida Sans Unicode"/>
              </a:rPr>
              <a:t>i</a:t>
            </a:r>
            <a:r>
              <a:rPr dirty="0" sz="3250" spc="-1000">
                <a:solidFill>
                  <a:srgbClr val="6A6F5C"/>
                </a:solidFill>
                <a:latin typeface="Lucida Sans Unicode"/>
                <a:cs typeface="Lucida Sans Unicode"/>
              </a:rPr>
              <a:t>ê</a:t>
            </a:r>
            <a:r>
              <a:rPr dirty="0" baseline="13675" sz="4875" spc="277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3675" sz="4875" spc="6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204">
                <a:solidFill>
                  <a:srgbClr val="6A6F5C"/>
                </a:solidFill>
                <a:latin typeface="Lucida Sans Unicode"/>
                <a:cs typeface="Lucida Sans Unicode"/>
              </a:rPr>
              <a:t>p</a:t>
            </a:r>
            <a:r>
              <a:rPr dirty="0" sz="3250" spc="-254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250" spc="140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250" spc="140">
                <a:solidFill>
                  <a:srgbClr val="6A6F5C"/>
                </a:solidFill>
                <a:latin typeface="Arial"/>
                <a:cs typeface="Arial"/>
              </a:rPr>
              <a:t>ụ</a:t>
            </a:r>
            <a:r>
              <a:rPr dirty="0" sz="3250" spc="140">
                <a:solidFill>
                  <a:srgbClr val="6A6F5C"/>
                </a:solidFill>
                <a:latin typeface="Lucida Sans Unicode"/>
                <a:cs typeface="Lucida Sans Unicode"/>
              </a:rPr>
              <a:t>c.</a:t>
            </a:r>
            <a:endParaRPr sz="325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304672" y="735247"/>
            <a:ext cx="1558925" cy="1558925"/>
          </a:xfrm>
          <a:custGeom>
            <a:avLst/>
            <a:gdLst/>
            <a:ahLst/>
            <a:cxnLst/>
            <a:rect l="l" t="t" r="r" b="b"/>
            <a:pathLst>
              <a:path w="1558925" h="1558925">
                <a:moveTo>
                  <a:pt x="779348" y="1558826"/>
                </a:moveTo>
                <a:lnTo>
                  <a:pt x="755016" y="1491651"/>
                </a:lnTo>
                <a:lnTo>
                  <a:pt x="726802" y="1426010"/>
                </a:lnTo>
                <a:lnTo>
                  <a:pt x="694813" y="1362124"/>
                </a:lnTo>
                <a:lnTo>
                  <a:pt x="659146" y="1300213"/>
                </a:lnTo>
                <a:lnTo>
                  <a:pt x="619929" y="1240491"/>
                </a:lnTo>
                <a:lnTo>
                  <a:pt x="577293" y="1183159"/>
                </a:lnTo>
                <a:lnTo>
                  <a:pt x="531388" y="1128411"/>
                </a:lnTo>
                <a:lnTo>
                  <a:pt x="482363" y="1076435"/>
                </a:lnTo>
                <a:lnTo>
                  <a:pt x="430393" y="1027409"/>
                </a:lnTo>
                <a:lnTo>
                  <a:pt x="375648" y="981499"/>
                </a:lnTo>
                <a:lnTo>
                  <a:pt x="318320" y="938856"/>
                </a:lnTo>
                <a:lnTo>
                  <a:pt x="258600" y="899635"/>
                </a:lnTo>
                <a:lnTo>
                  <a:pt x="196695" y="863967"/>
                </a:lnTo>
                <a:lnTo>
                  <a:pt x="132813" y="831972"/>
                </a:lnTo>
                <a:lnTo>
                  <a:pt x="67174" y="803749"/>
                </a:lnTo>
                <a:lnTo>
                  <a:pt x="0" y="779413"/>
                </a:lnTo>
                <a:lnTo>
                  <a:pt x="33779" y="767730"/>
                </a:lnTo>
                <a:lnTo>
                  <a:pt x="100185" y="741451"/>
                </a:lnTo>
                <a:lnTo>
                  <a:pt x="165001" y="711316"/>
                </a:lnTo>
                <a:lnTo>
                  <a:pt x="227895" y="677484"/>
                </a:lnTo>
                <a:lnTo>
                  <a:pt x="288759" y="640007"/>
                </a:lnTo>
                <a:lnTo>
                  <a:pt x="347283" y="599075"/>
                </a:lnTo>
                <a:lnTo>
                  <a:pt x="403368" y="554761"/>
                </a:lnTo>
                <a:lnTo>
                  <a:pt x="456725" y="507292"/>
                </a:lnTo>
                <a:lnTo>
                  <a:pt x="507265" y="456747"/>
                </a:lnTo>
                <a:lnTo>
                  <a:pt x="554730" y="403386"/>
                </a:lnTo>
                <a:lnTo>
                  <a:pt x="599039" y="347298"/>
                </a:lnTo>
                <a:lnTo>
                  <a:pt x="639965" y="288771"/>
                </a:lnTo>
                <a:lnTo>
                  <a:pt x="677438" y="227903"/>
                </a:lnTo>
                <a:lnTo>
                  <a:pt x="711268" y="165007"/>
                </a:lnTo>
                <a:lnTo>
                  <a:pt x="741395" y="100189"/>
                </a:lnTo>
                <a:lnTo>
                  <a:pt x="767667" y="33780"/>
                </a:lnTo>
                <a:lnTo>
                  <a:pt x="779348" y="0"/>
                </a:lnTo>
                <a:lnTo>
                  <a:pt x="791030" y="33779"/>
                </a:lnTo>
                <a:lnTo>
                  <a:pt x="817302" y="100188"/>
                </a:lnTo>
                <a:lnTo>
                  <a:pt x="847428" y="165005"/>
                </a:lnTo>
                <a:lnTo>
                  <a:pt x="881256" y="227901"/>
                </a:lnTo>
                <a:lnTo>
                  <a:pt x="918729" y="288768"/>
                </a:lnTo>
                <a:lnTo>
                  <a:pt x="959651" y="347295"/>
                </a:lnTo>
                <a:lnTo>
                  <a:pt x="1003958" y="403383"/>
                </a:lnTo>
                <a:lnTo>
                  <a:pt x="1051422" y="456744"/>
                </a:lnTo>
                <a:lnTo>
                  <a:pt x="1101962" y="507289"/>
                </a:lnTo>
                <a:lnTo>
                  <a:pt x="1155317" y="554758"/>
                </a:lnTo>
                <a:lnTo>
                  <a:pt x="1211402" y="599072"/>
                </a:lnTo>
                <a:lnTo>
                  <a:pt x="1269926" y="640002"/>
                </a:lnTo>
                <a:lnTo>
                  <a:pt x="1330788" y="677481"/>
                </a:lnTo>
                <a:lnTo>
                  <a:pt x="1393679" y="711316"/>
                </a:lnTo>
                <a:lnTo>
                  <a:pt x="1458495" y="741449"/>
                </a:lnTo>
                <a:lnTo>
                  <a:pt x="1524900" y="767729"/>
                </a:lnTo>
                <a:lnTo>
                  <a:pt x="1558678" y="779413"/>
                </a:lnTo>
                <a:lnTo>
                  <a:pt x="1524900" y="791097"/>
                </a:lnTo>
                <a:lnTo>
                  <a:pt x="1458495" y="817377"/>
                </a:lnTo>
                <a:lnTo>
                  <a:pt x="1393679" y="847510"/>
                </a:lnTo>
                <a:lnTo>
                  <a:pt x="1330788" y="881345"/>
                </a:lnTo>
                <a:lnTo>
                  <a:pt x="1269926" y="918825"/>
                </a:lnTo>
                <a:lnTo>
                  <a:pt x="1211402" y="959756"/>
                </a:lnTo>
                <a:lnTo>
                  <a:pt x="1155317" y="1004069"/>
                </a:lnTo>
                <a:lnTo>
                  <a:pt x="1101962" y="1051537"/>
                </a:lnTo>
                <a:lnTo>
                  <a:pt x="1051422" y="1102083"/>
                </a:lnTo>
                <a:lnTo>
                  <a:pt x="1003958" y="1155445"/>
                </a:lnTo>
                <a:lnTo>
                  <a:pt x="959651" y="1211531"/>
                </a:lnTo>
                <a:lnTo>
                  <a:pt x="918729" y="1270058"/>
                </a:lnTo>
                <a:lnTo>
                  <a:pt x="881256" y="1330925"/>
                </a:lnTo>
                <a:lnTo>
                  <a:pt x="847428" y="1393820"/>
                </a:lnTo>
                <a:lnTo>
                  <a:pt x="817302" y="1458638"/>
                </a:lnTo>
                <a:lnTo>
                  <a:pt x="791030" y="1525047"/>
                </a:lnTo>
                <a:lnTo>
                  <a:pt x="779348" y="1558826"/>
                </a:lnTo>
                <a:close/>
              </a:path>
            </a:pathLst>
          </a:custGeom>
          <a:solidFill>
            <a:srgbClr val="F7F5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7821" y="5143499"/>
            <a:ext cx="5838809" cy="48101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20020"/>
            <a:ext cx="18002249" cy="75628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654" y="295456"/>
            <a:ext cx="16856710" cy="17399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7100"/>
              </a:lnSpc>
              <a:spcBef>
                <a:spcPts val="100"/>
              </a:spcBef>
              <a:tabLst>
                <a:tab pos="5067300" algn="l"/>
              </a:tabLst>
            </a:pPr>
            <a:r>
              <a:rPr dirty="0" sz="3500" spc="-270">
                <a:solidFill>
                  <a:srgbClr val="BE7342"/>
                </a:solidFill>
                <a:latin typeface="Arial"/>
                <a:cs typeface="Arial"/>
              </a:rPr>
              <a:t>Ở</a:t>
            </a:r>
            <a:r>
              <a:rPr dirty="0" sz="3500" spc="-105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 spc="114">
                <a:solidFill>
                  <a:srgbClr val="BE7342"/>
                </a:solidFill>
              </a:rPr>
              <a:t>b</a:t>
            </a:r>
            <a:r>
              <a:rPr dirty="0" sz="3500" spc="114">
                <a:solidFill>
                  <a:srgbClr val="BE7342"/>
                </a:solidFill>
                <a:latin typeface="Arial"/>
                <a:cs typeface="Arial"/>
              </a:rPr>
              <a:t>ướ</a:t>
            </a:r>
            <a:r>
              <a:rPr dirty="0" sz="3500" spc="114">
                <a:solidFill>
                  <a:srgbClr val="BE7342"/>
                </a:solidFill>
              </a:rPr>
              <a:t>c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90">
                <a:solidFill>
                  <a:srgbClr val="BE7342"/>
                </a:solidFill>
              </a:rPr>
              <a:t>Installation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90">
                <a:solidFill>
                  <a:srgbClr val="BE7342"/>
                </a:solidFill>
              </a:rPr>
              <a:t>Type,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195">
                <a:solidFill>
                  <a:srgbClr val="BE7342"/>
                </a:solidFill>
              </a:rPr>
              <a:t>ch</a:t>
            </a:r>
            <a:r>
              <a:rPr dirty="0" sz="3500" spc="195">
                <a:solidFill>
                  <a:srgbClr val="BE7342"/>
                </a:solidFill>
                <a:latin typeface="Arial"/>
                <a:cs typeface="Arial"/>
              </a:rPr>
              <a:t>ọ</a:t>
            </a:r>
            <a:r>
              <a:rPr dirty="0" sz="3500" spc="195">
                <a:solidFill>
                  <a:srgbClr val="BE7342"/>
                </a:solidFill>
              </a:rPr>
              <a:t>n</a:t>
            </a:r>
            <a:r>
              <a:rPr dirty="0" sz="3500" spc="-229">
                <a:solidFill>
                  <a:srgbClr val="BE7342"/>
                </a:solidFill>
              </a:rPr>
              <a:t> </a:t>
            </a:r>
            <a:r>
              <a:rPr dirty="0" sz="3500" spc="210">
                <a:solidFill>
                  <a:srgbClr val="BE7342"/>
                </a:solidFill>
              </a:rPr>
              <a:t>New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210">
                <a:solidFill>
                  <a:srgbClr val="BE7342"/>
                </a:solidFill>
              </a:rPr>
              <a:t>SQL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200">
                <a:solidFill>
                  <a:srgbClr val="BE7342"/>
                </a:solidFill>
              </a:rPr>
              <a:t>Server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150">
                <a:solidFill>
                  <a:srgbClr val="BE7342"/>
                </a:solidFill>
              </a:rPr>
              <a:t>standalone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50">
                <a:solidFill>
                  <a:srgbClr val="BE7342"/>
                </a:solidFill>
              </a:rPr>
              <a:t>installation. </a:t>
            </a:r>
            <a:r>
              <a:rPr dirty="0" sz="3500" spc="145">
                <a:solidFill>
                  <a:srgbClr val="BE7342"/>
                </a:solidFill>
              </a:rPr>
              <a:t>Ho</a:t>
            </a:r>
            <a:r>
              <a:rPr dirty="0" sz="3500" spc="145">
                <a:solidFill>
                  <a:srgbClr val="BE7342"/>
                </a:solidFill>
                <a:latin typeface="Arial"/>
                <a:cs typeface="Arial"/>
              </a:rPr>
              <a:t>ặ</a:t>
            </a:r>
            <a:r>
              <a:rPr dirty="0" sz="3500" spc="145">
                <a:solidFill>
                  <a:srgbClr val="BE7342"/>
                </a:solidFill>
              </a:rPr>
              <a:t>c</a:t>
            </a:r>
            <a:r>
              <a:rPr dirty="0" sz="3500" spc="-229">
                <a:solidFill>
                  <a:srgbClr val="BE7342"/>
                </a:solidFill>
              </a:rPr>
              <a:t> </a:t>
            </a:r>
            <a:r>
              <a:rPr dirty="0" sz="3500" spc="195">
                <a:solidFill>
                  <a:srgbClr val="BE7342"/>
                </a:solidFill>
              </a:rPr>
              <a:t>ch</a:t>
            </a:r>
            <a:r>
              <a:rPr dirty="0" sz="3500" spc="195">
                <a:solidFill>
                  <a:srgbClr val="BE7342"/>
                </a:solidFill>
                <a:latin typeface="Arial"/>
                <a:cs typeface="Arial"/>
              </a:rPr>
              <a:t>ọ</a:t>
            </a:r>
            <a:r>
              <a:rPr dirty="0" sz="3500" spc="195">
                <a:solidFill>
                  <a:srgbClr val="BE7342"/>
                </a:solidFill>
              </a:rPr>
              <a:t>n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220">
                <a:solidFill>
                  <a:srgbClr val="BE7342"/>
                </a:solidFill>
              </a:rPr>
              <a:t>add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165">
                <a:solidFill>
                  <a:srgbClr val="BE7342"/>
                </a:solidFill>
              </a:rPr>
              <a:t>freatures</a:t>
            </a:r>
            <a:r>
              <a:rPr dirty="0" sz="3500" spc="-229">
                <a:solidFill>
                  <a:srgbClr val="BE7342"/>
                </a:solidFill>
              </a:rPr>
              <a:t> </a:t>
            </a:r>
            <a:r>
              <a:rPr dirty="0" sz="3500" spc="180">
                <a:solidFill>
                  <a:srgbClr val="BE7342"/>
                </a:solidFill>
              </a:rPr>
              <a:t>to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240">
                <a:solidFill>
                  <a:srgbClr val="BE7342"/>
                </a:solidFill>
              </a:rPr>
              <a:t>am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65">
                <a:solidFill>
                  <a:srgbClr val="BE7342"/>
                </a:solidFill>
              </a:rPr>
              <a:t>existing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170">
                <a:solidFill>
                  <a:srgbClr val="BE7342"/>
                </a:solidFill>
              </a:rPr>
              <a:t>instance</a:t>
            </a:r>
            <a:r>
              <a:rPr dirty="0" sz="3500" spc="-229">
                <a:solidFill>
                  <a:srgbClr val="BE7342"/>
                </a:solidFill>
              </a:rPr>
              <a:t> </a:t>
            </a:r>
            <a:r>
              <a:rPr dirty="0" sz="3500" spc="210">
                <a:solidFill>
                  <a:srgbClr val="BE7342"/>
                </a:solidFill>
              </a:rPr>
              <a:t>SQL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175">
                <a:solidFill>
                  <a:srgbClr val="BE7342"/>
                </a:solidFill>
              </a:rPr>
              <a:t>sever</a:t>
            </a:r>
            <a:r>
              <a:rPr dirty="0" sz="3500" spc="-225">
                <a:solidFill>
                  <a:srgbClr val="BE7342"/>
                </a:solidFill>
              </a:rPr>
              <a:t> </a:t>
            </a:r>
            <a:r>
              <a:rPr dirty="0" sz="3500" spc="65">
                <a:solidFill>
                  <a:srgbClr val="BE7342"/>
                </a:solidFill>
              </a:rPr>
              <a:t>2022</a:t>
            </a:r>
            <a:r>
              <a:rPr dirty="0" sz="3500" spc="-229">
                <a:solidFill>
                  <a:srgbClr val="BE7342"/>
                </a:solidFill>
              </a:rPr>
              <a:t> </a:t>
            </a:r>
            <a:r>
              <a:rPr dirty="0" sz="3500" spc="170">
                <a:solidFill>
                  <a:srgbClr val="BE7342"/>
                </a:solidFill>
              </a:rPr>
              <a:t>đ</a:t>
            </a:r>
            <a:r>
              <a:rPr dirty="0" sz="3500" spc="170">
                <a:solidFill>
                  <a:srgbClr val="BE7342"/>
                </a:solidFill>
                <a:latin typeface="Arial"/>
                <a:cs typeface="Arial"/>
              </a:rPr>
              <a:t>ể</a:t>
            </a:r>
            <a:r>
              <a:rPr dirty="0" sz="3500" spc="-95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 spc="195">
                <a:solidFill>
                  <a:srgbClr val="BE7342"/>
                </a:solidFill>
              </a:rPr>
              <a:t>thêm </a:t>
            </a:r>
            <a:r>
              <a:rPr dirty="0" sz="3500" spc="190">
                <a:solidFill>
                  <a:srgbClr val="BE7342"/>
                </a:solidFill>
              </a:rPr>
              <a:t>cài</a:t>
            </a:r>
            <a:r>
              <a:rPr dirty="0" sz="3500" spc="-235">
                <a:solidFill>
                  <a:srgbClr val="BE7342"/>
                </a:solidFill>
              </a:rPr>
              <a:t> </a:t>
            </a:r>
            <a:r>
              <a:rPr dirty="0" sz="3500" spc="215">
                <a:solidFill>
                  <a:srgbClr val="BE7342"/>
                </a:solidFill>
              </a:rPr>
              <a:t>thêm</a:t>
            </a:r>
            <a:r>
              <a:rPr dirty="0" sz="3500" spc="-235">
                <a:solidFill>
                  <a:srgbClr val="BE7342"/>
                </a:solidFill>
              </a:rPr>
              <a:t> </a:t>
            </a:r>
            <a:r>
              <a:rPr dirty="0" sz="3500" spc="170">
                <a:solidFill>
                  <a:srgbClr val="BE7342"/>
                </a:solidFill>
              </a:rPr>
              <a:t>vào</a:t>
            </a:r>
            <a:r>
              <a:rPr dirty="0" sz="3500" spc="-235">
                <a:solidFill>
                  <a:srgbClr val="BE7342"/>
                </a:solidFill>
              </a:rPr>
              <a:t> </a:t>
            </a:r>
            <a:r>
              <a:rPr dirty="0" sz="3500" spc="80">
                <a:solidFill>
                  <a:srgbClr val="BE7342"/>
                </a:solidFill>
              </a:rPr>
              <a:t>sql</a:t>
            </a:r>
            <a:r>
              <a:rPr dirty="0" sz="3500" spc="-235">
                <a:solidFill>
                  <a:srgbClr val="BE7342"/>
                </a:solidFill>
              </a:rPr>
              <a:t> </a:t>
            </a:r>
            <a:r>
              <a:rPr dirty="0" sz="3500" spc="275">
                <a:solidFill>
                  <a:srgbClr val="BE7342"/>
                </a:solidFill>
              </a:rPr>
              <a:t>có</a:t>
            </a:r>
            <a:r>
              <a:rPr dirty="0" sz="3500" spc="-235">
                <a:solidFill>
                  <a:srgbClr val="BE7342"/>
                </a:solidFill>
              </a:rPr>
              <a:t> </a:t>
            </a:r>
            <a:r>
              <a:rPr dirty="0" sz="3500" spc="15">
                <a:solidFill>
                  <a:srgbClr val="BE7342"/>
                </a:solidFill>
              </a:rPr>
              <a:t>s</a:t>
            </a:r>
            <a:r>
              <a:rPr dirty="0" sz="3500" spc="-1580">
                <a:solidFill>
                  <a:srgbClr val="BE7342"/>
                </a:solidFill>
              </a:rPr>
              <a:t>ă</a:t>
            </a:r>
            <a:r>
              <a:rPr dirty="0" baseline="13492" sz="5250" spc="30">
                <a:solidFill>
                  <a:srgbClr val="BE7342"/>
                </a:solidFill>
              </a:rPr>
              <a:t>̃</a:t>
            </a:r>
            <a:r>
              <a:rPr dirty="0" baseline="13492" sz="5250">
                <a:solidFill>
                  <a:srgbClr val="BE7342"/>
                </a:solidFill>
              </a:rPr>
              <a:t>	</a:t>
            </a:r>
            <a:r>
              <a:rPr dirty="0" sz="3500" spc="55">
                <a:solidFill>
                  <a:srgbClr val="BE7342"/>
                </a:solidFill>
              </a:rPr>
              <a:t>n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1" y="32"/>
            <a:ext cx="18288635" cy="2791460"/>
            <a:chOff x="-121" y="32"/>
            <a:chExt cx="18288635" cy="2791460"/>
          </a:xfrm>
        </p:grpSpPr>
        <p:sp>
          <p:nvSpPr>
            <p:cNvPr id="3" name="object 3" descr=""/>
            <p:cNvSpPr/>
            <p:nvPr/>
          </p:nvSpPr>
          <p:spPr>
            <a:xfrm>
              <a:off x="-121" y="32"/>
              <a:ext cx="18288635" cy="2012314"/>
            </a:xfrm>
            <a:custGeom>
              <a:avLst/>
              <a:gdLst/>
              <a:ahLst/>
              <a:cxnLst/>
              <a:rect l="l" t="t" r="r" b="b"/>
              <a:pathLst>
                <a:path w="18288635" h="2012314">
                  <a:moveTo>
                    <a:pt x="0" y="2011925"/>
                  </a:moveTo>
                  <a:lnTo>
                    <a:pt x="0" y="0"/>
                  </a:lnTo>
                  <a:lnTo>
                    <a:pt x="18288091" y="0"/>
                  </a:lnTo>
                  <a:lnTo>
                    <a:pt x="18288091" y="2011925"/>
                  </a:lnTo>
                  <a:lnTo>
                    <a:pt x="0" y="2011925"/>
                  </a:lnTo>
                  <a:close/>
                </a:path>
              </a:pathLst>
            </a:custGeom>
            <a:solidFill>
              <a:srgbClr val="B6B6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153488" y="1232492"/>
              <a:ext cx="1558925" cy="1558925"/>
            </a:xfrm>
            <a:custGeom>
              <a:avLst/>
              <a:gdLst/>
              <a:ahLst/>
              <a:cxnLst/>
              <a:rect l="l" t="t" r="r" b="b"/>
              <a:pathLst>
                <a:path w="1558925" h="1558925">
                  <a:moveTo>
                    <a:pt x="779348" y="1558826"/>
                  </a:moveTo>
                  <a:lnTo>
                    <a:pt x="755016" y="1491651"/>
                  </a:lnTo>
                  <a:lnTo>
                    <a:pt x="726802" y="1426010"/>
                  </a:lnTo>
                  <a:lnTo>
                    <a:pt x="694813" y="1362124"/>
                  </a:lnTo>
                  <a:lnTo>
                    <a:pt x="659146" y="1300213"/>
                  </a:lnTo>
                  <a:lnTo>
                    <a:pt x="619929" y="1240491"/>
                  </a:lnTo>
                  <a:lnTo>
                    <a:pt x="577293" y="1183159"/>
                  </a:lnTo>
                  <a:lnTo>
                    <a:pt x="531388" y="1128411"/>
                  </a:lnTo>
                  <a:lnTo>
                    <a:pt x="482363" y="1076435"/>
                  </a:lnTo>
                  <a:lnTo>
                    <a:pt x="430393" y="1027409"/>
                  </a:lnTo>
                  <a:lnTo>
                    <a:pt x="375648" y="981499"/>
                  </a:lnTo>
                  <a:lnTo>
                    <a:pt x="318320" y="938856"/>
                  </a:lnTo>
                  <a:lnTo>
                    <a:pt x="258600" y="899635"/>
                  </a:lnTo>
                  <a:lnTo>
                    <a:pt x="196695" y="863967"/>
                  </a:lnTo>
                  <a:lnTo>
                    <a:pt x="132813" y="831972"/>
                  </a:lnTo>
                  <a:lnTo>
                    <a:pt x="67174" y="803749"/>
                  </a:lnTo>
                  <a:lnTo>
                    <a:pt x="0" y="779413"/>
                  </a:lnTo>
                  <a:lnTo>
                    <a:pt x="33779" y="767730"/>
                  </a:lnTo>
                  <a:lnTo>
                    <a:pt x="100185" y="741451"/>
                  </a:lnTo>
                  <a:lnTo>
                    <a:pt x="165001" y="711316"/>
                  </a:lnTo>
                  <a:lnTo>
                    <a:pt x="227895" y="677484"/>
                  </a:lnTo>
                  <a:lnTo>
                    <a:pt x="288759" y="640007"/>
                  </a:lnTo>
                  <a:lnTo>
                    <a:pt x="347283" y="599075"/>
                  </a:lnTo>
                  <a:lnTo>
                    <a:pt x="403368" y="554761"/>
                  </a:lnTo>
                  <a:lnTo>
                    <a:pt x="456725" y="507292"/>
                  </a:lnTo>
                  <a:lnTo>
                    <a:pt x="507265" y="456747"/>
                  </a:lnTo>
                  <a:lnTo>
                    <a:pt x="554730" y="403386"/>
                  </a:lnTo>
                  <a:lnTo>
                    <a:pt x="599039" y="347298"/>
                  </a:lnTo>
                  <a:lnTo>
                    <a:pt x="639965" y="288771"/>
                  </a:lnTo>
                  <a:lnTo>
                    <a:pt x="677438" y="227903"/>
                  </a:lnTo>
                  <a:lnTo>
                    <a:pt x="711268" y="165007"/>
                  </a:lnTo>
                  <a:lnTo>
                    <a:pt x="741395" y="100189"/>
                  </a:lnTo>
                  <a:lnTo>
                    <a:pt x="767667" y="33780"/>
                  </a:lnTo>
                  <a:lnTo>
                    <a:pt x="779348" y="0"/>
                  </a:lnTo>
                  <a:lnTo>
                    <a:pt x="791030" y="33779"/>
                  </a:lnTo>
                  <a:lnTo>
                    <a:pt x="817302" y="100188"/>
                  </a:lnTo>
                  <a:lnTo>
                    <a:pt x="847428" y="165005"/>
                  </a:lnTo>
                  <a:lnTo>
                    <a:pt x="881256" y="227901"/>
                  </a:lnTo>
                  <a:lnTo>
                    <a:pt x="918729" y="288768"/>
                  </a:lnTo>
                  <a:lnTo>
                    <a:pt x="959651" y="347295"/>
                  </a:lnTo>
                  <a:lnTo>
                    <a:pt x="1003958" y="403383"/>
                  </a:lnTo>
                  <a:lnTo>
                    <a:pt x="1051422" y="456744"/>
                  </a:lnTo>
                  <a:lnTo>
                    <a:pt x="1101962" y="507289"/>
                  </a:lnTo>
                  <a:lnTo>
                    <a:pt x="1155317" y="554758"/>
                  </a:lnTo>
                  <a:lnTo>
                    <a:pt x="1211402" y="599072"/>
                  </a:lnTo>
                  <a:lnTo>
                    <a:pt x="1269926" y="640002"/>
                  </a:lnTo>
                  <a:lnTo>
                    <a:pt x="1330788" y="677481"/>
                  </a:lnTo>
                  <a:lnTo>
                    <a:pt x="1393679" y="711316"/>
                  </a:lnTo>
                  <a:lnTo>
                    <a:pt x="1458495" y="741449"/>
                  </a:lnTo>
                  <a:lnTo>
                    <a:pt x="1524900" y="767729"/>
                  </a:lnTo>
                  <a:lnTo>
                    <a:pt x="1558678" y="779413"/>
                  </a:lnTo>
                  <a:lnTo>
                    <a:pt x="1524900" y="791097"/>
                  </a:lnTo>
                  <a:lnTo>
                    <a:pt x="1458495" y="817377"/>
                  </a:lnTo>
                  <a:lnTo>
                    <a:pt x="1393679" y="847510"/>
                  </a:lnTo>
                  <a:lnTo>
                    <a:pt x="1330788" y="881345"/>
                  </a:lnTo>
                  <a:lnTo>
                    <a:pt x="1269926" y="918825"/>
                  </a:lnTo>
                  <a:lnTo>
                    <a:pt x="1211402" y="959756"/>
                  </a:lnTo>
                  <a:lnTo>
                    <a:pt x="1155317" y="1004069"/>
                  </a:lnTo>
                  <a:lnTo>
                    <a:pt x="1101962" y="1051537"/>
                  </a:lnTo>
                  <a:lnTo>
                    <a:pt x="1051422" y="1102083"/>
                  </a:lnTo>
                  <a:lnTo>
                    <a:pt x="1003958" y="1155445"/>
                  </a:lnTo>
                  <a:lnTo>
                    <a:pt x="959651" y="1211531"/>
                  </a:lnTo>
                  <a:lnTo>
                    <a:pt x="918729" y="1270058"/>
                  </a:lnTo>
                  <a:lnTo>
                    <a:pt x="881256" y="1330925"/>
                  </a:lnTo>
                  <a:lnTo>
                    <a:pt x="847428" y="1393820"/>
                  </a:lnTo>
                  <a:lnTo>
                    <a:pt x="817302" y="1458638"/>
                  </a:lnTo>
                  <a:lnTo>
                    <a:pt x="791030" y="1525047"/>
                  </a:lnTo>
                  <a:lnTo>
                    <a:pt x="779348" y="1558826"/>
                  </a:lnTo>
                  <a:close/>
                </a:path>
              </a:pathLst>
            </a:custGeom>
            <a:solidFill>
              <a:srgbClr val="F7F5E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8997" y="3141481"/>
            <a:ext cx="11296649" cy="61150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521" y="1972059"/>
            <a:ext cx="13429615" cy="5340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3300" spc="175">
                <a:solidFill>
                  <a:srgbClr val="6A6F5C"/>
                </a:solidFill>
              </a:rPr>
              <a:t>License</a:t>
            </a:r>
            <a:r>
              <a:rPr dirty="0" sz="3300" spc="-254">
                <a:solidFill>
                  <a:srgbClr val="6A6F5C"/>
                </a:solidFill>
              </a:rPr>
              <a:t> </a:t>
            </a:r>
            <a:r>
              <a:rPr dirty="0" sz="3300" spc="90">
                <a:solidFill>
                  <a:srgbClr val="6A6F5C"/>
                </a:solidFill>
              </a:rPr>
              <a:t>Terms: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200">
                <a:solidFill>
                  <a:srgbClr val="6A6F5C"/>
                </a:solidFill>
              </a:rPr>
              <a:t>Ch</a:t>
            </a:r>
            <a:r>
              <a:rPr dirty="0" sz="3300" spc="200">
                <a:solidFill>
                  <a:srgbClr val="6A6F5C"/>
                </a:solidFill>
                <a:latin typeface="Arial"/>
                <a:cs typeface="Arial"/>
              </a:rPr>
              <a:t>ọ</a:t>
            </a:r>
            <a:r>
              <a:rPr dirty="0" sz="3300" spc="200">
                <a:solidFill>
                  <a:srgbClr val="6A6F5C"/>
                </a:solidFill>
              </a:rPr>
              <a:t>n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>
                <a:solidFill>
                  <a:srgbClr val="6A6F5C"/>
                </a:solidFill>
              </a:rPr>
              <a:t>I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295">
                <a:solidFill>
                  <a:srgbClr val="6A6F5C"/>
                </a:solidFill>
              </a:rPr>
              <a:t>accept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204">
                <a:solidFill>
                  <a:srgbClr val="6A6F5C"/>
                </a:solidFill>
              </a:rPr>
              <a:t>the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150">
                <a:solidFill>
                  <a:srgbClr val="6A6F5C"/>
                </a:solidFill>
              </a:rPr>
              <a:t>license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195">
                <a:solidFill>
                  <a:srgbClr val="6A6F5C"/>
                </a:solidFill>
              </a:rPr>
              <a:t>terms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200">
                <a:solidFill>
                  <a:srgbClr val="6A6F5C"/>
                </a:solidFill>
              </a:rPr>
              <a:t>và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190">
                <a:solidFill>
                  <a:srgbClr val="6A6F5C"/>
                </a:solidFill>
              </a:rPr>
              <a:t>nh</a:t>
            </a:r>
            <a:r>
              <a:rPr dirty="0" sz="3300" spc="-1005">
                <a:solidFill>
                  <a:srgbClr val="6A6F5C"/>
                </a:solidFill>
              </a:rPr>
              <a:t>â</a:t>
            </a:r>
            <a:r>
              <a:rPr dirty="0" baseline="13468" sz="4950" spc="292">
                <a:solidFill>
                  <a:srgbClr val="6A6F5C"/>
                </a:solidFill>
              </a:rPr>
              <a:t>́</a:t>
            </a:r>
            <a:r>
              <a:rPr dirty="0" baseline="13468" sz="4950" spc="382">
                <a:solidFill>
                  <a:srgbClr val="6A6F5C"/>
                </a:solidFill>
              </a:rPr>
              <a:t> </a:t>
            </a:r>
            <a:r>
              <a:rPr dirty="0" sz="3300" spc="120">
                <a:solidFill>
                  <a:srgbClr val="6A6F5C"/>
                </a:solidFill>
              </a:rPr>
              <a:t>n</a:t>
            </a:r>
            <a:r>
              <a:rPr dirty="0" sz="3300" spc="-250">
                <a:solidFill>
                  <a:srgbClr val="6A6F5C"/>
                </a:solidFill>
              </a:rPr>
              <a:t> </a:t>
            </a:r>
            <a:r>
              <a:rPr dirty="0" sz="3300" spc="40">
                <a:solidFill>
                  <a:srgbClr val="6A6F5C"/>
                </a:solidFill>
              </a:rPr>
              <a:t>Next.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56" y="173260"/>
            <a:ext cx="1131316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5000" spc="-240" b="1">
                <a:solidFill>
                  <a:srgbClr val="BE7342"/>
                </a:solidFill>
                <a:latin typeface="Verdana"/>
                <a:cs typeface="Verdana"/>
              </a:rPr>
              <a:t>N</a:t>
            </a:r>
            <a:r>
              <a:rPr dirty="0" sz="5000" spc="-2465" b="1">
                <a:solidFill>
                  <a:srgbClr val="BE7342"/>
                </a:solidFill>
                <a:latin typeface="Verdana"/>
                <a:cs typeface="Verdana"/>
              </a:rPr>
              <a:t>ê</a:t>
            </a:r>
            <a:r>
              <a:rPr dirty="0" baseline="13333" sz="7500" spc="-345" b="1">
                <a:solidFill>
                  <a:srgbClr val="BE7342"/>
                </a:solidFill>
                <a:latin typeface="Verdana"/>
                <a:cs typeface="Verdana"/>
              </a:rPr>
              <a:t>́</a:t>
            </a:r>
            <a:r>
              <a:rPr dirty="0" baseline="13333" sz="7500" spc="690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254" b="1">
                <a:solidFill>
                  <a:srgbClr val="BE7342"/>
                </a:solidFill>
                <a:latin typeface="Verdana"/>
                <a:cs typeface="Verdana"/>
              </a:rPr>
              <a:t>u</a:t>
            </a:r>
            <a:r>
              <a:rPr dirty="0" sz="5000" spc="-535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20" b="1">
                <a:solidFill>
                  <a:srgbClr val="BE7342"/>
                </a:solidFill>
                <a:latin typeface="Verdana"/>
                <a:cs typeface="Verdana"/>
              </a:rPr>
              <a:t>b</a:t>
            </a:r>
            <a:r>
              <a:rPr dirty="0" sz="5000" spc="-20" b="1">
                <a:solidFill>
                  <a:srgbClr val="BE7342"/>
                </a:solidFill>
                <a:latin typeface="Arial"/>
                <a:cs typeface="Arial"/>
              </a:rPr>
              <a:t>ạ</a:t>
            </a:r>
            <a:r>
              <a:rPr dirty="0" sz="5000" spc="-20" b="1">
                <a:solidFill>
                  <a:srgbClr val="BE7342"/>
                </a:solidFill>
                <a:latin typeface="Verdana"/>
                <a:cs typeface="Verdana"/>
              </a:rPr>
              <a:t>n</a:t>
            </a:r>
            <a:r>
              <a:rPr dirty="0" sz="5000" spc="-530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145" b="1">
                <a:solidFill>
                  <a:srgbClr val="BE7342"/>
                </a:solidFill>
                <a:latin typeface="Verdana"/>
                <a:cs typeface="Verdana"/>
              </a:rPr>
              <a:t>mu</a:t>
            </a:r>
            <a:r>
              <a:rPr dirty="0" sz="5000" spc="-2420" b="1">
                <a:solidFill>
                  <a:srgbClr val="BE7342"/>
                </a:solidFill>
                <a:latin typeface="Verdana"/>
                <a:cs typeface="Verdana"/>
              </a:rPr>
              <a:t>ô</a:t>
            </a:r>
            <a:r>
              <a:rPr dirty="0" baseline="13333" sz="7500" spc="-202" b="1">
                <a:solidFill>
                  <a:srgbClr val="BE7342"/>
                </a:solidFill>
                <a:latin typeface="Verdana"/>
                <a:cs typeface="Verdana"/>
              </a:rPr>
              <a:t>́</a:t>
            </a:r>
            <a:r>
              <a:rPr dirty="0" baseline="13333" sz="7500" spc="765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254" b="1">
                <a:solidFill>
                  <a:srgbClr val="BE7342"/>
                </a:solidFill>
                <a:latin typeface="Verdana"/>
                <a:cs typeface="Verdana"/>
              </a:rPr>
              <a:t>n</a:t>
            </a:r>
            <a:r>
              <a:rPr dirty="0" sz="5000" spc="-535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40" b="1">
                <a:solidFill>
                  <a:srgbClr val="BE7342"/>
                </a:solidFill>
                <a:latin typeface="Verdana"/>
                <a:cs typeface="Verdana"/>
              </a:rPr>
              <a:t>tích</a:t>
            </a:r>
            <a:r>
              <a:rPr dirty="0" sz="5000" spc="-530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155" b="1">
                <a:solidFill>
                  <a:srgbClr val="BE7342"/>
                </a:solidFill>
                <a:latin typeface="Verdana"/>
                <a:cs typeface="Verdana"/>
              </a:rPr>
              <a:t>h</a:t>
            </a:r>
            <a:r>
              <a:rPr dirty="0" sz="5000" spc="-155" b="1">
                <a:solidFill>
                  <a:srgbClr val="BE7342"/>
                </a:solidFill>
                <a:latin typeface="Arial"/>
                <a:cs typeface="Arial"/>
              </a:rPr>
              <a:t>ợ</a:t>
            </a:r>
            <a:r>
              <a:rPr dirty="0" sz="5000" spc="-155" b="1">
                <a:solidFill>
                  <a:srgbClr val="BE7342"/>
                </a:solidFill>
                <a:latin typeface="Verdana"/>
                <a:cs typeface="Verdana"/>
              </a:rPr>
              <a:t>p</a:t>
            </a:r>
            <a:r>
              <a:rPr dirty="0" sz="5000" spc="-530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215" b="1">
                <a:solidFill>
                  <a:srgbClr val="BE7342"/>
                </a:solidFill>
                <a:latin typeface="Verdana"/>
                <a:cs typeface="Verdana"/>
              </a:rPr>
              <a:t>v</a:t>
            </a:r>
            <a:r>
              <a:rPr dirty="0" sz="5000" spc="-215" b="1">
                <a:solidFill>
                  <a:srgbClr val="BE7342"/>
                </a:solidFill>
                <a:latin typeface="Arial"/>
                <a:cs typeface="Arial"/>
              </a:rPr>
              <a:t>ớ</a:t>
            </a:r>
            <a:r>
              <a:rPr dirty="0" sz="5000" spc="-215" b="1">
                <a:solidFill>
                  <a:srgbClr val="BE7342"/>
                </a:solidFill>
                <a:latin typeface="Verdana"/>
                <a:cs typeface="Verdana"/>
              </a:rPr>
              <a:t>i</a:t>
            </a:r>
            <a:r>
              <a:rPr dirty="0" sz="5000" spc="-535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235" b="1">
                <a:solidFill>
                  <a:srgbClr val="BE7342"/>
                </a:solidFill>
                <a:latin typeface="Verdana"/>
                <a:cs typeface="Verdana"/>
              </a:rPr>
              <a:t>Azure</a:t>
            </a:r>
            <a:r>
              <a:rPr dirty="0" sz="5000" spc="-530" b="1">
                <a:solidFill>
                  <a:srgbClr val="BE7342"/>
                </a:solidFill>
                <a:latin typeface="Verdana"/>
                <a:cs typeface="Verdana"/>
              </a:rPr>
              <a:t> </a:t>
            </a:r>
            <a:r>
              <a:rPr dirty="0" sz="5000" spc="-735" b="1">
                <a:solidFill>
                  <a:srgbClr val="BE7342"/>
                </a:solidFill>
                <a:latin typeface="Verdana"/>
                <a:cs typeface="Verdana"/>
              </a:rPr>
              <a:t>:</a:t>
            </a:r>
            <a:endParaRPr sz="50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369" y="1216184"/>
            <a:ext cx="171450" cy="1714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369" y="1787685"/>
            <a:ext cx="171450" cy="1714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1369" y="2359185"/>
            <a:ext cx="171450" cy="17145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1369" y="2930685"/>
            <a:ext cx="171450" cy="1714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1369" y="3502185"/>
            <a:ext cx="171450" cy="1714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1369" y="4073685"/>
            <a:ext cx="171450" cy="1714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4131" y="4649947"/>
            <a:ext cx="161925" cy="1619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4131" y="5792947"/>
            <a:ext cx="161925" cy="1619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4131" y="6364447"/>
            <a:ext cx="161925" cy="16192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17256" y="963759"/>
            <a:ext cx="14785975" cy="7454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065" marR="988060">
              <a:lnSpc>
                <a:spcPct val="107100"/>
              </a:lnSpc>
              <a:spcBef>
                <a:spcPts val="100"/>
              </a:spcBef>
            </a:pPr>
            <a:r>
              <a:rPr dirty="0" sz="3500" spc="30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25">
                <a:solidFill>
                  <a:srgbClr val="BE7342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1400">
                <a:solidFill>
                  <a:srgbClr val="BE7342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52">
                <a:solidFill>
                  <a:srgbClr val="BE7342"/>
                </a:solidFill>
                <a:latin typeface="Lucida Sans Unicode"/>
                <a:cs typeface="Lucida Sans Unicode"/>
              </a:rPr>
              <a:t>̀</a:t>
            </a:r>
            <a:r>
              <a:rPr dirty="0" baseline="13492" sz="5250" spc="847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0">
                <a:solidFill>
                  <a:srgbClr val="BE7342"/>
                </a:solidFill>
                <a:latin typeface="Lucida Sans Unicode"/>
                <a:cs typeface="Lucida Sans Unicode"/>
              </a:rPr>
              <a:t>thông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BE7342"/>
                </a:solidFill>
                <a:latin typeface="Lucida Sans Unicode"/>
                <a:cs typeface="Lucida Sans Unicode"/>
              </a:rPr>
              <a:t>tin</a:t>
            </a:r>
            <a:r>
              <a:rPr dirty="0" sz="3500" spc="-21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-1175">
                <a:solidFill>
                  <a:srgbClr val="BE7342"/>
                </a:solidFill>
                <a:latin typeface="Lucida Sans Unicode"/>
                <a:cs typeface="Lucida Sans Unicode"/>
              </a:rPr>
              <a:t>ă</a:t>
            </a:r>
            <a:r>
              <a:rPr dirty="0" baseline="13492" sz="5250" spc="150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2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35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bu</a:t>
            </a:r>
            <a:r>
              <a:rPr dirty="0" sz="3500" spc="95">
                <a:solidFill>
                  <a:srgbClr val="BE7342"/>
                </a:solidFill>
                <a:latin typeface="Arial"/>
                <a:cs typeface="Arial"/>
              </a:rPr>
              <a:t>ộ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c:ID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80">
                <a:solidFill>
                  <a:srgbClr val="BE7342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280">
                <a:solidFill>
                  <a:srgbClr val="BE7342"/>
                </a:solidFill>
                <a:latin typeface="Arial"/>
                <a:cs typeface="Arial"/>
              </a:rPr>
              <a:t>ủ</a:t>
            </a:r>
            <a:r>
              <a:rPr dirty="0" sz="3500" spc="280">
                <a:solidFill>
                  <a:srgbClr val="BE7342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10">
                <a:solidFill>
                  <a:srgbClr val="BE7342"/>
                </a:solidFill>
                <a:latin typeface="Lucida Sans Unicode"/>
                <a:cs typeface="Lucida Sans Unicode"/>
              </a:rPr>
              <a:t>Service</a:t>
            </a:r>
            <a:r>
              <a:rPr dirty="0" sz="3500" spc="-21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0">
                <a:solidFill>
                  <a:srgbClr val="BE7342"/>
                </a:solidFill>
                <a:latin typeface="Lucida Sans Unicode"/>
                <a:cs typeface="Lucida Sans Unicode"/>
              </a:rPr>
              <a:t>Principal </a:t>
            </a:r>
            <a:r>
              <a:rPr dirty="0" sz="3500" spc="120">
                <a:solidFill>
                  <a:srgbClr val="BE7342"/>
                </a:solidFill>
                <a:latin typeface="Lucida Sans Unicode"/>
                <a:cs typeface="Lucida Sans Unicode"/>
              </a:rPr>
              <a:t>Bí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60">
                <a:solidFill>
                  <a:srgbClr val="BE7342"/>
                </a:solidFill>
                <a:latin typeface="Lucida Sans Unicode"/>
                <a:cs typeface="Lucida Sans Unicode"/>
              </a:rPr>
              <a:t>m</a:t>
            </a:r>
            <a:r>
              <a:rPr dirty="0" sz="3500" spc="160">
                <a:solidFill>
                  <a:srgbClr val="BE7342"/>
                </a:solidFill>
                <a:latin typeface="Arial"/>
                <a:cs typeface="Arial"/>
              </a:rPr>
              <a:t>ậ</a:t>
            </a:r>
            <a:r>
              <a:rPr dirty="0" sz="3500" spc="160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80">
                <a:solidFill>
                  <a:srgbClr val="BE7342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280">
                <a:solidFill>
                  <a:srgbClr val="BE7342"/>
                </a:solidFill>
                <a:latin typeface="Arial"/>
                <a:cs typeface="Arial"/>
              </a:rPr>
              <a:t>ủ</a:t>
            </a:r>
            <a:r>
              <a:rPr dirty="0" sz="3500" spc="280">
                <a:solidFill>
                  <a:srgbClr val="BE7342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10">
                <a:solidFill>
                  <a:srgbClr val="BE7342"/>
                </a:solidFill>
                <a:latin typeface="Lucida Sans Unicode"/>
                <a:cs typeface="Lucida Sans Unicode"/>
              </a:rPr>
              <a:t>Service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0">
                <a:solidFill>
                  <a:srgbClr val="BE7342"/>
                </a:solidFill>
                <a:latin typeface="Lucida Sans Unicode"/>
                <a:cs typeface="Lucida Sans Unicode"/>
              </a:rPr>
              <a:t>Principal</a:t>
            </a:r>
            <a:endParaRPr sz="3500">
              <a:latin typeface="Lucida Sans Unicode"/>
              <a:cs typeface="Lucida Sans Unicode"/>
            </a:endParaRPr>
          </a:p>
          <a:p>
            <a:pPr marL="1536065">
              <a:lnSpc>
                <a:spcPct val="100000"/>
              </a:lnSpc>
              <a:spcBef>
                <a:spcPts val="300"/>
              </a:spcBef>
            </a:pP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ID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00">
                <a:solidFill>
                  <a:srgbClr val="BE7342"/>
                </a:solidFill>
                <a:latin typeface="Lucida Sans Unicode"/>
                <a:cs typeface="Lucida Sans Unicode"/>
              </a:rPr>
              <a:t>đăng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60">
                <a:solidFill>
                  <a:srgbClr val="BE7342"/>
                </a:solidFill>
                <a:latin typeface="Lucida Sans Unicode"/>
                <a:cs typeface="Lucida Sans Unicode"/>
              </a:rPr>
              <a:t>ký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endParaRPr sz="3500">
              <a:latin typeface="Lucida Sans Unicode"/>
              <a:cs typeface="Lucida Sans Unicode"/>
            </a:endParaRPr>
          </a:p>
          <a:p>
            <a:pPr marL="1536065" marR="7931150">
              <a:lnSpc>
                <a:spcPct val="107100"/>
              </a:lnSpc>
            </a:pPr>
            <a:r>
              <a:rPr dirty="0" sz="3500" spc="130">
                <a:solidFill>
                  <a:srgbClr val="BE7342"/>
                </a:solidFill>
                <a:latin typeface="Lucida Sans Unicode"/>
                <a:cs typeface="Lucida Sans Unicode"/>
              </a:rPr>
              <a:t>Nhóm</a:t>
            </a:r>
            <a:r>
              <a:rPr dirty="0" sz="3500" spc="-24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5">
                <a:solidFill>
                  <a:srgbClr val="BE7342"/>
                </a:solidFill>
                <a:latin typeface="Lucida Sans Unicode"/>
                <a:cs typeface="Lucida Sans Unicode"/>
              </a:rPr>
              <a:t>tài</a:t>
            </a:r>
            <a:r>
              <a:rPr dirty="0" sz="3500" spc="-22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0">
                <a:solidFill>
                  <a:srgbClr val="BE7342"/>
                </a:solidFill>
                <a:latin typeface="Lucida Sans Unicode"/>
                <a:cs typeface="Lucida Sans Unicode"/>
              </a:rPr>
              <a:t>nguyên</a:t>
            </a:r>
            <a:r>
              <a:rPr dirty="0" sz="3500" spc="-22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0">
                <a:solidFill>
                  <a:srgbClr val="BE7342"/>
                </a:solidFill>
                <a:latin typeface="Lucida Sans Unicode"/>
                <a:cs typeface="Lucida Sans Unicode"/>
              </a:rPr>
              <a:t>Azure 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Khu</a:t>
            </a:r>
            <a:r>
              <a:rPr dirty="0" sz="3500" spc="-23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90">
                <a:solidFill>
                  <a:srgbClr val="BE7342"/>
                </a:solidFill>
                <a:latin typeface="Lucida Sans Unicode"/>
                <a:cs typeface="Lucida Sans Unicode"/>
              </a:rPr>
              <a:t>v</a:t>
            </a:r>
            <a:r>
              <a:rPr dirty="0" sz="3500" spc="190">
                <a:solidFill>
                  <a:srgbClr val="BE7342"/>
                </a:solidFill>
                <a:latin typeface="Arial"/>
                <a:cs typeface="Arial"/>
              </a:rPr>
              <a:t>ự</a:t>
            </a:r>
            <a:r>
              <a:rPr dirty="0" sz="3500" spc="190">
                <a:solidFill>
                  <a:srgbClr val="BE7342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2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endParaRPr sz="3500">
              <a:latin typeface="Lucida Sans Unicode"/>
              <a:cs typeface="Lucida Sans Unicode"/>
            </a:endParaRPr>
          </a:p>
          <a:p>
            <a:pPr marL="1536065">
              <a:lnSpc>
                <a:spcPct val="100000"/>
              </a:lnSpc>
              <a:spcBef>
                <a:spcPts val="300"/>
              </a:spcBef>
            </a:pP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ID</a:t>
            </a:r>
            <a:r>
              <a:rPr dirty="0" sz="3500" spc="-22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ng</a:t>
            </a:r>
            <a:r>
              <a:rPr dirty="0" sz="3500">
                <a:solidFill>
                  <a:srgbClr val="BE7342"/>
                </a:solidFill>
                <a:latin typeface="Arial"/>
                <a:cs typeface="Arial"/>
              </a:rPr>
              <a:t>ườ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22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0">
                <a:solidFill>
                  <a:srgbClr val="BE7342"/>
                </a:solidFill>
                <a:latin typeface="Lucida Sans Unicode"/>
                <a:cs typeface="Lucida Sans Unicode"/>
              </a:rPr>
              <a:t>thuê</a:t>
            </a:r>
            <a:r>
              <a:rPr dirty="0" sz="3500" spc="-22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endParaRPr sz="3500">
              <a:latin typeface="Lucida Sans Unicode"/>
              <a:cs typeface="Lucida Sans Unicode"/>
            </a:endParaRPr>
          </a:p>
          <a:p>
            <a:pPr marL="780415" marR="17780">
              <a:lnSpc>
                <a:spcPct val="107100"/>
              </a:lnSpc>
              <a:spcBef>
                <a:spcPts val="5"/>
              </a:spcBef>
            </a:pPr>
            <a:r>
              <a:rPr dirty="0" sz="3500" spc="4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225">
                <a:solidFill>
                  <a:srgbClr val="BE7342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75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17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BE7342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105">
                <a:solidFill>
                  <a:srgbClr val="BE7342"/>
                </a:solidFill>
                <a:latin typeface="Arial"/>
                <a:cs typeface="Arial"/>
              </a:rPr>
              <a:t>ạ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5">
                <a:solidFill>
                  <a:srgbClr val="BE7342"/>
                </a:solidFill>
                <a:latin typeface="Lucida Sans Unicode"/>
                <a:cs typeface="Lucida Sans Unicode"/>
              </a:rPr>
              <a:t>ch</a:t>
            </a:r>
            <a:r>
              <a:rPr dirty="0" sz="3500" spc="185">
                <a:solidFill>
                  <a:srgbClr val="BE7342"/>
                </a:solidFill>
                <a:latin typeface="Arial"/>
                <a:cs typeface="Arial"/>
              </a:rPr>
              <a:t>ư</a:t>
            </a:r>
            <a:r>
              <a:rPr dirty="0" sz="3500" spc="185">
                <a:solidFill>
                  <a:srgbClr val="BE7342"/>
                </a:solidFill>
                <a:latin typeface="Lucida Sans Unicode"/>
                <a:cs typeface="Lucida Sans Unicode"/>
              </a:rPr>
              <a:t>a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75">
                <a:solidFill>
                  <a:srgbClr val="BE7342"/>
                </a:solidFill>
                <a:latin typeface="Lucida Sans Unicode"/>
                <a:cs typeface="Lucida Sans Unicode"/>
              </a:rPr>
              <a:t>có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0">
                <a:solidFill>
                  <a:srgbClr val="BE7342"/>
                </a:solidFill>
                <a:latin typeface="Lucida Sans Unicode"/>
                <a:cs typeface="Lucida Sans Unicode"/>
              </a:rPr>
              <a:t>thông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BE7342"/>
                </a:solidFill>
                <a:latin typeface="Lucida Sans Unicode"/>
                <a:cs typeface="Lucida Sans Unicode"/>
              </a:rPr>
              <a:t>tin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0">
                <a:solidFill>
                  <a:srgbClr val="BE7342"/>
                </a:solidFill>
                <a:latin typeface="Lucida Sans Unicode"/>
                <a:cs typeface="Lucida Sans Unicode"/>
              </a:rPr>
              <a:t>này,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105">
                <a:solidFill>
                  <a:srgbClr val="BE7342"/>
                </a:solidFill>
                <a:latin typeface="Arial"/>
                <a:cs typeface="Arial"/>
              </a:rPr>
              <a:t>ạ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55">
                <a:solidFill>
                  <a:srgbClr val="BE7342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1275">
                <a:solidFill>
                  <a:srgbClr val="BE7342"/>
                </a:solidFill>
                <a:latin typeface="Lucida Sans Unicode"/>
                <a:cs typeface="Lucida Sans Unicode"/>
              </a:rPr>
              <a:t>â</a:t>
            </a:r>
            <a:r>
              <a:rPr dirty="0" baseline="13492" sz="5250" spc="240">
                <a:solidFill>
                  <a:srgbClr val="BE7342"/>
                </a:solidFill>
                <a:latin typeface="Lucida Sans Unicode"/>
                <a:cs typeface="Lucida Sans Unicode"/>
              </a:rPr>
              <a:t>̀</a:t>
            </a:r>
            <a:r>
              <a:rPr dirty="0" baseline="13492" sz="5250" spc="757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0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120">
                <a:solidFill>
                  <a:srgbClr val="BE7342"/>
                </a:solidFill>
                <a:latin typeface="Arial"/>
                <a:cs typeface="Arial"/>
              </a:rPr>
              <a:t>ạ</a:t>
            </a:r>
            <a:r>
              <a:rPr dirty="0" sz="3500" spc="120">
                <a:solidFill>
                  <a:srgbClr val="BE7342"/>
                </a:solidFill>
                <a:latin typeface="Lucida Sans Unicode"/>
                <a:cs typeface="Lucida Sans Unicode"/>
              </a:rPr>
              <a:t>o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10">
                <a:solidFill>
                  <a:srgbClr val="BE7342"/>
                </a:solidFill>
                <a:latin typeface="Lucida Sans Unicode"/>
                <a:cs typeface="Lucida Sans Unicode"/>
              </a:rPr>
              <a:t>Service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30">
                <a:solidFill>
                  <a:srgbClr val="BE7342"/>
                </a:solidFill>
                <a:latin typeface="Lucida Sans Unicode"/>
                <a:cs typeface="Lucida Sans Unicode"/>
              </a:rPr>
              <a:t>Primary </a:t>
            </a:r>
            <a:r>
              <a:rPr dirty="0" sz="3500" spc="135">
                <a:solidFill>
                  <a:srgbClr val="BE7342"/>
                </a:solidFill>
                <a:latin typeface="Lucida Sans Unicode"/>
                <a:cs typeface="Lucida Sans Unicode"/>
              </a:rPr>
              <a:t>trong</a:t>
            </a:r>
            <a:r>
              <a:rPr dirty="0" sz="3500" spc="-1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AD</a:t>
            </a:r>
            <a:r>
              <a:rPr dirty="0" sz="3500" spc="-1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95">
                <a:solidFill>
                  <a:srgbClr val="BE7342"/>
                </a:solidFill>
                <a:latin typeface="Lucida Sans Unicode"/>
                <a:cs typeface="Lucida Sans Unicode"/>
              </a:rPr>
              <a:t>và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5">
                <a:solidFill>
                  <a:srgbClr val="BE7342"/>
                </a:solidFill>
                <a:latin typeface="Lucida Sans Unicode"/>
                <a:cs typeface="Lucida Sans Unicode"/>
              </a:rPr>
              <a:t>l</a:t>
            </a:r>
            <a:r>
              <a:rPr dirty="0" sz="3500" spc="-1270">
                <a:solidFill>
                  <a:srgbClr val="BE7342"/>
                </a:solidFill>
                <a:latin typeface="Lucida Sans Unicode"/>
                <a:cs typeface="Lucida Sans Unicode"/>
              </a:rPr>
              <a:t>â</a:t>
            </a:r>
            <a:r>
              <a:rPr dirty="0" baseline="13492" sz="5250" spc="7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92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y</a:t>
            </a:r>
            <a:r>
              <a:rPr dirty="0" sz="3500" spc="-1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0">
                <a:solidFill>
                  <a:srgbClr val="BE7342"/>
                </a:solidFill>
                <a:latin typeface="Lucida Sans Unicode"/>
                <a:cs typeface="Lucida Sans Unicode"/>
              </a:rPr>
              <a:t>thông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BE7342"/>
                </a:solidFill>
                <a:latin typeface="Lucida Sans Unicode"/>
                <a:cs typeface="Lucida Sans Unicode"/>
              </a:rPr>
              <a:t>tin</a:t>
            </a:r>
            <a:r>
              <a:rPr dirty="0" sz="3500" spc="-1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4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114">
                <a:solidFill>
                  <a:srgbClr val="BE7342"/>
                </a:solidFill>
                <a:latin typeface="Arial"/>
                <a:cs typeface="Arial"/>
              </a:rPr>
              <a:t>ừ</a:t>
            </a:r>
            <a:r>
              <a:rPr dirty="0" sz="3500" spc="-50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r>
              <a:rPr dirty="0" sz="3500" spc="-19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0">
                <a:solidFill>
                  <a:srgbClr val="BE7342"/>
                </a:solidFill>
                <a:latin typeface="Lucida Sans Unicode"/>
                <a:cs typeface="Lucida Sans Unicode"/>
              </a:rPr>
              <a:t>Portal.</a:t>
            </a:r>
            <a:endParaRPr sz="3500">
              <a:latin typeface="Lucida Sans Unicode"/>
              <a:cs typeface="Lucida Sans Unicode"/>
            </a:endParaRPr>
          </a:p>
          <a:p>
            <a:pPr marL="780415" marR="4180204">
              <a:lnSpc>
                <a:spcPct val="107100"/>
              </a:lnSpc>
            </a:pPr>
            <a:r>
              <a:rPr dirty="0" sz="3500" spc="220">
                <a:solidFill>
                  <a:srgbClr val="BE7342"/>
                </a:solidFill>
                <a:latin typeface="Lucida Sans Unicode"/>
                <a:cs typeface="Lucida Sans Unicode"/>
              </a:rPr>
              <a:t>Sau</a:t>
            </a:r>
            <a:r>
              <a:rPr dirty="0" sz="3500" spc="-26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khi</a:t>
            </a:r>
            <a:r>
              <a:rPr dirty="0" sz="3500" spc="-26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0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75">
                <a:solidFill>
                  <a:srgbClr val="BE7342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1350">
                <a:solidFill>
                  <a:srgbClr val="BE7342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127">
                <a:solidFill>
                  <a:srgbClr val="BE7342"/>
                </a:solidFill>
                <a:latin typeface="Lucida Sans Unicode"/>
                <a:cs typeface="Lucida Sans Unicode"/>
              </a:rPr>
              <a:t>̀</a:t>
            </a:r>
            <a:r>
              <a:rPr dirty="0" baseline="13492" sz="5250" spc="712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6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5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-1305">
                <a:solidFill>
                  <a:srgbClr val="BE7342"/>
                </a:solidFill>
                <a:latin typeface="Lucida Sans Unicode"/>
                <a:cs typeface="Lucida Sans Unicode"/>
              </a:rPr>
              <a:t>â</a:t>
            </a:r>
            <a:r>
              <a:rPr dirty="0" baseline="13492" sz="5250" spc="195">
                <a:solidFill>
                  <a:srgbClr val="BE7342"/>
                </a:solidFill>
                <a:latin typeface="Lucida Sans Unicode"/>
                <a:cs typeface="Lucida Sans Unicode"/>
              </a:rPr>
              <a:t>̀</a:t>
            </a:r>
            <a:r>
              <a:rPr dirty="0" baseline="13492" sz="5250" spc="682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y</a:t>
            </a:r>
            <a:r>
              <a:rPr dirty="0" sz="3500" spc="-26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0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20">
                <a:solidFill>
                  <a:srgbClr val="BE7342"/>
                </a:solidFill>
                <a:latin typeface="Arial"/>
                <a:cs typeface="Arial"/>
              </a:rPr>
              <a:t>ủ</a:t>
            </a:r>
            <a:r>
              <a:rPr dirty="0" sz="3500" spc="120">
                <a:solidFill>
                  <a:srgbClr val="BE7342"/>
                </a:solidFill>
                <a:latin typeface="Lucida Sans Unicode"/>
                <a:cs typeface="Lucida Sans Unicode"/>
              </a:rPr>
              <a:t>,</a:t>
            </a:r>
            <a:r>
              <a:rPr dirty="0" sz="3500" spc="-26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5">
                <a:solidFill>
                  <a:srgbClr val="BE7342"/>
                </a:solidFill>
                <a:latin typeface="Lucida Sans Unicode"/>
                <a:cs typeface="Lucida Sans Unicode"/>
              </a:rPr>
              <a:t>nh</a:t>
            </a:r>
            <a:r>
              <a:rPr dirty="0" sz="3500" spc="-1095">
                <a:solidFill>
                  <a:srgbClr val="BE7342"/>
                </a:solidFill>
                <a:latin typeface="Lucida Sans Unicode"/>
                <a:cs typeface="Lucida Sans Unicode"/>
              </a:rPr>
              <a:t>â</a:t>
            </a:r>
            <a:r>
              <a:rPr dirty="0" baseline="13492" sz="5250" spc="270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40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6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Next</a:t>
            </a:r>
            <a:r>
              <a:rPr dirty="0" sz="3500" spc="-26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0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70">
                <a:solidFill>
                  <a:srgbClr val="BE7342"/>
                </a:solidFill>
                <a:latin typeface="Arial"/>
                <a:cs typeface="Arial"/>
              </a:rPr>
              <a:t>ể</a:t>
            </a:r>
            <a:r>
              <a:rPr dirty="0" sz="3500" spc="-125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 spc="60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55">
                <a:solidFill>
                  <a:srgbClr val="BE7342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1210">
                <a:solidFill>
                  <a:srgbClr val="BE7342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97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45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20">
                <a:solidFill>
                  <a:srgbClr val="BE7342"/>
                </a:solidFill>
                <a:latin typeface="Lucida Sans Unicode"/>
                <a:cs typeface="Lucida Sans Unicode"/>
              </a:rPr>
              <a:t>p</a:t>
            </a:r>
            <a:r>
              <a:rPr dirty="0" sz="3500" spc="-26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35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135">
                <a:solidFill>
                  <a:srgbClr val="BE7342"/>
                </a:solidFill>
                <a:latin typeface="Arial"/>
                <a:cs typeface="Arial"/>
              </a:rPr>
              <a:t>ụ</a:t>
            </a:r>
            <a:r>
              <a:rPr dirty="0" sz="3500" spc="135">
                <a:solidFill>
                  <a:srgbClr val="BE7342"/>
                </a:solidFill>
                <a:latin typeface="Lucida Sans Unicode"/>
                <a:cs typeface="Lucida Sans Unicode"/>
              </a:rPr>
              <a:t>c. </a:t>
            </a:r>
            <a:r>
              <a:rPr dirty="0" sz="3500" spc="4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225">
                <a:solidFill>
                  <a:srgbClr val="BE7342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75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69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BE7342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0">
                <a:solidFill>
                  <a:srgbClr val="BE7342"/>
                </a:solidFill>
                <a:latin typeface="Lucida Sans Unicode"/>
                <a:cs typeface="Lucida Sans Unicode"/>
              </a:rPr>
              <a:t>không</a:t>
            </a:r>
            <a:r>
              <a:rPr dirty="0" sz="3500" spc="-21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mu</a:t>
            </a:r>
            <a:r>
              <a:rPr dirty="0" sz="3500" spc="-1305">
                <a:solidFill>
                  <a:srgbClr val="BE7342"/>
                </a:solidFill>
                <a:latin typeface="Lucida Sans Unicode"/>
                <a:cs typeface="Lucida Sans Unicode"/>
              </a:rPr>
              <a:t>ô</a:t>
            </a:r>
            <a:r>
              <a:rPr dirty="0" baseline="13492" sz="5250" spc="150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63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50">
                <a:solidFill>
                  <a:srgbClr val="BE7342"/>
                </a:solidFill>
                <a:latin typeface="Lucida Sans Unicode"/>
                <a:cs typeface="Lucida Sans Unicode"/>
              </a:rPr>
              <a:t>s</a:t>
            </a:r>
            <a:r>
              <a:rPr dirty="0" sz="3500" spc="50">
                <a:solidFill>
                  <a:srgbClr val="BE7342"/>
                </a:solidFill>
                <a:latin typeface="Arial"/>
                <a:cs typeface="Arial"/>
              </a:rPr>
              <a:t>ử</a:t>
            </a:r>
            <a:r>
              <a:rPr dirty="0" sz="3500" spc="-80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 spc="165">
                <a:solidFill>
                  <a:srgbClr val="BE7342"/>
                </a:solidFill>
                <a:latin typeface="Lucida Sans Unicode"/>
                <a:cs typeface="Lucida Sans Unicode"/>
              </a:rPr>
              <a:t>d</a:t>
            </a:r>
            <a:r>
              <a:rPr dirty="0" sz="3500" spc="165">
                <a:solidFill>
                  <a:srgbClr val="BE7342"/>
                </a:solidFill>
                <a:latin typeface="Arial"/>
                <a:cs typeface="Arial"/>
              </a:rPr>
              <a:t>ụ</a:t>
            </a:r>
            <a:r>
              <a:rPr dirty="0" sz="3500" spc="165">
                <a:solidFill>
                  <a:srgbClr val="BE7342"/>
                </a:solidFill>
                <a:latin typeface="Lucida Sans Unicode"/>
                <a:cs typeface="Lucida Sans Unicode"/>
              </a:rPr>
              <a:t>ng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Azure</a:t>
            </a:r>
            <a:r>
              <a:rPr dirty="0" sz="3500" spc="-21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0">
                <a:solidFill>
                  <a:srgbClr val="BE7342"/>
                </a:solidFill>
                <a:latin typeface="Lucida Sans Unicode"/>
                <a:cs typeface="Lucida Sans Unicode"/>
              </a:rPr>
              <a:t>Extension</a:t>
            </a:r>
            <a:r>
              <a:rPr dirty="0" sz="3500" spc="-21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50">
                <a:solidFill>
                  <a:srgbClr val="BE7342"/>
                </a:solidFill>
                <a:latin typeface="Lucida Sans Unicode"/>
                <a:cs typeface="Lucida Sans Unicode"/>
              </a:rPr>
              <a:t>: </a:t>
            </a:r>
            <a:r>
              <a:rPr dirty="0" sz="3500" spc="235">
                <a:solidFill>
                  <a:srgbClr val="BE7342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235">
                <a:solidFill>
                  <a:srgbClr val="BE7342"/>
                </a:solidFill>
                <a:latin typeface="Arial"/>
                <a:cs typeface="Arial"/>
              </a:rPr>
              <a:t>ỏ</a:t>
            </a:r>
            <a:r>
              <a:rPr dirty="0" sz="3500" spc="-55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 spc="195">
                <a:solidFill>
                  <a:srgbClr val="BE7342"/>
                </a:solidFill>
                <a:latin typeface="Lucida Sans Unicode"/>
                <a:cs typeface="Lucida Sans Unicode"/>
              </a:rPr>
              <a:t>ch</a:t>
            </a:r>
            <a:r>
              <a:rPr dirty="0" sz="3500" spc="195">
                <a:solidFill>
                  <a:srgbClr val="BE7342"/>
                </a:solidFill>
                <a:latin typeface="Arial"/>
                <a:cs typeface="Arial"/>
              </a:rPr>
              <a:t>ọ</a:t>
            </a:r>
            <a:r>
              <a:rPr dirty="0" sz="3500" spc="19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>
                <a:solidFill>
                  <a:srgbClr val="BE7342"/>
                </a:solidFill>
                <a:latin typeface="Lucida Sans Unicode"/>
                <a:cs typeface="Lucida Sans Unicode"/>
              </a:rPr>
              <a:t>"Azure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0">
                <a:solidFill>
                  <a:srgbClr val="BE7342"/>
                </a:solidFill>
                <a:latin typeface="Lucida Sans Unicode"/>
                <a:cs typeface="Lucida Sans Unicode"/>
              </a:rPr>
              <a:t>Extension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25">
                <a:solidFill>
                  <a:srgbClr val="BE7342"/>
                </a:solidFill>
                <a:latin typeface="Lucida Sans Unicode"/>
                <a:cs typeface="Lucida Sans Unicode"/>
              </a:rPr>
              <a:t>for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10">
                <a:solidFill>
                  <a:srgbClr val="BE7342"/>
                </a:solidFill>
                <a:latin typeface="Lucida Sans Unicode"/>
                <a:cs typeface="Lucida Sans Unicode"/>
              </a:rPr>
              <a:t>SQL</a:t>
            </a:r>
            <a:r>
              <a:rPr dirty="0" sz="3500" spc="-18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4">
                <a:solidFill>
                  <a:srgbClr val="BE7342"/>
                </a:solidFill>
                <a:latin typeface="Lucida Sans Unicode"/>
                <a:cs typeface="Lucida Sans Unicode"/>
              </a:rPr>
              <a:t>Server".</a:t>
            </a:r>
            <a:endParaRPr sz="3500">
              <a:latin typeface="Lucida Sans Unicode"/>
              <a:cs typeface="Lucida Sans Unicode"/>
            </a:endParaRPr>
          </a:p>
          <a:p>
            <a:pPr marL="25400" marR="17780" indent="793115">
              <a:lnSpc>
                <a:spcPct val="107100"/>
              </a:lnSpc>
              <a:spcBef>
                <a:spcPts val="5"/>
              </a:spcBef>
            </a:pPr>
            <a:r>
              <a:rPr dirty="0" sz="3500" spc="55">
                <a:solidFill>
                  <a:srgbClr val="BE7342"/>
                </a:solidFill>
                <a:latin typeface="Lucida Sans Unicode"/>
                <a:cs typeface="Lucida Sans Unicode"/>
              </a:rPr>
              <a:t>Nh</a:t>
            </a:r>
            <a:r>
              <a:rPr dirty="0" sz="3500" spc="-1215">
                <a:solidFill>
                  <a:srgbClr val="BE7342"/>
                </a:solidFill>
                <a:latin typeface="Lucida Sans Unicode"/>
                <a:cs typeface="Lucida Sans Unicode"/>
              </a:rPr>
              <a:t>â</a:t>
            </a:r>
            <a:r>
              <a:rPr dirty="0" baseline="13492" sz="5250" spc="89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472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BE7342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95">
                <a:solidFill>
                  <a:srgbClr val="BE7342"/>
                </a:solidFill>
                <a:latin typeface="Lucida Sans Unicode"/>
                <a:cs typeface="Lucida Sans Unicode"/>
              </a:rPr>
              <a:t>Next</a:t>
            </a:r>
            <a:r>
              <a:rPr dirty="0" sz="3500" spc="15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0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70">
                <a:solidFill>
                  <a:srgbClr val="BE7342"/>
                </a:solidFill>
                <a:latin typeface="Arial"/>
                <a:cs typeface="Arial"/>
              </a:rPr>
              <a:t>ể</a:t>
            </a:r>
            <a:r>
              <a:rPr dirty="0" sz="3500" spc="280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 spc="185">
                <a:solidFill>
                  <a:srgbClr val="BE7342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185">
                <a:solidFill>
                  <a:srgbClr val="BE7342"/>
                </a:solidFill>
                <a:latin typeface="Arial"/>
                <a:cs typeface="Arial"/>
              </a:rPr>
              <a:t>ỏ</a:t>
            </a:r>
            <a:r>
              <a:rPr dirty="0" sz="3500" spc="285">
                <a:solidFill>
                  <a:srgbClr val="BE7342"/>
                </a:solidFill>
                <a:latin typeface="Arial"/>
                <a:cs typeface="Arial"/>
              </a:rPr>
              <a:t> </a:t>
            </a:r>
            <a:r>
              <a:rPr dirty="0" sz="3500" spc="175">
                <a:solidFill>
                  <a:srgbClr val="BE7342"/>
                </a:solidFill>
                <a:latin typeface="Lucida Sans Unicode"/>
                <a:cs typeface="Lucida Sans Unicode"/>
              </a:rPr>
              <a:t>qua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4">
                <a:solidFill>
                  <a:srgbClr val="BE7342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114">
                <a:solidFill>
                  <a:srgbClr val="BE7342"/>
                </a:solidFill>
                <a:latin typeface="Arial"/>
                <a:cs typeface="Arial"/>
              </a:rPr>
              <a:t>ướ</a:t>
            </a:r>
            <a:r>
              <a:rPr dirty="0" sz="3500" spc="114">
                <a:solidFill>
                  <a:srgbClr val="BE7342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55">
                <a:solidFill>
                  <a:srgbClr val="BE7342"/>
                </a:solidFill>
                <a:latin typeface="Lucida Sans Unicode"/>
                <a:cs typeface="Lucida Sans Unicode"/>
              </a:rPr>
              <a:t>này</a:t>
            </a:r>
            <a:r>
              <a:rPr dirty="0" sz="3500" spc="15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95">
                <a:solidFill>
                  <a:srgbClr val="BE7342"/>
                </a:solidFill>
                <a:latin typeface="Lucida Sans Unicode"/>
                <a:cs typeface="Lucida Sans Unicode"/>
              </a:rPr>
              <a:t>và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60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55">
                <a:solidFill>
                  <a:srgbClr val="BE7342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1210">
                <a:solidFill>
                  <a:srgbClr val="BE7342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97">
                <a:solidFill>
                  <a:srgbClr val="BE7342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2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20">
                <a:solidFill>
                  <a:srgbClr val="BE7342"/>
                </a:solidFill>
                <a:latin typeface="Lucida Sans Unicode"/>
                <a:cs typeface="Lucida Sans Unicode"/>
              </a:rPr>
              <a:t>p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85">
                <a:solidFill>
                  <a:srgbClr val="BE7342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285">
                <a:solidFill>
                  <a:srgbClr val="BE7342"/>
                </a:solidFill>
                <a:latin typeface="Arial"/>
                <a:cs typeface="Arial"/>
              </a:rPr>
              <a:t>ụ</a:t>
            </a:r>
            <a:r>
              <a:rPr dirty="0" sz="3500" spc="285">
                <a:solidFill>
                  <a:srgbClr val="BE7342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15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5">
                <a:solidFill>
                  <a:srgbClr val="BE7342"/>
                </a:solidFill>
                <a:latin typeface="Lucida Sans Unicode"/>
                <a:cs typeface="Lucida Sans Unicode"/>
              </a:rPr>
              <a:t>quá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BE7342"/>
                </a:solidFill>
                <a:latin typeface="Lucida Sans Unicode"/>
                <a:cs typeface="Lucida Sans Unicode"/>
              </a:rPr>
              <a:t>trình</a:t>
            </a:r>
            <a:r>
              <a:rPr dirty="0" sz="3500" spc="145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90">
                <a:solidFill>
                  <a:srgbClr val="BE7342"/>
                </a:solidFill>
                <a:latin typeface="Lucida Sans Unicode"/>
                <a:cs typeface="Lucida Sans Unicode"/>
              </a:rPr>
              <a:t>cài</a:t>
            </a:r>
            <a:r>
              <a:rPr dirty="0" sz="3500" spc="15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60">
                <a:solidFill>
                  <a:srgbClr val="BE7342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60">
                <a:solidFill>
                  <a:srgbClr val="BE7342"/>
                </a:solidFill>
                <a:latin typeface="Arial"/>
                <a:cs typeface="Arial"/>
              </a:rPr>
              <a:t>ặ</a:t>
            </a:r>
            <a:r>
              <a:rPr dirty="0" sz="3500" spc="160">
                <a:solidFill>
                  <a:srgbClr val="BE7342"/>
                </a:solidFill>
                <a:latin typeface="Lucida Sans Unicode"/>
                <a:cs typeface="Lucida Sans Unicode"/>
              </a:rPr>
              <a:t>t </a:t>
            </a:r>
            <a:r>
              <a:rPr dirty="0" sz="3500" spc="210">
                <a:solidFill>
                  <a:srgbClr val="BE7342"/>
                </a:solidFill>
                <a:latin typeface="Lucida Sans Unicode"/>
                <a:cs typeface="Lucida Sans Unicode"/>
              </a:rPr>
              <a:t>SQL</a:t>
            </a:r>
            <a:r>
              <a:rPr dirty="0" sz="3500" spc="-240">
                <a:solidFill>
                  <a:srgbClr val="BE7342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30">
                <a:solidFill>
                  <a:srgbClr val="BE7342"/>
                </a:solidFill>
                <a:latin typeface="Lucida Sans Unicode"/>
                <a:cs typeface="Lucida Sans Unicode"/>
              </a:rPr>
              <a:t>Server.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11"/>
              <a:ext cx="2675255" cy="10287000"/>
            </a:xfrm>
            <a:custGeom>
              <a:avLst/>
              <a:gdLst/>
              <a:ahLst/>
              <a:cxnLst/>
              <a:rect l="l" t="t" r="r" b="b"/>
              <a:pathLst>
                <a:path w="2675255" h="10287000">
                  <a:moveTo>
                    <a:pt x="2674899" y="1177340"/>
                  </a:moveTo>
                  <a:lnTo>
                    <a:pt x="2609481" y="1164882"/>
                  </a:lnTo>
                  <a:lnTo>
                    <a:pt x="2549067" y="1152398"/>
                  </a:lnTo>
                  <a:lnTo>
                    <a:pt x="2493416" y="1139634"/>
                  </a:lnTo>
                  <a:lnTo>
                    <a:pt x="2442286" y="1126324"/>
                  </a:lnTo>
                  <a:lnTo>
                    <a:pt x="2395410" y="1112253"/>
                  </a:lnTo>
                  <a:lnTo>
                    <a:pt x="2352560" y="1097140"/>
                  </a:lnTo>
                  <a:lnTo>
                    <a:pt x="2313470" y="1080757"/>
                  </a:lnTo>
                  <a:lnTo>
                    <a:pt x="2277910" y="1062837"/>
                  </a:lnTo>
                  <a:lnTo>
                    <a:pt x="2216327" y="1021435"/>
                  </a:lnTo>
                  <a:lnTo>
                    <a:pt x="2165820" y="970940"/>
                  </a:lnTo>
                  <a:lnTo>
                    <a:pt x="2124418" y="909358"/>
                  </a:lnTo>
                  <a:lnTo>
                    <a:pt x="2106511" y="873785"/>
                  </a:lnTo>
                  <a:lnTo>
                    <a:pt x="2090115" y="834694"/>
                  </a:lnTo>
                  <a:lnTo>
                    <a:pt x="2075002" y="791845"/>
                  </a:lnTo>
                  <a:lnTo>
                    <a:pt x="2060930" y="744969"/>
                  </a:lnTo>
                  <a:lnTo>
                    <a:pt x="2047621" y="693839"/>
                  </a:lnTo>
                  <a:lnTo>
                    <a:pt x="2034857" y="638187"/>
                  </a:lnTo>
                  <a:lnTo>
                    <a:pt x="2022373" y="577773"/>
                  </a:lnTo>
                  <a:lnTo>
                    <a:pt x="2010029" y="512965"/>
                  </a:lnTo>
                  <a:lnTo>
                    <a:pt x="2010029" y="0"/>
                  </a:lnTo>
                  <a:lnTo>
                    <a:pt x="0" y="0"/>
                  </a:lnTo>
                  <a:lnTo>
                    <a:pt x="0" y="10286987"/>
                  </a:lnTo>
                  <a:lnTo>
                    <a:pt x="2010029" y="10286987"/>
                  </a:lnTo>
                  <a:lnTo>
                    <a:pt x="2010029" y="1841728"/>
                  </a:lnTo>
                  <a:lnTo>
                    <a:pt x="2022373" y="1776907"/>
                  </a:lnTo>
                  <a:lnTo>
                    <a:pt x="2034857" y="1716493"/>
                  </a:lnTo>
                  <a:lnTo>
                    <a:pt x="2047633" y="1660842"/>
                  </a:lnTo>
                  <a:lnTo>
                    <a:pt x="2060930" y="1609712"/>
                  </a:lnTo>
                  <a:lnTo>
                    <a:pt x="2075014" y="1562836"/>
                  </a:lnTo>
                  <a:lnTo>
                    <a:pt x="2090115" y="1519986"/>
                  </a:lnTo>
                  <a:lnTo>
                    <a:pt x="2106511" y="1480896"/>
                  </a:lnTo>
                  <a:lnTo>
                    <a:pt x="2124418" y="1445336"/>
                  </a:lnTo>
                  <a:lnTo>
                    <a:pt x="2165820" y="1383753"/>
                  </a:lnTo>
                  <a:lnTo>
                    <a:pt x="2216327" y="1333246"/>
                  </a:lnTo>
                  <a:lnTo>
                    <a:pt x="2277910" y="1291844"/>
                  </a:lnTo>
                  <a:lnTo>
                    <a:pt x="2313470" y="1273937"/>
                  </a:lnTo>
                  <a:lnTo>
                    <a:pt x="2352560" y="1257541"/>
                  </a:lnTo>
                  <a:lnTo>
                    <a:pt x="2395410" y="1242428"/>
                  </a:lnTo>
                  <a:lnTo>
                    <a:pt x="2442286" y="1228356"/>
                  </a:lnTo>
                  <a:lnTo>
                    <a:pt x="2493416" y="1215047"/>
                  </a:lnTo>
                  <a:lnTo>
                    <a:pt x="2549067" y="1202283"/>
                  </a:lnTo>
                  <a:lnTo>
                    <a:pt x="2609481" y="1189799"/>
                  </a:lnTo>
                  <a:lnTo>
                    <a:pt x="2674899" y="1177340"/>
                  </a:lnTo>
                  <a:close/>
                </a:path>
              </a:pathLst>
            </a:custGeom>
            <a:solidFill>
              <a:srgbClr val="6A6F5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040" y="4964063"/>
              <a:ext cx="16277965" cy="532293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2444" y="166786"/>
            <a:ext cx="6113145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185" b="1">
                <a:solidFill>
                  <a:srgbClr val="6A6F5C"/>
                </a:solidFill>
                <a:latin typeface="Verdana"/>
                <a:cs typeface="Verdana"/>
              </a:rPr>
              <a:t>Feature</a:t>
            </a:r>
            <a:r>
              <a:rPr dirty="0" sz="5000" spc="-500" b="1">
                <a:solidFill>
                  <a:srgbClr val="6A6F5C"/>
                </a:solidFill>
                <a:latin typeface="Verdana"/>
                <a:cs typeface="Verdana"/>
              </a:rPr>
              <a:t> </a:t>
            </a:r>
            <a:r>
              <a:rPr dirty="0" sz="5000" spc="-135" b="1">
                <a:solidFill>
                  <a:srgbClr val="6A6F5C"/>
                </a:solidFill>
                <a:latin typeface="Verdana"/>
                <a:cs typeface="Verdana"/>
              </a:rPr>
              <a:t>Selection:</a:t>
            </a:r>
            <a:endParaRPr sz="5000">
              <a:latin typeface="Verdana"/>
              <a:cs typeface="Verdan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046619" y="1214473"/>
            <a:ext cx="161925" cy="2447925"/>
            <a:chOff x="3046619" y="1214473"/>
            <a:chExt cx="161925" cy="244792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6619" y="1214473"/>
              <a:ext cx="161925" cy="1619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6619" y="2357473"/>
              <a:ext cx="161925" cy="16192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6619" y="3500473"/>
              <a:ext cx="161925" cy="16192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405344" y="957285"/>
            <a:ext cx="7174230" cy="345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11125">
              <a:lnSpc>
                <a:spcPct val="107100"/>
              </a:lnSpc>
              <a:spcBef>
                <a:spcPts val="100"/>
              </a:spcBef>
            </a:pPr>
            <a:r>
              <a:rPr dirty="0" sz="3500" spc="190">
                <a:solidFill>
                  <a:srgbClr val="6A6F5C"/>
                </a:solidFill>
                <a:latin typeface="Lucida Sans Unicode"/>
                <a:cs typeface="Lucida Sans Unicode"/>
              </a:rPr>
              <a:t>Ch</a:t>
            </a:r>
            <a:r>
              <a:rPr dirty="0" sz="3500" spc="190">
                <a:solidFill>
                  <a:srgbClr val="6A6F5C"/>
                </a:solidFill>
                <a:latin typeface="Arial"/>
                <a:cs typeface="Arial"/>
              </a:rPr>
              <a:t>ọ</a:t>
            </a:r>
            <a:r>
              <a:rPr dirty="0" sz="3500" spc="190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90">
                <a:solidFill>
                  <a:srgbClr val="6A6F5C"/>
                </a:solidFill>
                <a:latin typeface="Lucida Sans Unicode"/>
                <a:cs typeface="Lucida Sans Unicode"/>
              </a:rPr>
              <a:t>Database</a:t>
            </a:r>
            <a:r>
              <a:rPr dirty="0" sz="3500" spc="-22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4">
                <a:solidFill>
                  <a:srgbClr val="6A6F5C"/>
                </a:solidFill>
                <a:latin typeface="Lucida Sans Unicode"/>
                <a:cs typeface="Lucida Sans Unicode"/>
              </a:rPr>
              <a:t>Engine </a:t>
            </a:r>
            <a:r>
              <a:rPr dirty="0" sz="3500" spc="195">
                <a:solidFill>
                  <a:srgbClr val="6A6F5C"/>
                </a:solidFill>
                <a:latin typeface="Lucida Sans Unicode"/>
                <a:cs typeface="Lucida Sans Unicode"/>
              </a:rPr>
              <a:t>Services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70">
                <a:solidFill>
                  <a:srgbClr val="6A6F5C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70">
                <a:solidFill>
                  <a:srgbClr val="6A6F5C"/>
                </a:solidFill>
                <a:latin typeface="Arial"/>
                <a:cs typeface="Arial"/>
              </a:rPr>
              <a:t>ể</a:t>
            </a:r>
            <a:r>
              <a:rPr dirty="0" sz="3500" spc="-95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500" spc="190">
                <a:solidFill>
                  <a:srgbClr val="6A6F5C"/>
                </a:solidFill>
                <a:latin typeface="Lucida Sans Unicode"/>
                <a:cs typeface="Lucida Sans Unicode"/>
              </a:rPr>
              <a:t>cài</a:t>
            </a:r>
            <a:r>
              <a:rPr dirty="0" sz="3500" spc="-22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5">
                <a:solidFill>
                  <a:srgbClr val="6A6F5C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85">
                <a:solidFill>
                  <a:srgbClr val="6A6F5C"/>
                </a:solidFill>
                <a:latin typeface="Arial"/>
                <a:cs typeface="Arial"/>
              </a:rPr>
              <a:t>ặ</a:t>
            </a:r>
            <a:r>
              <a:rPr dirty="0" sz="3500" spc="185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10">
                <a:solidFill>
                  <a:srgbClr val="6A6F5C"/>
                </a:solidFill>
                <a:latin typeface="Lucida Sans Unicode"/>
                <a:cs typeface="Lucida Sans Unicode"/>
              </a:rPr>
              <a:t>SQL</a:t>
            </a:r>
            <a:r>
              <a:rPr dirty="0" sz="3500" spc="-22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30">
                <a:solidFill>
                  <a:srgbClr val="6A6F5C"/>
                </a:solidFill>
                <a:latin typeface="Lucida Sans Unicode"/>
                <a:cs typeface="Lucida Sans Unicode"/>
              </a:rPr>
              <a:t>Server. </a:t>
            </a:r>
            <a:r>
              <a:rPr dirty="0" sz="3500" spc="45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225">
                <a:solidFill>
                  <a:srgbClr val="6A6F5C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75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2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6A6F5C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55">
                <a:solidFill>
                  <a:srgbClr val="6A6F5C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1275">
                <a:solidFill>
                  <a:srgbClr val="6A6F5C"/>
                </a:solidFill>
                <a:latin typeface="Lucida Sans Unicode"/>
                <a:cs typeface="Lucida Sans Unicode"/>
              </a:rPr>
              <a:t>â</a:t>
            </a:r>
            <a:r>
              <a:rPr dirty="0" baseline="13492" sz="5250" spc="240">
                <a:solidFill>
                  <a:srgbClr val="6A6F5C"/>
                </a:solidFill>
                <a:latin typeface="Lucida Sans Unicode"/>
                <a:cs typeface="Lucida Sans Unicode"/>
              </a:rPr>
              <a:t>̀</a:t>
            </a:r>
            <a:r>
              <a:rPr dirty="0" baseline="13492" sz="5250" spc="757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05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0">
                <a:solidFill>
                  <a:srgbClr val="6A6F5C"/>
                </a:solidFill>
                <a:latin typeface="Lucida Sans Unicode"/>
                <a:cs typeface="Lucida Sans Unicode"/>
              </a:rPr>
              <a:t>SSIS,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0">
                <a:solidFill>
                  <a:srgbClr val="6A6F5C"/>
                </a:solidFill>
                <a:latin typeface="Lucida Sans Unicode"/>
                <a:cs typeface="Lucida Sans Unicode"/>
              </a:rPr>
              <a:t>SSAS,</a:t>
            </a:r>
            <a:r>
              <a:rPr dirty="0" sz="3500" spc="-22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60">
                <a:solidFill>
                  <a:srgbClr val="6A6F5C"/>
                </a:solidFill>
                <a:latin typeface="Lucida Sans Unicode"/>
                <a:cs typeface="Lucida Sans Unicode"/>
              </a:rPr>
              <a:t>ho</a:t>
            </a:r>
            <a:r>
              <a:rPr dirty="0" sz="3500" spc="160">
                <a:solidFill>
                  <a:srgbClr val="6A6F5C"/>
                </a:solidFill>
                <a:latin typeface="Arial"/>
                <a:cs typeface="Arial"/>
              </a:rPr>
              <a:t>ặ</a:t>
            </a:r>
            <a:r>
              <a:rPr dirty="0" sz="3500" spc="160">
                <a:solidFill>
                  <a:srgbClr val="6A6F5C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10">
                <a:solidFill>
                  <a:srgbClr val="6A6F5C"/>
                </a:solidFill>
                <a:latin typeface="Lucida Sans Unicode"/>
                <a:cs typeface="Lucida Sans Unicode"/>
              </a:rPr>
              <a:t>Full- </a:t>
            </a:r>
            <a:r>
              <a:rPr dirty="0" sz="3500" spc="80">
                <a:solidFill>
                  <a:srgbClr val="6A6F5C"/>
                </a:solidFill>
                <a:latin typeface="Lucida Sans Unicode"/>
                <a:cs typeface="Lucida Sans Unicode"/>
              </a:rPr>
              <a:t>Text</a:t>
            </a:r>
            <a:r>
              <a:rPr dirty="0" sz="3500" spc="-22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85">
                <a:solidFill>
                  <a:srgbClr val="6A6F5C"/>
                </a:solidFill>
                <a:latin typeface="Lucida Sans Unicode"/>
                <a:cs typeface="Lucida Sans Unicode"/>
              </a:rPr>
              <a:t>Search,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55">
                <a:solidFill>
                  <a:srgbClr val="6A6F5C"/>
                </a:solidFill>
                <a:latin typeface="Lucida Sans Unicode"/>
                <a:cs typeface="Lucida Sans Unicode"/>
              </a:rPr>
              <a:t>hãy</a:t>
            </a:r>
            <a:r>
              <a:rPr dirty="0" sz="3500" spc="-22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95">
                <a:solidFill>
                  <a:srgbClr val="6A6F5C"/>
                </a:solidFill>
                <a:latin typeface="Lucida Sans Unicode"/>
                <a:cs typeface="Lucida Sans Unicode"/>
              </a:rPr>
              <a:t>ch</a:t>
            </a:r>
            <a:r>
              <a:rPr dirty="0" sz="3500" spc="195">
                <a:solidFill>
                  <a:srgbClr val="6A6F5C"/>
                </a:solidFill>
                <a:latin typeface="Arial"/>
                <a:cs typeface="Arial"/>
              </a:rPr>
              <a:t>ọ</a:t>
            </a:r>
            <a:r>
              <a:rPr dirty="0" sz="3500" spc="195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29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4">
                <a:solidFill>
                  <a:srgbClr val="6A6F5C"/>
                </a:solidFill>
                <a:latin typeface="Lucida Sans Unicode"/>
                <a:cs typeface="Lucida Sans Unicode"/>
              </a:rPr>
              <a:t>thêm.</a:t>
            </a:r>
            <a:endParaRPr sz="3500">
              <a:latin typeface="Lucida Sans Unicode"/>
              <a:cs typeface="Lucida Sans Unicode"/>
            </a:endParaRPr>
          </a:p>
          <a:p>
            <a:pPr marL="25400" marR="17780">
              <a:lnSpc>
                <a:spcPct val="107100"/>
              </a:lnSpc>
            </a:pPr>
            <a:r>
              <a:rPr dirty="0" sz="3500" spc="140">
                <a:solidFill>
                  <a:srgbClr val="6A6F5C"/>
                </a:solidFill>
                <a:latin typeface="Lucida Sans Unicode"/>
                <a:cs typeface="Lucida Sans Unicode"/>
              </a:rPr>
              <a:t>B</a:t>
            </a:r>
            <a:r>
              <a:rPr dirty="0" sz="3500" spc="140">
                <a:solidFill>
                  <a:srgbClr val="6A6F5C"/>
                </a:solidFill>
                <a:latin typeface="Arial"/>
                <a:cs typeface="Arial"/>
              </a:rPr>
              <a:t>ạ</a:t>
            </a:r>
            <a:r>
              <a:rPr dirty="0" sz="3500" spc="140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24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275">
                <a:solidFill>
                  <a:srgbClr val="6A6F5C"/>
                </a:solidFill>
                <a:latin typeface="Lucida Sans Unicode"/>
                <a:cs typeface="Lucida Sans Unicode"/>
              </a:rPr>
              <a:t>có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4">
                <a:solidFill>
                  <a:srgbClr val="6A6F5C"/>
                </a:solidFill>
                <a:latin typeface="Lucida Sans Unicode"/>
                <a:cs typeface="Lucida Sans Unicode"/>
              </a:rPr>
              <a:t>th</a:t>
            </a:r>
            <a:r>
              <a:rPr dirty="0" sz="3500" spc="114">
                <a:solidFill>
                  <a:srgbClr val="6A6F5C"/>
                </a:solidFill>
                <a:latin typeface="Arial"/>
                <a:cs typeface="Arial"/>
              </a:rPr>
              <a:t>ể</a:t>
            </a:r>
            <a:r>
              <a:rPr dirty="0" sz="3500" spc="-100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500" spc="175">
                <a:solidFill>
                  <a:srgbClr val="6A6F5C"/>
                </a:solidFill>
                <a:latin typeface="Lucida Sans Unicode"/>
                <a:cs typeface="Lucida Sans Unicode"/>
              </a:rPr>
              <a:t>thay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35">
                <a:solidFill>
                  <a:srgbClr val="6A6F5C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35">
                <a:solidFill>
                  <a:srgbClr val="6A6F5C"/>
                </a:solidFill>
                <a:latin typeface="Arial"/>
                <a:cs typeface="Arial"/>
              </a:rPr>
              <a:t>ổ</a:t>
            </a:r>
            <a:r>
              <a:rPr dirty="0" sz="3500" spc="135">
                <a:solidFill>
                  <a:srgbClr val="6A6F5C"/>
                </a:solidFill>
                <a:latin typeface="Lucida Sans Unicode"/>
                <a:cs typeface="Lucida Sans Unicode"/>
              </a:rPr>
              <a:t>i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10">
                <a:solidFill>
                  <a:srgbClr val="6A6F5C"/>
                </a:solidFill>
                <a:latin typeface="Lucida Sans Unicode"/>
                <a:cs typeface="Lucida Sans Unicode"/>
              </a:rPr>
              <a:t>th</a:t>
            </a:r>
            <a:r>
              <a:rPr dirty="0" sz="3500" spc="110">
                <a:solidFill>
                  <a:srgbClr val="6A6F5C"/>
                </a:solidFill>
                <a:latin typeface="Arial"/>
                <a:cs typeface="Arial"/>
              </a:rPr>
              <a:t>ư</a:t>
            </a:r>
            <a:r>
              <a:rPr dirty="0" sz="3500" spc="-100">
                <a:solidFill>
                  <a:srgbClr val="6A6F5C"/>
                </a:solidFill>
                <a:latin typeface="Arial"/>
                <a:cs typeface="Arial"/>
              </a:rPr>
              <a:t> </a:t>
            </a:r>
            <a:r>
              <a:rPr dirty="0" sz="3500" spc="290">
                <a:solidFill>
                  <a:srgbClr val="6A6F5C"/>
                </a:solidFill>
                <a:latin typeface="Lucida Sans Unicode"/>
                <a:cs typeface="Lucida Sans Unicode"/>
              </a:rPr>
              <a:t>m</a:t>
            </a:r>
            <a:r>
              <a:rPr dirty="0" sz="3500" spc="290">
                <a:solidFill>
                  <a:srgbClr val="6A6F5C"/>
                </a:solidFill>
                <a:latin typeface="Arial"/>
                <a:cs typeface="Arial"/>
              </a:rPr>
              <a:t>ụ</a:t>
            </a:r>
            <a:r>
              <a:rPr dirty="0" sz="3500" spc="290">
                <a:solidFill>
                  <a:srgbClr val="6A6F5C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235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65">
                <a:solidFill>
                  <a:srgbClr val="6A6F5C"/>
                </a:solidFill>
                <a:latin typeface="Lucida Sans Unicode"/>
                <a:cs typeface="Lucida Sans Unicode"/>
              </a:rPr>
              <a:t>cài </a:t>
            </a:r>
            <a:r>
              <a:rPr dirty="0" sz="3500" spc="185">
                <a:solidFill>
                  <a:srgbClr val="6A6F5C"/>
                </a:solidFill>
                <a:latin typeface="Lucida Sans Unicode"/>
                <a:cs typeface="Lucida Sans Unicode"/>
              </a:rPr>
              <a:t>đ</a:t>
            </a:r>
            <a:r>
              <a:rPr dirty="0" sz="3500" spc="185">
                <a:solidFill>
                  <a:srgbClr val="6A6F5C"/>
                </a:solidFill>
                <a:latin typeface="Arial"/>
                <a:cs typeface="Arial"/>
              </a:rPr>
              <a:t>ặ</a:t>
            </a:r>
            <a:r>
              <a:rPr dirty="0" sz="3500" spc="185">
                <a:solidFill>
                  <a:srgbClr val="6A6F5C"/>
                </a:solidFill>
                <a:latin typeface="Lucida Sans Unicode"/>
                <a:cs typeface="Lucida Sans Unicode"/>
              </a:rPr>
              <a:t>t</a:t>
            </a:r>
            <a:r>
              <a:rPr dirty="0" sz="3500" spc="-24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65">
                <a:solidFill>
                  <a:srgbClr val="6A6F5C"/>
                </a:solidFill>
                <a:latin typeface="Lucida Sans Unicode"/>
                <a:cs typeface="Lucida Sans Unicode"/>
              </a:rPr>
              <a:t>n</a:t>
            </a:r>
            <a:r>
              <a:rPr dirty="0" sz="3500" spc="-1205">
                <a:solidFill>
                  <a:srgbClr val="6A6F5C"/>
                </a:solidFill>
                <a:latin typeface="Lucida Sans Unicode"/>
                <a:cs typeface="Lucida Sans Unicode"/>
              </a:rPr>
              <a:t>ê</a:t>
            </a:r>
            <a:r>
              <a:rPr dirty="0" baseline="13492" sz="5250" spc="104">
                <a:solidFill>
                  <a:srgbClr val="6A6F5C"/>
                </a:solidFill>
                <a:latin typeface="Lucida Sans Unicode"/>
                <a:cs typeface="Lucida Sans Unicode"/>
              </a:rPr>
              <a:t>́</a:t>
            </a:r>
            <a:r>
              <a:rPr dirty="0" baseline="13492" sz="5250" spc="517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85">
                <a:solidFill>
                  <a:srgbClr val="6A6F5C"/>
                </a:solidFill>
                <a:latin typeface="Lucida Sans Unicode"/>
                <a:cs typeface="Lucida Sans Unicode"/>
              </a:rPr>
              <a:t>u</a:t>
            </a:r>
            <a:r>
              <a:rPr dirty="0" sz="3500" spc="-24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155">
                <a:solidFill>
                  <a:srgbClr val="6A6F5C"/>
                </a:solidFill>
                <a:latin typeface="Lucida Sans Unicode"/>
                <a:cs typeface="Lucida Sans Unicode"/>
              </a:rPr>
              <a:t>c</a:t>
            </a:r>
            <a:r>
              <a:rPr dirty="0" sz="3500" spc="-1275">
                <a:solidFill>
                  <a:srgbClr val="6A6F5C"/>
                </a:solidFill>
                <a:latin typeface="Lucida Sans Unicode"/>
                <a:cs typeface="Lucida Sans Unicode"/>
              </a:rPr>
              <a:t>â</a:t>
            </a:r>
            <a:r>
              <a:rPr dirty="0" baseline="13492" sz="5250" spc="240">
                <a:solidFill>
                  <a:srgbClr val="6A6F5C"/>
                </a:solidFill>
                <a:latin typeface="Lucida Sans Unicode"/>
                <a:cs typeface="Lucida Sans Unicode"/>
              </a:rPr>
              <a:t>̀</a:t>
            </a:r>
            <a:r>
              <a:rPr dirty="0" baseline="13492" sz="5250" spc="750">
                <a:solidFill>
                  <a:srgbClr val="6A6F5C"/>
                </a:solidFill>
                <a:latin typeface="Lucida Sans Unicode"/>
                <a:cs typeface="Lucida Sans Unicode"/>
              </a:rPr>
              <a:t> </a:t>
            </a:r>
            <a:r>
              <a:rPr dirty="0" sz="3500" spc="-25">
                <a:solidFill>
                  <a:srgbClr val="6A6F5C"/>
                </a:solidFill>
                <a:latin typeface="Lucida Sans Unicode"/>
                <a:cs typeface="Lucida Sans Unicode"/>
              </a:rPr>
              <a:t>n.</a:t>
            </a:r>
            <a:endParaRPr sz="3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Nhân Thành Thân</dc:creator>
  <cp:keywords>DAGiJ5IVysI,BAGdLP6DCcc,0</cp:keywords>
  <dc:title>Green and Orange English Class Minimalist Lesson Presentation</dc:title>
  <dcterms:created xsi:type="dcterms:W3CDTF">2025-03-19T11:39:48Z</dcterms:created>
  <dcterms:modified xsi:type="dcterms:W3CDTF">2025-03-19T11:39:48Z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2025-03-19T00:00:00Z</vt:filetime>
  </property>
  <property fmtid="{D5CDD505-2E9C-101B-9397-08002B2CF9AE}" pid="5" name="Producer">
    <vt:lpwstr>3-Heights(TM) PDF Security Shell 4.8.25.2 (http://www.pdf-tools.com)</vt:lpwstr>
  </property>
</Properties>
</file>